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0" r:id="rId1"/>
  </p:sldMasterIdLst>
  <p:notesMasterIdLst>
    <p:notesMasterId r:id="rId37"/>
  </p:notesMasterIdLst>
  <p:sldIdLst>
    <p:sldId id="3308" r:id="rId2"/>
    <p:sldId id="3310" r:id="rId3"/>
    <p:sldId id="3309" r:id="rId4"/>
    <p:sldId id="3311" r:id="rId5"/>
    <p:sldId id="3312" r:id="rId6"/>
    <p:sldId id="3313" r:id="rId7"/>
    <p:sldId id="3355" r:id="rId8"/>
    <p:sldId id="3315" r:id="rId9"/>
    <p:sldId id="3316" r:id="rId10"/>
    <p:sldId id="3332" r:id="rId11"/>
    <p:sldId id="3347" r:id="rId12"/>
    <p:sldId id="3354" r:id="rId13"/>
    <p:sldId id="3307" r:id="rId14"/>
    <p:sldId id="3322" r:id="rId15"/>
    <p:sldId id="3323" r:id="rId16"/>
    <p:sldId id="3324" r:id="rId17"/>
    <p:sldId id="3327" r:id="rId18"/>
    <p:sldId id="3326" r:id="rId19"/>
    <p:sldId id="3325" r:id="rId20"/>
    <p:sldId id="3328" r:id="rId21"/>
    <p:sldId id="3329" r:id="rId22"/>
    <p:sldId id="3330" r:id="rId23"/>
    <p:sldId id="3331" r:id="rId24"/>
    <p:sldId id="3353" r:id="rId25"/>
    <p:sldId id="3352" r:id="rId26"/>
    <p:sldId id="3351" r:id="rId27"/>
    <p:sldId id="3335" r:id="rId28"/>
    <p:sldId id="3337" r:id="rId29"/>
    <p:sldId id="3338" r:id="rId30"/>
    <p:sldId id="3339" r:id="rId31"/>
    <p:sldId id="3340" r:id="rId32"/>
    <p:sldId id="3341" r:id="rId33"/>
    <p:sldId id="398" r:id="rId34"/>
    <p:sldId id="3342" r:id="rId35"/>
    <p:sldId id="3343" r:id="rId36"/>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52" pos="14398" userDrawn="1">
          <p15:clr>
            <a:srgbClr val="A4A3A4"/>
          </p15:clr>
        </p15:guide>
        <p15:guide id="53" orient="horz" pos="8160" userDrawn="1">
          <p15:clr>
            <a:srgbClr val="A4A3A4"/>
          </p15:clr>
        </p15:guide>
        <p15:guide id="55" pos="958" userDrawn="1">
          <p15:clr>
            <a:srgbClr val="A4A3A4"/>
          </p15:clr>
        </p15:guide>
        <p15:guide id="56" orient="horz" pos="480" userDrawn="1">
          <p15:clr>
            <a:srgbClr val="A4A3A4"/>
          </p15:clr>
        </p15:guide>
        <p15:guide id="57" pos="767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CCF6FF"/>
    <a:srgbClr val="5178B3"/>
    <a:srgbClr val="2CB3EB"/>
    <a:srgbClr val="FC0D1B"/>
    <a:srgbClr val="FA7B87"/>
    <a:srgbClr val="FB4756"/>
    <a:srgbClr val="CA252D"/>
    <a:srgbClr val="FA4069"/>
    <a:srgbClr val="F63D93"/>
    <a:srgbClr val="6CB5E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477" autoAdjust="0"/>
    <p:restoredTop sz="95595" autoAdjust="0"/>
  </p:normalViewPr>
  <p:slideViewPr>
    <p:cSldViewPr snapToGrid="0" snapToObjects="1">
      <p:cViewPr varScale="1">
        <p:scale>
          <a:sx n="56" d="100"/>
          <a:sy n="56" d="100"/>
        </p:scale>
        <p:origin x="256" y="400"/>
      </p:cViewPr>
      <p:guideLst>
        <p:guide pos="14398"/>
        <p:guide orient="horz" pos="8160"/>
        <p:guide pos="958"/>
        <p:guide orient="horz" pos="480"/>
        <p:guide pos="7678"/>
      </p:guideLst>
    </p:cSldViewPr>
  </p:slideViewPr>
  <p:notesTextViewPr>
    <p:cViewPr>
      <p:scale>
        <a:sx n="20" d="100"/>
        <a:sy n="20" d="100"/>
      </p:scale>
      <p:origin x="0" y="0"/>
    </p:cViewPr>
  </p:notesTextViewPr>
  <p:sorterViewPr>
    <p:cViewPr>
      <p:scale>
        <a:sx n="30" d="100"/>
        <a:sy n="30"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3166666666666666E-2"/>
          <c:y val="4.9739673098802555E-2"/>
          <c:w val="0.93876040494938129"/>
          <c:h val="0.87077669836179084"/>
        </c:manualLayout>
      </c:layout>
      <c:areaChart>
        <c:grouping val="stacked"/>
        <c:varyColors val="0"/>
        <c:ser>
          <c:idx val="0"/>
          <c:order val="0"/>
          <c:tx>
            <c:strRef>
              <c:f>Sheet1!$B$1</c:f>
              <c:strCache>
                <c:ptCount val="1"/>
                <c:pt idx="0">
                  <c:v>SERIES 1</c:v>
                </c:pt>
              </c:strCache>
            </c:strRef>
          </c:tx>
          <c:spPr>
            <a:solidFill>
              <a:schemeClr val="accent1"/>
            </a:solidFill>
            <a:ln w="6350">
              <a:solidFill>
                <a:schemeClr val="bg1"/>
              </a:solidFill>
            </a:ln>
            <a:effectLst/>
          </c:spP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Sheet1!$B$2:$B$13</c:f>
              <c:numCache>
                <c:formatCode>General</c:formatCode>
                <c:ptCount val="12"/>
                <c:pt idx="0">
                  <c:v>10</c:v>
                </c:pt>
                <c:pt idx="1">
                  <c:v>15</c:v>
                </c:pt>
                <c:pt idx="2">
                  <c:v>5</c:v>
                </c:pt>
                <c:pt idx="3">
                  <c:v>38</c:v>
                </c:pt>
                <c:pt idx="4">
                  <c:v>25</c:v>
                </c:pt>
                <c:pt idx="5">
                  <c:v>35</c:v>
                </c:pt>
                <c:pt idx="6">
                  <c:v>58</c:v>
                </c:pt>
                <c:pt idx="7">
                  <c:v>48.142857142857103</c:v>
                </c:pt>
                <c:pt idx="8">
                  <c:v>35</c:v>
                </c:pt>
                <c:pt idx="9">
                  <c:v>20</c:v>
                </c:pt>
                <c:pt idx="10">
                  <c:v>35</c:v>
                </c:pt>
                <c:pt idx="11">
                  <c:v>10</c:v>
                </c:pt>
              </c:numCache>
            </c:numRef>
          </c:val>
          <c:extLst>
            <c:ext xmlns:c16="http://schemas.microsoft.com/office/drawing/2014/chart" uri="{C3380CC4-5D6E-409C-BE32-E72D297353CC}">
              <c16:uniqueId val="{00000000-7491-E646-A975-EA4326A6D2D4}"/>
            </c:ext>
          </c:extLst>
        </c:ser>
        <c:ser>
          <c:idx val="1"/>
          <c:order val="1"/>
          <c:tx>
            <c:strRef>
              <c:f>Sheet1!$C$1</c:f>
              <c:strCache>
                <c:ptCount val="1"/>
                <c:pt idx="0">
                  <c:v>SERIES 2</c:v>
                </c:pt>
              </c:strCache>
            </c:strRef>
          </c:tx>
          <c:spPr>
            <a:solidFill>
              <a:schemeClr val="accent2"/>
            </a:solidFill>
            <a:ln w="12700">
              <a:solidFill>
                <a:schemeClr val="bg1"/>
              </a:solidFill>
            </a:ln>
            <a:effectLst/>
          </c:spP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Sheet1!$C$2:$C$13</c:f>
              <c:numCache>
                <c:formatCode>General</c:formatCode>
                <c:ptCount val="12"/>
                <c:pt idx="0">
                  <c:v>4</c:v>
                </c:pt>
                <c:pt idx="1">
                  <c:v>8</c:v>
                </c:pt>
                <c:pt idx="2">
                  <c:v>9</c:v>
                </c:pt>
                <c:pt idx="3">
                  <c:v>10</c:v>
                </c:pt>
                <c:pt idx="4">
                  <c:v>15</c:v>
                </c:pt>
                <c:pt idx="5">
                  <c:v>12</c:v>
                </c:pt>
                <c:pt idx="6">
                  <c:v>8</c:v>
                </c:pt>
                <c:pt idx="7">
                  <c:v>70</c:v>
                </c:pt>
                <c:pt idx="8">
                  <c:v>51.535714285714299</c:v>
                </c:pt>
                <c:pt idx="9">
                  <c:v>65</c:v>
                </c:pt>
                <c:pt idx="10">
                  <c:v>75</c:v>
                </c:pt>
                <c:pt idx="11">
                  <c:v>69</c:v>
                </c:pt>
              </c:numCache>
            </c:numRef>
          </c:val>
          <c:extLst>
            <c:ext xmlns:c16="http://schemas.microsoft.com/office/drawing/2014/chart" uri="{C3380CC4-5D6E-409C-BE32-E72D297353CC}">
              <c16:uniqueId val="{00000001-7491-E646-A975-EA4326A6D2D4}"/>
            </c:ext>
          </c:extLst>
        </c:ser>
        <c:ser>
          <c:idx val="2"/>
          <c:order val="2"/>
          <c:tx>
            <c:strRef>
              <c:f>Sheet1!$D$1</c:f>
              <c:strCache>
                <c:ptCount val="1"/>
                <c:pt idx="0">
                  <c:v>SERIES 3</c:v>
                </c:pt>
              </c:strCache>
            </c:strRef>
          </c:tx>
          <c:spPr>
            <a:solidFill>
              <a:schemeClr val="accent3"/>
            </a:solidFill>
            <a:ln w="12700">
              <a:solidFill>
                <a:schemeClr val="bg1"/>
              </a:solidFill>
            </a:ln>
            <a:effectLst/>
          </c:spP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Sheet1!$D$2:$D$13</c:f>
              <c:numCache>
                <c:formatCode>General</c:formatCode>
                <c:ptCount val="12"/>
                <c:pt idx="0">
                  <c:v>3</c:v>
                </c:pt>
                <c:pt idx="1">
                  <c:v>5</c:v>
                </c:pt>
                <c:pt idx="2">
                  <c:v>6</c:v>
                </c:pt>
                <c:pt idx="3">
                  <c:v>8</c:v>
                </c:pt>
                <c:pt idx="4">
                  <c:v>10</c:v>
                </c:pt>
                <c:pt idx="5">
                  <c:v>8</c:v>
                </c:pt>
                <c:pt idx="6">
                  <c:v>15</c:v>
                </c:pt>
                <c:pt idx="7">
                  <c:v>60.714285714285701</c:v>
                </c:pt>
                <c:pt idx="8">
                  <c:v>80</c:v>
                </c:pt>
                <c:pt idx="9">
                  <c:v>80</c:v>
                </c:pt>
                <c:pt idx="10">
                  <c:v>85.999999999999901</c:v>
                </c:pt>
                <c:pt idx="11">
                  <c:v>94.428571428571402</c:v>
                </c:pt>
              </c:numCache>
            </c:numRef>
          </c:val>
          <c:extLst>
            <c:ext xmlns:c16="http://schemas.microsoft.com/office/drawing/2014/chart" uri="{C3380CC4-5D6E-409C-BE32-E72D297353CC}">
              <c16:uniqueId val="{00000002-7491-E646-A975-EA4326A6D2D4}"/>
            </c:ext>
          </c:extLst>
        </c:ser>
        <c:ser>
          <c:idx val="3"/>
          <c:order val="3"/>
          <c:tx>
            <c:strRef>
              <c:f>Sheet1!$E$1</c:f>
              <c:strCache>
                <c:ptCount val="1"/>
                <c:pt idx="0">
                  <c:v>SERIES 4</c:v>
                </c:pt>
              </c:strCache>
            </c:strRef>
          </c:tx>
          <c:spPr>
            <a:solidFill>
              <a:schemeClr val="accent4"/>
            </a:solidFill>
            <a:ln w="12700">
              <a:solidFill>
                <a:schemeClr val="bg1"/>
              </a:solidFill>
            </a:ln>
            <a:effectLst/>
          </c:spP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Sheet1!$E$2:$E$13</c:f>
              <c:numCache>
                <c:formatCode>General</c:formatCode>
                <c:ptCount val="12"/>
                <c:pt idx="0">
                  <c:v>10</c:v>
                </c:pt>
                <c:pt idx="1">
                  <c:v>15</c:v>
                </c:pt>
                <c:pt idx="2">
                  <c:v>5</c:v>
                </c:pt>
                <c:pt idx="3">
                  <c:v>38</c:v>
                </c:pt>
                <c:pt idx="4">
                  <c:v>25</c:v>
                </c:pt>
                <c:pt idx="5">
                  <c:v>35</c:v>
                </c:pt>
                <c:pt idx="6">
                  <c:v>58</c:v>
                </c:pt>
                <c:pt idx="7">
                  <c:v>48.142857142857103</c:v>
                </c:pt>
                <c:pt idx="8">
                  <c:v>35</c:v>
                </c:pt>
                <c:pt idx="9">
                  <c:v>20</c:v>
                </c:pt>
                <c:pt idx="10">
                  <c:v>35</c:v>
                </c:pt>
                <c:pt idx="11">
                  <c:v>10</c:v>
                </c:pt>
              </c:numCache>
            </c:numRef>
          </c:val>
          <c:extLst>
            <c:ext xmlns:c16="http://schemas.microsoft.com/office/drawing/2014/chart" uri="{C3380CC4-5D6E-409C-BE32-E72D297353CC}">
              <c16:uniqueId val="{00000003-7491-E646-A975-EA4326A6D2D4}"/>
            </c:ext>
          </c:extLst>
        </c:ser>
        <c:ser>
          <c:idx val="4"/>
          <c:order val="4"/>
          <c:tx>
            <c:strRef>
              <c:f>Sheet1!$F$1</c:f>
              <c:strCache>
                <c:ptCount val="1"/>
                <c:pt idx="0">
                  <c:v>SERIES 5</c:v>
                </c:pt>
              </c:strCache>
            </c:strRef>
          </c:tx>
          <c:spPr>
            <a:solidFill>
              <a:schemeClr val="accent5"/>
            </a:solidFill>
            <a:ln w="12700">
              <a:solidFill>
                <a:schemeClr val="bg1"/>
              </a:solidFill>
            </a:ln>
            <a:effectLst/>
          </c:spP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Sheet1!$F$2:$F$13</c:f>
              <c:numCache>
                <c:formatCode>General</c:formatCode>
                <c:ptCount val="12"/>
                <c:pt idx="0">
                  <c:v>4</c:v>
                </c:pt>
                <c:pt idx="1">
                  <c:v>8</c:v>
                </c:pt>
                <c:pt idx="2">
                  <c:v>9</c:v>
                </c:pt>
                <c:pt idx="3">
                  <c:v>10</c:v>
                </c:pt>
                <c:pt idx="4">
                  <c:v>15</c:v>
                </c:pt>
                <c:pt idx="5">
                  <c:v>12</c:v>
                </c:pt>
                <c:pt idx="6">
                  <c:v>8</c:v>
                </c:pt>
                <c:pt idx="7">
                  <c:v>70</c:v>
                </c:pt>
                <c:pt idx="8">
                  <c:v>51.535714285714299</c:v>
                </c:pt>
                <c:pt idx="9">
                  <c:v>65</c:v>
                </c:pt>
                <c:pt idx="10">
                  <c:v>75</c:v>
                </c:pt>
                <c:pt idx="11">
                  <c:v>69</c:v>
                </c:pt>
              </c:numCache>
            </c:numRef>
          </c:val>
          <c:extLst>
            <c:ext xmlns:c16="http://schemas.microsoft.com/office/drawing/2014/chart" uri="{C3380CC4-5D6E-409C-BE32-E72D297353CC}">
              <c16:uniqueId val="{00000004-7491-E646-A975-EA4326A6D2D4}"/>
            </c:ext>
          </c:extLst>
        </c:ser>
        <c:dLbls>
          <c:showLegendKey val="0"/>
          <c:showVal val="0"/>
          <c:showCatName val="0"/>
          <c:showSerName val="0"/>
          <c:showPercent val="0"/>
          <c:showBubbleSize val="0"/>
        </c:dLbls>
        <c:axId val="-130393184"/>
        <c:axId val="-1809003520"/>
      </c:areaChart>
      <c:catAx>
        <c:axId val="-130393184"/>
        <c:scaling>
          <c:orientation val="minMax"/>
        </c:scaling>
        <c:delete val="0"/>
        <c:axPos val="b"/>
        <c:majorGridlines>
          <c:spPr>
            <a:ln w="3175" cap="flat" cmpd="sng" algn="ctr">
              <a:solidFill>
                <a:schemeClr val="bg1">
                  <a:lumMod val="75000"/>
                </a:schemeClr>
              </a:solidFill>
              <a:round/>
            </a:ln>
            <a:effectLst/>
          </c:spPr>
        </c:majorGridlines>
        <c:numFmt formatCode="General" sourceLinked="1"/>
        <c:majorTickMark val="none"/>
        <c:minorTickMark val="none"/>
        <c:tickLblPos val="nextTo"/>
        <c:spPr>
          <a:noFill/>
          <a:ln w="12700" cap="flat" cmpd="sng" algn="ctr">
            <a:noFill/>
            <a:round/>
          </a:ln>
          <a:effectLst/>
        </c:spPr>
        <c:txPr>
          <a:bodyPr rot="-60000000" spcFirstLastPara="1" vertOverflow="ellipsis" vert="horz" wrap="square" anchor="ctr" anchorCtr="1"/>
          <a:lstStyle/>
          <a:p>
            <a:pPr>
              <a:defRPr sz="2500" b="1" i="0" u="none" strike="noStrike" kern="1200" baseline="0">
                <a:solidFill>
                  <a:schemeClr val="tx1"/>
                </a:solidFill>
                <a:latin typeface="Raleway" panose="020B0503030101060003" pitchFamily="34" charset="77"/>
                <a:ea typeface="+mn-ea"/>
                <a:cs typeface="+mn-cs"/>
              </a:defRPr>
            </a:pPr>
            <a:endParaRPr lang="en-US"/>
          </a:p>
        </c:txPr>
        <c:crossAx val="-1809003520"/>
        <c:crosses val="autoZero"/>
        <c:auto val="1"/>
        <c:lblAlgn val="ctr"/>
        <c:lblOffset val="100"/>
        <c:noMultiLvlLbl val="0"/>
      </c:catAx>
      <c:valAx>
        <c:axId val="-1809003520"/>
        <c:scaling>
          <c:orientation val="minMax"/>
        </c:scaling>
        <c:delete val="0"/>
        <c:axPos val="l"/>
        <c:majorGridlines>
          <c:spPr>
            <a:ln w="3175" cap="flat" cmpd="sng" algn="ctr">
              <a:solidFill>
                <a:schemeClr val="bg1">
                  <a:lumMod val="7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500" b="1" i="0" u="none" strike="noStrike" kern="1200" baseline="0">
                <a:solidFill>
                  <a:schemeClr val="tx1"/>
                </a:solidFill>
                <a:latin typeface="Raleway" panose="020B0503030101060003" pitchFamily="34" charset="77"/>
                <a:ea typeface="+mn-ea"/>
                <a:cs typeface="+mn-cs"/>
              </a:defRPr>
            </a:pPr>
            <a:endParaRPr lang="en-US"/>
          </a:p>
        </c:txPr>
        <c:crossAx val="-130393184"/>
        <c:crosses val="autoZero"/>
        <c:crossBetween val="midCat"/>
      </c:valAx>
      <c:spPr>
        <a:noFill/>
        <a:ln w="6350">
          <a:noFill/>
        </a:ln>
        <a:effectLst/>
      </c:spPr>
    </c:plotArea>
    <c:plotVisOnly val="1"/>
    <c:dispBlanksAs val="zero"/>
    <c:showDLblsOverMax val="0"/>
  </c:chart>
  <c:spPr>
    <a:noFill/>
    <a:ln>
      <a:noFill/>
    </a:ln>
    <a:effectLst/>
  </c:spPr>
  <c:txPr>
    <a:bodyPr/>
    <a:lstStyle/>
    <a:p>
      <a:pPr>
        <a:defRPr sz="2500" b="1" i="0">
          <a:solidFill>
            <a:schemeClr val="tx1"/>
          </a:solidFill>
          <a:latin typeface="Raleway" panose="020B0503030101060003" pitchFamily="34" charset="77"/>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Heebo Light" pitchFamily="2" charset="-79"/>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Heebo Light" pitchFamily="2" charset="-79"/>
              </a:defRPr>
            </a:lvl1pPr>
          </a:lstStyle>
          <a:p>
            <a:fld id="{EFC10EE1-B198-C942-8235-326C972CBB30}" type="datetimeFigureOut">
              <a:rPr lang="en-US" smtClean="0"/>
              <a:pPr/>
              <a:t>9/11/19</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Heebo Light" pitchFamily="2" charset="-79"/>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Heebo Light" pitchFamily="2" charset="-79"/>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Heebo Light" pitchFamily="2" charset="-79"/>
        <a:ea typeface="+mn-ea"/>
        <a:cs typeface="+mn-cs"/>
      </a:defRPr>
    </a:lvl1pPr>
    <a:lvl2pPr marL="914217" algn="l" defTabSz="914217" rtl="0" eaLnBrk="1" latinLnBrk="0" hangingPunct="1">
      <a:defRPr sz="2400" b="0" i="0" kern="1200">
        <a:solidFill>
          <a:schemeClr val="tx1"/>
        </a:solidFill>
        <a:latin typeface="Heebo Light" pitchFamily="2" charset="-79"/>
        <a:ea typeface="+mn-ea"/>
        <a:cs typeface="+mn-cs"/>
      </a:defRPr>
    </a:lvl2pPr>
    <a:lvl3pPr marL="1828434" algn="l" defTabSz="914217" rtl="0" eaLnBrk="1" latinLnBrk="0" hangingPunct="1">
      <a:defRPr sz="2400" b="0" i="0" kern="1200">
        <a:solidFill>
          <a:schemeClr val="tx1"/>
        </a:solidFill>
        <a:latin typeface="Heebo Light" pitchFamily="2" charset="-79"/>
        <a:ea typeface="+mn-ea"/>
        <a:cs typeface="+mn-cs"/>
      </a:defRPr>
    </a:lvl3pPr>
    <a:lvl4pPr marL="2742651" algn="l" defTabSz="914217" rtl="0" eaLnBrk="1" latinLnBrk="0" hangingPunct="1">
      <a:defRPr sz="2400" b="0" i="0" kern="1200">
        <a:solidFill>
          <a:schemeClr val="tx1"/>
        </a:solidFill>
        <a:latin typeface="Heebo Light" pitchFamily="2" charset="-79"/>
        <a:ea typeface="+mn-ea"/>
        <a:cs typeface="+mn-cs"/>
      </a:defRPr>
    </a:lvl4pPr>
    <a:lvl5pPr marL="3656868" algn="l" defTabSz="914217" rtl="0" eaLnBrk="1" latinLnBrk="0" hangingPunct="1">
      <a:defRPr sz="2400" b="0" i="0" kern="1200">
        <a:solidFill>
          <a:schemeClr val="tx1"/>
        </a:solidFill>
        <a:latin typeface="Heebo Light" pitchFamily="2" charset="-79"/>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6BE02D-20C0-F840-AFAC-BEA99C74FDC2}" type="slidenum">
              <a:rPr lang="en-US" smtClean="0"/>
              <a:pPr/>
              <a:t>1</a:t>
            </a:fld>
            <a:endParaRPr lang="en-US" dirty="0"/>
          </a:p>
        </p:txBody>
      </p:sp>
    </p:spTree>
    <p:extLst>
      <p:ext uri="{BB962C8B-B14F-4D97-AF65-F5344CB8AC3E}">
        <p14:creationId xmlns:p14="http://schemas.microsoft.com/office/powerpoint/2010/main" val="2497283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8700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am4">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1CA223AE-335A-1C46-BCC5-34F225A5FB52}"/>
              </a:ext>
            </a:extLst>
          </p:cNvPr>
          <p:cNvSpPr>
            <a:spLocks noGrp="1"/>
          </p:cNvSpPr>
          <p:nvPr>
            <p:ph type="pic" sz="quarter" idx="13" hasCustomPrompt="1"/>
          </p:nvPr>
        </p:nvSpPr>
        <p:spPr>
          <a:xfrm>
            <a:off x="2701757" y="4191000"/>
            <a:ext cx="3911600" cy="3911600"/>
          </a:xfrm>
          <a:prstGeom prst="ellipse">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3" name="Picture Placeholder 2">
            <a:extLst>
              <a:ext uri="{FF2B5EF4-FFF2-40B4-BE49-F238E27FC236}">
                <a16:creationId xmlns:a16="http://schemas.microsoft.com/office/drawing/2014/main" id="{9BE323D1-8279-2249-B87F-02BE98E0B93C}"/>
              </a:ext>
            </a:extLst>
          </p:cNvPr>
          <p:cNvSpPr>
            <a:spLocks noGrp="1"/>
          </p:cNvSpPr>
          <p:nvPr>
            <p:ph type="pic" sz="quarter" idx="14" hasCustomPrompt="1"/>
          </p:nvPr>
        </p:nvSpPr>
        <p:spPr>
          <a:xfrm>
            <a:off x="7724030" y="4191000"/>
            <a:ext cx="3911600" cy="3911600"/>
          </a:xfrm>
          <a:prstGeom prst="ellipse">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4" name="Picture Placeholder 3">
            <a:extLst>
              <a:ext uri="{FF2B5EF4-FFF2-40B4-BE49-F238E27FC236}">
                <a16:creationId xmlns:a16="http://schemas.microsoft.com/office/drawing/2014/main" id="{C9332047-679A-8B4A-A480-E7CFAD2F3E6D}"/>
              </a:ext>
            </a:extLst>
          </p:cNvPr>
          <p:cNvSpPr>
            <a:spLocks noGrp="1"/>
          </p:cNvSpPr>
          <p:nvPr>
            <p:ph type="pic" sz="quarter" idx="15" hasCustomPrompt="1"/>
          </p:nvPr>
        </p:nvSpPr>
        <p:spPr>
          <a:xfrm>
            <a:off x="12746303" y="4191000"/>
            <a:ext cx="3911600" cy="3911600"/>
          </a:xfrm>
          <a:prstGeom prst="ellipse">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5" name="Picture Placeholder 4">
            <a:extLst>
              <a:ext uri="{FF2B5EF4-FFF2-40B4-BE49-F238E27FC236}">
                <a16:creationId xmlns:a16="http://schemas.microsoft.com/office/drawing/2014/main" id="{98894000-3F37-1143-BD69-0C9361FDC3C5}"/>
              </a:ext>
            </a:extLst>
          </p:cNvPr>
          <p:cNvSpPr>
            <a:spLocks noGrp="1"/>
          </p:cNvSpPr>
          <p:nvPr>
            <p:ph type="pic" sz="quarter" idx="16" hasCustomPrompt="1"/>
          </p:nvPr>
        </p:nvSpPr>
        <p:spPr>
          <a:xfrm>
            <a:off x="17768576" y="4191000"/>
            <a:ext cx="3911600" cy="3911600"/>
          </a:xfrm>
          <a:prstGeom prst="ellipse">
            <a:avLst/>
          </a:pr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69068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am3">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BE323D1-8279-2249-B87F-02BE98E0B93C}"/>
              </a:ext>
            </a:extLst>
          </p:cNvPr>
          <p:cNvSpPr>
            <a:spLocks noGrp="1"/>
          </p:cNvSpPr>
          <p:nvPr>
            <p:ph type="pic" sz="quarter" idx="14" hasCustomPrompt="1"/>
          </p:nvPr>
        </p:nvSpPr>
        <p:spPr>
          <a:xfrm>
            <a:off x="3581977" y="3543056"/>
            <a:ext cx="4730750" cy="4730750"/>
          </a:xfrm>
          <a:prstGeom prst="ellipse">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4" name="Picture Placeholder 3">
            <a:extLst>
              <a:ext uri="{FF2B5EF4-FFF2-40B4-BE49-F238E27FC236}">
                <a16:creationId xmlns:a16="http://schemas.microsoft.com/office/drawing/2014/main" id="{C9332047-679A-8B4A-A480-E7CFAD2F3E6D}"/>
              </a:ext>
            </a:extLst>
          </p:cNvPr>
          <p:cNvSpPr>
            <a:spLocks noGrp="1"/>
          </p:cNvSpPr>
          <p:nvPr>
            <p:ph type="pic" sz="quarter" idx="15" hasCustomPrompt="1"/>
          </p:nvPr>
        </p:nvSpPr>
        <p:spPr>
          <a:xfrm>
            <a:off x="9823450" y="3543056"/>
            <a:ext cx="4730750" cy="4730750"/>
          </a:xfrm>
          <a:prstGeom prst="ellipse">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5" name="Picture Placeholder 4">
            <a:extLst>
              <a:ext uri="{FF2B5EF4-FFF2-40B4-BE49-F238E27FC236}">
                <a16:creationId xmlns:a16="http://schemas.microsoft.com/office/drawing/2014/main" id="{98894000-3F37-1143-BD69-0C9361FDC3C5}"/>
              </a:ext>
            </a:extLst>
          </p:cNvPr>
          <p:cNvSpPr>
            <a:spLocks noGrp="1"/>
          </p:cNvSpPr>
          <p:nvPr>
            <p:ph type="pic" sz="quarter" idx="16" hasCustomPrompt="1"/>
          </p:nvPr>
        </p:nvSpPr>
        <p:spPr>
          <a:xfrm>
            <a:off x="16064923" y="3543056"/>
            <a:ext cx="4730750" cy="4730750"/>
          </a:xfrm>
          <a:prstGeom prst="ellipse">
            <a:avLst/>
          </a:pr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3374181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 Text2">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CD274B84-149B-4B4C-BD76-5874319793DA}"/>
              </a:ext>
            </a:extLst>
          </p:cNvPr>
          <p:cNvSpPr>
            <a:spLocks noGrp="1"/>
          </p:cNvSpPr>
          <p:nvPr>
            <p:ph type="pic" sz="quarter" idx="16" hasCustomPrompt="1"/>
          </p:nvPr>
        </p:nvSpPr>
        <p:spPr>
          <a:xfrm>
            <a:off x="11811016" y="0"/>
            <a:ext cx="9296400" cy="13716000"/>
          </a:xfrm>
          <a:custGeom>
            <a:avLst/>
            <a:gdLst>
              <a:gd name="connsiteX0" fmla="*/ 2933665 w 9296400"/>
              <a:gd name="connsiteY0" fmla="*/ 0 h 13716000"/>
              <a:gd name="connsiteX1" fmla="*/ 9296400 w 9296400"/>
              <a:gd name="connsiteY1" fmla="*/ 0 h 13716000"/>
              <a:gd name="connsiteX2" fmla="*/ 6362736 w 9296400"/>
              <a:gd name="connsiteY2" fmla="*/ 13716000 h 13716000"/>
              <a:gd name="connsiteX3" fmla="*/ 0 w 9296400"/>
              <a:gd name="connsiteY3" fmla="*/ 13716000 h 13716000"/>
            </a:gdLst>
            <a:ahLst/>
            <a:cxnLst>
              <a:cxn ang="0">
                <a:pos x="connsiteX0" y="connsiteY0"/>
              </a:cxn>
              <a:cxn ang="0">
                <a:pos x="connsiteX1" y="connsiteY1"/>
              </a:cxn>
              <a:cxn ang="0">
                <a:pos x="connsiteX2" y="connsiteY2"/>
              </a:cxn>
              <a:cxn ang="0">
                <a:pos x="connsiteX3" y="connsiteY3"/>
              </a:cxn>
            </a:cxnLst>
            <a:rect l="l" t="t" r="r" b="b"/>
            <a:pathLst>
              <a:path w="9296400" h="13716000">
                <a:moveTo>
                  <a:pt x="2933665" y="0"/>
                </a:moveTo>
                <a:lnTo>
                  <a:pt x="9296400" y="0"/>
                </a:lnTo>
                <a:lnTo>
                  <a:pt x="6362736" y="13716000"/>
                </a:lnTo>
                <a:lnTo>
                  <a:pt x="0" y="13716000"/>
                </a:lnTo>
                <a:close/>
              </a:path>
            </a:pathLst>
          </a:cu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14491572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269B0D1C-46C4-DF45-A589-8B153B688862}"/>
              </a:ext>
            </a:extLst>
          </p:cNvPr>
          <p:cNvSpPr>
            <a:spLocks noGrp="1"/>
          </p:cNvSpPr>
          <p:nvPr>
            <p:ph type="pic" sz="quarter" idx="16" hasCustomPrompt="1"/>
          </p:nvPr>
        </p:nvSpPr>
        <p:spPr>
          <a:xfrm>
            <a:off x="12629786" y="5007066"/>
            <a:ext cx="5046930" cy="4350798"/>
          </a:xfrm>
          <a:custGeom>
            <a:avLst/>
            <a:gdLst>
              <a:gd name="connsiteX0" fmla="*/ 1277770 w 5928851"/>
              <a:gd name="connsiteY0" fmla="*/ 0 h 5111076"/>
              <a:gd name="connsiteX1" fmla="*/ 4651082 w 5928851"/>
              <a:gd name="connsiteY1" fmla="*/ 0 h 5111076"/>
              <a:gd name="connsiteX2" fmla="*/ 5928851 w 5928851"/>
              <a:gd name="connsiteY2" fmla="*/ 2555539 h 5111076"/>
              <a:gd name="connsiteX3" fmla="*/ 4651082 w 5928851"/>
              <a:gd name="connsiteY3" fmla="*/ 5111076 h 5111076"/>
              <a:gd name="connsiteX4" fmla="*/ 1277770 w 5928851"/>
              <a:gd name="connsiteY4" fmla="*/ 5111076 h 5111076"/>
              <a:gd name="connsiteX5" fmla="*/ 0 w 5928851"/>
              <a:gd name="connsiteY5" fmla="*/ 2555539 h 5111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8851" h="5111076">
                <a:moveTo>
                  <a:pt x="1277770" y="0"/>
                </a:moveTo>
                <a:lnTo>
                  <a:pt x="4651082" y="0"/>
                </a:lnTo>
                <a:lnTo>
                  <a:pt x="5928851" y="2555539"/>
                </a:lnTo>
                <a:lnTo>
                  <a:pt x="4651082" y="5111076"/>
                </a:lnTo>
                <a:lnTo>
                  <a:pt x="1277770" y="5111076"/>
                </a:lnTo>
                <a:lnTo>
                  <a:pt x="0" y="2555539"/>
                </a:lnTo>
                <a:close/>
              </a:path>
            </a:pathLst>
          </a:cu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5" name="Picture Placeholder 4">
            <a:extLst>
              <a:ext uri="{FF2B5EF4-FFF2-40B4-BE49-F238E27FC236}">
                <a16:creationId xmlns:a16="http://schemas.microsoft.com/office/drawing/2014/main" id="{F34670CB-D729-D341-8AC0-97B8C45817B3}"/>
              </a:ext>
            </a:extLst>
          </p:cNvPr>
          <p:cNvSpPr>
            <a:spLocks noGrp="1"/>
          </p:cNvSpPr>
          <p:nvPr>
            <p:ph type="pic" sz="quarter" idx="17" hasCustomPrompt="1"/>
          </p:nvPr>
        </p:nvSpPr>
        <p:spPr>
          <a:xfrm>
            <a:off x="17368934" y="7562604"/>
            <a:ext cx="5046930" cy="4350798"/>
          </a:xfrm>
          <a:custGeom>
            <a:avLst/>
            <a:gdLst>
              <a:gd name="connsiteX0" fmla="*/ 1277770 w 5928851"/>
              <a:gd name="connsiteY0" fmla="*/ 0 h 5111076"/>
              <a:gd name="connsiteX1" fmla="*/ 4651082 w 5928851"/>
              <a:gd name="connsiteY1" fmla="*/ 0 h 5111076"/>
              <a:gd name="connsiteX2" fmla="*/ 5928851 w 5928851"/>
              <a:gd name="connsiteY2" fmla="*/ 2555539 h 5111076"/>
              <a:gd name="connsiteX3" fmla="*/ 4651082 w 5928851"/>
              <a:gd name="connsiteY3" fmla="*/ 5111076 h 5111076"/>
              <a:gd name="connsiteX4" fmla="*/ 1277770 w 5928851"/>
              <a:gd name="connsiteY4" fmla="*/ 5111076 h 5111076"/>
              <a:gd name="connsiteX5" fmla="*/ 0 w 5928851"/>
              <a:gd name="connsiteY5" fmla="*/ 2555539 h 5111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8851" h="5111076">
                <a:moveTo>
                  <a:pt x="1277770" y="0"/>
                </a:moveTo>
                <a:lnTo>
                  <a:pt x="4651082" y="0"/>
                </a:lnTo>
                <a:lnTo>
                  <a:pt x="5928851" y="2555539"/>
                </a:lnTo>
                <a:lnTo>
                  <a:pt x="4651082" y="5111076"/>
                </a:lnTo>
                <a:lnTo>
                  <a:pt x="1277770" y="5111076"/>
                </a:lnTo>
                <a:lnTo>
                  <a:pt x="0" y="2555539"/>
                </a:lnTo>
                <a:close/>
              </a:path>
            </a:pathLst>
          </a:cu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6" name="Picture Placeholder 5">
            <a:extLst>
              <a:ext uri="{FF2B5EF4-FFF2-40B4-BE49-F238E27FC236}">
                <a16:creationId xmlns:a16="http://schemas.microsoft.com/office/drawing/2014/main" id="{522DF1BF-521E-5E4B-A517-F42FD7ED3F94}"/>
              </a:ext>
            </a:extLst>
          </p:cNvPr>
          <p:cNvSpPr>
            <a:spLocks noGrp="1"/>
          </p:cNvSpPr>
          <p:nvPr>
            <p:ph type="pic" sz="quarter" idx="18" hasCustomPrompt="1"/>
          </p:nvPr>
        </p:nvSpPr>
        <p:spPr>
          <a:xfrm>
            <a:off x="17368935" y="2451528"/>
            <a:ext cx="5046930" cy="4350798"/>
          </a:xfrm>
          <a:custGeom>
            <a:avLst/>
            <a:gdLst>
              <a:gd name="connsiteX0" fmla="*/ 1277770 w 5928851"/>
              <a:gd name="connsiteY0" fmla="*/ 0 h 5111076"/>
              <a:gd name="connsiteX1" fmla="*/ 4651082 w 5928851"/>
              <a:gd name="connsiteY1" fmla="*/ 0 h 5111076"/>
              <a:gd name="connsiteX2" fmla="*/ 5928851 w 5928851"/>
              <a:gd name="connsiteY2" fmla="*/ 2555539 h 5111076"/>
              <a:gd name="connsiteX3" fmla="*/ 4651082 w 5928851"/>
              <a:gd name="connsiteY3" fmla="*/ 5111076 h 5111076"/>
              <a:gd name="connsiteX4" fmla="*/ 1277770 w 5928851"/>
              <a:gd name="connsiteY4" fmla="*/ 5111076 h 5111076"/>
              <a:gd name="connsiteX5" fmla="*/ 0 w 5928851"/>
              <a:gd name="connsiteY5" fmla="*/ 2555539 h 5111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8851" h="5111076">
                <a:moveTo>
                  <a:pt x="1277770" y="0"/>
                </a:moveTo>
                <a:lnTo>
                  <a:pt x="4651082" y="0"/>
                </a:lnTo>
                <a:lnTo>
                  <a:pt x="5928851" y="2555539"/>
                </a:lnTo>
                <a:lnTo>
                  <a:pt x="4651082" y="5111076"/>
                </a:lnTo>
                <a:lnTo>
                  <a:pt x="1277770" y="5111076"/>
                </a:lnTo>
                <a:lnTo>
                  <a:pt x="0" y="2555539"/>
                </a:lnTo>
                <a:close/>
              </a:path>
            </a:pathLst>
          </a:cu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947171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bout Us">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269B0D1C-46C4-DF45-A589-8B153B688862}"/>
              </a:ext>
            </a:extLst>
          </p:cNvPr>
          <p:cNvSpPr>
            <a:spLocks noGrp="1"/>
          </p:cNvSpPr>
          <p:nvPr>
            <p:ph type="pic" sz="quarter" idx="16" hasCustomPrompt="1"/>
          </p:nvPr>
        </p:nvSpPr>
        <p:spPr>
          <a:xfrm>
            <a:off x="15423702" y="1280160"/>
            <a:ext cx="6168068" cy="5317296"/>
          </a:xfrm>
          <a:custGeom>
            <a:avLst/>
            <a:gdLst>
              <a:gd name="connsiteX0" fmla="*/ 1277770 w 5928851"/>
              <a:gd name="connsiteY0" fmla="*/ 0 h 5111076"/>
              <a:gd name="connsiteX1" fmla="*/ 4651082 w 5928851"/>
              <a:gd name="connsiteY1" fmla="*/ 0 h 5111076"/>
              <a:gd name="connsiteX2" fmla="*/ 5928851 w 5928851"/>
              <a:gd name="connsiteY2" fmla="*/ 2555539 h 5111076"/>
              <a:gd name="connsiteX3" fmla="*/ 4651082 w 5928851"/>
              <a:gd name="connsiteY3" fmla="*/ 5111076 h 5111076"/>
              <a:gd name="connsiteX4" fmla="*/ 1277770 w 5928851"/>
              <a:gd name="connsiteY4" fmla="*/ 5111076 h 5111076"/>
              <a:gd name="connsiteX5" fmla="*/ 0 w 5928851"/>
              <a:gd name="connsiteY5" fmla="*/ 2555539 h 5111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8851" h="5111076">
                <a:moveTo>
                  <a:pt x="1277770" y="0"/>
                </a:moveTo>
                <a:lnTo>
                  <a:pt x="4651082" y="0"/>
                </a:lnTo>
                <a:lnTo>
                  <a:pt x="5928851" y="2555539"/>
                </a:lnTo>
                <a:lnTo>
                  <a:pt x="4651082" y="5111076"/>
                </a:lnTo>
                <a:lnTo>
                  <a:pt x="1277770" y="5111076"/>
                </a:lnTo>
                <a:lnTo>
                  <a:pt x="0" y="2555539"/>
                </a:lnTo>
                <a:close/>
              </a:path>
            </a:pathLst>
          </a:cu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5" name="Picture Placeholder 4">
            <a:extLst>
              <a:ext uri="{FF2B5EF4-FFF2-40B4-BE49-F238E27FC236}">
                <a16:creationId xmlns:a16="http://schemas.microsoft.com/office/drawing/2014/main" id="{F34670CB-D729-D341-8AC0-97B8C45817B3}"/>
              </a:ext>
            </a:extLst>
          </p:cNvPr>
          <p:cNvSpPr>
            <a:spLocks noGrp="1"/>
          </p:cNvSpPr>
          <p:nvPr>
            <p:ph type="pic" sz="quarter" idx="17" hasCustomPrompt="1"/>
          </p:nvPr>
        </p:nvSpPr>
        <p:spPr>
          <a:xfrm>
            <a:off x="15423702" y="7118544"/>
            <a:ext cx="6168068" cy="5317296"/>
          </a:xfrm>
          <a:custGeom>
            <a:avLst/>
            <a:gdLst>
              <a:gd name="connsiteX0" fmla="*/ 1277770 w 5928851"/>
              <a:gd name="connsiteY0" fmla="*/ 0 h 5111076"/>
              <a:gd name="connsiteX1" fmla="*/ 4651082 w 5928851"/>
              <a:gd name="connsiteY1" fmla="*/ 0 h 5111076"/>
              <a:gd name="connsiteX2" fmla="*/ 5928851 w 5928851"/>
              <a:gd name="connsiteY2" fmla="*/ 2555539 h 5111076"/>
              <a:gd name="connsiteX3" fmla="*/ 4651082 w 5928851"/>
              <a:gd name="connsiteY3" fmla="*/ 5111076 h 5111076"/>
              <a:gd name="connsiteX4" fmla="*/ 1277770 w 5928851"/>
              <a:gd name="connsiteY4" fmla="*/ 5111076 h 5111076"/>
              <a:gd name="connsiteX5" fmla="*/ 0 w 5928851"/>
              <a:gd name="connsiteY5" fmla="*/ 2555539 h 5111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8851" h="5111076">
                <a:moveTo>
                  <a:pt x="1277770" y="0"/>
                </a:moveTo>
                <a:lnTo>
                  <a:pt x="4651082" y="0"/>
                </a:lnTo>
                <a:lnTo>
                  <a:pt x="5928851" y="2555539"/>
                </a:lnTo>
                <a:lnTo>
                  <a:pt x="4651082" y="5111076"/>
                </a:lnTo>
                <a:lnTo>
                  <a:pt x="1277770" y="5111076"/>
                </a:lnTo>
                <a:lnTo>
                  <a:pt x="0" y="2555539"/>
                </a:lnTo>
                <a:close/>
              </a:path>
            </a:pathLst>
          </a:cu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7" name="Picture Placeholder 6">
            <a:extLst>
              <a:ext uri="{FF2B5EF4-FFF2-40B4-BE49-F238E27FC236}">
                <a16:creationId xmlns:a16="http://schemas.microsoft.com/office/drawing/2014/main" id="{1DB3DEBB-4B2A-3249-85DE-AF408E7D9F1F}"/>
              </a:ext>
            </a:extLst>
          </p:cNvPr>
          <p:cNvSpPr>
            <a:spLocks noGrp="1"/>
          </p:cNvSpPr>
          <p:nvPr>
            <p:ph type="pic" sz="quarter" idx="18" hasCustomPrompt="1"/>
          </p:nvPr>
        </p:nvSpPr>
        <p:spPr>
          <a:xfrm>
            <a:off x="10197937" y="4199352"/>
            <a:ext cx="6168068" cy="5317296"/>
          </a:xfrm>
          <a:custGeom>
            <a:avLst/>
            <a:gdLst>
              <a:gd name="connsiteX0" fmla="*/ 1277770 w 5928851"/>
              <a:gd name="connsiteY0" fmla="*/ 0 h 5111076"/>
              <a:gd name="connsiteX1" fmla="*/ 4651082 w 5928851"/>
              <a:gd name="connsiteY1" fmla="*/ 0 h 5111076"/>
              <a:gd name="connsiteX2" fmla="*/ 5928851 w 5928851"/>
              <a:gd name="connsiteY2" fmla="*/ 2555539 h 5111076"/>
              <a:gd name="connsiteX3" fmla="*/ 4651082 w 5928851"/>
              <a:gd name="connsiteY3" fmla="*/ 5111076 h 5111076"/>
              <a:gd name="connsiteX4" fmla="*/ 1277770 w 5928851"/>
              <a:gd name="connsiteY4" fmla="*/ 5111076 h 5111076"/>
              <a:gd name="connsiteX5" fmla="*/ 0 w 5928851"/>
              <a:gd name="connsiteY5" fmla="*/ 2555539 h 5111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8851" h="5111076">
                <a:moveTo>
                  <a:pt x="1277770" y="0"/>
                </a:moveTo>
                <a:lnTo>
                  <a:pt x="4651082" y="0"/>
                </a:lnTo>
                <a:lnTo>
                  <a:pt x="5928851" y="2555539"/>
                </a:lnTo>
                <a:lnTo>
                  <a:pt x="4651082" y="5111076"/>
                </a:lnTo>
                <a:lnTo>
                  <a:pt x="1277770" y="5111076"/>
                </a:lnTo>
                <a:lnTo>
                  <a:pt x="0" y="2555539"/>
                </a:lnTo>
                <a:close/>
              </a:path>
            </a:pathLst>
          </a:cu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21092088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Welcome Messag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269B0D1C-46C4-DF45-A589-8B153B688862}"/>
              </a:ext>
            </a:extLst>
          </p:cNvPr>
          <p:cNvSpPr>
            <a:spLocks noGrp="1"/>
          </p:cNvSpPr>
          <p:nvPr>
            <p:ph type="pic" sz="quarter" idx="16" hasCustomPrompt="1"/>
          </p:nvPr>
        </p:nvSpPr>
        <p:spPr>
          <a:xfrm>
            <a:off x="0" y="0"/>
            <a:ext cx="24377650" cy="685800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28470741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Phone Mockup1">
    <p:spTree>
      <p:nvGrpSpPr>
        <p:cNvPr id="1" name=""/>
        <p:cNvGrpSpPr/>
        <p:nvPr/>
      </p:nvGrpSpPr>
      <p:grpSpPr>
        <a:xfrm>
          <a:off x="0" y="0"/>
          <a:ext cx="0" cy="0"/>
          <a:chOff x="0" y="0"/>
          <a:chExt cx="0" cy="0"/>
        </a:xfrm>
      </p:grpSpPr>
      <p:sp useBgFill="1">
        <p:nvSpPr>
          <p:cNvPr id="15" name="Picture Placeholder 15"/>
          <p:cNvSpPr>
            <a:spLocks noGrp="1"/>
          </p:cNvSpPr>
          <p:nvPr>
            <p:ph type="pic" sz="quarter" idx="10" hasCustomPrompt="1"/>
          </p:nvPr>
        </p:nvSpPr>
        <p:spPr>
          <a:xfrm>
            <a:off x="9840685" y="1741714"/>
            <a:ext cx="4724401" cy="10167257"/>
          </a:xfrm>
          <a:prstGeom prst="rect">
            <a:avLst/>
          </a:prstGeom>
        </p:spPr>
        <p:txBody>
          <a:bodyPr anchor="ctr">
            <a:normAutofit/>
          </a:bodyPr>
          <a:lstStyle>
            <a:lvl1pPr marL="0" indent="0" algn="ctr">
              <a:buNone/>
              <a:defRPr lang="en-US" sz="2400" dirty="0"/>
            </a:lvl1pPr>
          </a:lstStyle>
          <a:p>
            <a:pPr lvl="0"/>
            <a:r>
              <a:rPr lang="en-US" dirty="0"/>
              <a:t>Drag and drop picture</a:t>
            </a:r>
          </a:p>
        </p:txBody>
      </p:sp>
    </p:spTree>
    <p:extLst>
      <p:ext uri="{BB962C8B-B14F-4D97-AF65-F5344CB8AC3E}">
        <p14:creationId xmlns:p14="http://schemas.microsoft.com/office/powerpoint/2010/main" val="1223699741"/>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Desktop Maockup">
    <p:spTree>
      <p:nvGrpSpPr>
        <p:cNvPr id="1" name=""/>
        <p:cNvGrpSpPr/>
        <p:nvPr/>
      </p:nvGrpSpPr>
      <p:grpSpPr>
        <a:xfrm>
          <a:off x="0" y="0"/>
          <a:ext cx="0" cy="0"/>
          <a:chOff x="0" y="0"/>
          <a:chExt cx="0" cy="0"/>
        </a:xfrm>
      </p:grpSpPr>
      <p:sp useBgFill="1">
        <p:nvSpPr>
          <p:cNvPr id="4" name="Picture Placeholder 10">
            <a:extLst>
              <a:ext uri="{FF2B5EF4-FFF2-40B4-BE49-F238E27FC236}">
                <a16:creationId xmlns:a16="http://schemas.microsoft.com/office/drawing/2014/main" id="{75AC599F-D966-1244-8682-69358B7539F4}"/>
              </a:ext>
            </a:extLst>
          </p:cNvPr>
          <p:cNvSpPr>
            <a:spLocks noGrp="1"/>
          </p:cNvSpPr>
          <p:nvPr>
            <p:ph type="pic" sz="quarter" idx="10" hasCustomPrompt="1"/>
          </p:nvPr>
        </p:nvSpPr>
        <p:spPr>
          <a:xfrm>
            <a:off x="13115571" y="4851902"/>
            <a:ext cx="8982429" cy="5101689"/>
          </a:xfrm>
          <a:custGeom>
            <a:avLst/>
            <a:gdLst>
              <a:gd name="connsiteX0" fmla="*/ 0 w 3867993"/>
              <a:gd name="connsiteY0" fmla="*/ 0 h 8367894"/>
              <a:gd name="connsiteX1" fmla="*/ 3867993 w 3867993"/>
              <a:gd name="connsiteY1" fmla="*/ 0 h 8367894"/>
              <a:gd name="connsiteX2" fmla="*/ 3867993 w 3867993"/>
              <a:gd name="connsiteY2" fmla="*/ 8367894 h 8367894"/>
              <a:gd name="connsiteX3" fmla="*/ 0 w 3867993"/>
              <a:gd name="connsiteY3" fmla="*/ 8367894 h 8367894"/>
            </a:gdLst>
            <a:ahLst/>
            <a:cxnLst>
              <a:cxn ang="0">
                <a:pos x="connsiteX0" y="connsiteY0"/>
              </a:cxn>
              <a:cxn ang="0">
                <a:pos x="connsiteX1" y="connsiteY1"/>
              </a:cxn>
              <a:cxn ang="0">
                <a:pos x="connsiteX2" y="connsiteY2"/>
              </a:cxn>
              <a:cxn ang="0">
                <a:pos x="connsiteX3" y="connsiteY3"/>
              </a:cxn>
            </a:cxnLst>
            <a:rect l="l" t="t" r="r" b="b"/>
            <a:pathLst>
              <a:path w="3867993" h="8367894">
                <a:moveTo>
                  <a:pt x="0" y="0"/>
                </a:moveTo>
                <a:lnTo>
                  <a:pt x="3867993" y="0"/>
                </a:lnTo>
                <a:lnTo>
                  <a:pt x="3867993" y="8367894"/>
                </a:lnTo>
                <a:lnTo>
                  <a:pt x="0" y="8367894"/>
                </a:lnTo>
                <a:close/>
              </a:path>
            </a:pathLst>
          </a:custGeom>
        </p:spPr>
        <p:txBody>
          <a:bodyPr anchor="ctr">
            <a:normAutofit/>
          </a:bodyPr>
          <a:lstStyle>
            <a:lvl1pPr marL="0" indent="0" algn="ctr">
              <a:buNone/>
              <a:defRPr lang="en-US" sz="2400" dirty="0"/>
            </a:lvl1pPr>
          </a:lstStyle>
          <a:p>
            <a:pPr lvl="0"/>
            <a:r>
              <a:rPr lang="en-US"/>
              <a:t>Drag and drop picture</a:t>
            </a:r>
          </a:p>
        </p:txBody>
      </p:sp>
    </p:spTree>
    <p:extLst>
      <p:ext uri="{BB962C8B-B14F-4D97-AF65-F5344CB8AC3E}">
        <p14:creationId xmlns:p14="http://schemas.microsoft.com/office/powerpoint/2010/main" val="38641149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Laptop Mockup">
    <p:spTree>
      <p:nvGrpSpPr>
        <p:cNvPr id="1" name=""/>
        <p:cNvGrpSpPr/>
        <p:nvPr/>
      </p:nvGrpSpPr>
      <p:grpSpPr>
        <a:xfrm>
          <a:off x="0" y="0"/>
          <a:ext cx="0" cy="0"/>
          <a:chOff x="0" y="0"/>
          <a:chExt cx="0" cy="0"/>
        </a:xfrm>
      </p:grpSpPr>
      <p:sp useBgFill="1">
        <p:nvSpPr>
          <p:cNvPr id="5" name="Picture Placeholder 10">
            <a:extLst>
              <a:ext uri="{FF2B5EF4-FFF2-40B4-BE49-F238E27FC236}">
                <a16:creationId xmlns:a16="http://schemas.microsoft.com/office/drawing/2014/main" id="{F10F635D-281B-D047-B147-A1C601B8F0E3}"/>
              </a:ext>
            </a:extLst>
          </p:cNvPr>
          <p:cNvSpPr>
            <a:spLocks noGrp="1"/>
          </p:cNvSpPr>
          <p:nvPr>
            <p:ph type="pic" sz="quarter" idx="10" hasCustomPrompt="1"/>
          </p:nvPr>
        </p:nvSpPr>
        <p:spPr>
          <a:xfrm>
            <a:off x="2994226" y="5771164"/>
            <a:ext cx="7255858" cy="4769694"/>
          </a:xfrm>
          <a:custGeom>
            <a:avLst/>
            <a:gdLst>
              <a:gd name="connsiteX0" fmla="*/ 0 w 3867993"/>
              <a:gd name="connsiteY0" fmla="*/ 0 h 8367894"/>
              <a:gd name="connsiteX1" fmla="*/ 3867993 w 3867993"/>
              <a:gd name="connsiteY1" fmla="*/ 0 h 8367894"/>
              <a:gd name="connsiteX2" fmla="*/ 3867993 w 3867993"/>
              <a:gd name="connsiteY2" fmla="*/ 8367894 h 8367894"/>
              <a:gd name="connsiteX3" fmla="*/ 0 w 3867993"/>
              <a:gd name="connsiteY3" fmla="*/ 8367894 h 8367894"/>
            </a:gdLst>
            <a:ahLst/>
            <a:cxnLst>
              <a:cxn ang="0">
                <a:pos x="connsiteX0" y="connsiteY0"/>
              </a:cxn>
              <a:cxn ang="0">
                <a:pos x="connsiteX1" y="connsiteY1"/>
              </a:cxn>
              <a:cxn ang="0">
                <a:pos x="connsiteX2" y="connsiteY2"/>
              </a:cxn>
              <a:cxn ang="0">
                <a:pos x="connsiteX3" y="connsiteY3"/>
              </a:cxn>
            </a:cxnLst>
            <a:rect l="l" t="t" r="r" b="b"/>
            <a:pathLst>
              <a:path w="3867993" h="8367894">
                <a:moveTo>
                  <a:pt x="0" y="0"/>
                </a:moveTo>
                <a:lnTo>
                  <a:pt x="3867993" y="0"/>
                </a:lnTo>
                <a:lnTo>
                  <a:pt x="3867993" y="8367894"/>
                </a:lnTo>
                <a:lnTo>
                  <a:pt x="0" y="8367894"/>
                </a:lnTo>
                <a:close/>
              </a:path>
            </a:pathLst>
          </a:custGeom>
        </p:spPr>
        <p:txBody>
          <a:bodyPr anchor="ctr">
            <a:normAutofit/>
          </a:bodyPr>
          <a:lstStyle>
            <a:lvl1pPr marL="0" indent="0" algn="ctr">
              <a:buNone/>
              <a:defRPr lang="en-US" sz="2400" dirty="0"/>
            </a:lvl1pPr>
          </a:lstStyle>
          <a:p>
            <a:pPr lvl="0"/>
            <a:r>
              <a:rPr lang="en-US"/>
              <a:t>Drag and drop picture</a:t>
            </a:r>
          </a:p>
        </p:txBody>
      </p:sp>
    </p:spTree>
    <p:extLst>
      <p:ext uri="{BB962C8B-B14F-4D97-AF65-F5344CB8AC3E}">
        <p14:creationId xmlns:p14="http://schemas.microsoft.com/office/powerpoint/2010/main" val="2464163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ull Image">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B776F7D2-6267-754D-8AD7-1B62B774137E}"/>
              </a:ext>
            </a:extLst>
          </p:cNvPr>
          <p:cNvSpPr>
            <a:spLocks noGrp="1"/>
          </p:cNvSpPr>
          <p:nvPr>
            <p:ph type="pic" sz="quarter" idx="10" hasCustomPrompt="1"/>
          </p:nvPr>
        </p:nvSpPr>
        <p:spPr>
          <a:xfrm>
            <a:off x="0" y="0"/>
            <a:ext cx="24377650" cy="1371600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1441198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ansition Slide">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B776F7D2-6267-754D-8AD7-1B62B774137E}"/>
              </a:ext>
            </a:extLst>
          </p:cNvPr>
          <p:cNvSpPr>
            <a:spLocks noGrp="1"/>
          </p:cNvSpPr>
          <p:nvPr>
            <p:ph type="pic" sz="quarter" idx="10" hasCustomPrompt="1"/>
          </p:nvPr>
        </p:nvSpPr>
        <p:spPr>
          <a:xfrm>
            <a:off x="15174097" y="0"/>
            <a:ext cx="9203553" cy="1371600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1888745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ture + Text">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B776F7D2-6267-754D-8AD7-1B62B774137E}"/>
              </a:ext>
            </a:extLst>
          </p:cNvPr>
          <p:cNvSpPr>
            <a:spLocks noGrp="1"/>
          </p:cNvSpPr>
          <p:nvPr>
            <p:ph type="pic" sz="quarter" idx="10" hasCustomPrompt="1"/>
          </p:nvPr>
        </p:nvSpPr>
        <p:spPr>
          <a:xfrm>
            <a:off x="0" y="0"/>
            <a:ext cx="10736826" cy="1371600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5" name="Picture Placeholder 4">
            <a:extLst>
              <a:ext uri="{FF2B5EF4-FFF2-40B4-BE49-F238E27FC236}">
                <a16:creationId xmlns:a16="http://schemas.microsoft.com/office/drawing/2014/main" id="{AEC9E559-B4F6-524C-A147-8A747D741D86}"/>
              </a:ext>
            </a:extLst>
          </p:cNvPr>
          <p:cNvSpPr>
            <a:spLocks noGrp="1"/>
          </p:cNvSpPr>
          <p:nvPr>
            <p:ph type="pic" sz="quarter" idx="11" hasCustomPrompt="1"/>
          </p:nvPr>
        </p:nvSpPr>
        <p:spPr>
          <a:xfrm>
            <a:off x="11444748" y="7492181"/>
            <a:ext cx="12932902" cy="622382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2562815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test Projects">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FCC4FCC-D7DD-2145-8B4C-333EB64517FB}"/>
              </a:ext>
            </a:extLst>
          </p:cNvPr>
          <p:cNvSpPr/>
          <p:nvPr userDrawn="1"/>
        </p:nvSpPr>
        <p:spPr>
          <a:xfrm>
            <a:off x="22084145" y="332509"/>
            <a:ext cx="1080655" cy="124690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Heebo Light" pitchFamily="2" charset="-79"/>
            </a:endParaRPr>
          </a:p>
        </p:txBody>
      </p:sp>
      <p:sp>
        <p:nvSpPr>
          <p:cNvPr id="5" name="Picture Placeholder 4">
            <a:extLst>
              <a:ext uri="{FF2B5EF4-FFF2-40B4-BE49-F238E27FC236}">
                <a16:creationId xmlns:a16="http://schemas.microsoft.com/office/drawing/2014/main" id="{AEC9E559-B4F6-524C-A147-8A747D741D86}"/>
              </a:ext>
            </a:extLst>
          </p:cNvPr>
          <p:cNvSpPr>
            <a:spLocks noGrp="1" noChangeAspect="1"/>
          </p:cNvSpPr>
          <p:nvPr>
            <p:ph type="pic" sz="quarter" idx="11" hasCustomPrompt="1"/>
          </p:nvPr>
        </p:nvSpPr>
        <p:spPr>
          <a:xfrm>
            <a:off x="1964169" y="762000"/>
            <a:ext cx="3965575" cy="3966737"/>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4" name="Picture Placeholder 3">
            <a:extLst>
              <a:ext uri="{FF2B5EF4-FFF2-40B4-BE49-F238E27FC236}">
                <a16:creationId xmlns:a16="http://schemas.microsoft.com/office/drawing/2014/main" id="{D7EEAC40-57B8-144C-812D-22215F74C863}"/>
              </a:ext>
            </a:extLst>
          </p:cNvPr>
          <p:cNvSpPr>
            <a:spLocks noGrp="1" noChangeAspect="1"/>
          </p:cNvSpPr>
          <p:nvPr>
            <p:ph type="pic" sz="quarter" idx="12" hasCustomPrompt="1"/>
          </p:nvPr>
        </p:nvSpPr>
        <p:spPr>
          <a:xfrm>
            <a:off x="1964169" y="4874631"/>
            <a:ext cx="3965575" cy="3966737"/>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6" name="Picture Placeholder 5">
            <a:extLst>
              <a:ext uri="{FF2B5EF4-FFF2-40B4-BE49-F238E27FC236}">
                <a16:creationId xmlns:a16="http://schemas.microsoft.com/office/drawing/2014/main" id="{464B32C8-AF35-504D-B9EF-8060E8B51903}"/>
              </a:ext>
            </a:extLst>
          </p:cNvPr>
          <p:cNvSpPr>
            <a:spLocks noGrp="1" noChangeAspect="1"/>
          </p:cNvSpPr>
          <p:nvPr>
            <p:ph type="pic" sz="quarter" idx="13" hasCustomPrompt="1"/>
          </p:nvPr>
        </p:nvSpPr>
        <p:spPr>
          <a:xfrm>
            <a:off x="1964169" y="8987264"/>
            <a:ext cx="3965575" cy="3966737"/>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7" name="Picture Placeholder 6">
            <a:extLst>
              <a:ext uri="{FF2B5EF4-FFF2-40B4-BE49-F238E27FC236}">
                <a16:creationId xmlns:a16="http://schemas.microsoft.com/office/drawing/2014/main" id="{802BDC2F-E654-DF4E-827E-71F87BE5F71E}"/>
              </a:ext>
            </a:extLst>
          </p:cNvPr>
          <p:cNvSpPr>
            <a:spLocks noGrp="1" noChangeAspect="1"/>
          </p:cNvSpPr>
          <p:nvPr>
            <p:ph type="pic" sz="quarter" idx="14" hasCustomPrompt="1"/>
          </p:nvPr>
        </p:nvSpPr>
        <p:spPr>
          <a:xfrm>
            <a:off x="6087398" y="8987263"/>
            <a:ext cx="3965575" cy="3966737"/>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8" name="Picture Placeholder 7">
            <a:extLst>
              <a:ext uri="{FF2B5EF4-FFF2-40B4-BE49-F238E27FC236}">
                <a16:creationId xmlns:a16="http://schemas.microsoft.com/office/drawing/2014/main" id="{F9C9E469-645C-DB43-B0CF-40C90A4DDE85}"/>
              </a:ext>
            </a:extLst>
          </p:cNvPr>
          <p:cNvSpPr>
            <a:spLocks noGrp="1" noChangeAspect="1"/>
          </p:cNvSpPr>
          <p:nvPr>
            <p:ph type="pic" sz="quarter" idx="15" hasCustomPrompt="1"/>
          </p:nvPr>
        </p:nvSpPr>
        <p:spPr>
          <a:xfrm>
            <a:off x="10210627" y="8987263"/>
            <a:ext cx="3965575" cy="3966737"/>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9" name="Picture Placeholder 8">
            <a:extLst>
              <a:ext uri="{FF2B5EF4-FFF2-40B4-BE49-F238E27FC236}">
                <a16:creationId xmlns:a16="http://schemas.microsoft.com/office/drawing/2014/main" id="{E4FABB4A-FDAB-3A45-AF25-B8901C9DEC67}"/>
              </a:ext>
            </a:extLst>
          </p:cNvPr>
          <p:cNvSpPr>
            <a:spLocks noGrp="1" noChangeAspect="1"/>
          </p:cNvSpPr>
          <p:nvPr>
            <p:ph type="pic" sz="quarter" idx="16" hasCustomPrompt="1"/>
          </p:nvPr>
        </p:nvSpPr>
        <p:spPr>
          <a:xfrm>
            <a:off x="14333856" y="8987263"/>
            <a:ext cx="3965575" cy="3966737"/>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10" name="Picture Placeholder 9">
            <a:extLst>
              <a:ext uri="{FF2B5EF4-FFF2-40B4-BE49-F238E27FC236}">
                <a16:creationId xmlns:a16="http://schemas.microsoft.com/office/drawing/2014/main" id="{E839FDDC-8439-3B4E-BE3D-B07D52D3D44D}"/>
              </a:ext>
            </a:extLst>
          </p:cNvPr>
          <p:cNvSpPr>
            <a:spLocks noGrp="1" noChangeAspect="1"/>
          </p:cNvSpPr>
          <p:nvPr>
            <p:ph type="pic" sz="quarter" idx="17" hasCustomPrompt="1"/>
          </p:nvPr>
        </p:nvSpPr>
        <p:spPr>
          <a:xfrm>
            <a:off x="18457085" y="8987263"/>
            <a:ext cx="3965575" cy="3966737"/>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11" name="Picture Placeholder 10">
            <a:extLst>
              <a:ext uri="{FF2B5EF4-FFF2-40B4-BE49-F238E27FC236}">
                <a16:creationId xmlns:a16="http://schemas.microsoft.com/office/drawing/2014/main" id="{B30C3142-4DA8-EB42-B07D-01376478164F}"/>
              </a:ext>
            </a:extLst>
          </p:cNvPr>
          <p:cNvSpPr>
            <a:spLocks noGrp="1" noChangeAspect="1"/>
          </p:cNvSpPr>
          <p:nvPr>
            <p:ph type="pic" sz="quarter" idx="18" hasCustomPrompt="1"/>
          </p:nvPr>
        </p:nvSpPr>
        <p:spPr>
          <a:xfrm>
            <a:off x="6087398" y="759831"/>
            <a:ext cx="3965575" cy="3966737"/>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12" name="Picture Placeholder 11">
            <a:extLst>
              <a:ext uri="{FF2B5EF4-FFF2-40B4-BE49-F238E27FC236}">
                <a16:creationId xmlns:a16="http://schemas.microsoft.com/office/drawing/2014/main" id="{EA1207EF-C712-164D-820C-02FB35E6BFA3}"/>
              </a:ext>
            </a:extLst>
          </p:cNvPr>
          <p:cNvSpPr>
            <a:spLocks noGrp="1" noChangeAspect="1"/>
          </p:cNvSpPr>
          <p:nvPr>
            <p:ph type="pic" sz="quarter" idx="19" hasCustomPrompt="1"/>
          </p:nvPr>
        </p:nvSpPr>
        <p:spPr>
          <a:xfrm>
            <a:off x="10210627" y="759831"/>
            <a:ext cx="3965575" cy="3966737"/>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13" name="Picture Placeholder 12">
            <a:extLst>
              <a:ext uri="{FF2B5EF4-FFF2-40B4-BE49-F238E27FC236}">
                <a16:creationId xmlns:a16="http://schemas.microsoft.com/office/drawing/2014/main" id="{A1AC7199-797E-E94F-8729-FBC15273E8BA}"/>
              </a:ext>
            </a:extLst>
          </p:cNvPr>
          <p:cNvSpPr>
            <a:spLocks noGrp="1" noChangeAspect="1"/>
          </p:cNvSpPr>
          <p:nvPr>
            <p:ph type="pic" sz="quarter" idx="20" hasCustomPrompt="1"/>
          </p:nvPr>
        </p:nvSpPr>
        <p:spPr>
          <a:xfrm>
            <a:off x="14333856" y="759831"/>
            <a:ext cx="3965575" cy="3966737"/>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14" name="Picture Placeholder 13">
            <a:extLst>
              <a:ext uri="{FF2B5EF4-FFF2-40B4-BE49-F238E27FC236}">
                <a16:creationId xmlns:a16="http://schemas.microsoft.com/office/drawing/2014/main" id="{A848465E-6CBD-184D-BC48-A409D161DC6F}"/>
              </a:ext>
            </a:extLst>
          </p:cNvPr>
          <p:cNvSpPr>
            <a:spLocks noGrp="1" noChangeAspect="1"/>
          </p:cNvSpPr>
          <p:nvPr>
            <p:ph type="pic" sz="quarter" idx="21" hasCustomPrompt="1"/>
          </p:nvPr>
        </p:nvSpPr>
        <p:spPr>
          <a:xfrm>
            <a:off x="18457085" y="759831"/>
            <a:ext cx="3965575" cy="3966737"/>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15" name="Picture Placeholder 14">
            <a:extLst>
              <a:ext uri="{FF2B5EF4-FFF2-40B4-BE49-F238E27FC236}">
                <a16:creationId xmlns:a16="http://schemas.microsoft.com/office/drawing/2014/main" id="{859A0C61-C1B4-F24B-97E4-5CDF5EB12AE6}"/>
              </a:ext>
            </a:extLst>
          </p:cNvPr>
          <p:cNvSpPr>
            <a:spLocks noGrp="1" noChangeAspect="1"/>
          </p:cNvSpPr>
          <p:nvPr>
            <p:ph type="pic" sz="quarter" idx="22" hasCustomPrompt="1"/>
          </p:nvPr>
        </p:nvSpPr>
        <p:spPr>
          <a:xfrm>
            <a:off x="18457085" y="4874631"/>
            <a:ext cx="3965575" cy="3966737"/>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3508006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hat We Do">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F7EB796E-8EC1-6749-9FF3-61AC481E2231}"/>
              </a:ext>
            </a:extLst>
          </p:cNvPr>
          <p:cNvSpPr>
            <a:spLocks noGrp="1"/>
          </p:cNvSpPr>
          <p:nvPr>
            <p:ph type="pic" sz="quarter" idx="10" hasCustomPrompt="1"/>
          </p:nvPr>
        </p:nvSpPr>
        <p:spPr>
          <a:xfrm>
            <a:off x="9324601" y="2891117"/>
            <a:ext cx="5728447" cy="7933765"/>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5" name="Picture Placeholder 3">
            <a:extLst>
              <a:ext uri="{FF2B5EF4-FFF2-40B4-BE49-F238E27FC236}">
                <a16:creationId xmlns:a16="http://schemas.microsoft.com/office/drawing/2014/main" id="{97C53EBD-AB3A-5E4D-AAAD-6034C7DA1119}"/>
              </a:ext>
            </a:extLst>
          </p:cNvPr>
          <p:cNvSpPr>
            <a:spLocks noGrp="1"/>
          </p:cNvSpPr>
          <p:nvPr>
            <p:ph type="pic" sz="quarter" idx="11" hasCustomPrompt="1"/>
          </p:nvPr>
        </p:nvSpPr>
        <p:spPr>
          <a:xfrm>
            <a:off x="2566520" y="2891117"/>
            <a:ext cx="5728447" cy="7933765"/>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4021622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ogos">
    <p:spTree>
      <p:nvGrpSpPr>
        <p:cNvPr id="1" name=""/>
        <p:cNvGrpSpPr/>
        <p:nvPr/>
      </p:nvGrpSpPr>
      <p:grpSpPr>
        <a:xfrm>
          <a:off x="0" y="0"/>
          <a:ext cx="0" cy="0"/>
          <a:chOff x="0" y="0"/>
          <a:chExt cx="0" cy="0"/>
        </a:xfrm>
      </p:grpSpPr>
      <p:sp>
        <p:nvSpPr>
          <p:cNvPr id="5" name="Picture Placeholder 3">
            <a:extLst>
              <a:ext uri="{FF2B5EF4-FFF2-40B4-BE49-F238E27FC236}">
                <a16:creationId xmlns:a16="http://schemas.microsoft.com/office/drawing/2014/main" id="{97C53EBD-AB3A-5E4D-AAAD-6034C7DA1119}"/>
              </a:ext>
            </a:extLst>
          </p:cNvPr>
          <p:cNvSpPr>
            <a:spLocks noGrp="1"/>
          </p:cNvSpPr>
          <p:nvPr>
            <p:ph type="pic" sz="quarter" idx="11" hasCustomPrompt="1"/>
          </p:nvPr>
        </p:nvSpPr>
        <p:spPr>
          <a:xfrm>
            <a:off x="4572000" y="0"/>
            <a:ext cx="4572000" cy="457200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4" name="Picture Placeholder 3">
            <a:extLst>
              <a:ext uri="{FF2B5EF4-FFF2-40B4-BE49-F238E27FC236}">
                <a16:creationId xmlns:a16="http://schemas.microsoft.com/office/drawing/2014/main" id="{76298951-35CB-4E40-BAC0-A79BE403214C}"/>
              </a:ext>
            </a:extLst>
          </p:cNvPr>
          <p:cNvSpPr>
            <a:spLocks noGrp="1"/>
          </p:cNvSpPr>
          <p:nvPr>
            <p:ph type="pic" sz="quarter" idx="12" hasCustomPrompt="1"/>
          </p:nvPr>
        </p:nvSpPr>
        <p:spPr>
          <a:xfrm>
            <a:off x="0" y="0"/>
            <a:ext cx="4572000" cy="457200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6" name="Picture Placeholder 3">
            <a:extLst>
              <a:ext uri="{FF2B5EF4-FFF2-40B4-BE49-F238E27FC236}">
                <a16:creationId xmlns:a16="http://schemas.microsoft.com/office/drawing/2014/main" id="{A76669CC-95EE-544D-96A6-DF85E3031634}"/>
              </a:ext>
            </a:extLst>
          </p:cNvPr>
          <p:cNvSpPr>
            <a:spLocks noGrp="1"/>
          </p:cNvSpPr>
          <p:nvPr>
            <p:ph type="pic" sz="quarter" idx="13" hasCustomPrompt="1"/>
          </p:nvPr>
        </p:nvSpPr>
        <p:spPr>
          <a:xfrm>
            <a:off x="4572000" y="4572000"/>
            <a:ext cx="4572000" cy="457200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7" name="Picture Placeholder 3">
            <a:extLst>
              <a:ext uri="{FF2B5EF4-FFF2-40B4-BE49-F238E27FC236}">
                <a16:creationId xmlns:a16="http://schemas.microsoft.com/office/drawing/2014/main" id="{168E7A32-FB3B-8949-B0BF-2D2A9C4B5E40}"/>
              </a:ext>
            </a:extLst>
          </p:cNvPr>
          <p:cNvSpPr>
            <a:spLocks noGrp="1"/>
          </p:cNvSpPr>
          <p:nvPr>
            <p:ph type="pic" sz="quarter" idx="14" hasCustomPrompt="1"/>
          </p:nvPr>
        </p:nvSpPr>
        <p:spPr>
          <a:xfrm>
            <a:off x="0" y="4572000"/>
            <a:ext cx="4572000" cy="457200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8" name="Picture Placeholder 3">
            <a:extLst>
              <a:ext uri="{FF2B5EF4-FFF2-40B4-BE49-F238E27FC236}">
                <a16:creationId xmlns:a16="http://schemas.microsoft.com/office/drawing/2014/main" id="{915E5A95-A36F-BD4F-B08F-63125269B2D3}"/>
              </a:ext>
            </a:extLst>
          </p:cNvPr>
          <p:cNvSpPr>
            <a:spLocks noGrp="1"/>
          </p:cNvSpPr>
          <p:nvPr>
            <p:ph type="pic" sz="quarter" idx="15" hasCustomPrompt="1"/>
          </p:nvPr>
        </p:nvSpPr>
        <p:spPr>
          <a:xfrm>
            <a:off x="4572000" y="9144001"/>
            <a:ext cx="4572000" cy="457200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9" name="Picture Placeholder 3">
            <a:extLst>
              <a:ext uri="{FF2B5EF4-FFF2-40B4-BE49-F238E27FC236}">
                <a16:creationId xmlns:a16="http://schemas.microsoft.com/office/drawing/2014/main" id="{40F0B482-E5CD-CC49-8352-2AF4DBD03488}"/>
              </a:ext>
            </a:extLst>
          </p:cNvPr>
          <p:cNvSpPr>
            <a:spLocks noGrp="1"/>
          </p:cNvSpPr>
          <p:nvPr>
            <p:ph type="pic" sz="quarter" idx="16" hasCustomPrompt="1"/>
          </p:nvPr>
        </p:nvSpPr>
        <p:spPr>
          <a:xfrm>
            <a:off x="0" y="9144001"/>
            <a:ext cx="4572000" cy="457200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10" name="Picture Placeholder 3">
            <a:extLst>
              <a:ext uri="{FF2B5EF4-FFF2-40B4-BE49-F238E27FC236}">
                <a16:creationId xmlns:a16="http://schemas.microsoft.com/office/drawing/2014/main" id="{56ED1177-E2C2-2446-B034-21E084D4E70D}"/>
              </a:ext>
            </a:extLst>
          </p:cNvPr>
          <p:cNvSpPr>
            <a:spLocks noGrp="1"/>
          </p:cNvSpPr>
          <p:nvPr>
            <p:ph type="pic" sz="quarter" idx="17" hasCustomPrompt="1"/>
          </p:nvPr>
        </p:nvSpPr>
        <p:spPr>
          <a:xfrm>
            <a:off x="9144000" y="0"/>
            <a:ext cx="15233650" cy="1371600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3695258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usiness Model">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33B4EEE5-9A27-0E48-BD26-88C768A96343}"/>
              </a:ext>
            </a:extLst>
          </p:cNvPr>
          <p:cNvSpPr>
            <a:spLocks noGrp="1"/>
          </p:cNvSpPr>
          <p:nvPr>
            <p:ph type="pic" sz="quarter" idx="11" hasCustomPrompt="1"/>
          </p:nvPr>
        </p:nvSpPr>
        <p:spPr>
          <a:xfrm>
            <a:off x="0" y="7416800"/>
            <a:ext cx="7924800" cy="629920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4" name="Picture Placeholder 3">
            <a:extLst>
              <a:ext uri="{FF2B5EF4-FFF2-40B4-BE49-F238E27FC236}">
                <a16:creationId xmlns:a16="http://schemas.microsoft.com/office/drawing/2014/main" id="{CBD542BA-06A6-2747-A298-F5955FE68E63}"/>
              </a:ext>
            </a:extLst>
          </p:cNvPr>
          <p:cNvSpPr>
            <a:spLocks noGrp="1"/>
          </p:cNvSpPr>
          <p:nvPr>
            <p:ph type="pic" sz="quarter" idx="12" hasCustomPrompt="1"/>
          </p:nvPr>
        </p:nvSpPr>
        <p:spPr>
          <a:xfrm>
            <a:off x="8226425" y="7416800"/>
            <a:ext cx="7924800" cy="629920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
        <p:nvSpPr>
          <p:cNvPr id="5" name="Picture Placeholder 3">
            <a:extLst>
              <a:ext uri="{FF2B5EF4-FFF2-40B4-BE49-F238E27FC236}">
                <a16:creationId xmlns:a16="http://schemas.microsoft.com/office/drawing/2014/main" id="{6FD589A5-24A3-E84F-9178-025BA50453D9}"/>
              </a:ext>
            </a:extLst>
          </p:cNvPr>
          <p:cNvSpPr>
            <a:spLocks noGrp="1"/>
          </p:cNvSpPr>
          <p:nvPr>
            <p:ph type="pic" sz="quarter" idx="13" hasCustomPrompt="1"/>
          </p:nvPr>
        </p:nvSpPr>
        <p:spPr>
          <a:xfrm>
            <a:off x="16452850" y="7416800"/>
            <a:ext cx="7924800" cy="6299200"/>
          </a:xfrm>
          <a:prstGeom prst="rect">
            <a:avLst/>
          </a:pr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1094716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ur Services">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1CA223AE-335A-1C46-BCC5-34F225A5FB52}"/>
              </a:ext>
            </a:extLst>
          </p:cNvPr>
          <p:cNvSpPr>
            <a:spLocks noGrp="1"/>
          </p:cNvSpPr>
          <p:nvPr>
            <p:ph type="pic" sz="quarter" idx="13" hasCustomPrompt="1"/>
          </p:nvPr>
        </p:nvSpPr>
        <p:spPr>
          <a:xfrm>
            <a:off x="9728200" y="0"/>
            <a:ext cx="14649450" cy="13716000"/>
          </a:xfrm>
          <a:custGeom>
            <a:avLst/>
            <a:gdLst>
              <a:gd name="connsiteX0" fmla="*/ 0 w 14649450"/>
              <a:gd name="connsiteY0" fmla="*/ 0 h 13716000"/>
              <a:gd name="connsiteX1" fmla="*/ 10754314 w 14649450"/>
              <a:gd name="connsiteY1" fmla="*/ 0 h 13716000"/>
              <a:gd name="connsiteX2" fmla="*/ 14649450 w 14649450"/>
              <a:gd name="connsiteY2" fmla="*/ 10340977 h 13716000"/>
              <a:gd name="connsiteX3" fmla="*/ 14649450 w 14649450"/>
              <a:gd name="connsiteY3" fmla="*/ 13716000 h 13716000"/>
              <a:gd name="connsiteX4" fmla="*/ 5166406 w 14649450"/>
              <a:gd name="connsiteY4" fmla="*/ 1371600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49450" h="13716000">
                <a:moveTo>
                  <a:pt x="0" y="0"/>
                </a:moveTo>
                <a:lnTo>
                  <a:pt x="10754314" y="0"/>
                </a:lnTo>
                <a:lnTo>
                  <a:pt x="14649450" y="10340977"/>
                </a:lnTo>
                <a:lnTo>
                  <a:pt x="14649450" y="13716000"/>
                </a:lnTo>
                <a:lnTo>
                  <a:pt x="5166406" y="13716000"/>
                </a:lnTo>
                <a:close/>
              </a:path>
            </a:pathLst>
          </a:custGeom>
          <a:solidFill>
            <a:schemeClr val="bg1"/>
          </a:solidFill>
        </p:spPr>
        <p:txBody>
          <a:bodyPr wrap="square" anchor="ctr">
            <a:noAutofit/>
          </a:bodyPr>
          <a:lstStyle>
            <a:lvl1pPr marL="0" indent="0" algn="ctr">
              <a:buNone/>
              <a:defRPr sz="2000"/>
            </a:lvl1pPr>
          </a:lstStyle>
          <a:p>
            <a:r>
              <a:rPr lang="en-US" dirty="0"/>
              <a:t>REPLACE IMAGE HERE</a:t>
            </a:r>
          </a:p>
        </p:txBody>
      </p:sp>
    </p:spTree>
    <p:extLst>
      <p:ext uri="{BB962C8B-B14F-4D97-AF65-F5344CB8AC3E}">
        <p14:creationId xmlns:p14="http://schemas.microsoft.com/office/powerpoint/2010/main" val="2658962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36ABF839-1D35-144E-9D0D-BB6EF762DF74}"/>
              </a:ext>
            </a:extLst>
          </p:cNvPr>
          <p:cNvSpPr>
            <a:spLocks noChangeAspect="1"/>
          </p:cNvSpPr>
          <p:nvPr userDrawn="1"/>
        </p:nvSpPr>
        <p:spPr>
          <a:xfrm>
            <a:off x="22148984" y="649605"/>
            <a:ext cx="822960" cy="82296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675964" y="730251"/>
            <a:ext cx="21025723" cy="265112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675964" y="3651250"/>
            <a:ext cx="21025723" cy="87026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Box 3">
            <a:extLst>
              <a:ext uri="{FF2B5EF4-FFF2-40B4-BE49-F238E27FC236}">
                <a16:creationId xmlns:a16="http://schemas.microsoft.com/office/drawing/2014/main" id="{F4AFA0A0-434E-E340-A675-5E45B45DDFED}"/>
              </a:ext>
            </a:extLst>
          </p:cNvPr>
          <p:cNvSpPr txBox="1"/>
          <p:nvPr userDrawn="1"/>
        </p:nvSpPr>
        <p:spPr>
          <a:xfrm>
            <a:off x="22264104" y="768626"/>
            <a:ext cx="592721" cy="593448"/>
          </a:xfrm>
          <a:prstGeom prst="ellipse">
            <a:avLst/>
          </a:prstGeom>
          <a:noFill/>
          <a:ln>
            <a:noFill/>
          </a:ln>
        </p:spPr>
        <p:txBody>
          <a:bodyPr wrap="none" lIns="0" tIns="0" rIns="0" bIns="0" rtlCol="0" anchor="ctr">
            <a:noAutofit/>
          </a:bodyPr>
          <a:lstStyle/>
          <a:p>
            <a:pPr algn="ctr"/>
            <a:fld id="{C2130A1F-96FE-9345-9E91-FD9BE4197128}" type="slidenum">
              <a:rPr lang="en-US" sz="2200" b="0" i="0" spc="0" smtClean="0">
                <a:solidFill>
                  <a:schemeClr val="bg1"/>
                </a:solidFill>
                <a:latin typeface="Heebo Light" pitchFamily="2" charset="-79"/>
                <a:ea typeface="Source Sans Pro Light" panose="020B0403030403020204" pitchFamily="34" charset="0"/>
                <a:cs typeface="Poppins Medium" pitchFamily="2" charset="77"/>
              </a:rPr>
              <a:pPr algn="ctr"/>
              <a:t>‹#›</a:t>
            </a:fld>
            <a:endParaRPr lang="en-US" sz="2200" b="0" i="0" spc="0" dirty="0">
              <a:solidFill>
                <a:schemeClr val="bg1"/>
              </a:solidFill>
              <a:latin typeface="Heebo Light" pitchFamily="2" charset="-79"/>
              <a:ea typeface="Source Sans Pro Light" panose="020B0403030403020204" pitchFamily="34" charset="0"/>
              <a:cs typeface="Poppins Medium" pitchFamily="2" charset="77"/>
            </a:endParaRPr>
          </a:p>
        </p:txBody>
      </p:sp>
    </p:spTree>
    <p:extLst>
      <p:ext uri="{BB962C8B-B14F-4D97-AF65-F5344CB8AC3E}">
        <p14:creationId xmlns:p14="http://schemas.microsoft.com/office/powerpoint/2010/main" val="1631059664"/>
      </p:ext>
    </p:extLst>
  </p:cSld>
  <p:clrMap bg1="lt1" tx1="dk1" bg2="lt2" tx2="dk2" accent1="accent1" accent2="accent2" accent3="accent3" accent4="accent4" accent5="accent5" accent6="accent6" hlink="hlink" folHlink="folHlink"/>
  <p:sldLayoutIdLst>
    <p:sldLayoutId id="2147483978" r:id="rId1"/>
    <p:sldLayoutId id="2147483979" r:id="rId2"/>
    <p:sldLayoutId id="2147483980" r:id="rId3"/>
    <p:sldLayoutId id="2147483981" r:id="rId4"/>
    <p:sldLayoutId id="2147483982" r:id="rId5"/>
    <p:sldLayoutId id="2147483983" r:id="rId6"/>
    <p:sldLayoutId id="2147483984" r:id="rId7"/>
    <p:sldLayoutId id="2147483985" r:id="rId8"/>
    <p:sldLayoutId id="2147483986" r:id="rId9"/>
    <p:sldLayoutId id="2147483987" r:id="rId10"/>
    <p:sldLayoutId id="2147483988" r:id="rId11"/>
    <p:sldLayoutId id="2147483989" r:id="rId12"/>
    <p:sldLayoutId id="2147483990" r:id="rId13"/>
    <p:sldLayoutId id="2147483991" r:id="rId14"/>
    <p:sldLayoutId id="2147483992" r:id="rId15"/>
    <p:sldLayoutId id="2147483993" r:id="rId16"/>
    <p:sldLayoutId id="2147483994" r:id="rId17"/>
    <p:sldLayoutId id="2147483995" r:id="rId18"/>
  </p:sldLayoutIdLst>
  <p:hf hdr="0" ftr="0" dt="0"/>
  <p:txStyles>
    <p:titleStyle>
      <a:lvl1pPr algn="l" defTabSz="1828343" rtl="0" eaLnBrk="1" latinLnBrk="0" hangingPunct="1">
        <a:lnSpc>
          <a:spcPct val="90000"/>
        </a:lnSpc>
        <a:spcBef>
          <a:spcPct val="0"/>
        </a:spcBef>
        <a:buNone/>
        <a:defRPr sz="8798" b="1" i="0" kern="1200">
          <a:solidFill>
            <a:schemeClr val="tx2"/>
          </a:solidFill>
          <a:latin typeface="Raleway" panose="020B0503030101060003" pitchFamily="34" charset="77"/>
          <a:ea typeface="+mj-ea"/>
          <a:cs typeface="+mj-cs"/>
        </a:defRPr>
      </a:lvl1pPr>
    </p:titleStyle>
    <p:bodyStyle>
      <a:lvl1pPr marL="0" indent="0" algn="l" defTabSz="1828343" rtl="0" eaLnBrk="1" latinLnBrk="0" hangingPunct="1">
        <a:lnSpc>
          <a:spcPct val="90000"/>
        </a:lnSpc>
        <a:spcBef>
          <a:spcPts val="2000"/>
        </a:spcBef>
        <a:buFont typeface="Arial" panose="020B0604020202020204" pitchFamily="34" charset="0"/>
        <a:buNone/>
        <a:defRPr sz="5599" b="0" i="0" kern="1200">
          <a:solidFill>
            <a:schemeClr val="tx1"/>
          </a:solidFill>
          <a:latin typeface="Heebo Light" pitchFamily="2" charset="-79"/>
          <a:ea typeface="+mn-ea"/>
          <a:cs typeface="+mn-cs"/>
        </a:defRPr>
      </a:lvl1pPr>
      <a:lvl2pPr marL="914171" indent="0" algn="l" defTabSz="1828343" rtl="0" eaLnBrk="1" latinLnBrk="0" hangingPunct="1">
        <a:lnSpc>
          <a:spcPct val="90000"/>
        </a:lnSpc>
        <a:spcBef>
          <a:spcPts val="1000"/>
        </a:spcBef>
        <a:buFont typeface="Arial" panose="020B0604020202020204" pitchFamily="34" charset="0"/>
        <a:buNone/>
        <a:defRPr sz="4799" b="0" i="0" kern="1200">
          <a:solidFill>
            <a:schemeClr val="tx1"/>
          </a:solidFill>
          <a:latin typeface="Heebo Light" pitchFamily="2" charset="-79"/>
          <a:ea typeface="+mn-ea"/>
          <a:cs typeface="+mn-cs"/>
        </a:defRPr>
      </a:lvl2pPr>
      <a:lvl3pPr marL="1828343" indent="0" algn="l" defTabSz="1828343" rtl="0" eaLnBrk="1" latinLnBrk="0" hangingPunct="1">
        <a:lnSpc>
          <a:spcPct val="90000"/>
        </a:lnSpc>
        <a:spcBef>
          <a:spcPts val="1000"/>
        </a:spcBef>
        <a:buFont typeface="Arial" panose="020B0604020202020204" pitchFamily="34" charset="0"/>
        <a:buNone/>
        <a:defRPr sz="3999" b="0" i="0" kern="1200">
          <a:solidFill>
            <a:schemeClr val="tx1"/>
          </a:solidFill>
          <a:latin typeface="Heebo Light" pitchFamily="2" charset="-79"/>
          <a:ea typeface="+mn-ea"/>
          <a:cs typeface="+mn-cs"/>
        </a:defRPr>
      </a:lvl3pPr>
      <a:lvl4pPr marL="2742514" indent="0" algn="l" defTabSz="1828343" rtl="0" eaLnBrk="1" latinLnBrk="0" hangingPunct="1">
        <a:lnSpc>
          <a:spcPct val="90000"/>
        </a:lnSpc>
        <a:spcBef>
          <a:spcPts val="1000"/>
        </a:spcBef>
        <a:buFont typeface="Arial" panose="020B0604020202020204" pitchFamily="34" charset="0"/>
        <a:buNone/>
        <a:defRPr sz="3599" b="0" i="0" kern="1200">
          <a:solidFill>
            <a:schemeClr val="tx1"/>
          </a:solidFill>
          <a:latin typeface="Heebo Light" pitchFamily="2" charset="-79"/>
          <a:ea typeface="+mn-ea"/>
          <a:cs typeface="+mn-cs"/>
        </a:defRPr>
      </a:lvl4pPr>
      <a:lvl5pPr marL="3656685" indent="0" algn="l" defTabSz="1828343" rtl="0" eaLnBrk="1" latinLnBrk="0" hangingPunct="1">
        <a:lnSpc>
          <a:spcPct val="90000"/>
        </a:lnSpc>
        <a:spcBef>
          <a:spcPts val="1000"/>
        </a:spcBef>
        <a:buFont typeface="Arial" panose="020B0604020202020204" pitchFamily="34" charset="0"/>
        <a:buNone/>
        <a:defRPr sz="3599" b="0" i="0" kern="1200">
          <a:solidFill>
            <a:schemeClr val="tx1"/>
          </a:solidFill>
          <a:latin typeface="Heebo Light" pitchFamily="2" charset="-79"/>
          <a:ea typeface="+mn-ea"/>
          <a:cs typeface="+mn-cs"/>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8CEEFCAB-C631-DE4C-BEF7-2834B70DAE8D}"/>
              </a:ext>
            </a:extLst>
          </p:cNvPr>
          <p:cNvSpPr>
            <a:spLocks noGrp="1"/>
          </p:cNvSpPr>
          <p:nvPr>
            <p:ph type="pic" sz="quarter" idx="10"/>
          </p:nvPr>
        </p:nvSpPr>
        <p:spPr>
          <a:solidFill>
            <a:schemeClr val="bg1">
              <a:lumMod val="95000"/>
            </a:schemeClr>
          </a:solidFill>
        </p:spPr>
      </p:sp>
      <p:sp>
        <p:nvSpPr>
          <p:cNvPr id="5" name="Rectangle 4">
            <a:extLst>
              <a:ext uri="{FF2B5EF4-FFF2-40B4-BE49-F238E27FC236}">
                <a16:creationId xmlns:a16="http://schemas.microsoft.com/office/drawing/2014/main" id="{336534F8-DD79-E24C-920C-E78BF10537CC}"/>
              </a:ext>
            </a:extLst>
          </p:cNvPr>
          <p:cNvSpPr/>
          <p:nvPr/>
        </p:nvSpPr>
        <p:spPr>
          <a:xfrm>
            <a:off x="0" y="0"/>
            <a:ext cx="24377650" cy="13716000"/>
          </a:xfrm>
          <a:prstGeom prst="rect">
            <a:avLst/>
          </a:prstGeom>
          <a:solidFill>
            <a:schemeClr val="accent2">
              <a:lumMod val="90000"/>
              <a:lumOff val="10000"/>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15" name="TextBox 14">
            <a:extLst>
              <a:ext uri="{FF2B5EF4-FFF2-40B4-BE49-F238E27FC236}">
                <a16:creationId xmlns:a16="http://schemas.microsoft.com/office/drawing/2014/main" id="{900228D8-461C-9D4B-AA23-DB7E7877E47A}"/>
              </a:ext>
            </a:extLst>
          </p:cNvPr>
          <p:cNvSpPr txBox="1"/>
          <p:nvPr/>
        </p:nvSpPr>
        <p:spPr>
          <a:xfrm>
            <a:off x="4744324" y="4799010"/>
            <a:ext cx="14889011" cy="3154710"/>
          </a:xfrm>
          <a:prstGeom prst="rect">
            <a:avLst/>
          </a:prstGeom>
          <a:noFill/>
        </p:spPr>
        <p:txBody>
          <a:bodyPr wrap="none" rtlCol="0" anchor="ctr">
            <a:spAutoFit/>
          </a:bodyPr>
          <a:lstStyle/>
          <a:p>
            <a:pPr algn="ctr"/>
            <a:r>
              <a:rPr lang="en-US" sz="19900" b="1" spc="4800" dirty="0">
                <a:solidFill>
                  <a:schemeClr val="accent1"/>
                </a:solidFill>
                <a:latin typeface="Raleway" panose="020B0503030101060003" pitchFamily="34" charset="77"/>
              </a:rPr>
              <a:t>KUN</a:t>
            </a:r>
            <a:r>
              <a:rPr lang="en-US" sz="19900" b="1" spc="4800" dirty="0">
                <a:solidFill>
                  <a:schemeClr val="bg1"/>
                </a:solidFill>
                <a:latin typeface="Raleway" panose="020B0503030101060003" pitchFamily="34" charset="77"/>
              </a:rPr>
              <a:t>ZIT</a:t>
            </a:r>
            <a:r>
              <a:rPr lang="en-US" sz="19900" b="1" dirty="0">
                <a:solidFill>
                  <a:schemeClr val="bg1"/>
                </a:solidFill>
                <a:latin typeface="Raleway" panose="020B0503030101060003" pitchFamily="34" charset="77"/>
              </a:rPr>
              <a:t>E</a:t>
            </a:r>
          </a:p>
        </p:txBody>
      </p:sp>
      <p:sp>
        <p:nvSpPr>
          <p:cNvPr id="22" name="TextBox 21">
            <a:extLst>
              <a:ext uri="{FF2B5EF4-FFF2-40B4-BE49-F238E27FC236}">
                <a16:creationId xmlns:a16="http://schemas.microsoft.com/office/drawing/2014/main" id="{15A10C92-1A81-7C4E-93A6-50B4CD3A7523}"/>
              </a:ext>
            </a:extLst>
          </p:cNvPr>
          <p:cNvSpPr txBox="1"/>
          <p:nvPr/>
        </p:nvSpPr>
        <p:spPr>
          <a:xfrm>
            <a:off x="4921151" y="8410920"/>
            <a:ext cx="14537954" cy="523220"/>
          </a:xfrm>
          <a:prstGeom prst="rect">
            <a:avLst/>
          </a:prstGeom>
          <a:noFill/>
        </p:spPr>
        <p:txBody>
          <a:bodyPr wrap="none" rtlCol="0">
            <a:spAutoFit/>
          </a:bodyPr>
          <a:lstStyle/>
          <a:p>
            <a:pPr algn="ctr"/>
            <a:r>
              <a:rPr lang="en-US" sz="2800" spc="3600" dirty="0">
                <a:solidFill>
                  <a:schemeClr val="bg1"/>
                </a:solidFill>
                <a:latin typeface="Raleway Light" panose="020B0403030101060003" pitchFamily="34" charset="77"/>
                <a:cs typeface="Poppins Light" pitchFamily="2" charset="77"/>
              </a:rPr>
              <a:t>PRESENTATION TEMPLAT</a:t>
            </a:r>
            <a:r>
              <a:rPr lang="en-US" sz="2800" dirty="0">
                <a:solidFill>
                  <a:schemeClr val="bg1"/>
                </a:solidFill>
                <a:latin typeface="Raleway Light" panose="020B0403030101060003" pitchFamily="34" charset="77"/>
                <a:cs typeface="Poppins Light" pitchFamily="2" charset="77"/>
              </a:rPr>
              <a:t>E</a:t>
            </a:r>
          </a:p>
        </p:txBody>
      </p:sp>
    </p:spTree>
    <p:extLst>
      <p:ext uri="{BB962C8B-B14F-4D97-AF65-F5344CB8AC3E}">
        <p14:creationId xmlns:p14="http://schemas.microsoft.com/office/powerpoint/2010/main" val="3033489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Freeform 1019">
            <a:extLst>
              <a:ext uri="{FF2B5EF4-FFF2-40B4-BE49-F238E27FC236}">
                <a16:creationId xmlns:a16="http://schemas.microsoft.com/office/drawing/2014/main" id="{5AC14FF8-8206-8846-B213-EA0145097E8A}"/>
              </a:ext>
            </a:extLst>
          </p:cNvPr>
          <p:cNvSpPr>
            <a:spLocks noChangeAspect="1" noChangeArrowheads="1"/>
          </p:cNvSpPr>
          <p:nvPr/>
        </p:nvSpPr>
        <p:spPr bwMode="auto">
          <a:xfrm>
            <a:off x="1528263" y="4390821"/>
            <a:ext cx="1040600" cy="1040600"/>
          </a:xfrm>
          <a:custGeom>
            <a:avLst/>
            <a:gdLst>
              <a:gd name="T0" fmla="*/ 949951 w 290152"/>
              <a:gd name="T1" fmla="*/ 942162 h 289785"/>
              <a:gd name="T2" fmla="*/ 949951 w 290152"/>
              <a:gd name="T3" fmla="*/ 972910 h 289785"/>
              <a:gd name="T4" fmla="*/ 0 w 290152"/>
              <a:gd name="T5" fmla="*/ 958153 h 289785"/>
              <a:gd name="T6" fmla="*/ 558833 w 290152"/>
              <a:gd name="T7" fmla="*/ 728967 h 289785"/>
              <a:gd name="T8" fmla="*/ 571849 w 290152"/>
              <a:gd name="T9" fmla="*/ 850522 h 289785"/>
              <a:gd name="T10" fmla="*/ 639309 w 290152"/>
              <a:gd name="T11" fmla="*/ 850522 h 289785"/>
              <a:gd name="T12" fmla="*/ 668894 w 290152"/>
              <a:gd name="T13" fmla="*/ 850522 h 289785"/>
              <a:gd name="T14" fmla="*/ 543447 w 290152"/>
              <a:gd name="T15" fmla="*/ 850522 h 289785"/>
              <a:gd name="T16" fmla="*/ 558833 w 290152"/>
              <a:gd name="T17" fmla="*/ 728967 h 289785"/>
              <a:gd name="T18" fmla="*/ 494742 w 290152"/>
              <a:gd name="T19" fmla="*/ 743410 h 289785"/>
              <a:gd name="T20" fmla="*/ 478914 w 290152"/>
              <a:gd name="T21" fmla="*/ 914308 h 289785"/>
              <a:gd name="T22" fmla="*/ 464304 w 290152"/>
              <a:gd name="T23" fmla="*/ 743410 h 289785"/>
              <a:gd name="T24" fmla="*/ 401289 w 290152"/>
              <a:gd name="T25" fmla="*/ 728967 h 289785"/>
              <a:gd name="T26" fmla="*/ 415628 w 290152"/>
              <a:gd name="T27" fmla="*/ 850522 h 289785"/>
              <a:gd name="T28" fmla="*/ 290192 w 290152"/>
              <a:gd name="T29" fmla="*/ 850522 h 289785"/>
              <a:gd name="T30" fmla="*/ 318865 w 290152"/>
              <a:gd name="T31" fmla="*/ 850522 h 289785"/>
              <a:gd name="T32" fmla="*/ 386955 w 290152"/>
              <a:gd name="T33" fmla="*/ 850522 h 289785"/>
              <a:gd name="T34" fmla="*/ 401289 w 290152"/>
              <a:gd name="T35" fmla="*/ 728967 h 289785"/>
              <a:gd name="T36" fmla="*/ 446406 w 290152"/>
              <a:gd name="T37" fmla="*/ 536500 h 289785"/>
              <a:gd name="T38" fmla="*/ 512678 w 290152"/>
              <a:gd name="T39" fmla="*/ 536500 h 289785"/>
              <a:gd name="T40" fmla="*/ 479544 w 290152"/>
              <a:gd name="T41" fmla="*/ 473136 h 289785"/>
              <a:gd name="T42" fmla="*/ 479544 w 290152"/>
              <a:gd name="T43" fmla="*/ 599857 h 289785"/>
              <a:gd name="T44" fmla="*/ 479544 w 290152"/>
              <a:gd name="T45" fmla="*/ 473136 h 289785"/>
              <a:gd name="T46" fmla="*/ 629184 w 290152"/>
              <a:gd name="T47" fmla="*/ 674095 h 289785"/>
              <a:gd name="T48" fmla="*/ 721368 w 290152"/>
              <a:gd name="T49" fmla="*/ 597849 h 289785"/>
              <a:gd name="T50" fmla="*/ 750102 w 290152"/>
              <a:gd name="T51" fmla="*/ 597849 h 289785"/>
              <a:gd name="T52" fmla="*/ 818340 w 290152"/>
              <a:gd name="T53" fmla="*/ 764862 h 289785"/>
              <a:gd name="T54" fmla="*/ 629184 w 290152"/>
              <a:gd name="T55" fmla="*/ 395741 h 289785"/>
              <a:gd name="T56" fmla="*/ 139530 w 290152"/>
              <a:gd name="T57" fmla="*/ 603898 h 289785"/>
              <a:gd name="T58" fmla="*/ 207772 w 290152"/>
              <a:gd name="T59" fmla="*/ 732179 h 289785"/>
              <a:gd name="T60" fmla="*/ 222141 w 290152"/>
              <a:gd name="T61" fmla="*/ 583324 h 289785"/>
              <a:gd name="T62" fmla="*/ 236509 w 290152"/>
              <a:gd name="T63" fmla="*/ 717656 h 289785"/>
              <a:gd name="T64" fmla="*/ 328691 w 290152"/>
              <a:gd name="T65" fmla="*/ 395741 h 289785"/>
              <a:gd name="T66" fmla="*/ 446406 w 290152"/>
              <a:gd name="T67" fmla="*/ 339296 h 289785"/>
              <a:gd name="T68" fmla="*/ 512678 w 290152"/>
              <a:gd name="T69" fmla="*/ 339296 h 289785"/>
              <a:gd name="T70" fmla="*/ 479544 w 290152"/>
              <a:gd name="T71" fmla="*/ 275939 h 289785"/>
              <a:gd name="T72" fmla="*/ 479544 w 290152"/>
              <a:gd name="T73" fmla="*/ 402656 h 289785"/>
              <a:gd name="T74" fmla="*/ 479544 w 290152"/>
              <a:gd name="T75" fmla="*/ 275939 h 289785"/>
              <a:gd name="T76" fmla="*/ 357423 w 290152"/>
              <a:gd name="T77" fmla="*/ 289241 h 289785"/>
              <a:gd name="T78" fmla="*/ 600451 w 290152"/>
              <a:gd name="T79" fmla="*/ 668039 h 289785"/>
              <a:gd name="T80" fmla="*/ 587282 w 290152"/>
              <a:gd name="T81" fmla="*/ 210578 h 289785"/>
              <a:gd name="T82" fmla="*/ 478340 w 290152"/>
              <a:gd name="T83" fmla="*/ 35093 h 289785"/>
              <a:gd name="T84" fmla="*/ 577706 w 290152"/>
              <a:gd name="T85" fmla="*/ 180321 h 289785"/>
              <a:gd name="T86" fmla="*/ 468760 w 290152"/>
              <a:gd name="T87" fmla="*/ 3634 h 289785"/>
              <a:gd name="T88" fmla="*/ 629184 w 290152"/>
              <a:gd name="T89" fmla="*/ 289241 h 289785"/>
              <a:gd name="T90" fmla="*/ 843483 w 290152"/>
              <a:gd name="T91" fmla="*/ 588173 h 289785"/>
              <a:gd name="T92" fmla="*/ 848273 w 290152"/>
              <a:gd name="T93" fmla="*/ 787853 h 289785"/>
              <a:gd name="T94" fmla="*/ 832706 w 290152"/>
              <a:gd name="T95" fmla="*/ 802376 h 289785"/>
              <a:gd name="T96" fmla="*/ 611225 w 290152"/>
              <a:gd name="T97" fmla="*/ 697086 h 289785"/>
              <a:gd name="T98" fmla="*/ 131150 w 290152"/>
              <a:gd name="T99" fmla="*/ 801168 h 289785"/>
              <a:gd name="T100" fmla="*/ 117977 w 290152"/>
              <a:gd name="T101" fmla="*/ 799955 h 289785"/>
              <a:gd name="T102" fmla="*/ 110806 w 290152"/>
              <a:gd name="T103" fmla="*/ 597849 h 289785"/>
              <a:gd name="T104" fmla="*/ 328691 w 290152"/>
              <a:gd name="T105" fmla="*/ 352171 h 289785"/>
              <a:gd name="T106" fmla="*/ 468760 w 290152"/>
              <a:gd name="T107" fmla="*/ 3634 h 28978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90152" h="289785">
                <a:moveTo>
                  <a:pt x="4331" y="280626"/>
                </a:moveTo>
                <a:lnTo>
                  <a:pt x="285822" y="280626"/>
                </a:lnTo>
                <a:cubicBezTo>
                  <a:pt x="288348" y="280626"/>
                  <a:pt x="290152" y="282458"/>
                  <a:pt x="290152" y="285389"/>
                </a:cubicBezTo>
                <a:cubicBezTo>
                  <a:pt x="290152" y="287587"/>
                  <a:pt x="288348" y="289785"/>
                  <a:pt x="285822" y="289785"/>
                </a:cubicBezTo>
                <a:lnTo>
                  <a:pt x="4331" y="289785"/>
                </a:lnTo>
                <a:cubicBezTo>
                  <a:pt x="2165" y="289785"/>
                  <a:pt x="0" y="287587"/>
                  <a:pt x="0" y="285389"/>
                </a:cubicBezTo>
                <a:cubicBezTo>
                  <a:pt x="0" y="282458"/>
                  <a:pt x="2165" y="280626"/>
                  <a:pt x="4331" y="280626"/>
                </a:cubicBezTo>
                <a:close/>
                <a:moveTo>
                  <a:pt x="168142" y="217126"/>
                </a:moveTo>
                <a:cubicBezTo>
                  <a:pt x="170279" y="217126"/>
                  <a:pt x="172059" y="218918"/>
                  <a:pt x="172059" y="221427"/>
                </a:cubicBezTo>
                <a:lnTo>
                  <a:pt x="172059" y="253331"/>
                </a:lnTo>
                <a:cubicBezTo>
                  <a:pt x="172059" y="258708"/>
                  <a:pt x="176688" y="263369"/>
                  <a:pt x="182385" y="263369"/>
                </a:cubicBezTo>
                <a:cubicBezTo>
                  <a:pt x="188082" y="263369"/>
                  <a:pt x="192355" y="258708"/>
                  <a:pt x="192355" y="253331"/>
                </a:cubicBezTo>
                <a:cubicBezTo>
                  <a:pt x="192355" y="250822"/>
                  <a:pt x="194492" y="249030"/>
                  <a:pt x="196984" y="249030"/>
                </a:cubicBezTo>
                <a:cubicBezTo>
                  <a:pt x="199477" y="249030"/>
                  <a:pt x="201257" y="250822"/>
                  <a:pt x="201257" y="253331"/>
                </a:cubicBezTo>
                <a:cubicBezTo>
                  <a:pt x="201257" y="263727"/>
                  <a:pt x="192711" y="272330"/>
                  <a:pt x="182385" y="272330"/>
                </a:cubicBezTo>
                <a:cubicBezTo>
                  <a:pt x="172059" y="272330"/>
                  <a:pt x="163513" y="263727"/>
                  <a:pt x="163513" y="253331"/>
                </a:cubicBezTo>
                <a:lnTo>
                  <a:pt x="163513" y="221427"/>
                </a:lnTo>
                <a:cubicBezTo>
                  <a:pt x="163513" y="218918"/>
                  <a:pt x="165293" y="217126"/>
                  <a:pt x="168142" y="217126"/>
                </a:cubicBezTo>
                <a:close/>
                <a:moveTo>
                  <a:pt x="144096" y="217126"/>
                </a:moveTo>
                <a:cubicBezTo>
                  <a:pt x="146661" y="217126"/>
                  <a:pt x="148859" y="218918"/>
                  <a:pt x="148859" y="221427"/>
                </a:cubicBezTo>
                <a:lnTo>
                  <a:pt x="148859" y="268029"/>
                </a:lnTo>
                <a:cubicBezTo>
                  <a:pt x="148859" y="270179"/>
                  <a:pt x="146661" y="272330"/>
                  <a:pt x="144096" y="272330"/>
                </a:cubicBezTo>
                <a:cubicBezTo>
                  <a:pt x="141898" y="272330"/>
                  <a:pt x="139700" y="270179"/>
                  <a:pt x="139700" y="268029"/>
                </a:cubicBezTo>
                <a:lnTo>
                  <a:pt x="139700" y="221427"/>
                </a:lnTo>
                <a:cubicBezTo>
                  <a:pt x="139700" y="218918"/>
                  <a:pt x="141898" y="217126"/>
                  <a:pt x="144096" y="217126"/>
                </a:cubicBezTo>
                <a:close/>
                <a:moveTo>
                  <a:pt x="120740" y="217126"/>
                </a:moveTo>
                <a:cubicBezTo>
                  <a:pt x="123257" y="217126"/>
                  <a:pt x="125054" y="218918"/>
                  <a:pt x="125054" y="221427"/>
                </a:cubicBezTo>
                <a:lnTo>
                  <a:pt x="125054" y="253331"/>
                </a:lnTo>
                <a:cubicBezTo>
                  <a:pt x="125054" y="263727"/>
                  <a:pt x="116787" y="272330"/>
                  <a:pt x="106363" y="272330"/>
                </a:cubicBezTo>
                <a:cubicBezTo>
                  <a:pt x="95940" y="272330"/>
                  <a:pt x="87313" y="263727"/>
                  <a:pt x="87313" y="253331"/>
                </a:cubicBezTo>
                <a:cubicBezTo>
                  <a:pt x="87313" y="250822"/>
                  <a:pt x="89470" y="249030"/>
                  <a:pt x="91626" y="249030"/>
                </a:cubicBezTo>
                <a:cubicBezTo>
                  <a:pt x="94142" y="249030"/>
                  <a:pt x="95940" y="250822"/>
                  <a:pt x="95940" y="253331"/>
                </a:cubicBezTo>
                <a:cubicBezTo>
                  <a:pt x="95940" y="258708"/>
                  <a:pt x="100612" y="263369"/>
                  <a:pt x="106363" y="263369"/>
                </a:cubicBezTo>
                <a:cubicBezTo>
                  <a:pt x="112114" y="263369"/>
                  <a:pt x="116427" y="258708"/>
                  <a:pt x="116427" y="253331"/>
                </a:cubicBezTo>
                <a:lnTo>
                  <a:pt x="116427" y="221427"/>
                </a:lnTo>
                <a:cubicBezTo>
                  <a:pt x="116427" y="218918"/>
                  <a:pt x="118584" y="217126"/>
                  <a:pt x="120740" y="217126"/>
                </a:cubicBezTo>
                <a:close/>
                <a:moveTo>
                  <a:pt x="144285" y="149828"/>
                </a:moveTo>
                <a:cubicBezTo>
                  <a:pt x="138588" y="149828"/>
                  <a:pt x="134315" y="154457"/>
                  <a:pt x="134315" y="159798"/>
                </a:cubicBezTo>
                <a:cubicBezTo>
                  <a:pt x="134315" y="165495"/>
                  <a:pt x="138588" y="170124"/>
                  <a:pt x="144285" y="170124"/>
                </a:cubicBezTo>
                <a:cubicBezTo>
                  <a:pt x="149982" y="170124"/>
                  <a:pt x="154255" y="165495"/>
                  <a:pt x="154255" y="159798"/>
                </a:cubicBezTo>
                <a:cubicBezTo>
                  <a:pt x="154255" y="154457"/>
                  <a:pt x="149982" y="149828"/>
                  <a:pt x="144285" y="149828"/>
                </a:cubicBezTo>
                <a:close/>
                <a:moveTo>
                  <a:pt x="144285" y="140926"/>
                </a:moveTo>
                <a:cubicBezTo>
                  <a:pt x="154967" y="140926"/>
                  <a:pt x="163157" y="149472"/>
                  <a:pt x="163157" y="159798"/>
                </a:cubicBezTo>
                <a:cubicBezTo>
                  <a:pt x="163157" y="170480"/>
                  <a:pt x="154967" y="178670"/>
                  <a:pt x="144285" y="178670"/>
                </a:cubicBezTo>
                <a:cubicBezTo>
                  <a:pt x="133959" y="178670"/>
                  <a:pt x="125413" y="170480"/>
                  <a:pt x="125413" y="159798"/>
                </a:cubicBezTo>
                <a:cubicBezTo>
                  <a:pt x="125413" y="149472"/>
                  <a:pt x="133959" y="140926"/>
                  <a:pt x="144285" y="140926"/>
                </a:cubicBezTo>
                <a:close/>
                <a:moveTo>
                  <a:pt x="189309" y="117873"/>
                </a:moveTo>
                <a:lnTo>
                  <a:pt x="189309" y="200781"/>
                </a:lnTo>
                <a:lnTo>
                  <a:pt x="217046" y="213757"/>
                </a:lnTo>
                <a:lnTo>
                  <a:pt x="217046" y="178071"/>
                </a:lnTo>
                <a:cubicBezTo>
                  <a:pt x="217046" y="175908"/>
                  <a:pt x="218847" y="173745"/>
                  <a:pt x="221368" y="173745"/>
                </a:cubicBezTo>
                <a:cubicBezTo>
                  <a:pt x="223890" y="173745"/>
                  <a:pt x="225691" y="175908"/>
                  <a:pt x="225691" y="178071"/>
                </a:cubicBezTo>
                <a:lnTo>
                  <a:pt x="225691" y="218083"/>
                </a:lnTo>
                <a:lnTo>
                  <a:pt x="246223" y="227816"/>
                </a:lnTo>
                <a:lnTo>
                  <a:pt x="246223" y="179873"/>
                </a:lnTo>
                <a:lnTo>
                  <a:pt x="189309" y="117873"/>
                </a:lnTo>
                <a:close/>
                <a:moveTo>
                  <a:pt x="98896" y="117873"/>
                </a:moveTo>
                <a:lnTo>
                  <a:pt x="41983" y="179873"/>
                </a:lnTo>
                <a:lnTo>
                  <a:pt x="41983" y="227816"/>
                </a:lnTo>
                <a:lnTo>
                  <a:pt x="62515" y="218083"/>
                </a:lnTo>
                <a:lnTo>
                  <a:pt x="62515" y="178071"/>
                </a:lnTo>
                <a:cubicBezTo>
                  <a:pt x="62515" y="175908"/>
                  <a:pt x="64676" y="173745"/>
                  <a:pt x="66838" y="173745"/>
                </a:cubicBezTo>
                <a:cubicBezTo>
                  <a:pt x="68999" y="173745"/>
                  <a:pt x="71160" y="175908"/>
                  <a:pt x="71160" y="178071"/>
                </a:cubicBezTo>
                <a:lnTo>
                  <a:pt x="71160" y="213757"/>
                </a:lnTo>
                <a:lnTo>
                  <a:pt x="98896" y="200781"/>
                </a:lnTo>
                <a:lnTo>
                  <a:pt x="98896" y="117873"/>
                </a:lnTo>
                <a:close/>
                <a:moveTo>
                  <a:pt x="144285" y="90735"/>
                </a:moveTo>
                <a:cubicBezTo>
                  <a:pt x="138588" y="90735"/>
                  <a:pt x="134315" y="95720"/>
                  <a:pt x="134315" y="101061"/>
                </a:cubicBezTo>
                <a:cubicBezTo>
                  <a:pt x="134315" y="106758"/>
                  <a:pt x="138588" y="111031"/>
                  <a:pt x="144285" y="111031"/>
                </a:cubicBezTo>
                <a:cubicBezTo>
                  <a:pt x="149982" y="111031"/>
                  <a:pt x="154255" y="106758"/>
                  <a:pt x="154255" y="101061"/>
                </a:cubicBezTo>
                <a:cubicBezTo>
                  <a:pt x="154255" y="95720"/>
                  <a:pt x="149982" y="90735"/>
                  <a:pt x="144285" y="90735"/>
                </a:cubicBezTo>
                <a:close/>
                <a:moveTo>
                  <a:pt x="144285" y="82189"/>
                </a:moveTo>
                <a:cubicBezTo>
                  <a:pt x="154967" y="82189"/>
                  <a:pt x="163157" y="90735"/>
                  <a:pt x="163157" y="101061"/>
                </a:cubicBezTo>
                <a:cubicBezTo>
                  <a:pt x="163157" y="111387"/>
                  <a:pt x="154967" y="119933"/>
                  <a:pt x="144285" y="119933"/>
                </a:cubicBezTo>
                <a:cubicBezTo>
                  <a:pt x="133959" y="119933"/>
                  <a:pt x="125413" y="111387"/>
                  <a:pt x="125413" y="101061"/>
                </a:cubicBezTo>
                <a:cubicBezTo>
                  <a:pt x="125413" y="90735"/>
                  <a:pt x="133959" y="82189"/>
                  <a:pt x="144285" y="82189"/>
                </a:cubicBezTo>
                <a:close/>
                <a:moveTo>
                  <a:pt x="111144" y="62721"/>
                </a:moveTo>
                <a:cubicBezTo>
                  <a:pt x="108982" y="70291"/>
                  <a:pt x="107542" y="77861"/>
                  <a:pt x="107542" y="86151"/>
                </a:cubicBezTo>
                <a:lnTo>
                  <a:pt x="107542" y="198978"/>
                </a:lnTo>
                <a:lnTo>
                  <a:pt x="180664" y="198978"/>
                </a:lnTo>
                <a:lnTo>
                  <a:pt x="180664" y="86151"/>
                </a:lnTo>
                <a:cubicBezTo>
                  <a:pt x="180664" y="77861"/>
                  <a:pt x="179223" y="70291"/>
                  <a:pt x="176702" y="62721"/>
                </a:cubicBezTo>
                <a:lnTo>
                  <a:pt x="111144" y="62721"/>
                </a:lnTo>
                <a:close/>
                <a:moveTo>
                  <a:pt x="143923" y="10453"/>
                </a:moveTo>
                <a:cubicBezTo>
                  <a:pt x="137799" y="16581"/>
                  <a:pt x="123031" y="32802"/>
                  <a:pt x="114386" y="53709"/>
                </a:cubicBezTo>
                <a:lnTo>
                  <a:pt x="173820" y="53709"/>
                </a:lnTo>
                <a:cubicBezTo>
                  <a:pt x="164815" y="32802"/>
                  <a:pt x="150407" y="16581"/>
                  <a:pt x="143923" y="10453"/>
                </a:cubicBezTo>
                <a:close/>
                <a:moveTo>
                  <a:pt x="141041" y="1081"/>
                </a:moveTo>
                <a:cubicBezTo>
                  <a:pt x="142842" y="-361"/>
                  <a:pt x="145364" y="-361"/>
                  <a:pt x="146804" y="1081"/>
                </a:cubicBezTo>
                <a:cubicBezTo>
                  <a:pt x="148606" y="2523"/>
                  <a:pt x="189309" y="39651"/>
                  <a:pt x="189309" y="86151"/>
                </a:cubicBezTo>
                <a:lnTo>
                  <a:pt x="189309" y="104896"/>
                </a:lnTo>
                <a:lnTo>
                  <a:pt x="253787" y="175187"/>
                </a:lnTo>
                <a:cubicBezTo>
                  <a:pt x="254868" y="175908"/>
                  <a:pt x="255228" y="176990"/>
                  <a:pt x="255228" y="178071"/>
                </a:cubicBezTo>
                <a:lnTo>
                  <a:pt x="255228" y="234665"/>
                </a:lnTo>
                <a:cubicBezTo>
                  <a:pt x="255228" y="236107"/>
                  <a:pt x="254147" y="237548"/>
                  <a:pt x="253067" y="238269"/>
                </a:cubicBezTo>
                <a:cubicBezTo>
                  <a:pt x="251986" y="238630"/>
                  <a:pt x="251626" y="238990"/>
                  <a:pt x="250545" y="238990"/>
                </a:cubicBezTo>
                <a:cubicBezTo>
                  <a:pt x="250185" y="238990"/>
                  <a:pt x="249465" y="238990"/>
                  <a:pt x="248744" y="238630"/>
                </a:cubicBezTo>
                <a:lnTo>
                  <a:pt x="183906" y="207629"/>
                </a:lnTo>
                <a:lnTo>
                  <a:pt x="103939" y="207629"/>
                </a:lnTo>
                <a:lnTo>
                  <a:pt x="39462" y="238630"/>
                </a:lnTo>
                <a:cubicBezTo>
                  <a:pt x="39101" y="238990"/>
                  <a:pt x="38381" y="238990"/>
                  <a:pt x="37661" y="238990"/>
                </a:cubicBezTo>
                <a:cubicBezTo>
                  <a:pt x="36580" y="238990"/>
                  <a:pt x="35860" y="238990"/>
                  <a:pt x="35499" y="238269"/>
                </a:cubicBezTo>
                <a:cubicBezTo>
                  <a:pt x="34059" y="237548"/>
                  <a:pt x="33338" y="236107"/>
                  <a:pt x="33338" y="234665"/>
                </a:cubicBezTo>
                <a:lnTo>
                  <a:pt x="33338" y="178071"/>
                </a:lnTo>
                <a:cubicBezTo>
                  <a:pt x="33338" y="176990"/>
                  <a:pt x="33698" y="175908"/>
                  <a:pt x="34059" y="175187"/>
                </a:cubicBezTo>
                <a:lnTo>
                  <a:pt x="98896" y="104896"/>
                </a:lnTo>
                <a:lnTo>
                  <a:pt x="98896" y="86151"/>
                </a:lnTo>
                <a:cubicBezTo>
                  <a:pt x="98896" y="39651"/>
                  <a:pt x="139240" y="2523"/>
                  <a:pt x="141041" y="1081"/>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40" name="Freeform 1021">
            <a:extLst>
              <a:ext uri="{FF2B5EF4-FFF2-40B4-BE49-F238E27FC236}">
                <a16:creationId xmlns:a16="http://schemas.microsoft.com/office/drawing/2014/main" id="{A6DAF236-A08A-654C-9E08-30CC37024134}"/>
              </a:ext>
            </a:extLst>
          </p:cNvPr>
          <p:cNvSpPr>
            <a:spLocks noChangeAspect="1" noChangeArrowheads="1"/>
          </p:cNvSpPr>
          <p:nvPr/>
        </p:nvSpPr>
        <p:spPr bwMode="auto">
          <a:xfrm>
            <a:off x="1528263" y="7820965"/>
            <a:ext cx="1040600" cy="1040600"/>
          </a:xfrm>
          <a:custGeom>
            <a:avLst/>
            <a:gdLst>
              <a:gd name="T0" fmla="*/ 531922 w 290150"/>
              <a:gd name="T1" fmla="*/ 934381 h 290152"/>
              <a:gd name="T2" fmla="*/ 779740 w 290150"/>
              <a:gd name="T3" fmla="*/ 801481 h 290152"/>
              <a:gd name="T4" fmla="*/ 935426 w 290150"/>
              <a:gd name="T5" fmla="*/ 934397 h 290152"/>
              <a:gd name="T6" fmla="*/ 945084 w 290150"/>
              <a:gd name="T7" fmla="*/ 803873 h 290152"/>
              <a:gd name="T8" fmla="*/ 754398 w 290150"/>
              <a:gd name="T9" fmla="*/ 964327 h 290152"/>
              <a:gd name="T10" fmla="*/ 779740 w 290150"/>
              <a:gd name="T11" fmla="*/ 801481 h 290152"/>
              <a:gd name="T12" fmla="*/ 28446 w 290150"/>
              <a:gd name="T13" fmla="*/ 934397 h 290152"/>
              <a:gd name="T14" fmla="*/ 181319 w 290150"/>
              <a:gd name="T15" fmla="*/ 801481 h 290152"/>
              <a:gd name="T16" fmla="*/ 206210 w 290150"/>
              <a:gd name="T17" fmla="*/ 964327 h 290152"/>
              <a:gd name="T18" fmla="*/ 20154 w 290150"/>
              <a:gd name="T19" fmla="*/ 803873 h 290152"/>
              <a:gd name="T20" fmla="*/ 619392 w 290150"/>
              <a:gd name="T21" fmla="*/ 846927 h 290152"/>
              <a:gd name="T22" fmla="*/ 814870 w 290150"/>
              <a:gd name="T23" fmla="*/ 743930 h 290152"/>
              <a:gd name="T24" fmla="*/ 109606 w 290150"/>
              <a:gd name="T25" fmla="*/ 709288 h 290152"/>
              <a:gd name="T26" fmla="*/ 109606 w 290150"/>
              <a:gd name="T27" fmla="*/ 709288 h 290152"/>
              <a:gd name="T28" fmla="*/ 786195 w 290150"/>
              <a:gd name="T29" fmla="*/ 743930 h 290152"/>
              <a:gd name="T30" fmla="*/ 109606 w 290150"/>
              <a:gd name="T31" fmla="*/ 806051 h 290152"/>
              <a:gd name="T32" fmla="*/ 438462 w 290150"/>
              <a:gd name="T33" fmla="*/ 759474 h 290152"/>
              <a:gd name="T34" fmla="*/ 583448 w 290150"/>
              <a:gd name="T35" fmla="*/ 545028 h 290152"/>
              <a:gd name="T36" fmla="*/ 613402 w 290150"/>
              <a:gd name="T37" fmla="*/ 573780 h 290152"/>
              <a:gd name="T38" fmla="*/ 379752 w 290150"/>
              <a:gd name="T39" fmla="*/ 603730 h 290152"/>
              <a:gd name="T40" fmla="*/ 59806 w 290150"/>
              <a:gd name="T41" fmla="*/ 332391 h 290152"/>
              <a:gd name="T42" fmla="*/ 68014 w 290150"/>
              <a:gd name="T43" fmla="*/ 657116 h 290152"/>
              <a:gd name="T44" fmla="*/ 0 w 290150"/>
              <a:gd name="T45" fmla="*/ 393500 h 290152"/>
              <a:gd name="T46" fmla="*/ 931780 w 290150"/>
              <a:gd name="T47" fmla="*/ 581053 h 290152"/>
              <a:gd name="T48" fmla="*/ 903242 w 290150"/>
              <a:gd name="T49" fmla="*/ 571521 h 290152"/>
              <a:gd name="T50" fmla="*/ 672993 w 290150"/>
              <a:gd name="T51" fmla="*/ 451587 h 290152"/>
              <a:gd name="T52" fmla="*/ 478719 w 290150"/>
              <a:gd name="T53" fmla="*/ 314891 h 290152"/>
              <a:gd name="T54" fmla="*/ 223989 w 290150"/>
              <a:gd name="T55" fmla="*/ 481533 h 290152"/>
              <a:gd name="T56" fmla="*/ 409709 w 290150"/>
              <a:gd name="T57" fmla="*/ 632483 h 290152"/>
              <a:gd name="T58" fmla="*/ 438462 w 290150"/>
              <a:gd name="T59" fmla="*/ 573780 h 290152"/>
              <a:gd name="T60" fmla="*/ 583448 w 290150"/>
              <a:gd name="T61" fmla="*/ 516275 h 290152"/>
              <a:gd name="T62" fmla="*/ 554691 w 290150"/>
              <a:gd name="T63" fmla="*/ 759474 h 290152"/>
              <a:gd name="T64" fmla="*/ 481600 w 290150"/>
              <a:gd name="T65" fmla="*/ 223968 h 290152"/>
              <a:gd name="T66" fmla="*/ 649346 w 290150"/>
              <a:gd name="T67" fmla="*/ 777440 h 290152"/>
              <a:gd name="T68" fmla="*/ 605015 w 290150"/>
              <a:gd name="T69" fmla="*/ 891254 h 290152"/>
              <a:gd name="T70" fmla="*/ 361784 w 290150"/>
              <a:gd name="T71" fmla="*/ 875676 h 290152"/>
              <a:gd name="T72" fmla="*/ 279105 w 290150"/>
              <a:gd name="T73" fmla="*/ 683996 h 290152"/>
              <a:gd name="T74" fmla="*/ 782154 w 290150"/>
              <a:gd name="T75" fmla="*/ 141221 h 290152"/>
              <a:gd name="T76" fmla="*/ 935426 w 290150"/>
              <a:gd name="T77" fmla="*/ 178344 h 290152"/>
              <a:gd name="T78" fmla="*/ 964386 w 290150"/>
              <a:gd name="T79" fmla="*/ 178344 h 290152"/>
              <a:gd name="T80" fmla="*/ 738704 w 290150"/>
              <a:gd name="T81" fmla="*/ 269347 h 290152"/>
              <a:gd name="T82" fmla="*/ 39112 w 290150"/>
              <a:gd name="T83" fmla="*/ 122064 h 290152"/>
              <a:gd name="T84" fmla="*/ 191983 w 290150"/>
              <a:gd name="T85" fmla="*/ 254973 h 290152"/>
              <a:gd name="T86" fmla="*/ 201465 w 290150"/>
              <a:gd name="T87" fmla="*/ 123252 h 290152"/>
              <a:gd name="T88" fmla="*/ 14212 w 290150"/>
              <a:gd name="T89" fmla="*/ 283713 h 290152"/>
              <a:gd name="T90" fmla="*/ 39112 w 290150"/>
              <a:gd name="T91" fmla="*/ 122064 h 290152"/>
              <a:gd name="T92" fmla="*/ 882963 w 290150"/>
              <a:gd name="T93" fmla="*/ 62722 h 290152"/>
              <a:gd name="T94" fmla="*/ 109606 w 290150"/>
              <a:gd name="T95" fmla="*/ 97039 h 290152"/>
              <a:gd name="T96" fmla="*/ 655122 w 290150"/>
              <a:gd name="T97" fmla="*/ 54478 h 290152"/>
              <a:gd name="T98" fmla="*/ 643105 w 290150"/>
              <a:gd name="T99" fmla="*/ 79361 h 290152"/>
              <a:gd name="T100" fmla="*/ 240581 w 290150"/>
              <a:gd name="T101" fmla="*/ 87652 h 290152"/>
              <a:gd name="T102" fmla="*/ 849516 w 290150"/>
              <a:gd name="T103" fmla="*/ 125443 h 290152"/>
              <a:gd name="T104" fmla="*/ 172923 w 290150"/>
              <a:gd name="T105" fmla="*/ 62722 h 29015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90150" h="290152">
                <a:moveTo>
                  <a:pt x="117499" y="263478"/>
                </a:moveTo>
                <a:lnTo>
                  <a:pt x="117499" y="268164"/>
                </a:lnTo>
                <a:cubicBezTo>
                  <a:pt x="117499" y="275373"/>
                  <a:pt x="123627" y="281140"/>
                  <a:pt x="130837" y="281140"/>
                </a:cubicBezTo>
                <a:lnTo>
                  <a:pt x="160037" y="281140"/>
                </a:lnTo>
                <a:cubicBezTo>
                  <a:pt x="167247" y="281140"/>
                  <a:pt x="173015" y="275373"/>
                  <a:pt x="173015" y="268164"/>
                </a:cubicBezTo>
                <a:lnTo>
                  <a:pt x="173015" y="263478"/>
                </a:lnTo>
                <a:lnTo>
                  <a:pt x="117499" y="263478"/>
                </a:lnTo>
                <a:close/>
                <a:moveTo>
                  <a:pt x="234596" y="241153"/>
                </a:moveTo>
                <a:cubicBezTo>
                  <a:pt x="236774" y="242955"/>
                  <a:pt x="236774" y="245477"/>
                  <a:pt x="235322" y="247278"/>
                </a:cubicBezTo>
                <a:cubicBezTo>
                  <a:pt x="232417" y="250521"/>
                  <a:pt x="231328" y="254124"/>
                  <a:pt x="231328" y="258447"/>
                </a:cubicBezTo>
                <a:lnTo>
                  <a:pt x="231328" y="281145"/>
                </a:lnTo>
                <a:lnTo>
                  <a:pt x="281436" y="281145"/>
                </a:lnTo>
                <a:lnTo>
                  <a:pt x="281436" y="258447"/>
                </a:lnTo>
                <a:cubicBezTo>
                  <a:pt x="281436" y="254124"/>
                  <a:pt x="279983" y="250521"/>
                  <a:pt x="277442" y="247278"/>
                </a:cubicBezTo>
                <a:cubicBezTo>
                  <a:pt x="275626" y="245477"/>
                  <a:pt x="275989" y="242955"/>
                  <a:pt x="278168" y="241153"/>
                </a:cubicBezTo>
                <a:cubicBezTo>
                  <a:pt x="279983" y="239712"/>
                  <a:pt x="282525" y="239712"/>
                  <a:pt x="284341" y="241874"/>
                </a:cubicBezTo>
                <a:cubicBezTo>
                  <a:pt x="287972" y="246558"/>
                  <a:pt x="290150" y="252322"/>
                  <a:pt x="290150" y="258447"/>
                </a:cubicBezTo>
                <a:lnTo>
                  <a:pt x="290150" y="285829"/>
                </a:lnTo>
                <a:cubicBezTo>
                  <a:pt x="290150" y="287990"/>
                  <a:pt x="288335" y="290152"/>
                  <a:pt x="285793" y="290152"/>
                </a:cubicBezTo>
                <a:lnTo>
                  <a:pt x="226971" y="290152"/>
                </a:lnTo>
                <a:cubicBezTo>
                  <a:pt x="224429" y="290152"/>
                  <a:pt x="222250" y="287990"/>
                  <a:pt x="222250" y="285829"/>
                </a:cubicBezTo>
                <a:lnTo>
                  <a:pt x="222250" y="258447"/>
                </a:lnTo>
                <a:cubicBezTo>
                  <a:pt x="222250" y="252322"/>
                  <a:pt x="224429" y="246558"/>
                  <a:pt x="228423" y="241874"/>
                </a:cubicBezTo>
                <a:cubicBezTo>
                  <a:pt x="229875" y="239712"/>
                  <a:pt x="232780" y="239712"/>
                  <a:pt x="234596" y="241153"/>
                </a:cubicBezTo>
                <a:close/>
                <a:moveTo>
                  <a:pt x="11766" y="241153"/>
                </a:moveTo>
                <a:cubicBezTo>
                  <a:pt x="13905" y="242955"/>
                  <a:pt x="14262" y="245477"/>
                  <a:pt x="12479" y="247278"/>
                </a:cubicBezTo>
                <a:cubicBezTo>
                  <a:pt x="9983" y="250521"/>
                  <a:pt x="8557" y="254124"/>
                  <a:pt x="8557" y="258447"/>
                </a:cubicBezTo>
                <a:lnTo>
                  <a:pt x="8557" y="281145"/>
                </a:lnTo>
                <a:lnTo>
                  <a:pt x="57761" y="281145"/>
                </a:lnTo>
                <a:lnTo>
                  <a:pt x="57761" y="258447"/>
                </a:lnTo>
                <a:cubicBezTo>
                  <a:pt x="57761" y="254124"/>
                  <a:pt x="56335" y="250521"/>
                  <a:pt x="53839" y="247278"/>
                </a:cubicBezTo>
                <a:cubicBezTo>
                  <a:pt x="52413" y="245477"/>
                  <a:pt x="52413" y="242955"/>
                  <a:pt x="54552" y="241153"/>
                </a:cubicBezTo>
                <a:cubicBezTo>
                  <a:pt x="56335" y="239712"/>
                  <a:pt x="59188" y="239712"/>
                  <a:pt x="60614" y="241874"/>
                </a:cubicBezTo>
                <a:cubicBezTo>
                  <a:pt x="64179" y="246558"/>
                  <a:pt x="66319" y="252322"/>
                  <a:pt x="66319" y="258447"/>
                </a:cubicBezTo>
                <a:lnTo>
                  <a:pt x="66319" y="285829"/>
                </a:lnTo>
                <a:cubicBezTo>
                  <a:pt x="66319" y="287990"/>
                  <a:pt x="64536" y="290152"/>
                  <a:pt x="62040" y="290152"/>
                </a:cubicBezTo>
                <a:lnTo>
                  <a:pt x="4278" y="290152"/>
                </a:lnTo>
                <a:cubicBezTo>
                  <a:pt x="1783" y="290152"/>
                  <a:pt x="0" y="287990"/>
                  <a:pt x="0" y="285829"/>
                </a:cubicBezTo>
                <a:lnTo>
                  <a:pt x="0" y="258447"/>
                </a:lnTo>
                <a:cubicBezTo>
                  <a:pt x="0" y="252322"/>
                  <a:pt x="2139" y="246558"/>
                  <a:pt x="6061" y="241874"/>
                </a:cubicBezTo>
                <a:cubicBezTo>
                  <a:pt x="7487" y="239712"/>
                  <a:pt x="9983" y="239712"/>
                  <a:pt x="11766" y="241153"/>
                </a:cubicBezTo>
                <a:close/>
                <a:moveTo>
                  <a:pt x="104160" y="237525"/>
                </a:moveTo>
                <a:lnTo>
                  <a:pt x="104160" y="254827"/>
                </a:lnTo>
                <a:lnTo>
                  <a:pt x="186353" y="254827"/>
                </a:lnTo>
                <a:lnTo>
                  <a:pt x="186353" y="237525"/>
                </a:lnTo>
                <a:lnTo>
                  <a:pt x="104160" y="237525"/>
                </a:lnTo>
                <a:close/>
                <a:moveTo>
                  <a:pt x="255588" y="213414"/>
                </a:moveTo>
                <a:cubicBezTo>
                  <a:pt x="249837" y="213414"/>
                  <a:pt x="245165" y="218086"/>
                  <a:pt x="245165" y="223837"/>
                </a:cubicBezTo>
                <a:cubicBezTo>
                  <a:pt x="245165" y="229229"/>
                  <a:pt x="249837" y="233901"/>
                  <a:pt x="255588" y="233901"/>
                </a:cubicBezTo>
                <a:cubicBezTo>
                  <a:pt x="260980" y="233901"/>
                  <a:pt x="265652" y="229229"/>
                  <a:pt x="265652" y="223837"/>
                </a:cubicBezTo>
                <a:cubicBezTo>
                  <a:pt x="265652" y="218086"/>
                  <a:pt x="260980" y="213414"/>
                  <a:pt x="255588" y="213414"/>
                </a:cubicBezTo>
                <a:close/>
                <a:moveTo>
                  <a:pt x="32978" y="213414"/>
                </a:moveTo>
                <a:cubicBezTo>
                  <a:pt x="27587" y="213414"/>
                  <a:pt x="22914" y="218086"/>
                  <a:pt x="22914" y="223837"/>
                </a:cubicBezTo>
                <a:cubicBezTo>
                  <a:pt x="22914" y="229229"/>
                  <a:pt x="27587" y="233901"/>
                  <a:pt x="32978" y="233901"/>
                </a:cubicBezTo>
                <a:cubicBezTo>
                  <a:pt x="38729" y="233901"/>
                  <a:pt x="43402" y="229229"/>
                  <a:pt x="43402" y="223837"/>
                </a:cubicBezTo>
                <a:cubicBezTo>
                  <a:pt x="43402" y="218086"/>
                  <a:pt x="38729" y="213414"/>
                  <a:pt x="32978" y="213414"/>
                </a:cubicBezTo>
                <a:close/>
                <a:moveTo>
                  <a:pt x="255588" y="204787"/>
                </a:moveTo>
                <a:cubicBezTo>
                  <a:pt x="266012" y="204787"/>
                  <a:pt x="274279" y="213414"/>
                  <a:pt x="274279" y="223837"/>
                </a:cubicBezTo>
                <a:cubicBezTo>
                  <a:pt x="274279" y="234261"/>
                  <a:pt x="266012" y="242528"/>
                  <a:pt x="255588" y="242528"/>
                </a:cubicBezTo>
                <a:cubicBezTo>
                  <a:pt x="245165" y="242528"/>
                  <a:pt x="236538" y="234261"/>
                  <a:pt x="236538" y="223837"/>
                </a:cubicBezTo>
                <a:cubicBezTo>
                  <a:pt x="236538" y="213414"/>
                  <a:pt x="245165" y="204787"/>
                  <a:pt x="255588" y="204787"/>
                </a:cubicBezTo>
                <a:close/>
                <a:moveTo>
                  <a:pt x="32978" y="204787"/>
                </a:moveTo>
                <a:cubicBezTo>
                  <a:pt x="43402" y="204787"/>
                  <a:pt x="52028" y="213414"/>
                  <a:pt x="52028" y="223837"/>
                </a:cubicBezTo>
                <a:cubicBezTo>
                  <a:pt x="52028" y="234261"/>
                  <a:pt x="43402" y="242528"/>
                  <a:pt x="32978" y="242528"/>
                </a:cubicBezTo>
                <a:cubicBezTo>
                  <a:pt x="22555" y="242528"/>
                  <a:pt x="14288" y="234261"/>
                  <a:pt x="14288" y="223837"/>
                </a:cubicBezTo>
                <a:cubicBezTo>
                  <a:pt x="14288" y="213414"/>
                  <a:pt x="22555" y="204787"/>
                  <a:pt x="32978" y="204787"/>
                </a:cubicBezTo>
                <a:close/>
                <a:moveTo>
                  <a:pt x="131918" y="190305"/>
                </a:moveTo>
                <a:lnTo>
                  <a:pt x="131918" y="228513"/>
                </a:lnTo>
                <a:lnTo>
                  <a:pt x="158235" y="228513"/>
                </a:lnTo>
                <a:lnTo>
                  <a:pt x="158235" y="190305"/>
                </a:lnTo>
                <a:lnTo>
                  <a:pt x="131918" y="190305"/>
                </a:lnTo>
                <a:close/>
                <a:moveTo>
                  <a:pt x="175538" y="163991"/>
                </a:moveTo>
                <a:cubicBezTo>
                  <a:pt x="171212" y="163991"/>
                  <a:pt x="166886" y="168317"/>
                  <a:pt x="166886" y="172642"/>
                </a:cubicBezTo>
                <a:lnTo>
                  <a:pt x="166886" y="181654"/>
                </a:lnTo>
                <a:lnTo>
                  <a:pt x="175538" y="181654"/>
                </a:lnTo>
                <a:cubicBezTo>
                  <a:pt x="180585" y="181654"/>
                  <a:pt x="184551" y="177689"/>
                  <a:pt x="184551" y="172642"/>
                </a:cubicBezTo>
                <a:cubicBezTo>
                  <a:pt x="184551" y="168317"/>
                  <a:pt x="180585" y="163991"/>
                  <a:pt x="175538" y="163991"/>
                </a:cubicBezTo>
                <a:close/>
                <a:moveTo>
                  <a:pt x="114254" y="163991"/>
                </a:moveTo>
                <a:cubicBezTo>
                  <a:pt x="109568" y="163991"/>
                  <a:pt x="105602" y="168317"/>
                  <a:pt x="105602" y="172642"/>
                </a:cubicBezTo>
                <a:cubicBezTo>
                  <a:pt x="105602" y="177689"/>
                  <a:pt x="109568" y="181654"/>
                  <a:pt x="114254" y="181654"/>
                </a:cubicBezTo>
                <a:lnTo>
                  <a:pt x="123267" y="181654"/>
                </a:lnTo>
                <a:lnTo>
                  <a:pt x="123267" y="172642"/>
                </a:lnTo>
                <a:cubicBezTo>
                  <a:pt x="123267" y="168317"/>
                  <a:pt x="119301" y="163991"/>
                  <a:pt x="114254" y="163991"/>
                </a:cubicBezTo>
                <a:close/>
                <a:moveTo>
                  <a:pt x="17991" y="100012"/>
                </a:moveTo>
                <a:lnTo>
                  <a:pt x="25047" y="125249"/>
                </a:lnTo>
                <a:lnTo>
                  <a:pt x="16580" y="123086"/>
                </a:lnTo>
                <a:cubicBezTo>
                  <a:pt x="12700" y="146160"/>
                  <a:pt x="14816" y="169955"/>
                  <a:pt x="22930" y="191948"/>
                </a:cubicBezTo>
                <a:cubicBezTo>
                  <a:pt x="23636" y="194471"/>
                  <a:pt x="22578" y="196995"/>
                  <a:pt x="20461" y="197716"/>
                </a:cubicBezTo>
                <a:cubicBezTo>
                  <a:pt x="19755" y="198077"/>
                  <a:pt x="19403" y="198077"/>
                  <a:pt x="18697" y="198077"/>
                </a:cubicBezTo>
                <a:cubicBezTo>
                  <a:pt x="17286" y="198077"/>
                  <a:pt x="15522" y="196995"/>
                  <a:pt x="14816" y="195192"/>
                </a:cubicBezTo>
                <a:cubicBezTo>
                  <a:pt x="5997" y="171397"/>
                  <a:pt x="3880" y="145800"/>
                  <a:pt x="8114" y="120923"/>
                </a:cubicBezTo>
                <a:lnTo>
                  <a:pt x="0" y="118399"/>
                </a:lnTo>
                <a:lnTo>
                  <a:pt x="17991" y="100012"/>
                </a:lnTo>
                <a:close/>
                <a:moveTo>
                  <a:pt x="270322" y="95609"/>
                </a:moveTo>
                <a:cubicBezTo>
                  <a:pt x="272469" y="95250"/>
                  <a:pt x="274615" y="95967"/>
                  <a:pt x="275689" y="98476"/>
                </a:cubicBezTo>
                <a:cubicBezTo>
                  <a:pt x="284275" y="123211"/>
                  <a:pt x="285706" y="149020"/>
                  <a:pt x="280339" y="174830"/>
                </a:cubicBezTo>
                <a:lnTo>
                  <a:pt x="288568" y="176980"/>
                </a:lnTo>
                <a:lnTo>
                  <a:pt x="269249" y="194904"/>
                </a:lnTo>
                <a:lnTo>
                  <a:pt x="263525" y="169453"/>
                </a:lnTo>
                <a:lnTo>
                  <a:pt x="271753" y="171962"/>
                </a:lnTo>
                <a:cubicBezTo>
                  <a:pt x="276762" y="148662"/>
                  <a:pt x="275331" y="124286"/>
                  <a:pt x="267460" y="101344"/>
                </a:cubicBezTo>
                <a:cubicBezTo>
                  <a:pt x="266745" y="99193"/>
                  <a:pt x="267818" y="96326"/>
                  <a:pt x="270322" y="95609"/>
                </a:cubicBezTo>
                <a:close/>
                <a:moveTo>
                  <a:pt x="144030" y="85725"/>
                </a:moveTo>
                <a:cubicBezTo>
                  <a:pt x="173615" y="85725"/>
                  <a:pt x="197788" y="107012"/>
                  <a:pt x="202479" y="135875"/>
                </a:cubicBezTo>
                <a:cubicBezTo>
                  <a:pt x="202839" y="138401"/>
                  <a:pt x="201396" y="140205"/>
                  <a:pt x="198871" y="140926"/>
                </a:cubicBezTo>
                <a:cubicBezTo>
                  <a:pt x="198510" y="140926"/>
                  <a:pt x="198149" y="140926"/>
                  <a:pt x="198149" y="140926"/>
                </a:cubicBezTo>
                <a:cubicBezTo>
                  <a:pt x="195984" y="140926"/>
                  <a:pt x="194180" y="139483"/>
                  <a:pt x="193820" y="137319"/>
                </a:cubicBezTo>
                <a:cubicBezTo>
                  <a:pt x="190212" y="112785"/>
                  <a:pt x="168925" y="94745"/>
                  <a:pt x="144030" y="94745"/>
                </a:cubicBezTo>
                <a:cubicBezTo>
                  <a:pt x="141865" y="94745"/>
                  <a:pt x="139700" y="92580"/>
                  <a:pt x="139700" y="90416"/>
                </a:cubicBezTo>
                <a:cubicBezTo>
                  <a:pt x="139700" y="87890"/>
                  <a:pt x="141865" y="85725"/>
                  <a:pt x="144030" y="85725"/>
                </a:cubicBezTo>
                <a:close/>
                <a:moveTo>
                  <a:pt x="144896" y="67388"/>
                </a:moveTo>
                <a:cubicBezTo>
                  <a:pt x="102358" y="67388"/>
                  <a:pt x="67390" y="102353"/>
                  <a:pt x="67390" y="144887"/>
                </a:cubicBezTo>
                <a:cubicBezTo>
                  <a:pt x="67390" y="165433"/>
                  <a:pt x="75681" y="184898"/>
                  <a:pt x="89741" y="199677"/>
                </a:cubicBezTo>
                <a:cubicBezTo>
                  <a:pt x="97672" y="207607"/>
                  <a:pt x="102718" y="217700"/>
                  <a:pt x="103800" y="228513"/>
                </a:cubicBezTo>
                <a:lnTo>
                  <a:pt x="123267" y="228513"/>
                </a:lnTo>
                <a:lnTo>
                  <a:pt x="123267" y="190305"/>
                </a:lnTo>
                <a:lnTo>
                  <a:pt x="114254" y="190305"/>
                </a:lnTo>
                <a:cubicBezTo>
                  <a:pt x="104881" y="190305"/>
                  <a:pt x="96590" y="182375"/>
                  <a:pt x="96590" y="172642"/>
                </a:cubicBezTo>
                <a:cubicBezTo>
                  <a:pt x="96590" y="163270"/>
                  <a:pt x="104881" y="155340"/>
                  <a:pt x="114254" y="155340"/>
                </a:cubicBezTo>
                <a:cubicBezTo>
                  <a:pt x="123988" y="155340"/>
                  <a:pt x="131918" y="163270"/>
                  <a:pt x="131918" y="172642"/>
                </a:cubicBezTo>
                <a:lnTo>
                  <a:pt x="131918" y="181654"/>
                </a:lnTo>
                <a:lnTo>
                  <a:pt x="158235" y="181654"/>
                </a:lnTo>
                <a:lnTo>
                  <a:pt x="158235" y="172642"/>
                </a:lnTo>
                <a:cubicBezTo>
                  <a:pt x="158235" y="163270"/>
                  <a:pt x="166165" y="155340"/>
                  <a:pt x="175538" y="155340"/>
                </a:cubicBezTo>
                <a:cubicBezTo>
                  <a:pt x="185272" y="155340"/>
                  <a:pt x="193202" y="163270"/>
                  <a:pt x="193202" y="172642"/>
                </a:cubicBezTo>
                <a:cubicBezTo>
                  <a:pt x="193202" y="182375"/>
                  <a:pt x="185272" y="190305"/>
                  <a:pt x="175538" y="190305"/>
                </a:cubicBezTo>
                <a:lnTo>
                  <a:pt x="166886" y="190305"/>
                </a:lnTo>
                <a:lnTo>
                  <a:pt x="166886" y="228513"/>
                </a:lnTo>
                <a:lnTo>
                  <a:pt x="187074" y="228513"/>
                </a:lnTo>
                <a:cubicBezTo>
                  <a:pt x="187795" y="217339"/>
                  <a:pt x="192842" y="207246"/>
                  <a:pt x="200412" y="199316"/>
                </a:cubicBezTo>
                <a:cubicBezTo>
                  <a:pt x="214832" y="184537"/>
                  <a:pt x="222402" y="165433"/>
                  <a:pt x="222402" y="144887"/>
                </a:cubicBezTo>
                <a:cubicBezTo>
                  <a:pt x="222402" y="102353"/>
                  <a:pt x="187795" y="67388"/>
                  <a:pt x="144896" y="67388"/>
                </a:cubicBezTo>
                <a:close/>
                <a:moveTo>
                  <a:pt x="144896" y="58737"/>
                </a:moveTo>
                <a:cubicBezTo>
                  <a:pt x="192481" y="58737"/>
                  <a:pt x="231415" y="97306"/>
                  <a:pt x="231415" y="144887"/>
                </a:cubicBezTo>
                <a:cubicBezTo>
                  <a:pt x="231415" y="167596"/>
                  <a:pt x="222763" y="189223"/>
                  <a:pt x="206901" y="205444"/>
                </a:cubicBezTo>
                <a:cubicBezTo>
                  <a:pt x="199331" y="213014"/>
                  <a:pt x="195365" y="223106"/>
                  <a:pt x="195365" y="233920"/>
                </a:cubicBezTo>
                <a:lnTo>
                  <a:pt x="195365" y="254827"/>
                </a:lnTo>
                <a:cubicBezTo>
                  <a:pt x="195365" y="259513"/>
                  <a:pt x="191400" y="263478"/>
                  <a:pt x="186353" y="263478"/>
                </a:cubicBezTo>
                <a:lnTo>
                  <a:pt x="182027" y="263478"/>
                </a:lnTo>
                <a:lnTo>
                  <a:pt x="182027" y="268164"/>
                </a:lnTo>
                <a:cubicBezTo>
                  <a:pt x="182027" y="280059"/>
                  <a:pt x="171933" y="290152"/>
                  <a:pt x="160037" y="290152"/>
                </a:cubicBezTo>
                <a:lnTo>
                  <a:pt x="130837" y="290152"/>
                </a:lnTo>
                <a:cubicBezTo>
                  <a:pt x="118580" y="290152"/>
                  <a:pt x="108847" y="280059"/>
                  <a:pt x="108847" y="268164"/>
                </a:cubicBezTo>
                <a:lnTo>
                  <a:pt x="108847" y="263478"/>
                </a:lnTo>
                <a:lnTo>
                  <a:pt x="104521" y="263478"/>
                </a:lnTo>
                <a:cubicBezTo>
                  <a:pt x="99474" y="263478"/>
                  <a:pt x="95509" y="259513"/>
                  <a:pt x="95509" y="254827"/>
                </a:cubicBezTo>
                <a:lnTo>
                  <a:pt x="95509" y="234641"/>
                </a:lnTo>
                <a:cubicBezTo>
                  <a:pt x="95509" y="223467"/>
                  <a:pt x="91543" y="213374"/>
                  <a:pt x="83973" y="205804"/>
                </a:cubicBezTo>
                <a:cubicBezTo>
                  <a:pt x="67751" y="189584"/>
                  <a:pt x="58738" y="167956"/>
                  <a:pt x="58738" y="144887"/>
                </a:cubicBezTo>
                <a:cubicBezTo>
                  <a:pt x="58738" y="97306"/>
                  <a:pt x="97672" y="58737"/>
                  <a:pt x="144896" y="58737"/>
                </a:cubicBezTo>
                <a:close/>
                <a:moveTo>
                  <a:pt x="234596" y="36726"/>
                </a:moveTo>
                <a:cubicBezTo>
                  <a:pt x="236774" y="38167"/>
                  <a:pt x="236774" y="40689"/>
                  <a:pt x="235322" y="42491"/>
                </a:cubicBezTo>
                <a:cubicBezTo>
                  <a:pt x="232417" y="45733"/>
                  <a:pt x="231328" y="49696"/>
                  <a:pt x="231328" y="53660"/>
                </a:cubicBezTo>
                <a:lnTo>
                  <a:pt x="231328" y="76718"/>
                </a:lnTo>
                <a:lnTo>
                  <a:pt x="281436" y="76718"/>
                </a:lnTo>
                <a:lnTo>
                  <a:pt x="281436" y="53660"/>
                </a:lnTo>
                <a:cubicBezTo>
                  <a:pt x="281436" y="49696"/>
                  <a:pt x="279983" y="45733"/>
                  <a:pt x="277442" y="42491"/>
                </a:cubicBezTo>
                <a:cubicBezTo>
                  <a:pt x="275626" y="40689"/>
                  <a:pt x="275989" y="38167"/>
                  <a:pt x="278168" y="36726"/>
                </a:cubicBezTo>
                <a:cubicBezTo>
                  <a:pt x="279983" y="34925"/>
                  <a:pt x="282525" y="35285"/>
                  <a:pt x="284341" y="37086"/>
                </a:cubicBezTo>
                <a:cubicBezTo>
                  <a:pt x="287972" y="41770"/>
                  <a:pt x="290150" y="47895"/>
                  <a:pt x="290150" y="53660"/>
                </a:cubicBezTo>
                <a:lnTo>
                  <a:pt x="290150" y="81042"/>
                </a:lnTo>
                <a:cubicBezTo>
                  <a:pt x="290150" y="83203"/>
                  <a:pt x="288335" y="85365"/>
                  <a:pt x="285793" y="85365"/>
                </a:cubicBezTo>
                <a:lnTo>
                  <a:pt x="226971" y="85365"/>
                </a:lnTo>
                <a:cubicBezTo>
                  <a:pt x="224429" y="85365"/>
                  <a:pt x="222250" y="83203"/>
                  <a:pt x="222250" y="81042"/>
                </a:cubicBezTo>
                <a:lnTo>
                  <a:pt x="222250" y="53660"/>
                </a:lnTo>
                <a:cubicBezTo>
                  <a:pt x="222250" y="47895"/>
                  <a:pt x="224429" y="41770"/>
                  <a:pt x="228423" y="37086"/>
                </a:cubicBezTo>
                <a:cubicBezTo>
                  <a:pt x="229875" y="35285"/>
                  <a:pt x="232780" y="34925"/>
                  <a:pt x="234596" y="36726"/>
                </a:cubicBezTo>
                <a:close/>
                <a:moveTo>
                  <a:pt x="11766" y="36726"/>
                </a:moveTo>
                <a:cubicBezTo>
                  <a:pt x="13905" y="38167"/>
                  <a:pt x="14262" y="40689"/>
                  <a:pt x="12479" y="42491"/>
                </a:cubicBezTo>
                <a:cubicBezTo>
                  <a:pt x="9983" y="45733"/>
                  <a:pt x="8557" y="49696"/>
                  <a:pt x="8557" y="53660"/>
                </a:cubicBezTo>
                <a:lnTo>
                  <a:pt x="8557" y="76718"/>
                </a:lnTo>
                <a:lnTo>
                  <a:pt x="57761" y="76718"/>
                </a:lnTo>
                <a:lnTo>
                  <a:pt x="57761" y="53660"/>
                </a:lnTo>
                <a:cubicBezTo>
                  <a:pt x="57761" y="49696"/>
                  <a:pt x="56335" y="45733"/>
                  <a:pt x="53839" y="42491"/>
                </a:cubicBezTo>
                <a:cubicBezTo>
                  <a:pt x="52413" y="40689"/>
                  <a:pt x="52413" y="38167"/>
                  <a:pt x="54552" y="36726"/>
                </a:cubicBezTo>
                <a:cubicBezTo>
                  <a:pt x="56335" y="34925"/>
                  <a:pt x="59188" y="35285"/>
                  <a:pt x="60614" y="37086"/>
                </a:cubicBezTo>
                <a:cubicBezTo>
                  <a:pt x="64179" y="41770"/>
                  <a:pt x="66319" y="47895"/>
                  <a:pt x="66319" y="53660"/>
                </a:cubicBezTo>
                <a:lnTo>
                  <a:pt x="66319" y="81042"/>
                </a:lnTo>
                <a:cubicBezTo>
                  <a:pt x="66319" y="83203"/>
                  <a:pt x="64536" y="85365"/>
                  <a:pt x="62040" y="85365"/>
                </a:cubicBezTo>
                <a:lnTo>
                  <a:pt x="4278" y="85365"/>
                </a:lnTo>
                <a:cubicBezTo>
                  <a:pt x="1783" y="85365"/>
                  <a:pt x="0" y="83203"/>
                  <a:pt x="0" y="81042"/>
                </a:cubicBezTo>
                <a:lnTo>
                  <a:pt x="0" y="53660"/>
                </a:lnTo>
                <a:cubicBezTo>
                  <a:pt x="0" y="47895"/>
                  <a:pt x="2139" y="41770"/>
                  <a:pt x="6061" y="37086"/>
                </a:cubicBezTo>
                <a:cubicBezTo>
                  <a:pt x="7487" y="35285"/>
                  <a:pt x="9983" y="34925"/>
                  <a:pt x="11766" y="36726"/>
                </a:cubicBezTo>
                <a:close/>
                <a:moveTo>
                  <a:pt x="255588" y="8902"/>
                </a:moveTo>
                <a:cubicBezTo>
                  <a:pt x="249837" y="8902"/>
                  <a:pt x="245165" y="13531"/>
                  <a:pt x="245165" y="18872"/>
                </a:cubicBezTo>
                <a:cubicBezTo>
                  <a:pt x="245165" y="24569"/>
                  <a:pt x="249837" y="29198"/>
                  <a:pt x="255588" y="29198"/>
                </a:cubicBezTo>
                <a:cubicBezTo>
                  <a:pt x="260980" y="29198"/>
                  <a:pt x="265652" y="24569"/>
                  <a:pt x="265652" y="18872"/>
                </a:cubicBezTo>
                <a:cubicBezTo>
                  <a:pt x="265652" y="13531"/>
                  <a:pt x="260980" y="8902"/>
                  <a:pt x="255588" y="8902"/>
                </a:cubicBezTo>
                <a:close/>
                <a:moveTo>
                  <a:pt x="32978" y="8902"/>
                </a:moveTo>
                <a:cubicBezTo>
                  <a:pt x="27587" y="8902"/>
                  <a:pt x="22914" y="13531"/>
                  <a:pt x="22914" y="18872"/>
                </a:cubicBezTo>
                <a:cubicBezTo>
                  <a:pt x="22914" y="24569"/>
                  <a:pt x="27587" y="29198"/>
                  <a:pt x="32978" y="29198"/>
                </a:cubicBezTo>
                <a:cubicBezTo>
                  <a:pt x="38729" y="29198"/>
                  <a:pt x="43402" y="24569"/>
                  <a:pt x="43402" y="18872"/>
                </a:cubicBezTo>
                <a:cubicBezTo>
                  <a:pt x="43402" y="13531"/>
                  <a:pt x="38729" y="8902"/>
                  <a:pt x="32978" y="8902"/>
                </a:cubicBezTo>
                <a:close/>
                <a:moveTo>
                  <a:pt x="133521" y="6815"/>
                </a:moveTo>
                <a:cubicBezTo>
                  <a:pt x="154896" y="5078"/>
                  <a:pt x="176676" y="8197"/>
                  <a:pt x="197102" y="16393"/>
                </a:cubicBezTo>
                <a:lnTo>
                  <a:pt x="201078" y="8553"/>
                </a:lnTo>
                <a:lnTo>
                  <a:pt x="215539" y="30292"/>
                </a:lnTo>
                <a:lnTo>
                  <a:pt x="189149" y="31717"/>
                </a:lnTo>
                <a:lnTo>
                  <a:pt x="193487" y="23877"/>
                </a:lnTo>
                <a:cubicBezTo>
                  <a:pt x="155167" y="9266"/>
                  <a:pt x="112147" y="12829"/>
                  <a:pt x="77080" y="33856"/>
                </a:cubicBezTo>
                <a:cubicBezTo>
                  <a:pt x="76357" y="34212"/>
                  <a:pt x="75634" y="34568"/>
                  <a:pt x="74911" y="34568"/>
                </a:cubicBezTo>
                <a:cubicBezTo>
                  <a:pt x="73465" y="34568"/>
                  <a:pt x="72019" y="33856"/>
                  <a:pt x="70935" y="32430"/>
                </a:cubicBezTo>
                <a:cubicBezTo>
                  <a:pt x="69850" y="30292"/>
                  <a:pt x="70212" y="27441"/>
                  <a:pt x="72381" y="26372"/>
                </a:cubicBezTo>
                <a:cubicBezTo>
                  <a:pt x="91179" y="15146"/>
                  <a:pt x="112147" y="8553"/>
                  <a:pt x="133521" y="6815"/>
                </a:cubicBezTo>
                <a:close/>
                <a:moveTo>
                  <a:pt x="255588" y="0"/>
                </a:moveTo>
                <a:cubicBezTo>
                  <a:pt x="266012" y="0"/>
                  <a:pt x="274279" y="8546"/>
                  <a:pt x="274279" y="18872"/>
                </a:cubicBezTo>
                <a:cubicBezTo>
                  <a:pt x="274279" y="29198"/>
                  <a:pt x="266012" y="37744"/>
                  <a:pt x="255588" y="37744"/>
                </a:cubicBezTo>
                <a:cubicBezTo>
                  <a:pt x="245165" y="37744"/>
                  <a:pt x="236538" y="29198"/>
                  <a:pt x="236538" y="18872"/>
                </a:cubicBezTo>
                <a:cubicBezTo>
                  <a:pt x="236538" y="8546"/>
                  <a:pt x="245165" y="0"/>
                  <a:pt x="255588" y="0"/>
                </a:cubicBezTo>
                <a:close/>
                <a:moveTo>
                  <a:pt x="32978" y="0"/>
                </a:moveTo>
                <a:cubicBezTo>
                  <a:pt x="43402" y="0"/>
                  <a:pt x="52028" y="8546"/>
                  <a:pt x="52028" y="18872"/>
                </a:cubicBezTo>
                <a:cubicBezTo>
                  <a:pt x="52028" y="29198"/>
                  <a:pt x="43402" y="37744"/>
                  <a:pt x="32978" y="37744"/>
                </a:cubicBezTo>
                <a:cubicBezTo>
                  <a:pt x="22555" y="37744"/>
                  <a:pt x="14288" y="29198"/>
                  <a:pt x="14288" y="18872"/>
                </a:cubicBezTo>
                <a:cubicBezTo>
                  <a:pt x="14288" y="8546"/>
                  <a:pt x="22555" y="0"/>
                  <a:pt x="32978"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46" name="Freeform 1033">
            <a:extLst>
              <a:ext uri="{FF2B5EF4-FFF2-40B4-BE49-F238E27FC236}">
                <a16:creationId xmlns:a16="http://schemas.microsoft.com/office/drawing/2014/main" id="{BA15EBE1-EC3B-0B4A-91DB-1E5835863280}"/>
              </a:ext>
            </a:extLst>
          </p:cNvPr>
          <p:cNvSpPr>
            <a:spLocks noChangeAspect="1" noChangeArrowheads="1"/>
          </p:cNvSpPr>
          <p:nvPr/>
        </p:nvSpPr>
        <p:spPr bwMode="auto">
          <a:xfrm>
            <a:off x="1543138" y="11259405"/>
            <a:ext cx="1040600" cy="896418"/>
          </a:xfrm>
          <a:custGeom>
            <a:avLst/>
            <a:gdLst>
              <a:gd name="T0" fmla="*/ 683678 w 290152"/>
              <a:gd name="T1" fmla="*/ 677040 h 250467"/>
              <a:gd name="T2" fmla="*/ 371822 w 290152"/>
              <a:gd name="T3" fmla="*/ 677040 h 250467"/>
              <a:gd name="T4" fmla="*/ 89960 w 290152"/>
              <a:gd name="T5" fmla="*/ 802042 h 250467"/>
              <a:gd name="T6" fmla="*/ 29981 w 290152"/>
              <a:gd name="T7" fmla="*/ 740138 h 250467"/>
              <a:gd name="T8" fmla="*/ 964341 w 290152"/>
              <a:gd name="T9" fmla="*/ 740138 h 250467"/>
              <a:gd name="T10" fmla="*/ 730138 w 290152"/>
              <a:gd name="T11" fmla="*/ 394218 h 250467"/>
              <a:gd name="T12" fmla="*/ 764458 w 290152"/>
              <a:gd name="T13" fmla="*/ 457482 h 250467"/>
              <a:gd name="T14" fmla="*/ 718945 w 290152"/>
              <a:gd name="T15" fmla="*/ 298777 h 250467"/>
              <a:gd name="T16" fmla="*/ 666640 w 290152"/>
              <a:gd name="T17" fmla="*/ 361196 h 250467"/>
              <a:gd name="T18" fmla="*/ 666640 w 290152"/>
              <a:gd name="T19" fmla="*/ 429619 h 250467"/>
              <a:gd name="T20" fmla="*/ 720138 w 290152"/>
              <a:gd name="T21" fmla="*/ 492041 h 250467"/>
              <a:gd name="T22" fmla="*/ 800974 w 290152"/>
              <a:gd name="T23" fmla="*/ 496841 h 250467"/>
              <a:gd name="T24" fmla="*/ 862788 w 290152"/>
              <a:gd name="T25" fmla="*/ 442826 h 250467"/>
              <a:gd name="T26" fmla="*/ 880619 w 290152"/>
              <a:gd name="T27" fmla="*/ 370805 h 250467"/>
              <a:gd name="T28" fmla="*/ 829502 w 290152"/>
              <a:gd name="T29" fmla="*/ 297575 h 250467"/>
              <a:gd name="T30" fmla="*/ 736777 w 290152"/>
              <a:gd name="T31" fmla="*/ 203941 h 250467"/>
              <a:gd name="T32" fmla="*/ 879427 w 290152"/>
              <a:gd name="T33" fmla="*/ 237556 h 250467"/>
              <a:gd name="T34" fmla="*/ 956698 w 290152"/>
              <a:gd name="T35" fmla="*/ 363598 h 250467"/>
              <a:gd name="T36" fmla="*/ 923415 w 290152"/>
              <a:gd name="T37" fmla="*/ 508851 h 250467"/>
              <a:gd name="T38" fmla="*/ 798591 w 290152"/>
              <a:gd name="T39" fmla="*/ 586877 h 250467"/>
              <a:gd name="T40" fmla="*/ 672585 w 290152"/>
              <a:gd name="T41" fmla="*/ 553262 h 250467"/>
              <a:gd name="T42" fmla="*/ 589371 w 290152"/>
              <a:gd name="T43" fmla="*/ 439224 h 250467"/>
              <a:gd name="T44" fmla="*/ 642868 w 290152"/>
              <a:gd name="T45" fmla="*/ 343192 h 250467"/>
              <a:gd name="T46" fmla="*/ 716572 w 290152"/>
              <a:gd name="T47" fmla="*/ 268767 h 250467"/>
              <a:gd name="T48" fmla="*/ 397191 w 290152"/>
              <a:gd name="T49" fmla="*/ 284096 h 250467"/>
              <a:gd name="T50" fmla="*/ 284914 w 290152"/>
              <a:gd name="T51" fmla="*/ 142349 h 250467"/>
              <a:gd name="T52" fmla="*/ 765085 w 290152"/>
              <a:gd name="T53" fmla="*/ 138836 h 250467"/>
              <a:gd name="T54" fmla="*/ 264564 w 290152"/>
              <a:gd name="T55" fmla="*/ 28703 h 250467"/>
              <a:gd name="T56" fmla="*/ 138863 w 290152"/>
              <a:gd name="T57" fmla="*/ 72969 h 250467"/>
              <a:gd name="T58" fmla="*/ 53864 w 290152"/>
              <a:gd name="T59" fmla="*/ 173451 h 250467"/>
              <a:gd name="T60" fmla="*/ 29924 w 290152"/>
              <a:gd name="T61" fmla="*/ 303834 h 250467"/>
              <a:gd name="T62" fmla="*/ 74224 w 290152"/>
              <a:gd name="T63" fmla="*/ 429434 h 250467"/>
              <a:gd name="T64" fmla="*/ 174782 w 290152"/>
              <a:gd name="T65" fmla="*/ 514365 h 250467"/>
              <a:gd name="T66" fmla="*/ 265761 w 290152"/>
              <a:gd name="T67" fmla="*/ 539489 h 250467"/>
              <a:gd name="T68" fmla="*/ 396245 w 290152"/>
              <a:gd name="T69" fmla="*/ 515561 h 250467"/>
              <a:gd name="T70" fmla="*/ 496800 w 290152"/>
              <a:gd name="T71" fmla="*/ 428239 h 250467"/>
              <a:gd name="T72" fmla="*/ 541099 w 290152"/>
              <a:gd name="T73" fmla="*/ 302636 h 250467"/>
              <a:gd name="T74" fmla="*/ 515953 w 290152"/>
              <a:gd name="T75" fmla="*/ 172250 h 250467"/>
              <a:gd name="T76" fmla="*/ 429764 w 290152"/>
              <a:gd name="T77" fmla="*/ 70574 h 250467"/>
              <a:gd name="T78" fmla="*/ 304067 w 290152"/>
              <a:gd name="T79" fmla="*/ 27517 h 250467"/>
              <a:gd name="T80" fmla="*/ 577895 w 290152"/>
              <a:gd name="T81" fmla="*/ 91332 h 250467"/>
              <a:gd name="T82" fmla="*/ 305265 w 290152"/>
              <a:gd name="T83" fmla="*/ 0 h 250467"/>
              <a:gd name="T84" fmla="*/ 444129 w 290152"/>
              <a:gd name="T85" fmla="*/ 47856 h 250467"/>
              <a:gd name="T86" fmla="*/ 502786 w 290152"/>
              <a:gd name="T87" fmla="*/ 111246 h 250467"/>
              <a:gd name="T88" fmla="*/ 517158 w 290152"/>
              <a:gd name="T89" fmla="*/ 235651 h 250467"/>
              <a:gd name="T90" fmla="*/ 509970 w 290152"/>
              <a:gd name="T91" fmla="*/ 357663 h 250467"/>
              <a:gd name="T92" fmla="*/ 482441 w 290152"/>
              <a:gd name="T93" fmla="*/ 453358 h 250467"/>
              <a:gd name="T94" fmla="*/ 409414 w 290152"/>
              <a:gd name="T95" fmla="*/ 539489 h 250467"/>
              <a:gd name="T96" fmla="*/ 264564 w 290152"/>
              <a:gd name="T97" fmla="*/ 568193 h 250467"/>
              <a:gd name="T98" fmla="*/ 124506 w 290152"/>
              <a:gd name="T99" fmla="*/ 519147 h 250467"/>
              <a:gd name="T100" fmla="*/ 49074 w 290152"/>
              <a:gd name="T101" fmla="*/ 443787 h 250467"/>
              <a:gd name="T102" fmla="*/ 27527 w 290152"/>
              <a:gd name="T103" fmla="*/ 332544 h 250467"/>
              <a:gd name="T104" fmla="*/ 38300 w 290152"/>
              <a:gd name="T105" fmla="*/ 197370 h 250467"/>
              <a:gd name="T106" fmla="*/ 126902 w 290152"/>
              <a:gd name="T107" fmla="*/ 106462 h 250467"/>
              <a:gd name="T108" fmla="*/ 210690 w 290152"/>
              <a:gd name="T109" fmla="*/ 58610 h 25046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90152" h="250467">
                <a:moveTo>
                  <a:pt x="205705" y="203866"/>
                </a:moveTo>
                <a:lnTo>
                  <a:pt x="167451" y="241505"/>
                </a:lnTo>
                <a:lnTo>
                  <a:pt x="262364" y="241505"/>
                </a:lnTo>
                <a:cubicBezTo>
                  <a:pt x="272830" y="241505"/>
                  <a:pt x="281491" y="233260"/>
                  <a:pt x="281491" y="222865"/>
                </a:cubicBezTo>
                <a:cubicBezTo>
                  <a:pt x="281491" y="212470"/>
                  <a:pt x="272830" y="203866"/>
                  <a:pt x="262364" y="203866"/>
                </a:cubicBezTo>
                <a:lnTo>
                  <a:pt x="205705" y="203866"/>
                </a:lnTo>
                <a:close/>
                <a:moveTo>
                  <a:pt x="158790" y="203866"/>
                </a:moveTo>
                <a:lnTo>
                  <a:pt x="120536" y="241505"/>
                </a:lnTo>
                <a:lnTo>
                  <a:pt x="155181" y="241505"/>
                </a:lnTo>
                <a:lnTo>
                  <a:pt x="193435" y="203866"/>
                </a:lnTo>
                <a:lnTo>
                  <a:pt x="158790" y="203866"/>
                </a:lnTo>
                <a:close/>
                <a:moveTo>
                  <a:pt x="111874" y="203866"/>
                </a:moveTo>
                <a:lnTo>
                  <a:pt x="73621" y="241505"/>
                </a:lnTo>
                <a:lnTo>
                  <a:pt x="107905" y="241505"/>
                </a:lnTo>
                <a:lnTo>
                  <a:pt x="146159" y="203866"/>
                </a:lnTo>
                <a:lnTo>
                  <a:pt x="111874" y="203866"/>
                </a:lnTo>
                <a:close/>
                <a:moveTo>
                  <a:pt x="64959" y="203866"/>
                </a:moveTo>
                <a:lnTo>
                  <a:pt x="27066" y="241505"/>
                </a:lnTo>
                <a:cubicBezTo>
                  <a:pt x="27427" y="241505"/>
                  <a:pt x="27427" y="241505"/>
                  <a:pt x="27788" y="241505"/>
                </a:cubicBezTo>
                <a:lnTo>
                  <a:pt x="61350" y="241505"/>
                </a:lnTo>
                <a:lnTo>
                  <a:pt x="99243" y="203866"/>
                </a:lnTo>
                <a:lnTo>
                  <a:pt x="64959" y="203866"/>
                </a:lnTo>
                <a:close/>
                <a:moveTo>
                  <a:pt x="27788" y="203866"/>
                </a:moveTo>
                <a:cubicBezTo>
                  <a:pt x="17322" y="203866"/>
                  <a:pt x="9022" y="212470"/>
                  <a:pt x="9022" y="222865"/>
                </a:cubicBezTo>
                <a:cubicBezTo>
                  <a:pt x="9022" y="229317"/>
                  <a:pt x="12270" y="235053"/>
                  <a:pt x="17683" y="238637"/>
                </a:cubicBezTo>
                <a:lnTo>
                  <a:pt x="52689" y="203866"/>
                </a:lnTo>
                <a:lnTo>
                  <a:pt x="27788" y="203866"/>
                </a:lnTo>
                <a:close/>
                <a:moveTo>
                  <a:pt x="27788" y="195263"/>
                </a:moveTo>
                <a:lnTo>
                  <a:pt x="262364" y="195263"/>
                </a:lnTo>
                <a:cubicBezTo>
                  <a:pt x="277882" y="195263"/>
                  <a:pt x="290152" y="207451"/>
                  <a:pt x="290152" y="222865"/>
                </a:cubicBezTo>
                <a:cubicBezTo>
                  <a:pt x="290152" y="237921"/>
                  <a:pt x="277882" y="250467"/>
                  <a:pt x="262364" y="250467"/>
                </a:cubicBezTo>
                <a:lnTo>
                  <a:pt x="27788" y="250467"/>
                </a:lnTo>
                <a:cubicBezTo>
                  <a:pt x="12631" y="250467"/>
                  <a:pt x="0" y="237921"/>
                  <a:pt x="0" y="222865"/>
                </a:cubicBezTo>
                <a:cubicBezTo>
                  <a:pt x="0" y="207451"/>
                  <a:pt x="12631" y="195263"/>
                  <a:pt x="27788" y="195263"/>
                </a:cubicBezTo>
                <a:close/>
                <a:moveTo>
                  <a:pt x="230010" y="108640"/>
                </a:moveTo>
                <a:cubicBezTo>
                  <a:pt x="224313" y="108640"/>
                  <a:pt x="219684" y="113312"/>
                  <a:pt x="219684" y="118704"/>
                </a:cubicBezTo>
                <a:cubicBezTo>
                  <a:pt x="219684" y="124455"/>
                  <a:pt x="224313" y="129127"/>
                  <a:pt x="230010" y="129127"/>
                </a:cubicBezTo>
                <a:cubicBezTo>
                  <a:pt x="235351" y="129127"/>
                  <a:pt x="239980" y="124455"/>
                  <a:pt x="239980" y="118704"/>
                </a:cubicBezTo>
                <a:cubicBezTo>
                  <a:pt x="239980" y="113312"/>
                  <a:pt x="235351" y="108640"/>
                  <a:pt x="230010" y="108640"/>
                </a:cubicBezTo>
                <a:close/>
                <a:moveTo>
                  <a:pt x="230010" y="100013"/>
                </a:moveTo>
                <a:cubicBezTo>
                  <a:pt x="240336" y="100013"/>
                  <a:pt x="248882" y="108280"/>
                  <a:pt x="248882" y="118704"/>
                </a:cubicBezTo>
                <a:cubicBezTo>
                  <a:pt x="248882" y="129487"/>
                  <a:pt x="240336" y="137754"/>
                  <a:pt x="230010" y="137754"/>
                </a:cubicBezTo>
                <a:cubicBezTo>
                  <a:pt x="219684" y="137754"/>
                  <a:pt x="211138" y="129487"/>
                  <a:pt x="211138" y="118704"/>
                </a:cubicBezTo>
                <a:cubicBezTo>
                  <a:pt x="211138" y="108280"/>
                  <a:pt x="219684" y="100013"/>
                  <a:pt x="230010" y="100013"/>
                </a:cubicBezTo>
                <a:close/>
                <a:moveTo>
                  <a:pt x="225974" y="69723"/>
                </a:moveTo>
                <a:lnTo>
                  <a:pt x="223470" y="84905"/>
                </a:lnTo>
                <a:cubicBezTo>
                  <a:pt x="223470" y="86350"/>
                  <a:pt x="222397" y="87796"/>
                  <a:pt x="220609" y="88519"/>
                </a:cubicBezTo>
                <a:cubicBezTo>
                  <a:pt x="219178" y="88881"/>
                  <a:pt x="218105" y="89604"/>
                  <a:pt x="216317" y="89965"/>
                </a:cubicBezTo>
                <a:cubicBezTo>
                  <a:pt x="215244" y="90688"/>
                  <a:pt x="213456" y="90688"/>
                  <a:pt x="212025" y="89604"/>
                </a:cubicBezTo>
                <a:lnTo>
                  <a:pt x="199864" y="80929"/>
                </a:lnTo>
                <a:cubicBezTo>
                  <a:pt x="197360" y="82736"/>
                  <a:pt x="195214" y="85266"/>
                  <a:pt x="193068" y="87796"/>
                </a:cubicBezTo>
                <a:lnTo>
                  <a:pt x="201652" y="100086"/>
                </a:lnTo>
                <a:cubicBezTo>
                  <a:pt x="202725" y="101170"/>
                  <a:pt x="202725" y="103339"/>
                  <a:pt x="202368" y="104424"/>
                </a:cubicBezTo>
                <a:cubicBezTo>
                  <a:pt x="201652" y="105869"/>
                  <a:pt x="200937" y="107315"/>
                  <a:pt x="200579" y="108761"/>
                </a:cubicBezTo>
                <a:cubicBezTo>
                  <a:pt x="200221" y="110207"/>
                  <a:pt x="198791" y="111653"/>
                  <a:pt x="197360" y="111653"/>
                </a:cubicBezTo>
                <a:lnTo>
                  <a:pt x="181980" y="114183"/>
                </a:lnTo>
                <a:cubicBezTo>
                  <a:pt x="181980" y="115629"/>
                  <a:pt x="181980" y="117436"/>
                  <a:pt x="181980" y="118882"/>
                </a:cubicBezTo>
                <a:cubicBezTo>
                  <a:pt x="181980" y="120689"/>
                  <a:pt x="181980" y="122497"/>
                  <a:pt x="181980" y="123942"/>
                </a:cubicBezTo>
                <a:lnTo>
                  <a:pt x="197002" y="126473"/>
                </a:lnTo>
                <a:cubicBezTo>
                  <a:pt x="198791" y="126473"/>
                  <a:pt x="200221" y="127919"/>
                  <a:pt x="200579" y="129364"/>
                </a:cubicBezTo>
                <a:cubicBezTo>
                  <a:pt x="200937" y="130810"/>
                  <a:pt x="201652" y="132256"/>
                  <a:pt x="202368" y="133340"/>
                </a:cubicBezTo>
                <a:cubicBezTo>
                  <a:pt x="202725" y="134786"/>
                  <a:pt x="202725" y="136955"/>
                  <a:pt x="201652" y="138039"/>
                </a:cubicBezTo>
                <a:lnTo>
                  <a:pt x="193068" y="150329"/>
                </a:lnTo>
                <a:cubicBezTo>
                  <a:pt x="195214" y="152859"/>
                  <a:pt x="197360" y="155390"/>
                  <a:pt x="199864" y="157558"/>
                </a:cubicBezTo>
                <a:lnTo>
                  <a:pt x="212025" y="148522"/>
                </a:lnTo>
                <a:cubicBezTo>
                  <a:pt x="213456" y="147437"/>
                  <a:pt x="215244" y="147437"/>
                  <a:pt x="216675" y="148160"/>
                </a:cubicBezTo>
                <a:cubicBezTo>
                  <a:pt x="218105" y="148522"/>
                  <a:pt x="219178" y="149245"/>
                  <a:pt x="220609" y="149606"/>
                </a:cubicBezTo>
                <a:cubicBezTo>
                  <a:pt x="222397" y="150329"/>
                  <a:pt x="223470" y="151775"/>
                  <a:pt x="223470" y="153221"/>
                </a:cubicBezTo>
                <a:lnTo>
                  <a:pt x="225974" y="168402"/>
                </a:lnTo>
                <a:cubicBezTo>
                  <a:pt x="229193" y="168764"/>
                  <a:pt x="232412" y="168764"/>
                  <a:pt x="235989" y="168402"/>
                </a:cubicBezTo>
                <a:lnTo>
                  <a:pt x="238135" y="153221"/>
                </a:lnTo>
                <a:cubicBezTo>
                  <a:pt x="238493" y="151775"/>
                  <a:pt x="239566" y="150329"/>
                  <a:pt x="240997" y="149606"/>
                </a:cubicBezTo>
                <a:cubicBezTo>
                  <a:pt x="242427" y="149245"/>
                  <a:pt x="243858" y="148522"/>
                  <a:pt x="245289" y="148160"/>
                </a:cubicBezTo>
                <a:cubicBezTo>
                  <a:pt x="246719" y="147437"/>
                  <a:pt x="248508" y="147437"/>
                  <a:pt x="249581" y="148522"/>
                </a:cubicBezTo>
                <a:lnTo>
                  <a:pt x="262099" y="157558"/>
                </a:lnTo>
                <a:cubicBezTo>
                  <a:pt x="264603" y="155390"/>
                  <a:pt x="266749" y="152859"/>
                  <a:pt x="268895" y="150329"/>
                </a:cubicBezTo>
                <a:lnTo>
                  <a:pt x="259953" y="138039"/>
                </a:lnTo>
                <a:cubicBezTo>
                  <a:pt x="258880" y="136955"/>
                  <a:pt x="258880" y="134786"/>
                  <a:pt x="259596" y="133340"/>
                </a:cubicBezTo>
                <a:cubicBezTo>
                  <a:pt x="260311" y="132256"/>
                  <a:pt x="261026" y="130810"/>
                  <a:pt x="261384" y="129364"/>
                </a:cubicBezTo>
                <a:cubicBezTo>
                  <a:pt x="262099" y="127919"/>
                  <a:pt x="263172" y="126473"/>
                  <a:pt x="264961" y="126473"/>
                </a:cubicBezTo>
                <a:lnTo>
                  <a:pt x="279626" y="123942"/>
                </a:lnTo>
                <a:cubicBezTo>
                  <a:pt x="279983" y="122497"/>
                  <a:pt x="279983" y="120689"/>
                  <a:pt x="279983" y="118882"/>
                </a:cubicBezTo>
                <a:cubicBezTo>
                  <a:pt x="279983" y="117436"/>
                  <a:pt x="279983" y="115629"/>
                  <a:pt x="279626" y="114183"/>
                </a:cubicBezTo>
                <a:lnTo>
                  <a:pt x="264961" y="111653"/>
                </a:lnTo>
                <a:cubicBezTo>
                  <a:pt x="263172" y="111653"/>
                  <a:pt x="262099" y="110207"/>
                  <a:pt x="261384" y="108761"/>
                </a:cubicBezTo>
                <a:cubicBezTo>
                  <a:pt x="261026" y="107315"/>
                  <a:pt x="260311" y="105869"/>
                  <a:pt x="259596" y="104424"/>
                </a:cubicBezTo>
                <a:cubicBezTo>
                  <a:pt x="258880" y="103339"/>
                  <a:pt x="258880" y="101170"/>
                  <a:pt x="259953" y="100086"/>
                </a:cubicBezTo>
                <a:lnTo>
                  <a:pt x="268895" y="87435"/>
                </a:lnTo>
                <a:cubicBezTo>
                  <a:pt x="266749" y="85266"/>
                  <a:pt x="264603" y="82736"/>
                  <a:pt x="262099" y="80929"/>
                </a:cubicBezTo>
                <a:lnTo>
                  <a:pt x="249581" y="89604"/>
                </a:lnTo>
                <a:cubicBezTo>
                  <a:pt x="248508" y="90688"/>
                  <a:pt x="246719" y="90688"/>
                  <a:pt x="244931" y="89965"/>
                </a:cubicBezTo>
                <a:cubicBezTo>
                  <a:pt x="243858" y="89604"/>
                  <a:pt x="242427" y="88881"/>
                  <a:pt x="240997" y="88519"/>
                </a:cubicBezTo>
                <a:cubicBezTo>
                  <a:pt x="239566" y="87796"/>
                  <a:pt x="238493" y="86350"/>
                  <a:pt x="238135" y="84905"/>
                </a:cubicBezTo>
                <a:lnTo>
                  <a:pt x="235989" y="69723"/>
                </a:lnTo>
                <a:cubicBezTo>
                  <a:pt x="232770" y="69362"/>
                  <a:pt x="229193" y="69362"/>
                  <a:pt x="225974" y="69723"/>
                </a:cubicBezTo>
                <a:close/>
                <a:moveTo>
                  <a:pt x="221682" y="61410"/>
                </a:moveTo>
                <a:cubicBezTo>
                  <a:pt x="227763" y="60325"/>
                  <a:pt x="234201" y="60325"/>
                  <a:pt x="240281" y="61410"/>
                </a:cubicBezTo>
                <a:cubicBezTo>
                  <a:pt x="242070" y="61771"/>
                  <a:pt x="243500" y="63217"/>
                  <a:pt x="243858" y="65024"/>
                </a:cubicBezTo>
                <a:lnTo>
                  <a:pt x="246362" y="80929"/>
                </a:lnTo>
                <a:cubicBezTo>
                  <a:pt x="246719" y="80929"/>
                  <a:pt x="246719" y="80929"/>
                  <a:pt x="246719" y="80929"/>
                </a:cubicBezTo>
                <a:lnTo>
                  <a:pt x="259596" y="71531"/>
                </a:lnTo>
                <a:cubicBezTo>
                  <a:pt x="261026" y="70808"/>
                  <a:pt x="263172" y="70808"/>
                  <a:pt x="264603" y="71531"/>
                </a:cubicBezTo>
                <a:cubicBezTo>
                  <a:pt x="269611" y="75507"/>
                  <a:pt x="274260" y="79844"/>
                  <a:pt x="277837" y="84905"/>
                </a:cubicBezTo>
                <a:cubicBezTo>
                  <a:pt x="278910" y="86350"/>
                  <a:pt x="278910" y="88519"/>
                  <a:pt x="277837" y="89965"/>
                </a:cubicBezTo>
                <a:lnTo>
                  <a:pt x="268538" y="102978"/>
                </a:lnTo>
                <a:cubicBezTo>
                  <a:pt x="268538" y="103339"/>
                  <a:pt x="268538" y="103339"/>
                  <a:pt x="268538" y="103701"/>
                </a:cubicBezTo>
                <a:lnTo>
                  <a:pt x="284275" y="105869"/>
                </a:lnTo>
                <a:cubicBezTo>
                  <a:pt x="286421" y="106231"/>
                  <a:pt x="287494" y="107677"/>
                  <a:pt x="287852" y="109484"/>
                </a:cubicBezTo>
                <a:cubicBezTo>
                  <a:pt x="288210" y="112737"/>
                  <a:pt x="288567" y="115629"/>
                  <a:pt x="288567" y="118882"/>
                </a:cubicBezTo>
                <a:cubicBezTo>
                  <a:pt x="288567" y="122135"/>
                  <a:pt x="288210" y="125388"/>
                  <a:pt x="287852" y="128641"/>
                </a:cubicBezTo>
                <a:cubicBezTo>
                  <a:pt x="287494" y="130449"/>
                  <a:pt x="286421" y="131895"/>
                  <a:pt x="284275" y="132256"/>
                </a:cubicBezTo>
                <a:lnTo>
                  <a:pt x="268538" y="134786"/>
                </a:lnTo>
                <a:lnTo>
                  <a:pt x="277837" y="147799"/>
                </a:lnTo>
                <a:cubicBezTo>
                  <a:pt x="278910" y="149606"/>
                  <a:pt x="278910" y="151414"/>
                  <a:pt x="277837" y="153221"/>
                </a:cubicBezTo>
                <a:cubicBezTo>
                  <a:pt x="274260" y="158281"/>
                  <a:pt x="269611" y="162619"/>
                  <a:pt x="264603" y="166595"/>
                </a:cubicBezTo>
                <a:cubicBezTo>
                  <a:pt x="263172" y="167679"/>
                  <a:pt x="261026" y="167679"/>
                  <a:pt x="259596" y="166595"/>
                </a:cubicBezTo>
                <a:lnTo>
                  <a:pt x="246719" y="156835"/>
                </a:lnTo>
                <a:cubicBezTo>
                  <a:pt x="246719" y="157197"/>
                  <a:pt x="246719" y="157197"/>
                  <a:pt x="246362" y="157197"/>
                </a:cubicBezTo>
                <a:lnTo>
                  <a:pt x="243858" y="173101"/>
                </a:lnTo>
                <a:cubicBezTo>
                  <a:pt x="243500" y="174909"/>
                  <a:pt x="242070" y="176354"/>
                  <a:pt x="240281" y="176716"/>
                </a:cubicBezTo>
                <a:cubicBezTo>
                  <a:pt x="237420" y="177077"/>
                  <a:pt x="233843" y="177439"/>
                  <a:pt x="230982" y="177439"/>
                </a:cubicBezTo>
                <a:cubicBezTo>
                  <a:pt x="227763" y="177439"/>
                  <a:pt x="224543" y="177077"/>
                  <a:pt x="221682" y="176716"/>
                </a:cubicBezTo>
                <a:cubicBezTo>
                  <a:pt x="219536" y="176354"/>
                  <a:pt x="218105" y="174909"/>
                  <a:pt x="218105" y="173101"/>
                </a:cubicBezTo>
                <a:lnTo>
                  <a:pt x="215602" y="157197"/>
                </a:lnTo>
                <a:cubicBezTo>
                  <a:pt x="215244" y="157197"/>
                  <a:pt x="215244" y="157197"/>
                  <a:pt x="215244" y="156835"/>
                </a:cubicBezTo>
                <a:lnTo>
                  <a:pt x="202368" y="166595"/>
                </a:lnTo>
                <a:cubicBezTo>
                  <a:pt x="200937" y="167679"/>
                  <a:pt x="198791" y="167679"/>
                  <a:pt x="197360" y="166595"/>
                </a:cubicBezTo>
                <a:cubicBezTo>
                  <a:pt x="191995" y="162619"/>
                  <a:pt x="187703" y="158281"/>
                  <a:pt x="183768" y="153221"/>
                </a:cubicBezTo>
                <a:cubicBezTo>
                  <a:pt x="183053" y="151414"/>
                  <a:pt x="183053" y="149606"/>
                  <a:pt x="183768" y="147799"/>
                </a:cubicBezTo>
                <a:lnTo>
                  <a:pt x="193426" y="134786"/>
                </a:lnTo>
                <a:cubicBezTo>
                  <a:pt x="193068" y="134786"/>
                  <a:pt x="193068" y="134786"/>
                  <a:pt x="193068" y="134786"/>
                </a:cubicBezTo>
                <a:lnTo>
                  <a:pt x="177330" y="132256"/>
                </a:lnTo>
                <a:cubicBezTo>
                  <a:pt x="175900" y="131895"/>
                  <a:pt x="174469" y="130449"/>
                  <a:pt x="173753" y="128641"/>
                </a:cubicBezTo>
                <a:cubicBezTo>
                  <a:pt x="173396" y="125388"/>
                  <a:pt x="173038" y="122135"/>
                  <a:pt x="173038" y="118882"/>
                </a:cubicBezTo>
                <a:cubicBezTo>
                  <a:pt x="173038" y="115629"/>
                  <a:pt x="173396" y="112737"/>
                  <a:pt x="173753" y="109484"/>
                </a:cubicBezTo>
                <a:cubicBezTo>
                  <a:pt x="174469" y="107677"/>
                  <a:pt x="175900" y="106231"/>
                  <a:pt x="177330" y="105869"/>
                </a:cubicBezTo>
                <a:lnTo>
                  <a:pt x="193068" y="103701"/>
                </a:lnTo>
                <a:cubicBezTo>
                  <a:pt x="193068" y="103339"/>
                  <a:pt x="193068" y="103339"/>
                  <a:pt x="193426" y="103339"/>
                </a:cubicBezTo>
                <a:lnTo>
                  <a:pt x="183768" y="89965"/>
                </a:lnTo>
                <a:cubicBezTo>
                  <a:pt x="183053" y="88519"/>
                  <a:pt x="183053" y="86350"/>
                  <a:pt x="183768" y="84905"/>
                </a:cubicBezTo>
                <a:cubicBezTo>
                  <a:pt x="187345" y="79844"/>
                  <a:pt x="191995" y="75507"/>
                  <a:pt x="197360" y="71531"/>
                </a:cubicBezTo>
                <a:cubicBezTo>
                  <a:pt x="198791" y="70808"/>
                  <a:pt x="200937" y="70808"/>
                  <a:pt x="202368" y="71531"/>
                </a:cubicBezTo>
                <a:lnTo>
                  <a:pt x="215244" y="80929"/>
                </a:lnTo>
                <a:lnTo>
                  <a:pt x="215602" y="80929"/>
                </a:lnTo>
                <a:lnTo>
                  <a:pt x="218105" y="65024"/>
                </a:lnTo>
                <a:cubicBezTo>
                  <a:pt x="218105" y="63217"/>
                  <a:pt x="219536" y="61771"/>
                  <a:pt x="221682" y="61410"/>
                </a:cubicBezTo>
                <a:close/>
                <a:moveTo>
                  <a:pt x="85725" y="51906"/>
                </a:moveTo>
                <a:cubicBezTo>
                  <a:pt x="66837" y="51906"/>
                  <a:pt x="51581" y="67098"/>
                  <a:pt x="51581" y="85545"/>
                </a:cubicBezTo>
                <a:cubicBezTo>
                  <a:pt x="51581" y="104354"/>
                  <a:pt x="66837" y="119546"/>
                  <a:pt x="85725" y="119546"/>
                </a:cubicBezTo>
                <a:cubicBezTo>
                  <a:pt x="104251" y="119546"/>
                  <a:pt x="119507" y="104354"/>
                  <a:pt x="119507" y="85545"/>
                </a:cubicBezTo>
                <a:cubicBezTo>
                  <a:pt x="119507" y="67098"/>
                  <a:pt x="104251" y="51906"/>
                  <a:pt x="85725" y="51906"/>
                </a:cubicBezTo>
                <a:close/>
                <a:moveTo>
                  <a:pt x="85725" y="42863"/>
                </a:moveTo>
                <a:cubicBezTo>
                  <a:pt x="109336" y="42863"/>
                  <a:pt x="128225" y="62034"/>
                  <a:pt x="128225" y="85545"/>
                </a:cubicBezTo>
                <a:cubicBezTo>
                  <a:pt x="128225" y="109056"/>
                  <a:pt x="109336" y="128227"/>
                  <a:pt x="85725" y="128227"/>
                </a:cubicBezTo>
                <a:cubicBezTo>
                  <a:pt x="62115" y="128227"/>
                  <a:pt x="42863" y="109056"/>
                  <a:pt x="42863" y="85545"/>
                </a:cubicBezTo>
                <a:cubicBezTo>
                  <a:pt x="42863" y="62034"/>
                  <a:pt x="62115" y="42863"/>
                  <a:pt x="85725" y="42863"/>
                </a:cubicBezTo>
                <a:close/>
                <a:moveTo>
                  <a:pt x="230200" y="33338"/>
                </a:moveTo>
                <a:cubicBezTo>
                  <a:pt x="250968" y="33338"/>
                  <a:pt x="270663" y="40747"/>
                  <a:pt x="286777" y="54152"/>
                </a:cubicBezTo>
                <a:cubicBezTo>
                  <a:pt x="288209" y="55563"/>
                  <a:pt x="288567" y="58385"/>
                  <a:pt x="287135" y="60149"/>
                </a:cubicBezTo>
                <a:cubicBezTo>
                  <a:pt x="286060" y="61208"/>
                  <a:pt x="284986" y="61560"/>
                  <a:pt x="283554" y="61560"/>
                </a:cubicBezTo>
                <a:cubicBezTo>
                  <a:pt x="282480" y="61560"/>
                  <a:pt x="281405" y="61208"/>
                  <a:pt x="280689" y="60502"/>
                </a:cubicBezTo>
                <a:cubicBezTo>
                  <a:pt x="266724" y="48508"/>
                  <a:pt x="248820" y="41805"/>
                  <a:pt x="230200" y="41805"/>
                </a:cubicBezTo>
                <a:cubicBezTo>
                  <a:pt x="219815" y="41805"/>
                  <a:pt x="209789" y="43922"/>
                  <a:pt x="200479" y="47802"/>
                </a:cubicBezTo>
                <a:cubicBezTo>
                  <a:pt x="198330" y="48508"/>
                  <a:pt x="195824" y="47449"/>
                  <a:pt x="194749" y="45333"/>
                </a:cubicBezTo>
                <a:cubicBezTo>
                  <a:pt x="193675" y="43216"/>
                  <a:pt x="194749" y="40747"/>
                  <a:pt x="196898" y="39688"/>
                </a:cubicBezTo>
                <a:cubicBezTo>
                  <a:pt x="207640" y="35455"/>
                  <a:pt x="218741" y="33338"/>
                  <a:pt x="230200" y="33338"/>
                </a:cubicBezTo>
                <a:close/>
                <a:moveTo>
                  <a:pt x="91488" y="8285"/>
                </a:moveTo>
                <a:lnTo>
                  <a:pt x="79602" y="8645"/>
                </a:lnTo>
                <a:lnTo>
                  <a:pt x="79962" y="19450"/>
                </a:lnTo>
                <a:cubicBezTo>
                  <a:pt x="79962" y="21251"/>
                  <a:pt x="78161" y="23052"/>
                  <a:pt x="76360" y="23773"/>
                </a:cubicBezTo>
                <a:cubicBezTo>
                  <a:pt x="71677" y="24133"/>
                  <a:pt x="67355" y="25574"/>
                  <a:pt x="62673" y="27375"/>
                </a:cubicBezTo>
                <a:cubicBezTo>
                  <a:pt x="60872" y="27735"/>
                  <a:pt x="58711" y="27375"/>
                  <a:pt x="57630" y="25213"/>
                </a:cubicBezTo>
                <a:lnTo>
                  <a:pt x="51867" y="15849"/>
                </a:lnTo>
                <a:lnTo>
                  <a:pt x="41782" y="21972"/>
                </a:lnTo>
                <a:lnTo>
                  <a:pt x="47545" y="30977"/>
                </a:lnTo>
                <a:cubicBezTo>
                  <a:pt x="48625" y="32777"/>
                  <a:pt x="48265" y="35299"/>
                  <a:pt x="46464" y="36740"/>
                </a:cubicBezTo>
                <a:cubicBezTo>
                  <a:pt x="42862" y="39261"/>
                  <a:pt x="39981" y="42863"/>
                  <a:pt x="36739" y="46104"/>
                </a:cubicBezTo>
                <a:cubicBezTo>
                  <a:pt x="35659" y="48266"/>
                  <a:pt x="33137" y="48626"/>
                  <a:pt x="31336" y="47185"/>
                </a:cubicBezTo>
                <a:lnTo>
                  <a:pt x="21971" y="42142"/>
                </a:lnTo>
                <a:lnTo>
                  <a:pt x="16208" y="52228"/>
                </a:lnTo>
                <a:lnTo>
                  <a:pt x="25573" y="57270"/>
                </a:lnTo>
                <a:cubicBezTo>
                  <a:pt x="27374" y="58351"/>
                  <a:pt x="28095" y="60872"/>
                  <a:pt x="27374" y="62673"/>
                </a:cubicBezTo>
                <a:cubicBezTo>
                  <a:pt x="25573" y="66995"/>
                  <a:pt x="24493" y="71318"/>
                  <a:pt x="23772" y="76000"/>
                </a:cubicBezTo>
                <a:cubicBezTo>
                  <a:pt x="23412" y="78161"/>
                  <a:pt x="21611" y="79602"/>
                  <a:pt x="19450" y="79602"/>
                </a:cubicBezTo>
                <a:lnTo>
                  <a:pt x="8284" y="79602"/>
                </a:lnTo>
                <a:lnTo>
                  <a:pt x="9005" y="91488"/>
                </a:lnTo>
                <a:lnTo>
                  <a:pt x="19450" y="91128"/>
                </a:lnTo>
                <a:cubicBezTo>
                  <a:pt x="21611" y="91128"/>
                  <a:pt x="23412" y="92929"/>
                  <a:pt x="23772" y="94730"/>
                </a:cubicBezTo>
                <a:cubicBezTo>
                  <a:pt x="24493" y="99412"/>
                  <a:pt x="25573" y="103735"/>
                  <a:pt x="27374" y="108057"/>
                </a:cubicBezTo>
                <a:cubicBezTo>
                  <a:pt x="28095" y="110218"/>
                  <a:pt x="27374" y="112379"/>
                  <a:pt x="25573" y="113460"/>
                </a:cubicBezTo>
                <a:lnTo>
                  <a:pt x="16208" y="118863"/>
                </a:lnTo>
                <a:lnTo>
                  <a:pt x="22332" y="129308"/>
                </a:lnTo>
                <a:lnTo>
                  <a:pt x="31336" y="123545"/>
                </a:lnTo>
                <a:cubicBezTo>
                  <a:pt x="33137" y="122465"/>
                  <a:pt x="35659" y="122825"/>
                  <a:pt x="36739" y="124626"/>
                </a:cubicBezTo>
                <a:cubicBezTo>
                  <a:pt x="39981" y="128228"/>
                  <a:pt x="42862" y="131469"/>
                  <a:pt x="46464" y="134351"/>
                </a:cubicBezTo>
                <a:cubicBezTo>
                  <a:pt x="48265" y="135792"/>
                  <a:pt x="48625" y="137953"/>
                  <a:pt x="47545" y="140114"/>
                </a:cubicBezTo>
                <a:lnTo>
                  <a:pt x="42142" y="149479"/>
                </a:lnTo>
                <a:lnTo>
                  <a:pt x="52587" y="154882"/>
                </a:lnTo>
                <a:lnTo>
                  <a:pt x="57630" y="145517"/>
                </a:lnTo>
                <a:cubicBezTo>
                  <a:pt x="58351" y="144076"/>
                  <a:pt x="59791" y="143716"/>
                  <a:pt x="61232" y="143716"/>
                </a:cubicBezTo>
                <a:cubicBezTo>
                  <a:pt x="61952" y="143716"/>
                  <a:pt x="62313" y="143716"/>
                  <a:pt x="62673" y="143716"/>
                </a:cubicBezTo>
                <a:cubicBezTo>
                  <a:pt x="67355" y="145517"/>
                  <a:pt x="71677" y="146597"/>
                  <a:pt x="76360" y="147318"/>
                </a:cubicBezTo>
                <a:cubicBezTo>
                  <a:pt x="78161" y="147678"/>
                  <a:pt x="79962" y="149479"/>
                  <a:pt x="79962" y="151640"/>
                </a:cubicBezTo>
                <a:lnTo>
                  <a:pt x="79962" y="162446"/>
                </a:lnTo>
                <a:lnTo>
                  <a:pt x="91848" y="162085"/>
                </a:lnTo>
                <a:lnTo>
                  <a:pt x="91488" y="151640"/>
                </a:lnTo>
                <a:cubicBezTo>
                  <a:pt x="91488" y="149479"/>
                  <a:pt x="92929" y="147678"/>
                  <a:pt x="95090" y="147318"/>
                </a:cubicBezTo>
                <a:cubicBezTo>
                  <a:pt x="99772" y="146597"/>
                  <a:pt x="104095" y="145517"/>
                  <a:pt x="108417" y="143716"/>
                </a:cubicBezTo>
                <a:cubicBezTo>
                  <a:pt x="110578" y="142995"/>
                  <a:pt x="112739" y="143716"/>
                  <a:pt x="113820" y="145517"/>
                </a:cubicBezTo>
                <a:lnTo>
                  <a:pt x="119222" y="155242"/>
                </a:lnTo>
                <a:lnTo>
                  <a:pt x="129308" y="148758"/>
                </a:lnTo>
                <a:lnTo>
                  <a:pt x="123905" y="140114"/>
                </a:lnTo>
                <a:cubicBezTo>
                  <a:pt x="122824" y="137953"/>
                  <a:pt x="123185" y="135792"/>
                  <a:pt x="124985" y="134351"/>
                </a:cubicBezTo>
                <a:cubicBezTo>
                  <a:pt x="128587" y="131469"/>
                  <a:pt x="131469" y="128228"/>
                  <a:pt x="134711" y="124626"/>
                </a:cubicBezTo>
                <a:cubicBezTo>
                  <a:pt x="135791" y="122825"/>
                  <a:pt x="138312" y="122465"/>
                  <a:pt x="140113" y="123545"/>
                </a:cubicBezTo>
                <a:lnTo>
                  <a:pt x="149478" y="128948"/>
                </a:lnTo>
                <a:lnTo>
                  <a:pt x="155241" y="118502"/>
                </a:lnTo>
                <a:lnTo>
                  <a:pt x="145876" y="113460"/>
                </a:lnTo>
                <a:cubicBezTo>
                  <a:pt x="144075" y="112379"/>
                  <a:pt x="143355" y="110218"/>
                  <a:pt x="144075" y="108057"/>
                </a:cubicBezTo>
                <a:cubicBezTo>
                  <a:pt x="145516" y="104095"/>
                  <a:pt x="146957" y="99412"/>
                  <a:pt x="147317" y="94730"/>
                </a:cubicBezTo>
                <a:cubicBezTo>
                  <a:pt x="147677" y="92929"/>
                  <a:pt x="149839" y="91128"/>
                  <a:pt x="152000" y="91128"/>
                </a:cubicBezTo>
                <a:lnTo>
                  <a:pt x="162805" y="91128"/>
                </a:lnTo>
                <a:lnTo>
                  <a:pt x="162445" y="79602"/>
                </a:lnTo>
                <a:lnTo>
                  <a:pt x="152000" y="79602"/>
                </a:lnTo>
                <a:cubicBezTo>
                  <a:pt x="149839" y="79602"/>
                  <a:pt x="147677" y="78161"/>
                  <a:pt x="147317" y="76000"/>
                </a:cubicBezTo>
                <a:cubicBezTo>
                  <a:pt x="146957" y="71318"/>
                  <a:pt x="145516" y="66995"/>
                  <a:pt x="144075" y="62673"/>
                </a:cubicBezTo>
                <a:cubicBezTo>
                  <a:pt x="143355" y="60872"/>
                  <a:pt x="144075" y="58351"/>
                  <a:pt x="145876" y="57270"/>
                </a:cubicBezTo>
                <a:lnTo>
                  <a:pt x="155241" y="51867"/>
                </a:lnTo>
                <a:lnTo>
                  <a:pt x="149118" y="41782"/>
                </a:lnTo>
                <a:lnTo>
                  <a:pt x="140113" y="47185"/>
                </a:lnTo>
                <a:cubicBezTo>
                  <a:pt x="138312" y="48626"/>
                  <a:pt x="135791" y="48266"/>
                  <a:pt x="134711" y="46104"/>
                </a:cubicBezTo>
                <a:cubicBezTo>
                  <a:pt x="131469" y="42863"/>
                  <a:pt x="128587" y="39261"/>
                  <a:pt x="124985" y="36740"/>
                </a:cubicBezTo>
                <a:cubicBezTo>
                  <a:pt x="123185" y="35299"/>
                  <a:pt x="122824" y="32777"/>
                  <a:pt x="123905" y="30977"/>
                </a:cubicBezTo>
                <a:lnTo>
                  <a:pt x="129308" y="21251"/>
                </a:lnTo>
                <a:lnTo>
                  <a:pt x="118502" y="15849"/>
                </a:lnTo>
                <a:lnTo>
                  <a:pt x="113820" y="25213"/>
                </a:lnTo>
                <a:cubicBezTo>
                  <a:pt x="112739" y="27375"/>
                  <a:pt x="110578" y="28095"/>
                  <a:pt x="108417" y="27375"/>
                </a:cubicBezTo>
                <a:cubicBezTo>
                  <a:pt x="104095" y="25574"/>
                  <a:pt x="99772" y="24133"/>
                  <a:pt x="95090" y="23773"/>
                </a:cubicBezTo>
                <a:cubicBezTo>
                  <a:pt x="92929" y="23052"/>
                  <a:pt x="91488" y="21251"/>
                  <a:pt x="91488" y="19450"/>
                </a:cubicBezTo>
                <a:lnTo>
                  <a:pt x="91488" y="8285"/>
                </a:lnTo>
                <a:close/>
                <a:moveTo>
                  <a:pt x="229949" y="3175"/>
                </a:moveTo>
                <a:cubicBezTo>
                  <a:pt x="239294" y="3175"/>
                  <a:pt x="248639" y="4248"/>
                  <a:pt x="257625" y="6395"/>
                </a:cubicBezTo>
                <a:cubicBezTo>
                  <a:pt x="260141" y="7110"/>
                  <a:pt x="261579" y="9257"/>
                  <a:pt x="261219" y="11761"/>
                </a:cubicBezTo>
                <a:cubicBezTo>
                  <a:pt x="260500" y="13908"/>
                  <a:pt x="257984" y="15339"/>
                  <a:pt x="255468" y="14981"/>
                </a:cubicBezTo>
                <a:cubicBezTo>
                  <a:pt x="247201" y="12834"/>
                  <a:pt x="238575" y="11761"/>
                  <a:pt x="229949" y="11761"/>
                </a:cubicBezTo>
                <a:cubicBezTo>
                  <a:pt x="210180" y="11761"/>
                  <a:pt x="190770" y="17127"/>
                  <a:pt x="173877" y="27502"/>
                </a:cubicBezTo>
                <a:cubicBezTo>
                  <a:pt x="173158" y="27860"/>
                  <a:pt x="172439" y="28218"/>
                  <a:pt x="171361" y="28218"/>
                </a:cubicBezTo>
                <a:cubicBezTo>
                  <a:pt x="169923" y="28218"/>
                  <a:pt x="168845" y="27502"/>
                  <a:pt x="167766" y="26071"/>
                </a:cubicBezTo>
                <a:cubicBezTo>
                  <a:pt x="166688" y="23925"/>
                  <a:pt x="167407" y="21420"/>
                  <a:pt x="169204" y="20347"/>
                </a:cubicBezTo>
                <a:cubicBezTo>
                  <a:pt x="187535" y="8899"/>
                  <a:pt x="208382" y="3175"/>
                  <a:pt x="229949" y="3175"/>
                </a:cubicBezTo>
                <a:close/>
                <a:moveTo>
                  <a:pt x="79602" y="0"/>
                </a:moveTo>
                <a:lnTo>
                  <a:pt x="91848" y="0"/>
                </a:lnTo>
                <a:cubicBezTo>
                  <a:pt x="96531" y="0"/>
                  <a:pt x="100132" y="3602"/>
                  <a:pt x="100132" y="8285"/>
                </a:cubicBezTo>
                <a:lnTo>
                  <a:pt x="100132" y="15488"/>
                </a:lnTo>
                <a:cubicBezTo>
                  <a:pt x="102654" y="16209"/>
                  <a:pt x="105535" y="16929"/>
                  <a:pt x="107696" y="17650"/>
                </a:cubicBezTo>
                <a:lnTo>
                  <a:pt x="111658" y="11166"/>
                </a:lnTo>
                <a:cubicBezTo>
                  <a:pt x="114180" y="7204"/>
                  <a:pt x="119222" y="6123"/>
                  <a:pt x="123185" y="8285"/>
                </a:cubicBezTo>
                <a:lnTo>
                  <a:pt x="133630" y="14408"/>
                </a:lnTo>
                <a:cubicBezTo>
                  <a:pt x="135431" y="15488"/>
                  <a:pt x="136872" y="17289"/>
                  <a:pt x="137592" y="19450"/>
                </a:cubicBezTo>
                <a:cubicBezTo>
                  <a:pt x="138312" y="21612"/>
                  <a:pt x="137952" y="24133"/>
                  <a:pt x="136872" y="25934"/>
                </a:cubicBezTo>
                <a:lnTo>
                  <a:pt x="132910" y="32057"/>
                </a:lnTo>
                <a:cubicBezTo>
                  <a:pt x="135071" y="33858"/>
                  <a:pt x="136872" y="35659"/>
                  <a:pt x="138673" y="37820"/>
                </a:cubicBezTo>
                <a:lnTo>
                  <a:pt x="145156" y="34218"/>
                </a:lnTo>
                <a:cubicBezTo>
                  <a:pt x="146957" y="33138"/>
                  <a:pt x="149478" y="32777"/>
                  <a:pt x="151279" y="33498"/>
                </a:cubicBezTo>
                <a:cubicBezTo>
                  <a:pt x="153801" y="33858"/>
                  <a:pt x="155602" y="35299"/>
                  <a:pt x="156682" y="37460"/>
                </a:cubicBezTo>
                <a:lnTo>
                  <a:pt x="162805" y="47905"/>
                </a:lnTo>
                <a:cubicBezTo>
                  <a:pt x="163886" y="49706"/>
                  <a:pt x="164246" y="52228"/>
                  <a:pt x="163886" y="54029"/>
                </a:cubicBezTo>
                <a:cubicBezTo>
                  <a:pt x="163166" y="56550"/>
                  <a:pt x="161725" y="58351"/>
                  <a:pt x="159564" y="59431"/>
                </a:cubicBezTo>
                <a:lnTo>
                  <a:pt x="153440" y="63033"/>
                </a:lnTo>
                <a:cubicBezTo>
                  <a:pt x="154161" y="65555"/>
                  <a:pt x="154881" y="68076"/>
                  <a:pt x="155602" y="70957"/>
                </a:cubicBezTo>
                <a:lnTo>
                  <a:pt x="162805" y="70957"/>
                </a:lnTo>
                <a:cubicBezTo>
                  <a:pt x="167488" y="70957"/>
                  <a:pt x="171090" y="74920"/>
                  <a:pt x="171090" y="79242"/>
                </a:cubicBezTo>
                <a:lnTo>
                  <a:pt x="171090" y="91488"/>
                </a:lnTo>
                <a:cubicBezTo>
                  <a:pt x="171090" y="96171"/>
                  <a:pt x="167488" y="100133"/>
                  <a:pt x="162805" y="100133"/>
                </a:cubicBezTo>
                <a:lnTo>
                  <a:pt x="155602" y="100133"/>
                </a:lnTo>
                <a:cubicBezTo>
                  <a:pt x="154881" y="102654"/>
                  <a:pt x="154161" y="105175"/>
                  <a:pt x="153440" y="107697"/>
                </a:cubicBezTo>
                <a:lnTo>
                  <a:pt x="159564" y="111299"/>
                </a:lnTo>
                <a:cubicBezTo>
                  <a:pt x="161725" y="112739"/>
                  <a:pt x="163166" y="114540"/>
                  <a:pt x="163886" y="116341"/>
                </a:cubicBezTo>
                <a:cubicBezTo>
                  <a:pt x="164246" y="118863"/>
                  <a:pt x="163886" y="121024"/>
                  <a:pt x="162805" y="122825"/>
                </a:cubicBezTo>
                <a:lnTo>
                  <a:pt x="156682" y="133630"/>
                </a:lnTo>
                <a:cubicBezTo>
                  <a:pt x="155602" y="135431"/>
                  <a:pt x="153801" y="136872"/>
                  <a:pt x="151639" y="137232"/>
                </a:cubicBezTo>
                <a:cubicBezTo>
                  <a:pt x="149478" y="137953"/>
                  <a:pt x="146957" y="137953"/>
                  <a:pt x="145156" y="136512"/>
                </a:cubicBezTo>
                <a:lnTo>
                  <a:pt x="138673" y="132910"/>
                </a:lnTo>
                <a:cubicBezTo>
                  <a:pt x="136872" y="135071"/>
                  <a:pt x="135071" y="136872"/>
                  <a:pt x="132910" y="138673"/>
                </a:cubicBezTo>
                <a:lnTo>
                  <a:pt x="136872" y="145156"/>
                </a:lnTo>
                <a:cubicBezTo>
                  <a:pt x="137952" y="146957"/>
                  <a:pt x="138312" y="149119"/>
                  <a:pt x="137592" y="151280"/>
                </a:cubicBezTo>
                <a:cubicBezTo>
                  <a:pt x="136872" y="153441"/>
                  <a:pt x="135431" y="155242"/>
                  <a:pt x="133630" y="156322"/>
                </a:cubicBezTo>
                <a:lnTo>
                  <a:pt x="123185" y="162446"/>
                </a:lnTo>
                <a:cubicBezTo>
                  <a:pt x="119222" y="164967"/>
                  <a:pt x="114180" y="163526"/>
                  <a:pt x="111658" y="159564"/>
                </a:cubicBezTo>
                <a:lnTo>
                  <a:pt x="107696" y="153081"/>
                </a:lnTo>
                <a:cubicBezTo>
                  <a:pt x="105535" y="154161"/>
                  <a:pt x="102654" y="154882"/>
                  <a:pt x="100132" y="155242"/>
                </a:cubicBezTo>
                <a:lnTo>
                  <a:pt x="100132" y="162446"/>
                </a:lnTo>
                <a:cubicBezTo>
                  <a:pt x="100132" y="167128"/>
                  <a:pt x="96531" y="171090"/>
                  <a:pt x="91848" y="171090"/>
                </a:cubicBezTo>
                <a:lnTo>
                  <a:pt x="79602" y="171090"/>
                </a:lnTo>
                <a:cubicBezTo>
                  <a:pt x="74919" y="171090"/>
                  <a:pt x="70957" y="167128"/>
                  <a:pt x="70957" y="162446"/>
                </a:cubicBezTo>
                <a:lnTo>
                  <a:pt x="70957" y="155242"/>
                </a:lnTo>
                <a:cubicBezTo>
                  <a:pt x="68436" y="154882"/>
                  <a:pt x="65914" y="154161"/>
                  <a:pt x="63393" y="153081"/>
                </a:cubicBezTo>
                <a:lnTo>
                  <a:pt x="59791" y="159564"/>
                </a:lnTo>
                <a:cubicBezTo>
                  <a:pt x="57270" y="163526"/>
                  <a:pt x="52227" y="164967"/>
                  <a:pt x="48265" y="162446"/>
                </a:cubicBezTo>
                <a:lnTo>
                  <a:pt x="37460" y="156322"/>
                </a:lnTo>
                <a:cubicBezTo>
                  <a:pt x="35659" y="155242"/>
                  <a:pt x="34218" y="153441"/>
                  <a:pt x="33497" y="151280"/>
                </a:cubicBezTo>
                <a:cubicBezTo>
                  <a:pt x="33137" y="149119"/>
                  <a:pt x="33497" y="146957"/>
                  <a:pt x="34578" y="145156"/>
                </a:cubicBezTo>
                <a:lnTo>
                  <a:pt x="38180" y="138673"/>
                </a:lnTo>
                <a:cubicBezTo>
                  <a:pt x="36379" y="136872"/>
                  <a:pt x="34218" y="135071"/>
                  <a:pt x="32417" y="132910"/>
                </a:cubicBezTo>
                <a:lnTo>
                  <a:pt x="26294" y="136512"/>
                </a:lnTo>
                <a:cubicBezTo>
                  <a:pt x="21971" y="139033"/>
                  <a:pt x="16929" y="137592"/>
                  <a:pt x="14768" y="133630"/>
                </a:cubicBezTo>
                <a:lnTo>
                  <a:pt x="8284" y="122825"/>
                </a:lnTo>
                <a:cubicBezTo>
                  <a:pt x="7564" y="121024"/>
                  <a:pt x="6843" y="118863"/>
                  <a:pt x="7564" y="116341"/>
                </a:cubicBezTo>
                <a:cubicBezTo>
                  <a:pt x="8284" y="114540"/>
                  <a:pt x="9725" y="112739"/>
                  <a:pt x="11526" y="111299"/>
                </a:cubicBezTo>
                <a:lnTo>
                  <a:pt x="17649" y="107697"/>
                </a:lnTo>
                <a:cubicBezTo>
                  <a:pt x="16929" y="105175"/>
                  <a:pt x="16208" y="102654"/>
                  <a:pt x="15848" y="100133"/>
                </a:cubicBezTo>
                <a:lnTo>
                  <a:pt x="8284" y="100133"/>
                </a:lnTo>
                <a:cubicBezTo>
                  <a:pt x="3962" y="100133"/>
                  <a:pt x="0" y="96171"/>
                  <a:pt x="0" y="91488"/>
                </a:cubicBezTo>
                <a:lnTo>
                  <a:pt x="0" y="79242"/>
                </a:lnTo>
                <a:cubicBezTo>
                  <a:pt x="0" y="74920"/>
                  <a:pt x="3962" y="70957"/>
                  <a:pt x="8284" y="70957"/>
                </a:cubicBezTo>
                <a:lnTo>
                  <a:pt x="15848" y="70957"/>
                </a:lnTo>
                <a:cubicBezTo>
                  <a:pt x="16208" y="68076"/>
                  <a:pt x="16929" y="65555"/>
                  <a:pt x="17649" y="63033"/>
                </a:cubicBezTo>
                <a:lnTo>
                  <a:pt x="11526" y="59431"/>
                </a:lnTo>
                <a:cubicBezTo>
                  <a:pt x="9725" y="58351"/>
                  <a:pt x="8284" y="56550"/>
                  <a:pt x="7564" y="54029"/>
                </a:cubicBezTo>
                <a:cubicBezTo>
                  <a:pt x="6843" y="52228"/>
                  <a:pt x="7564" y="49706"/>
                  <a:pt x="8284" y="47905"/>
                </a:cubicBezTo>
                <a:lnTo>
                  <a:pt x="14768" y="37460"/>
                </a:lnTo>
                <a:cubicBezTo>
                  <a:pt x="16929" y="33138"/>
                  <a:pt x="22332" y="32057"/>
                  <a:pt x="25933" y="34218"/>
                </a:cubicBezTo>
                <a:lnTo>
                  <a:pt x="32417" y="37820"/>
                </a:lnTo>
                <a:cubicBezTo>
                  <a:pt x="34218" y="35659"/>
                  <a:pt x="36379" y="33858"/>
                  <a:pt x="38180" y="32057"/>
                </a:cubicBezTo>
                <a:lnTo>
                  <a:pt x="34578" y="25934"/>
                </a:lnTo>
                <a:cubicBezTo>
                  <a:pt x="33497" y="24133"/>
                  <a:pt x="33137" y="21612"/>
                  <a:pt x="33497" y="19450"/>
                </a:cubicBezTo>
                <a:cubicBezTo>
                  <a:pt x="34218" y="17289"/>
                  <a:pt x="35659" y="15488"/>
                  <a:pt x="37460" y="14408"/>
                </a:cubicBezTo>
                <a:lnTo>
                  <a:pt x="48265" y="8285"/>
                </a:lnTo>
                <a:cubicBezTo>
                  <a:pt x="52227" y="6123"/>
                  <a:pt x="57270" y="7204"/>
                  <a:pt x="59791" y="11166"/>
                </a:cubicBezTo>
                <a:lnTo>
                  <a:pt x="63393" y="17650"/>
                </a:lnTo>
                <a:cubicBezTo>
                  <a:pt x="65914" y="16929"/>
                  <a:pt x="68436" y="16209"/>
                  <a:pt x="70957" y="15488"/>
                </a:cubicBezTo>
                <a:lnTo>
                  <a:pt x="70957" y="8285"/>
                </a:lnTo>
                <a:cubicBezTo>
                  <a:pt x="70957" y="3602"/>
                  <a:pt x="74919" y="0"/>
                  <a:pt x="79602" y="0"/>
                </a:cubicBezTo>
                <a:close/>
              </a:path>
            </a:pathLst>
          </a:custGeom>
          <a:solidFill>
            <a:schemeClr val="tx2"/>
          </a:solidFill>
          <a:ln>
            <a:noFill/>
          </a:ln>
          <a:effectLst/>
        </p:spPr>
        <p:txBody>
          <a:bodyPr anchor="ctr"/>
          <a:lstStyle/>
          <a:p>
            <a:endParaRPr lang="en-US" dirty="0">
              <a:latin typeface="Heebo Light" pitchFamily="2" charset="-79"/>
            </a:endParaRPr>
          </a:p>
        </p:txBody>
      </p:sp>
      <p:sp>
        <p:nvSpPr>
          <p:cNvPr id="62" name="TextBox 61">
            <a:extLst>
              <a:ext uri="{FF2B5EF4-FFF2-40B4-BE49-F238E27FC236}">
                <a16:creationId xmlns:a16="http://schemas.microsoft.com/office/drawing/2014/main" id="{E8248BF0-A526-754F-A6FB-09ABFD12F950}"/>
              </a:ext>
            </a:extLst>
          </p:cNvPr>
          <p:cNvSpPr txBox="1"/>
          <p:nvPr/>
        </p:nvSpPr>
        <p:spPr>
          <a:xfrm>
            <a:off x="3277560" y="4054370"/>
            <a:ext cx="2650084" cy="615553"/>
          </a:xfrm>
          <a:prstGeom prst="rect">
            <a:avLst/>
          </a:prstGeom>
          <a:noFill/>
        </p:spPr>
        <p:txBody>
          <a:bodyPr wrap="none" rtlCol="0" anchor="ctr" anchorCtr="0">
            <a:spAutoFit/>
          </a:bodyPr>
          <a:lstStyle/>
          <a:p>
            <a:r>
              <a:rPr lang="en-US" sz="3400" b="1" spc="300" dirty="0">
                <a:solidFill>
                  <a:schemeClr val="tx2"/>
                </a:solidFill>
                <a:latin typeface="Raleway" panose="020B0503030101060003" pitchFamily="34" charset="77"/>
                <a:ea typeface="League Spartan" charset="0"/>
                <a:cs typeface="Poppins" pitchFamily="2" charset="77"/>
              </a:rPr>
              <a:t>SERVICE 1</a:t>
            </a:r>
          </a:p>
        </p:txBody>
      </p:sp>
      <p:sp>
        <p:nvSpPr>
          <p:cNvPr id="63" name="Subtitle 2">
            <a:extLst>
              <a:ext uri="{FF2B5EF4-FFF2-40B4-BE49-F238E27FC236}">
                <a16:creationId xmlns:a16="http://schemas.microsoft.com/office/drawing/2014/main" id="{56F5432F-E66B-0C47-9F6B-A06FCC481FC6}"/>
              </a:ext>
            </a:extLst>
          </p:cNvPr>
          <p:cNvSpPr txBox="1">
            <a:spLocks/>
          </p:cNvSpPr>
          <p:nvPr/>
        </p:nvSpPr>
        <p:spPr>
          <a:xfrm>
            <a:off x="3266387" y="4717715"/>
            <a:ext cx="6928199" cy="1041311"/>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800"/>
              </a:lnSpc>
            </a:pPr>
            <a:r>
              <a:rPr lang="en-US" sz="25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 companies go above and beyond.</a:t>
            </a:r>
          </a:p>
        </p:txBody>
      </p:sp>
      <p:sp>
        <p:nvSpPr>
          <p:cNvPr id="65" name="TextBox 64">
            <a:extLst>
              <a:ext uri="{FF2B5EF4-FFF2-40B4-BE49-F238E27FC236}">
                <a16:creationId xmlns:a16="http://schemas.microsoft.com/office/drawing/2014/main" id="{7B700085-0FFE-6E44-9222-9ED3C944A776}"/>
              </a:ext>
            </a:extLst>
          </p:cNvPr>
          <p:cNvSpPr txBox="1"/>
          <p:nvPr/>
        </p:nvSpPr>
        <p:spPr>
          <a:xfrm>
            <a:off x="3277560" y="7488937"/>
            <a:ext cx="2680542" cy="615553"/>
          </a:xfrm>
          <a:prstGeom prst="rect">
            <a:avLst/>
          </a:prstGeom>
          <a:noFill/>
        </p:spPr>
        <p:txBody>
          <a:bodyPr wrap="none" rtlCol="0" anchor="ctr" anchorCtr="0">
            <a:spAutoFit/>
          </a:bodyPr>
          <a:lstStyle/>
          <a:p>
            <a:r>
              <a:rPr lang="en-US" sz="3400" b="1" spc="300" dirty="0">
                <a:solidFill>
                  <a:schemeClr val="tx2"/>
                </a:solidFill>
                <a:latin typeface="Raleway" panose="020B0503030101060003" pitchFamily="34" charset="77"/>
                <a:ea typeface="League Spartan" charset="0"/>
                <a:cs typeface="Poppins" pitchFamily="2" charset="77"/>
              </a:rPr>
              <a:t>SERVICE 2</a:t>
            </a:r>
          </a:p>
        </p:txBody>
      </p:sp>
      <p:sp>
        <p:nvSpPr>
          <p:cNvPr id="66" name="Subtitle 2">
            <a:extLst>
              <a:ext uri="{FF2B5EF4-FFF2-40B4-BE49-F238E27FC236}">
                <a16:creationId xmlns:a16="http://schemas.microsoft.com/office/drawing/2014/main" id="{D00D1831-FB73-314A-B280-2188085F5CF9}"/>
              </a:ext>
            </a:extLst>
          </p:cNvPr>
          <p:cNvSpPr txBox="1">
            <a:spLocks/>
          </p:cNvSpPr>
          <p:nvPr/>
        </p:nvSpPr>
        <p:spPr>
          <a:xfrm>
            <a:off x="3266387" y="8152282"/>
            <a:ext cx="6928199" cy="1041311"/>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800"/>
              </a:lnSpc>
            </a:pPr>
            <a:r>
              <a:rPr lang="en-US" sz="25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 companies go above and beyond.</a:t>
            </a:r>
          </a:p>
        </p:txBody>
      </p:sp>
      <p:sp>
        <p:nvSpPr>
          <p:cNvPr id="68" name="TextBox 67">
            <a:extLst>
              <a:ext uri="{FF2B5EF4-FFF2-40B4-BE49-F238E27FC236}">
                <a16:creationId xmlns:a16="http://schemas.microsoft.com/office/drawing/2014/main" id="{5907F3F0-1C9C-BC47-85F9-D642981650DB}"/>
              </a:ext>
            </a:extLst>
          </p:cNvPr>
          <p:cNvSpPr txBox="1"/>
          <p:nvPr/>
        </p:nvSpPr>
        <p:spPr>
          <a:xfrm>
            <a:off x="3277560" y="10855286"/>
            <a:ext cx="2678938" cy="615553"/>
          </a:xfrm>
          <a:prstGeom prst="rect">
            <a:avLst/>
          </a:prstGeom>
          <a:noFill/>
        </p:spPr>
        <p:txBody>
          <a:bodyPr wrap="none" rtlCol="0" anchor="ctr" anchorCtr="0">
            <a:spAutoFit/>
          </a:bodyPr>
          <a:lstStyle/>
          <a:p>
            <a:r>
              <a:rPr lang="en-US" sz="3400" b="1" spc="300" dirty="0">
                <a:solidFill>
                  <a:schemeClr val="tx2"/>
                </a:solidFill>
                <a:latin typeface="Raleway" panose="020B0503030101060003" pitchFamily="34" charset="77"/>
                <a:ea typeface="League Spartan" charset="0"/>
                <a:cs typeface="Poppins" pitchFamily="2" charset="77"/>
              </a:rPr>
              <a:t>SERVICE 3</a:t>
            </a:r>
          </a:p>
        </p:txBody>
      </p:sp>
      <p:sp>
        <p:nvSpPr>
          <p:cNvPr id="69" name="Subtitle 2">
            <a:extLst>
              <a:ext uri="{FF2B5EF4-FFF2-40B4-BE49-F238E27FC236}">
                <a16:creationId xmlns:a16="http://schemas.microsoft.com/office/drawing/2014/main" id="{F0000896-D046-7144-832D-C61CFED3116C}"/>
              </a:ext>
            </a:extLst>
          </p:cNvPr>
          <p:cNvSpPr txBox="1">
            <a:spLocks/>
          </p:cNvSpPr>
          <p:nvPr/>
        </p:nvSpPr>
        <p:spPr>
          <a:xfrm>
            <a:off x="3266387" y="11518631"/>
            <a:ext cx="6928199" cy="1041311"/>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800"/>
              </a:lnSpc>
            </a:pPr>
            <a:r>
              <a:rPr lang="en-US" sz="25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 companies go above and beyond.</a:t>
            </a:r>
          </a:p>
        </p:txBody>
      </p:sp>
      <p:sp>
        <p:nvSpPr>
          <p:cNvPr id="44" name="TextBox 43">
            <a:extLst>
              <a:ext uri="{FF2B5EF4-FFF2-40B4-BE49-F238E27FC236}">
                <a16:creationId xmlns:a16="http://schemas.microsoft.com/office/drawing/2014/main" id="{81F72822-412F-6845-9BC5-56A00481212D}"/>
              </a:ext>
            </a:extLst>
          </p:cNvPr>
          <p:cNvSpPr txBox="1"/>
          <p:nvPr/>
        </p:nvSpPr>
        <p:spPr>
          <a:xfrm>
            <a:off x="1378585" y="1095992"/>
            <a:ext cx="7709162" cy="1200329"/>
          </a:xfrm>
          <a:prstGeom prst="rect">
            <a:avLst/>
          </a:prstGeom>
          <a:noFill/>
        </p:spPr>
        <p:txBody>
          <a:bodyPr wrap="none" rtlCol="0" anchor="t">
            <a:spAutoFit/>
          </a:bodyPr>
          <a:lstStyle/>
          <a:p>
            <a:r>
              <a:rPr lang="en-US" sz="7200" b="1" spc="600" dirty="0">
                <a:solidFill>
                  <a:schemeClr val="tx2"/>
                </a:solidFill>
                <a:latin typeface="Raleway" panose="020B0503030101060003" pitchFamily="34" charset="77"/>
              </a:rPr>
              <a:t>OUR SERVICES</a:t>
            </a:r>
          </a:p>
        </p:txBody>
      </p:sp>
      <p:sp>
        <p:nvSpPr>
          <p:cNvPr id="45" name="Subtitle 2">
            <a:extLst>
              <a:ext uri="{FF2B5EF4-FFF2-40B4-BE49-F238E27FC236}">
                <a16:creationId xmlns:a16="http://schemas.microsoft.com/office/drawing/2014/main" id="{DC41C657-D5ED-F541-BD8F-0AED4E0B80C1}"/>
              </a:ext>
            </a:extLst>
          </p:cNvPr>
          <p:cNvSpPr txBox="1">
            <a:spLocks/>
          </p:cNvSpPr>
          <p:nvPr/>
        </p:nvSpPr>
        <p:spPr>
          <a:xfrm>
            <a:off x="1449705" y="692988"/>
            <a:ext cx="4984057"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YOUR SUBTITLE HERE</a:t>
            </a:r>
          </a:p>
        </p:txBody>
      </p:sp>
      <p:cxnSp>
        <p:nvCxnSpPr>
          <p:cNvPr id="60" name="Straight Connector 59">
            <a:extLst>
              <a:ext uri="{FF2B5EF4-FFF2-40B4-BE49-F238E27FC236}">
                <a16:creationId xmlns:a16="http://schemas.microsoft.com/office/drawing/2014/main" id="{F8DB4596-362E-BA4D-9ACC-888B39A1B4D2}"/>
              </a:ext>
            </a:extLst>
          </p:cNvPr>
          <p:cNvCxnSpPr>
            <a:cxnSpLocks/>
          </p:cNvCxnSpPr>
          <p:nvPr/>
        </p:nvCxnSpPr>
        <p:spPr>
          <a:xfrm>
            <a:off x="1520825" y="2375061"/>
            <a:ext cx="1820732" cy="0"/>
          </a:xfrm>
          <a:prstGeom prst="line">
            <a:avLst/>
          </a:prstGeom>
          <a:ln w="635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Picture Placeholder 2">
            <a:extLst>
              <a:ext uri="{FF2B5EF4-FFF2-40B4-BE49-F238E27FC236}">
                <a16:creationId xmlns:a16="http://schemas.microsoft.com/office/drawing/2014/main" id="{ED9F4587-7BD6-AC40-8F8A-2D86DDE43A9F}"/>
              </a:ext>
            </a:extLst>
          </p:cNvPr>
          <p:cNvSpPr>
            <a:spLocks noGrp="1"/>
          </p:cNvSpPr>
          <p:nvPr>
            <p:ph type="pic" sz="quarter" idx="13"/>
          </p:nvPr>
        </p:nvSpPr>
        <p:spPr>
          <a:solidFill>
            <a:schemeClr val="bg1">
              <a:lumMod val="95000"/>
            </a:schemeClr>
          </a:solidFill>
        </p:spPr>
      </p:sp>
    </p:spTree>
    <p:extLst>
      <p:ext uri="{BB962C8B-B14F-4D97-AF65-F5344CB8AC3E}">
        <p14:creationId xmlns:p14="http://schemas.microsoft.com/office/powerpoint/2010/main" val="478178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51E98A15-C246-454B-8200-B056FF2384C7}"/>
              </a:ext>
            </a:extLst>
          </p:cNvPr>
          <p:cNvCxnSpPr>
            <a:cxnSpLocks/>
          </p:cNvCxnSpPr>
          <p:nvPr/>
        </p:nvCxnSpPr>
        <p:spPr>
          <a:xfrm>
            <a:off x="12188825" y="2743200"/>
            <a:ext cx="0" cy="1097280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useBgFill="1">
        <p:nvSpPr>
          <p:cNvPr id="39" name="Rectangle 38">
            <a:extLst>
              <a:ext uri="{FF2B5EF4-FFF2-40B4-BE49-F238E27FC236}">
                <a16:creationId xmlns:a16="http://schemas.microsoft.com/office/drawing/2014/main" id="{6673399B-CE6A-204F-A6C1-210DB27CAA8C}"/>
              </a:ext>
            </a:extLst>
          </p:cNvPr>
          <p:cNvSpPr/>
          <p:nvPr/>
        </p:nvSpPr>
        <p:spPr>
          <a:xfrm>
            <a:off x="11597314" y="10896286"/>
            <a:ext cx="1183022" cy="1183022"/>
          </a:xfrm>
          <a:prstGeom prst="rect">
            <a:avLst/>
          </a:prstGeom>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useBgFill="1">
        <p:nvSpPr>
          <p:cNvPr id="38" name="Rectangle 37">
            <a:extLst>
              <a:ext uri="{FF2B5EF4-FFF2-40B4-BE49-F238E27FC236}">
                <a16:creationId xmlns:a16="http://schemas.microsoft.com/office/drawing/2014/main" id="{9E69CA00-9A6D-A847-91DF-3B053ED1E2E6}"/>
              </a:ext>
            </a:extLst>
          </p:cNvPr>
          <p:cNvSpPr/>
          <p:nvPr/>
        </p:nvSpPr>
        <p:spPr>
          <a:xfrm>
            <a:off x="11597314" y="7422554"/>
            <a:ext cx="1183022" cy="1183022"/>
          </a:xfrm>
          <a:prstGeom prst="rect">
            <a:avLst/>
          </a:prstGeom>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useBgFill="1">
        <p:nvSpPr>
          <p:cNvPr id="6" name="Rectangle 5">
            <a:extLst>
              <a:ext uri="{FF2B5EF4-FFF2-40B4-BE49-F238E27FC236}">
                <a16:creationId xmlns:a16="http://schemas.microsoft.com/office/drawing/2014/main" id="{D52FB468-B874-F64F-96F1-39383876C91E}"/>
              </a:ext>
            </a:extLst>
          </p:cNvPr>
          <p:cNvSpPr/>
          <p:nvPr/>
        </p:nvSpPr>
        <p:spPr>
          <a:xfrm>
            <a:off x="11597314" y="3948822"/>
            <a:ext cx="1183022" cy="1183022"/>
          </a:xfrm>
          <a:prstGeom prst="rect">
            <a:avLst/>
          </a:prstGeom>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19" name="TextBox 18">
            <a:extLst>
              <a:ext uri="{FF2B5EF4-FFF2-40B4-BE49-F238E27FC236}">
                <a16:creationId xmlns:a16="http://schemas.microsoft.com/office/drawing/2014/main" id="{70B1CB85-A9B6-4444-B90F-DB693D807D0F}"/>
              </a:ext>
            </a:extLst>
          </p:cNvPr>
          <p:cNvSpPr txBox="1"/>
          <p:nvPr/>
        </p:nvSpPr>
        <p:spPr>
          <a:xfrm>
            <a:off x="8031518" y="1095992"/>
            <a:ext cx="8318303" cy="1200329"/>
          </a:xfrm>
          <a:prstGeom prst="rect">
            <a:avLst/>
          </a:prstGeom>
          <a:noFill/>
        </p:spPr>
        <p:txBody>
          <a:bodyPr wrap="none" rtlCol="0" anchor="t">
            <a:spAutoFit/>
          </a:bodyPr>
          <a:lstStyle/>
          <a:p>
            <a:pPr algn="ctr"/>
            <a:r>
              <a:rPr lang="en-US" sz="7200" b="1" spc="600" dirty="0">
                <a:solidFill>
                  <a:schemeClr val="tx2"/>
                </a:solidFill>
                <a:latin typeface="Raleway" panose="020B0503030101060003" pitchFamily="34" charset="77"/>
              </a:rPr>
              <a:t>TIMELINE SLIDE</a:t>
            </a:r>
          </a:p>
        </p:txBody>
      </p:sp>
      <p:sp>
        <p:nvSpPr>
          <p:cNvPr id="21" name="Subtitle 2">
            <a:extLst>
              <a:ext uri="{FF2B5EF4-FFF2-40B4-BE49-F238E27FC236}">
                <a16:creationId xmlns:a16="http://schemas.microsoft.com/office/drawing/2014/main" id="{7916507A-F927-A048-B510-BCF02B9B6464}"/>
              </a:ext>
            </a:extLst>
          </p:cNvPr>
          <p:cNvSpPr txBox="1">
            <a:spLocks/>
          </p:cNvSpPr>
          <p:nvPr/>
        </p:nvSpPr>
        <p:spPr>
          <a:xfrm>
            <a:off x="9698575" y="692988"/>
            <a:ext cx="4984057"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YOUR SUBTITLE HERE</a:t>
            </a:r>
          </a:p>
        </p:txBody>
      </p:sp>
      <p:cxnSp>
        <p:nvCxnSpPr>
          <p:cNvPr id="22" name="Straight Connector 21">
            <a:extLst>
              <a:ext uri="{FF2B5EF4-FFF2-40B4-BE49-F238E27FC236}">
                <a16:creationId xmlns:a16="http://schemas.microsoft.com/office/drawing/2014/main" id="{2D2A6FFA-75BE-AF42-A281-5A0442DAE190}"/>
              </a:ext>
            </a:extLst>
          </p:cNvPr>
          <p:cNvCxnSpPr>
            <a:cxnSpLocks/>
          </p:cNvCxnSpPr>
          <p:nvPr/>
        </p:nvCxnSpPr>
        <p:spPr>
          <a:xfrm>
            <a:off x="11274440" y="2375061"/>
            <a:ext cx="1820732" cy="0"/>
          </a:xfrm>
          <a:prstGeom prst="line">
            <a:avLst/>
          </a:prstGeom>
          <a:ln w="635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5" name="Freeform 742">
            <a:extLst>
              <a:ext uri="{FF2B5EF4-FFF2-40B4-BE49-F238E27FC236}">
                <a16:creationId xmlns:a16="http://schemas.microsoft.com/office/drawing/2014/main" id="{24187DC2-04F3-0749-9F52-598B5470AADA}"/>
              </a:ext>
            </a:extLst>
          </p:cNvPr>
          <p:cNvSpPr>
            <a:spLocks noChangeArrowheads="1"/>
          </p:cNvSpPr>
          <p:nvPr/>
        </p:nvSpPr>
        <p:spPr bwMode="auto">
          <a:xfrm>
            <a:off x="11811466" y="4221196"/>
            <a:ext cx="754716" cy="638272"/>
          </a:xfrm>
          <a:custGeom>
            <a:avLst/>
            <a:gdLst>
              <a:gd name="T0" fmla="*/ 596004 w 306027"/>
              <a:gd name="T1" fmla="*/ 755412 h 258400"/>
              <a:gd name="T2" fmla="*/ 975764 w 306027"/>
              <a:gd name="T3" fmla="*/ 817437 h 258400"/>
              <a:gd name="T4" fmla="*/ 376107 w 306027"/>
              <a:gd name="T5" fmla="*/ 657302 h 258400"/>
              <a:gd name="T6" fmla="*/ 594813 w 306027"/>
              <a:gd name="T7" fmla="*/ 657302 h 258400"/>
              <a:gd name="T8" fmla="*/ 741901 w 306027"/>
              <a:gd name="T9" fmla="*/ 720138 h 258400"/>
              <a:gd name="T10" fmla="*/ 711034 w 306027"/>
              <a:gd name="T11" fmla="*/ 653688 h 258400"/>
              <a:gd name="T12" fmla="*/ 579364 w 306027"/>
              <a:gd name="T13" fmla="*/ 559197 h 258400"/>
              <a:gd name="T14" fmla="*/ 944897 w 306027"/>
              <a:gd name="T15" fmla="*/ 622834 h 258400"/>
              <a:gd name="T16" fmla="*/ 743088 w 306027"/>
              <a:gd name="T17" fmla="*/ 556386 h 258400"/>
              <a:gd name="T18" fmla="*/ 579364 w 306027"/>
              <a:gd name="T19" fmla="*/ 461089 h 258400"/>
              <a:gd name="T20" fmla="*/ 727654 w 306027"/>
              <a:gd name="T21" fmla="*/ 525535 h 258400"/>
              <a:gd name="T22" fmla="*/ 695603 w 306027"/>
              <a:gd name="T23" fmla="*/ 459087 h 258400"/>
              <a:gd name="T24" fmla="*/ 610268 w 306027"/>
              <a:gd name="T25" fmla="*/ 543644 h 258400"/>
              <a:gd name="T26" fmla="*/ 626908 w 306027"/>
              <a:gd name="T27" fmla="*/ 739856 h 258400"/>
              <a:gd name="T28" fmla="*/ 346391 w 306027"/>
              <a:gd name="T29" fmla="*/ 837966 h 258400"/>
              <a:gd name="T30" fmla="*/ 329749 w 306027"/>
              <a:gd name="T31" fmla="*/ 642946 h 258400"/>
              <a:gd name="T32" fmla="*/ 115050 w 306027"/>
              <a:gd name="T33" fmla="*/ 429980 h 258400"/>
              <a:gd name="T34" fmla="*/ 115050 w 306027"/>
              <a:gd name="T35" fmla="*/ 460277 h 258400"/>
              <a:gd name="T36" fmla="*/ 758517 w 306027"/>
              <a:gd name="T37" fmla="*/ 428236 h 258400"/>
              <a:gd name="T38" fmla="*/ 961517 w 306027"/>
              <a:gd name="T39" fmla="*/ 361788 h 258400"/>
              <a:gd name="T40" fmla="*/ 637380 w 306027"/>
              <a:gd name="T41" fmla="*/ 345497 h 258400"/>
              <a:gd name="T42" fmla="*/ 512680 w 306027"/>
              <a:gd name="T43" fmla="*/ 330348 h 258400"/>
              <a:gd name="T44" fmla="*/ 423042 w 306027"/>
              <a:gd name="T45" fmla="*/ 360645 h 258400"/>
              <a:gd name="T46" fmla="*/ 116072 w 306027"/>
              <a:gd name="T47" fmla="*/ 330348 h 258400"/>
              <a:gd name="T48" fmla="*/ 116072 w 306027"/>
              <a:gd name="T49" fmla="*/ 360645 h 258400"/>
              <a:gd name="T50" fmla="*/ 727654 w 306027"/>
              <a:gd name="T51" fmla="*/ 330938 h 258400"/>
              <a:gd name="T52" fmla="*/ 944897 w 306027"/>
              <a:gd name="T53" fmla="*/ 264488 h 258400"/>
              <a:gd name="T54" fmla="*/ 712219 w 306027"/>
              <a:gd name="T55" fmla="*/ 233635 h 258400"/>
              <a:gd name="T56" fmla="*/ 137193 w 306027"/>
              <a:gd name="T57" fmla="*/ 146036 h 258400"/>
              <a:gd name="T58" fmla="*/ 228015 w 306027"/>
              <a:gd name="T59" fmla="*/ 225083 h 258400"/>
              <a:gd name="T60" fmla="*/ 137193 w 306027"/>
              <a:gd name="T61" fmla="*/ 146036 h 258400"/>
              <a:gd name="T62" fmla="*/ 960331 w 306027"/>
              <a:gd name="T63" fmla="*/ 233635 h 258400"/>
              <a:gd name="T64" fmla="*/ 993571 w 306027"/>
              <a:gd name="T65" fmla="*/ 330938 h 258400"/>
              <a:gd name="T66" fmla="*/ 944897 w 306027"/>
              <a:gd name="T67" fmla="*/ 459087 h 258400"/>
              <a:gd name="T68" fmla="*/ 992382 w 306027"/>
              <a:gd name="T69" fmla="*/ 638260 h 258400"/>
              <a:gd name="T70" fmla="*/ 991195 w 306027"/>
              <a:gd name="T71" fmla="*/ 720138 h 258400"/>
              <a:gd name="T72" fmla="*/ 741901 w 306027"/>
              <a:gd name="T73" fmla="*/ 848288 h 258400"/>
              <a:gd name="T74" fmla="*/ 680168 w 306027"/>
              <a:gd name="T75" fmla="*/ 735563 h 258400"/>
              <a:gd name="T76" fmla="*/ 712219 w 306027"/>
              <a:gd name="T77" fmla="*/ 556386 h 258400"/>
              <a:gd name="T78" fmla="*/ 680168 w 306027"/>
              <a:gd name="T79" fmla="*/ 428236 h 258400"/>
              <a:gd name="T80" fmla="*/ 696790 w 306027"/>
              <a:gd name="T81" fmla="*/ 346362 h 258400"/>
              <a:gd name="T82" fmla="*/ 680168 w 306027"/>
              <a:gd name="T83" fmla="*/ 151761 h 258400"/>
              <a:gd name="T84" fmla="*/ 265760 w 306027"/>
              <a:gd name="T85" fmla="*/ 153116 h 258400"/>
              <a:gd name="T86" fmla="*/ 99446 w 306027"/>
              <a:gd name="T87" fmla="*/ 218003 h 258400"/>
              <a:gd name="T88" fmla="*/ 811608 w 306027"/>
              <a:gd name="T89" fmla="*/ 0 h 258400"/>
              <a:gd name="T90" fmla="*/ 811608 w 306027"/>
              <a:gd name="T91" fmla="*/ 29600 h 258400"/>
              <a:gd name="T92" fmla="*/ 77014 w 306027"/>
              <a:gd name="T93" fmla="*/ 555322 h 258400"/>
              <a:gd name="T94" fmla="*/ 77014 w 306027"/>
              <a:gd name="T95" fmla="*/ 586108 h 2584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06027" h="258400">
                <a:moveTo>
                  <a:pt x="114072" y="228698"/>
                </a:moveTo>
                <a:lnTo>
                  <a:pt x="114072" y="248982"/>
                </a:lnTo>
                <a:lnTo>
                  <a:pt x="180766" y="248982"/>
                </a:lnTo>
                <a:lnTo>
                  <a:pt x="180766" y="228698"/>
                </a:lnTo>
                <a:lnTo>
                  <a:pt x="114072" y="228698"/>
                </a:lnTo>
                <a:close/>
                <a:moveTo>
                  <a:pt x="229696" y="227359"/>
                </a:moveTo>
                <a:lnTo>
                  <a:pt x="229696" y="247476"/>
                </a:lnTo>
                <a:lnTo>
                  <a:pt x="295946" y="247476"/>
                </a:lnTo>
                <a:lnTo>
                  <a:pt x="295946" y="227359"/>
                </a:lnTo>
                <a:lnTo>
                  <a:pt x="286584" y="227359"/>
                </a:lnTo>
                <a:lnTo>
                  <a:pt x="229696" y="227359"/>
                </a:lnTo>
                <a:close/>
                <a:moveTo>
                  <a:pt x="114072" y="198996"/>
                </a:moveTo>
                <a:lnTo>
                  <a:pt x="114072" y="219281"/>
                </a:lnTo>
                <a:lnTo>
                  <a:pt x="180766" y="219281"/>
                </a:lnTo>
                <a:lnTo>
                  <a:pt x="180766" y="198996"/>
                </a:lnTo>
                <a:lnTo>
                  <a:pt x="180405" y="198996"/>
                </a:lnTo>
                <a:lnTo>
                  <a:pt x="114072" y="198996"/>
                </a:lnTo>
                <a:close/>
                <a:moveTo>
                  <a:pt x="215654" y="197902"/>
                </a:moveTo>
                <a:lnTo>
                  <a:pt x="215654" y="218019"/>
                </a:lnTo>
                <a:lnTo>
                  <a:pt x="225016" y="218019"/>
                </a:lnTo>
                <a:lnTo>
                  <a:pt x="281904" y="218019"/>
                </a:lnTo>
                <a:lnTo>
                  <a:pt x="281904" y="197902"/>
                </a:lnTo>
                <a:lnTo>
                  <a:pt x="220695" y="197902"/>
                </a:lnTo>
                <a:lnTo>
                  <a:pt x="215654" y="197902"/>
                </a:lnTo>
                <a:close/>
                <a:moveTo>
                  <a:pt x="109385" y="169295"/>
                </a:moveTo>
                <a:lnTo>
                  <a:pt x="109385" y="189579"/>
                </a:lnTo>
                <a:lnTo>
                  <a:pt x="175719" y="189579"/>
                </a:lnTo>
                <a:lnTo>
                  <a:pt x="175719" y="169295"/>
                </a:lnTo>
                <a:lnTo>
                  <a:pt x="109385" y="169295"/>
                </a:lnTo>
                <a:close/>
                <a:moveTo>
                  <a:pt x="225376" y="168444"/>
                </a:moveTo>
                <a:lnTo>
                  <a:pt x="225376" y="188561"/>
                </a:lnTo>
                <a:lnTo>
                  <a:pt x="286584" y="188561"/>
                </a:lnTo>
                <a:lnTo>
                  <a:pt x="291625" y="188561"/>
                </a:lnTo>
                <a:lnTo>
                  <a:pt x="291625" y="168444"/>
                </a:lnTo>
                <a:lnTo>
                  <a:pt x="281904" y="168444"/>
                </a:lnTo>
                <a:lnTo>
                  <a:pt x="225376" y="168444"/>
                </a:lnTo>
                <a:close/>
                <a:moveTo>
                  <a:pt x="109385" y="139593"/>
                </a:moveTo>
                <a:lnTo>
                  <a:pt x="109385" y="159877"/>
                </a:lnTo>
                <a:lnTo>
                  <a:pt x="175719" y="159877"/>
                </a:lnTo>
                <a:lnTo>
                  <a:pt x="175719" y="139593"/>
                </a:lnTo>
                <a:lnTo>
                  <a:pt x="109385" y="139593"/>
                </a:lnTo>
                <a:close/>
                <a:moveTo>
                  <a:pt x="210974" y="138987"/>
                </a:moveTo>
                <a:lnTo>
                  <a:pt x="210974" y="159104"/>
                </a:lnTo>
                <a:lnTo>
                  <a:pt x="220695" y="159104"/>
                </a:lnTo>
                <a:lnTo>
                  <a:pt x="277223" y="159104"/>
                </a:lnTo>
                <a:lnTo>
                  <a:pt x="277223" y="138987"/>
                </a:lnTo>
                <a:lnTo>
                  <a:pt x="225736" y="138987"/>
                </a:lnTo>
                <a:lnTo>
                  <a:pt x="210974" y="138987"/>
                </a:lnTo>
                <a:close/>
                <a:moveTo>
                  <a:pt x="104698" y="130175"/>
                </a:moveTo>
                <a:lnTo>
                  <a:pt x="180405" y="130175"/>
                </a:lnTo>
                <a:cubicBezTo>
                  <a:pt x="182929" y="130175"/>
                  <a:pt x="185092" y="132349"/>
                  <a:pt x="185092" y="134884"/>
                </a:cubicBezTo>
                <a:lnTo>
                  <a:pt x="185092" y="164586"/>
                </a:lnTo>
                <a:lnTo>
                  <a:pt x="185092" y="189579"/>
                </a:lnTo>
                <a:lnTo>
                  <a:pt x="185453" y="189579"/>
                </a:lnTo>
                <a:cubicBezTo>
                  <a:pt x="187976" y="189579"/>
                  <a:pt x="190139" y="191752"/>
                  <a:pt x="190139" y="194650"/>
                </a:cubicBezTo>
                <a:lnTo>
                  <a:pt x="190139" y="223989"/>
                </a:lnTo>
                <a:lnTo>
                  <a:pt x="190139" y="253691"/>
                </a:lnTo>
                <a:cubicBezTo>
                  <a:pt x="190139" y="256227"/>
                  <a:pt x="187976" y="258400"/>
                  <a:pt x="185453" y="258400"/>
                </a:cubicBezTo>
                <a:lnTo>
                  <a:pt x="109385" y="258400"/>
                </a:lnTo>
                <a:cubicBezTo>
                  <a:pt x="106861" y="258400"/>
                  <a:pt x="105059" y="256227"/>
                  <a:pt x="105059" y="253691"/>
                </a:cubicBezTo>
                <a:lnTo>
                  <a:pt x="105059" y="223989"/>
                </a:lnTo>
                <a:lnTo>
                  <a:pt x="105059" y="198996"/>
                </a:lnTo>
                <a:lnTo>
                  <a:pt x="104698" y="198996"/>
                </a:lnTo>
                <a:cubicBezTo>
                  <a:pt x="102175" y="198996"/>
                  <a:pt x="100012" y="196823"/>
                  <a:pt x="100012" y="194650"/>
                </a:cubicBezTo>
                <a:lnTo>
                  <a:pt x="100012" y="164586"/>
                </a:lnTo>
                <a:lnTo>
                  <a:pt x="100012" y="134884"/>
                </a:lnTo>
                <a:cubicBezTo>
                  <a:pt x="100012" y="132349"/>
                  <a:pt x="102175" y="130175"/>
                  <a:pt x="104698" y="130175"/>
                </a:cubicBezTo>
                <a:close/>
                <a:moveTo>
                  <a:pt x="34894" y="130175"/>
                </a:moveTo>
                <a:lnTo>
                  <a:pt x="82216" y="130175"/>
                </a:lnTo>
                <a:cubicBezTo>
                  <a:pt x="84764" y="130175"/>
                  <a:pt x="86948" y="132292"/>
                  <a:pt x="86948" y="134761"/>
                </a:cubicBezTo>
                <a:cubicBezTo>
                  <a:pt x="86948" y="137231"/>
                  <a:pt x="84764" y="139347"/>
                  <a:pt x="82216" y="139347"/>
                </a:cubicBezTo>
                <a:lnTo>
                  <a:pt x="34894" y="139347"/>
                </a:lnTo>
                <a:cubicBezTo>
                  <a:pt x="32346" y="139347"/>
                  <a:pt x="30162" y="137231"/>
                  <a:pt x="30162" y="134761"/>
                </a:cubicBezTo>
                <a:cubicBezTo>
                  <a:pt x="30162" y="132292"/>
                  <a:pt x="32346" y="130175"/>
                  <a:pt x="34894" y="130175"/>
                </a:cubicBezTo>
                <a:close/>
                <a:moveTo>
                  <a:pt x="230056" y="109530"/>
                </a:moveTo>
                <a:lnTo>
                  <a:pt x="230056" y="129647"/>
                </a:lnTo>
                <a:lnTo>
                  <a:pt x="281904" y="129647"/>
                </a:lnTo>
                <a:lnTo>
                  <a:pt x="296666" y="129647"/>
                </a:lnTo>
                <a:lnTo>
                  <a:pt x="296666" y="109530"/>
                </a:lnTo>
                <a:lnTo>
                  <a:pt x="291625" y="109530"/>
                </a:lnTo>
                <a:lnTo>
                  <a:pt x="230056" y="109530"/>
                </a:lnTo>
                <a:close/>
                <a:moveTo>
                  <a:pt x="155494" y="100012"/>
                </a:moveTo>
                <a:lnTo>
                  <a:pt x="188632" y="100012"/>
                </a:lnTo>
                <a:cubicBezTo>
                  <a:pt x="191153" y="100012"/>
                  <a:pt x="193315" y="102129"/>
                  <a:pt x="193315" y="104598"/>
                </a:cubicBezTo>
                <a:cubicBezTo>
                  <a:pt x="193315" y="107068"/>
                  <a:pt x="191153" y="109184"/>
                  <a:pt x="188632" y="109184"/>
                </a:cubicBezTo>
                <a:lnTo>
                  <a:pt x="155494" y="109184"/>
                </a:lnTo>
                <a:cubicBezTo>
                  <a:pt x="152973" y="109184"/>
                  <a:pt x="150812" y="107068"/>
                  <a:pt x="150812" y="104598"/>
                </a:cubicBezTo>
                <a:cubicBezTo>
                  <a:pt x="150812" y="102129"/>
                  <a:pt x="152973" y="100012"/>
                  <a:pt x="155494" y="100012"/>
                </a:cubicBezTo>
                <a:close/>
                <a:moveTo>
                  <a:pt x="95169" y="100012"/>
                </a:moveTo>
                <a:lnTo>
                  <a:pt x="128307" y="100012"/>
                </a:lnTo>
                <a:cubicBezTo>
                  <a:pt x="130828" y="100012"/>
                  <a:pt x="132990" y="102129"/>
                  <a:pt x="132990" y="104598"/>
                </a:cubicBezTo>
                <a:cubicBezTo>
                  <a:pt x="132990" y="107068"/>
                  <a:pt x="130828" y="109184"/>
                  <a:pt x="128307" y="109184"/>
                </a:cubicBezTo>
                <a:lnTo>
                  <a:pt x="95169" y="109184"/>
                </a:lnTo>
                <a:cubicBezTo>
                  <a:pt x="92648" y="109184"/>
                  <a:pt x="90487" y="107068"/>
                  <a:pt x="90487" y="104598"/>
                </a:cubicBezTo>
                <a:cubicBezTo>
                  <a:pt x="90487" y="102129"/>
                  <a:pt x="92648" y="100012"/>
                  <a:pt x="95169" y="100012"/>
                </a:cubicBezTo>
                <a:close/>
                <a:moveTo>
                  <a:pt x="35204" y="100012"/>
                </a:moveTo>
                <a:lnTo>
                  <a:pt x="68342" y="100012"/>
                </a:lnTo>
                <a:cubicBezTo>
                  <a:pt x="70864" y="100012"/>
                  <a:pt x="72665" y="102129"/>
                  <a:pt x="72665" y="104598"/>
                </a:cubicBezTo>
                <a:cubicBezTo>
                  <a:pt x="72665" y="107068"/>
                  <a:pt x="70864" y="109184"/>
                  <a:pt x="68342" y="109184"/>
                </a:cubicBezTo>
                <a:lnTo>
                  <a:pt x="35204" y="109184"/>
                </a:lnTo>
                <a:cubicBezTo>
                  <a:pt x="32683" y="109184"/>
                  <a:pt x="30162" y="107068"/>
                  <a:pt x="30162" y="104598"/>
                </a:cubicBezTo>
                <a:cubicBezTo>
                  <a:pt x="30162" y="102129"/>
                  <a:pt x="32683" y="100012"/>
                  <a:pt x="35204" y="100012"/>
                </a:cubicBezTo>
                <a:close/>
                <a:moveTo>
                  <a:pt x="220695" y="80073"/>
                </a:moveTo>
                <a:lnTo>
                  <a:pt x="220695" y="100190"/>
                </a:lnTo>
                <a:lnTo>
                  <a:pt x="225736" y="100190"/>
                </a:lnTo>
                <a:lnTo>
                  <a:pt x="286944" y="100190"/>
                </a:lnTo>
                <a:lnTo>
                  <a:pt x="286944" y="80073"/>
                </a:lnTo>
                <a:lnTo>
                  <a:pt x="286584" y="80073"/>
                </a:lnTo>
                <a:lnTo>
                  <a:pt x="220695" y="80073"/>
                </a:lnTo>
                <a:close/>
                <a:moveTo>
                  <a:pt x="215654" y="50615"/>
                </a:moveTo>
                <a:lnTo>
                  <a:pt x="215654" y="70732"/>
                </a:lnTo>
                <a:lnTo>
                  <a:pt x="216014" y="70732"/>
                </a:lnTo>
                <a:lnTo>
                  <a:pt x="281904" y="70732"/>
                </a:lnTo>
                <a:lnTo>
                  <a:pt x="281904" y="50615"/>
                </a:lnTo>
                <a:lnTo>
                  <a:pt x="215654" y="50615"/>
                </a:lnTo>
                <a:close/>
                <a:moveTo>
                  <a:pt x="41610" y="44212"/>
                </a:moveTo>
                <a:cubicBezTo>
                  <a:pt x="40536" y="44212"/>
                  <a:pt x="39463" y="45284"/>
                  <a:pt x="39463" y="46355"/>
                </a:cubicBezTo>
                <a:lnTo>
                  <a:pt x="39463" y="66000"/>
                </a:lnTo>
                <a:cubicBezTo>
                  <a:pt x="39463" y="67072"/>
                  <a:pt x="40536" y="68143"/>
                  <a:pt x="41610" y="68143"/>
                </a:cubicBezTo>
                <a:lnTo>
                  <a:pt x="69156" y="68143"/>
                </a:lnTo>
                <a:cubicBezTo>
                  <a:pt x="70587" y="68143"/>
                  <a:pt x="71660" y="67072"/>
                  <a:pt x="71660" y="66000"/>
                </a:cubicBezTo>
                <a:lnTo>
                  <a:pt x="71660" y="46355"/>
                </a:lnTo>
                <a:cubicBezTo>
                  <a:pt x="71660" y="45284"/>
                  <a:pt x="70587" y="44212"/>
                  <a:pt x="69156" y="44212"/>
                </a:cubicBezTo>
                <a:lnTo>
                  <a:pt x="41610" y="44212"/>
                </a:lnTo>
                <a:close/>
                <a:moveTo>
                  <a:pt x="210974" y="41275"/>
                </a:moveTo>
                <a:lnTo>
                  <a:pt x="286584" y="41275"/>
                </a:lnTo>
                <a:cubicBezTo>
                  <a:pt x="289105" y="41275"/>
                  <a:pt x="291265" y="43431"/>
                  <a:pt x="291265" y="45945"/>
                </a:cubicBezTo>
                <a:lnTo>
                  <a:pt x="291265" y="70732"/>
                </a:lnTo>
                <a:lnTo>
                  <a:pt x="291625" y="70732"/>
                </a:lnTo>
                <a:cubicBezTo>
                  <a:pt x="294145" y="70732"/>
                  <a:pt x="296306" y="72888"/>
                  <a:pt x="296306" y="75403"/>
                </a:cubicBezTo>
                <a:lnTo>
                  <a:pt x="296306" y="100190"/>
                </a:lnTo>
                <a:lnTo>
                  <a:pt x="301347" y="100190"/>
                </a:lnTo>
                <a:cubicBezTo>
                  <a:pt x="303867" y="100190"/>
                  <a:pt x="306027" y="102345"/>
                  <a:pt x="306027" y="104860"/>
                </a:cubicBezTo>
                <a:lnTo>
                  <a:pt x="306027" y="134317"/>
                </a:lnTo>
                <a:cubicBezTo>
                  <a:pt x="306027" y="136832"/>
                  <a:pt x="303867" y="138987"/>
                  <a:pt x="301347" y="138987"/>
                </a:cubicBezTo>
                <a:lnTo>
                  <a:pt x="286584" y="138987"/>
                </a:lnTo>
                <a:lnTo>
                  <a:pt x="286584" y="159104"/>
                </a:lnTo>
                <a:lnTo>
                  <a:pt x="296306" y="159104"/>
                </a:lnTo>
                <a:cubicBezTo>
                  <a:pt x="298826" y="159104"/>
                  <a:pt x="300986" y="161260"/>
                  <a:pt x="300986" y="163774"/>
                </a:cubicBezTo>
                <a:lnTo>
                  <a:pt x="300986" y="193231"/>
                </a:lnTo>
                <a:cubicBezTo>
                  <a:pt x="300986" y="195746"/>
                  <a:pt x="298826" y="197902"/>
                  <a:pt x="296306" y="197902"/>
                </a:cubicBezTo>
                <a:lnTo>
                  <a:pt x="291265" y="197902"/>
                </a:lnTo>
                <a:lnTo>
                  <a:pt x="291265" y="218019"/>
                </a:lnTo>
                <a:lnTo>
                  <a:pt x="300626" y="218019"/>
                </a:lnTo>
                <a:cubicBezTo>
                  <a:pt x="303147" y="218019"/>
                  <a:pt x="305307" y="220174"/>
                  <a:pt x="305307" y="222689"/>
                </a:cubicBezTo>
                <a:lnTo>
                  <a:pt x="305307" y="252146"/>
                </a:lnTo>
                <a:cubicBezTo>
                  <a:pt x="305307" y="254661"/>
                  <a:pt x="303147" y="256816"/>
                  <a:pt x="300626" y="256816"/>
                </a:cubicBezTo>
                <a:lnTo>
                  <a:pt x="225016" y="256816"/>
                </a:lnTo>
                <a:cubicBezTo>
                  <a:pt x="222495" y="256816"/>
                  <a:pt x="220335" y="254661"/>
                  <a:pt x="220335" y="252146"/>
                </a:cubicBezTo>
                <a:lnTo>
                  <a:pt x="220335" y="227359"/>
                </a:lnTo>
                <a:lnTo>
                  <a:pt x="210974" y="227359"/>
                </a:lnTo>
                <a:cubicBezTo>
                  <a:pt x="208453" y="227359"/>
                  <a:pt x="206293" y="225203"/>
                  <a:pt x="206293" y="222689"/>
                </a:cubicBezTo>
                <a:lnTo>
                  <a:pt x="206293" y="193231"/>
                </a:lnTo>
                <a:cubicBezTo>
                  <a:pt x="206293" y="190717"/>
                  <a:pt x="208453" y="188561"/>
                  <a:pt x="210974" y="188561"/>
                </a:cubicBezTo>
                <a:lnTo>
                  <a:pt x="216014" y="188561"/>
                </a:lnTo>
                <a:lnTo>
                  <a:pt x="216014" y="168444"/>
                </a:lnTo>
                <a:lnTo>
                  <a:pt x="206293" y="168444"/>
                </a:lnTo>
                <a:cubicBezTo>
                  <a:pt x="203773" y="168444"/>
                  <a:pt x="201612" y="166289"/>
                  <a:pt x="201612" y="163774"/>
                </a:cubicBezTo>
                <a:lnTo>
                  <a:pt x="201612" y="134317"/>
                </a:lnTo>
                <a:cubicBezTo>
                  <a:pt x="201612" y="131802"/>
                  <a:pt x="203773" y="129647"/>
                  <a:pt x="206293" y="129647"/>
                </a:cubicBezTo>
                <a:lnTo>
                  <a:pt x="221055" y="129647"/>
                </a:lnTo>
                <a:lnTo>
                  <a:pt x="221055" y="109530"/>
                </a:lnTo>
                <a:lnTo>
                  <a:pt x="216014" y="109530"/>
                </a:lnTo>
                <a:cubicBezTo>
                  <a:pt x="213494" y="109530"/>
                  <a:pt x="211334" y="107374"/>
                  <a:pt x="211334" y="104860"/>
                </a:cubicBezTo>
                <a:lnTo>
                  <a:pt x="211334" y="80073"/>
                </a:lnTo>
                <a:lnTo>
                  <a:pt x="210974" y="80073"/>
                </a:lnTo>
                <a:cubicBezTo>
                  <a:pt x="208453" y="80073"/>
                  <a:pt x="206293" y="77917"/>
                  <a:pt x="206293" y="75403"/>
                </a:cubicBezTo>
                <a:lnTo>
                  <a:pt x="206293" y="45945"/>
                </a:lnTo>
                <a:cubicBezTo>
                  <a:pt x="206293" y="43431"/>
                  <a:pt x="208453" y="41275"/>
                  <a:pt x="210974" y="41275"/>
                </a:cubicBezTo>
                <a:close/>
                <a:moveTo>
                  <a:pt x="41610" y="34925"/>
                </a:moveTo>
                <a:lnTo>
                  <a:pt x="69156" y="34925"/>
                </a:lnTo>
                <a:cubicBezTo>
                  <a:pt x="75953" y="34925"/>
                  <a:pt x="80604" y="40283"/>
                  <a:pt x="80604" y="46355"/>
                </a:cubicBezTo>
                <a:lnTo>
                  <a:pt x="80604" y="66000"/>
                </a:lnTo>
                <a:cubicBezTo>
                  <a:pt x="80604" y="72072"/>
                  <a:pt x="75953" y="77430"/>
                  <a:pt x="69156" y="77430"/>
                </a:cubicBezTo>
                <a:lnTo>
                  <a:pt x="41610" y="77430"/>
                </a:lnTo>
                <a:cubicBezTo>
                  <a:pt x="35528" y="77430"/>
                  <a:pt x="30162" y="72072"/>
                  <a:pt x="30162" y="66000"/>
                </a:cubicBezTo>
                <a:lnTo>
                  <a:pt x="30162" y="46355"/>
                </a:lnTo>
                <a:cubicBezTo>
                  <a:pt x="30162" y="40283"/>
                  <a:pt x="35528" y="34925"/>
                  <a:pt x="41610" y="34925"/>
                </a:cubicBezTo>
                <a:close/>
                <a:moveTo>
                  <a:pt x="23358" y="0"/>
                </a:moveTo>
                <a:lnTo>
                  <a:pt x="246158" y="0"/>
                </a:lnTo>
                <a:cubicBezTo>
                  <a:pt x="259095" y="0"/>
                  <a:pt x="269516" y="10395"/>
                  <a:pt x="269516" y="23300"/>
                </a:cubicBezTo>
                <a:cubicBezTo>
                  <a:pt x="269516" y="25809"/>
                  <a:pt x="267360" y="27602"/>
                  <a:pt x="264844" y="27602"/>
                </a:cubicBezTo>
                <a:cubicBezTo>
                  <a:pt x="262329" y="27602"/>
                  <a:pt x="260173" y="25809"/>
                  <a:pt x="260173" y="23300"/>
                </a:cubicBezTo>
                <a:cubicBezTo>
                  <a:pt x="260173" y="15414"/>
                  <a:pt x="254064" y="8961"/>
                  <a:pt x="246158" y="8961"/>
                </a:cubicBezTo>
                <a:lnTo>
                  <a:pt x="23358" y="8961"/>
                </a:lnTo>
                <a:cubicBezTo>
                  <a:pt x="15452" y="8961"/>
                  <a:pt x="9343" y="15414"/>
                  <a:pt x="9343" y="23300"/>
                </a:cubicBezTo>
                <a:lnTo>
                  <a:pt x="9343" y="154141"/>
                </a:lnTo>
                <a:cubicBezTo>
                  <a:pt x="9343" y="162028"/>
                  <a:pt x="15452" y="168122"/>
                  <a:pt x="23358" y="168122"/>
                </a:cubicBezTo>
                <a:lnTo>
                  <a:pt x="77261" y="168122"/>
                </a:lnTo>
                <a:cubicBezTo>
                  <a:pt x="80136" y="168122"/>
                  <a:pt x="81933" y="170272"/>
                  <a:pt x="81933" y="172782"/>
                </a:cubicBezTo>
                <a:cubicBezTo>
                  <a:pt x="81933" y="175291"/>
                  <a:pt x="80136" y="177442"/>
                  <a:pt x="77261" y="177442"/>
                </a:cubicBezTo>
                <a:lnTo>
                  <a:pt x="23358" y="177442"/>
                </a:lnTo>
                <a:cubicBezTo>
                  <a:pt x="10421" y="177442"/>
                  <a:pt x="0" y="167046"/>
                  <a:pt x="0" y="154141"/>
                </a:cubicBezTo>
                <a:lnTo>
                  <a:pt x="0" y="23300"/>
                </a:lnTo>
                <a:cubicBezTo>
                  <a:pt x="0" y="10395"/>
                  <a:pt x="10421" y="0"/>
                  <a:pt x="23358" y="0"/>
                </a:cubicBezTo>
                <a:close/>
              </a:path>
            </a:pathLst>
          </a:custGeom>
          <a:solidFill>
            <a:schemeClr val="accent1"/>
          </a:solidFill>
          <a:ln>
            <a:noFill/>
          </a:ln>
          <a:effectLst/>
        </p:spPr>
        <p:txBody>
          <a:bodyPr anchor="ctr"/>
          <a:lstStyle/>
          <a:p>
            <a:endParaRPr lang="en-US" dirty="0">
              <a:latin typeface="Heebo Light" pitchFamily="2" charset="-79"/>
            </a:endParaRPr>
          </a:p>
        </p:txBody>
      </p:sp>
      <p:sp>
        <p:nvSpPr>
          <p:cNvPr id="36" name="Freeform 743">
            <a:extLst>
              <a:ext uri="{FF2B5EF4-FFF2-40B4-BE49-F238E27FC236}">
                <a16:creationId xmlns:a16="http://schemas.microsoft.com/office/drawing/2014/main" id="{8177EEF1-0708-D24E-9AF9-B4DFFE045020}"/>
              </a:ext>
            </a:extLst>
          </p:cNvPr>
          <p:cNvSpPr>
            <a:spLocks noChangeArrowheads="1"/>
          </p:cNvSpPr>
          <p:nvPr/>
        </p:nvSpPr>
        <p:spPr bwMode="auto">
          <a:xfrm>
            <a:off x="11810388" y="7694928"/>
            <a:ext cx="756874" cy="640430"/>
          </a:xfrm>
          <a:custGeom>
            <a:avLst/>
            <a:gdLst>
              <a:gd name="T0" fmla="*/ 30841 w 307615"/>
              <a:gd name="T1" fmla="*/ 794789 h 259991"/>
              <a:gd name="T2" fmla="*/ 950192 w 307615"/>
              <a:gd name="T3" fmla="*/ 825588 h 259991"/>
              <a:gd name="T4" fmla="*/ 981035 w 307615"/>
              <a:gd name="T5" fmla="*/ 765177 h 259991"/>
              <a:gd name="T6" fmla="*/ 103203 w 307615"/>
              <a:gd name="T7" fmla="*/ 626593 h 259991"/>
              <a:gd name="T8" fmla="*/ 970360 w 307615"/>
              <a:gd name="T9" fmla="*/ 734382 h 259991"/>
              <a:gd name="T10" fmla="*/ 103203 w 307615"/>
              <a:gd name="T11" fmla="*/ 626593 h 259991"/>
              <a:gd name="T12" fmla="*/ 568920 w 307615"/>
              <a:gd name="T13" fmla="*/ 478354 h 259991"/>
              <a:gd name="T14" fmla="*/ 624512 w 307615"/>
              <a:gd name="T15" fmla="*/ 478354 h 259991"/>
              <a:gd name="T16" fmla="*/ 369025 w 307615"/>
              <a:gd name="T17" fmla="*/ 451186 h 259991"/>
              <a:gd name="T18" fmla="*/ 369025 w 307615"/>
              <a:gd name="T19" fmla="*/ 506706 h 259991"/>
              <a:gd name="T20" fmla="*/ 369025 w 307615"/>
              <a:gd name="T21" fmla="*/ 451186 h 259991"/>
              <a:gd name="T22" fmla="*/ 350101 w 307615"/>
              <a:gd name="T23" fmla="*/ 353146 h 259991"/>
              <a:gd name="T24" fmla="*/ 632792 w 307615"/>
              <a:gd name="T25" fmla="*/ 310622 h 259991"/>
              <a:gd name="T26" fmla="*/ 334723 w 307615"/>
              <a:gd name="T27" fmla="*/ 296446 h 259991"/>
              <a:gd name="T28" fmla="*/ 917982 w 307615"/>
              <a:gd name="T29" fmla="*/ 266685 h 259991"/>
              <a:gd name="T30" fmla="*/ 917982 w 307615"/>
              <a:gd name="T31" fmla="*/ 296854 h 259991"/>
              <a:gd name="T32" fmla="*/ 762408 w 307615"/>
              <a:gd name="T33" fmla="*/ 282373 h 259991"/>
              <a:gd name="T34" fmla="*/ 313433 w 307615"/>
              <a:gd name="T35" fmla="*/ 211397 h 259991"/>
              <a:gd name="T36" fmla="*/ 642253 w 307615"/>
              <a:gd name="T37" fmla="*/ 266915 h 259991"/>
              <a:gd name="T38" fmla="*/ 313433 w 307615"/>
              <a:gd name="T39" fmla="*/ 211397 h 259991"/>
              <a:gd name="T40" fmla="*/ 766451 w 307615"/>
              <a:gd name="T41" fmla="*/ 125168 h 259991"/>
              <a:gd name="T42" fmla="*/ 688384 w 307615"/>
              <a:gd name="T43" fmla="*/ 191317 h 259991"/>
              <a:gd name="T44" fmla="*/ 651715 w 307615"/>
              <a:gd name="T45" fmla="*/ 370864 h 259991"/>
              <a:gd name="T46" fmla="*/ 655266 w 307615"/>
              <a:gd name="T47" fmla="*/ 478354 h 259991"/>
              <a:gd name="T48" fmla="*/ 540534 w 307615"/>
              <a:gd name="T49" fmla="*/ 494893 h 259991"/>
              <a:gd name="T50" fmla="*/ 369025 w 307615"/>
              <a:gd name="T51" fmla="*/ 537417 h 259991"/>
              <a:gd name="T52" fmla="*/ 369025 w 307615"/>
              <a:gd name="T53" fmla="*/ 420473 h 259991"/>
              <a:gd name="T54" fmla="*/ 540534 w 307615"/>
              <a:gd name="T55" fmla="*/ 462997 h 259991"/>
              <a:gd name="T56" fmla="*/ 609135 w 307615"/>
              <a:gd name="T57" fmla="*/ 421655 h 259991"/>
              <a:gd name="T58" fmla="*/ 338273 w 307615"/>
              <a:gd name="T59" fmla="*/ 382677 h 259991"/>
              <a:gd name="T60" fmla="*/ 277948 w 307615"/>
              <a:gd name="T61" fmla="*/ 199584 h 259991"/>
              <a:gd name="T62" fmla="*/ 293325 w 307615"/>
              <a:gd name="T63" fmla="*/ 180684 h 259991"/>
              <a:gd name="T64" fmla="*/ 751072 w 307615"/>
              <a:gd name="T65" fmla="*/ 109812 h 259991"/>
              <a:gd name="T66" fmla="*/ 873084 w 307615"/>
              <a:gd name="T67" fmla="*/ 0 h 259991"/>
              <a:gd name="T68" fmla="*/ 934772 w 307615"/>
              <a:gd name="T69" fmla="*/ 193068 h 259991"/>
              <a:gd name="T70" fmla="*/ 798352 w 307615"/>
              <a:gd name="T71" fmla="*/ 208468 h 259991"/>
              <a:gd name="T72" fmla="*/ 798352 w 307615"/>
              <a:gd name="T73" fmla="*/ 177674 h 259991"/>
              <a:gd name="T74" fmla="*/ 903929 w 307615"/>
              <a:gd name="T75" fmla="*/ 60407 h 259991"/>
              <a:gd name="T76" fmla="*/ 139979 w 307615"/>
              <a:gd name="T77" fmla="*/ 29612 h 259991"/>
              <a:gd name="T78" fmla="*/ 109133 w 307615"/>
              <a:gd name="T79" fmla="*/ 595798 h 259991"/>
              <a:gd name="T80" fmla="*/ 903929 w 307615"/>
              <a:gd name="T81" fmla="*/ 380223 h 259991"/>
              <a:gd name="T82" fmla="*/ 746156 w 307615"/>
              <a:gd name="T83" fmla="*/ 364823 h 259991"/>
              <a:gd name="T84" fmla="*/ 919351 w 307615"/>
              <a:gd name="T85" fmla="*/ 350611 h 259991"/>
              <a:gd name="T86" fmla="*/ 934772 w 307615"/>
              <a:gd name="T87" fmla="*/ 607644 h 259991"/>
              <a:gd name="T88" fmla="*/ 1010691 w 307615"/>
              <a:gd name="T89" fmla="*/ 742674 h 259991"/>
              <a:gd name="T90" fmla="*/ 1011879 w 307615"/>
              <a:gd name="T91" fmla="*/ 749783 h 259991"/>
              <a:gd name="T92" fmla="*/ 950192 w 307615"/>
              <a:gd name="T93" fmla="*/ 856386 h 259991"/>
              <a:gd name="T94" fmla="*/ 0 w 307615"/>
              <a:gd name="T95" fmla="*/ 794789 h 259991"/>
              <a:gd name="T96" fmla="*/ 1185 w 307615"/>
              <a:gd name="T97" fmla="*/ 743860 h 259991"/>
              <a:gd name="T98" fmla="*/ 2371 w 307615"/>
              <a:gd name="T99" fmla="*/ 741488 h 259991"/>
              <a:gd name="T100" fmla="*/ 78292 w 307615"/>
              <a:gd name="T101" fmla="*/ 60407 h 25999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307615" h="259991">
                <a:moveTo>
                  <a:pt x="9376" y="232301"/>
                </a:moveTo>
                <a:lnTo>
                  <a:pt x="9376" y="241291"/>
                </a:lnTo>
                <a:cubicBezTo>
                  <a:pt x="9376" y="246326"/>
                  <a:pt x="13704" y="250641"/>
                  <a:pt x="18752" y="250641"/>
                </a:cubicBezTo>
                <a:lnTo>
                  <a:pt x="288862" y="250641"/>
                </a:lnTo>
                <a:cubicBezTo>
                  <a:pt x="293911" y="250641"/>
                  <a:pt x="298238" y="246326"/>
                  <a:pt x="298238" y="241291"/>
                </a:cubicBezTo>
                <a:lnTo>
                  <a:pt x="298238" y="232301"/>
                </a:lnTo>
                <a:lnTo>
                  <a:pt x="9376" y="232301"/>
                </a:lnTo>
                <a:close/>
                <a:moveTo>
                  <a:pt x="31374" y="190228"/>
                </a:moveTo>
                <a:lnTo>
                  <a:pt x="12982" y="222952"/>
                </a:lnTo>
                <a:lnTo>
                  <a:pt x="294993" y="222952"/>
                </a:lnTo>
                <a:lnTo>
                  <a:pt x="276601" y="190228"/>
                </a:lnTo>
                <a:lnTo>
                  <a:pt x="31374" y="190228"/>
                </a:lnTo>
                <a:close/>
                <a:moveTo>
                  <a:pt x="181224" y="136976"/>
                </a:moveTo>
                <a:cubicBezTo>
                  <a:pt x="176549" y="136976"/>
                  <a:pt x="172954" y="140562"/>
                  <a:pt x="172954" y="145224"/>
                </a:cubicBezTo>
                <a:cubicBezTo>
                  <a:pt x="172954" y="150245"/>
                  <a:pt x="176549" y="153831"/>
                  <a:pt x="181224" y="153831"/>
                </a:cubicBezTo>
                <a:cubicBezTo>
                  <a:pt x="185898" y="153831"/>
                  <a:pt x="189854" y="150245"/>
                  <a:pt x="189854" y="145224"/>
                </a:cubicBezTo>
                <a:cubicBezTo>
                  <a:pt x="189854" y="140562"/>
                  <a:pt x="185898" y="136976"/>
                  <a:pt x="181224" y="136976"/>
                </a:cubicBezTo>
                <a:close/>
                <a:moveTo>
                  <a:pt x="112185" y="136976"/>
                </a:moveTo>
                <a:cubicBezTo>
                  <a:pt x="107510" y="136976"/>
                  <a:pt x="103915" y="140562"/>
                  <a:pt x="103915" y="145224"/>
                </a:cubicBezTo>
                <a:cubicBezTo>
                  <a:pt x="103915" y="150245"/>
                  <a:pt x="107510" y="153831"/>
                  <a:pt x="112185" y="153831"/>
                </a:cubicBezTo>
                <a:cubicBezTo>
                  <a:pt x="116859" y="153831"/>
                  <a:pt x="120815" y="150245"/>
                  <a:pt x="120815" y="145224"/>
                </a:cubicBezTo>
                <a:cubicBezTo>
                  <a:pt x="120815" y="140562"/>
                  <a:pt x="116859" y="136976"/>
                  <a:pt x="112185" y="136976"/>
                </a:cubicBezTo>
                <a:close/>
                <a:moveTo>
                  <a:pt x="101757" y="89998"/>
                </a:moveTo>
                <a:lnTo>
                  <a:pt x="106432" y="107212"/>
                </a:lnTo>
                <a:lnTo>
                  <a:pt x="189494" y="107212"/>
                </a:lnTo>
                <a:lnTo>
                  <a:pt x="192371" y="94302"/>
                </a:lnTo>
                <a:lnTo>
                  <a:pt x="193090" y="89998"/>
                </a:lnTo>
                <a:lnTo>
                  <a:pt x="101757" y="89998"/>
                </a:lnTo>
                <a:close/>
                <a:moveTo>
                  <a:pt x="236141" y="80963"/>
                </a:moveTo>
                <a:lnTo>
                  <a:pt x="279070" y="80963"/>
                </a:lnTo>
                <a:cubicBezTo>
                  <a:pt x="281617" y="80963"/>
                  <a:pt x="283799" y="82795"/>
                  <a:pt x="283799" y="85726"/>
                </a:cubicBezTo>
                <a:cubicBezTo>
                  <a:pt x="283799" y="88290"/>
                  <a:pt x="281617" y="90122"/>
                  <a:pt x="279070" y="90122"/>
                </a:cubicBezTo>
                <a:lnTo>
                  <a:pt x="236141" y="90122"/>
                </a:lnTo>
                <a:cubicBezTo>
                  <a:pt x="233594" y="90122"/>
                  <a:pt x="231775" y="88290"/>
                  <a:pt x="231775" y="85726"/>
                </a:cubicBezTo>
                <a:cubicBezTo>
                  <a:pt x="231775" y="82795"/>
                  <a:pt x="233594" y="80963"/>
                  <a:pt x="236141" y="80963"/>
                </a:cubicBezTo>
                <a:close/>
                <a:moveTo>
                  <a:pt x="95285" y="64178"/>
                </a:moveTo>
                <a:lnTo>
                  <a:pt x="99600" y="81033"/>
                </a:lnTo>
                <a:lnTo>
                  <a:pt x="195247" y="81033"/>
                </a:lnTo>
                <a:lnTo>
                  <a:pt x="198484" y="64178"/>
                </a:lnTo>
                <a:lnTo>
                  <a:pt x="95285" y="64178"/>
                </a:lnTo>
                <a:close/>
                <a:moveTo>
                  <a:pt x="228329" y="33338"/>
                </a:moveTo>
                <a:cubicBezTo>
                  <a:pt x="230846" y="33338"/>
                  <a:pt x="233004" y="35489"/>
                  <a:pt x="233004" y="38000"/>
                </a:cubicBezTo>
                <a:cubicBezTo>
                  <a:pt x="233004" y="40510"/>
                  <a:pt x="230846" y="42662"/>
                  <a:pt x="228329" y="42662"/>
                </a:cubicBezTo>
                <a:cubicBezTo>
                  <a:pt x="219339" y="42662"/>
                  <a:pt x="211428" y="49117"/>
                  <a:pt x="209271" y="58082"/>
                </a:cubicBezTo>
                <a:lnTo>
                  <a:pt x="208911" y="60592"/>
                </a:lnTo>
                <a:lnTo>
                  <a:pt x="198124" y="112591"/>
                </a:lnTo>
                <a:lnTo>
                  <a:pt x="193809" y="132673"/>
                </a:lnTo>
                <a:cubicBezTo>
                  <a:pt x="197045" y="135900"/>
                  <a:pt x="199203" y="140204"/>
                  <a:pt x="199203" y="145224"/>
                </a:cubicBezTo>
                <a:cubicBezTo>
                  <a:pt x="199203" y="154907"/>
                  <a:pt x="191292" y="163155"/>
                  <a:pt x="181224" y="163155"/>
                </a:cubicBezTo>
                <a:cubicBezTo>
                  <a:pt x="173313" y="163155"/>
                  <a:pt x="166481" y="157776"/>
                  <a:pt x="164324" y="150245"/>
                </a:cubicBezTo>
                <a:lnTo>
                  <a:pt x="129085" y="150245"/>
                </a:lnTo>
                <a:cubicBezTo>
                  <a:pt x="127287" y="157776"/>
                  <a:pt x="120455" y="163155"/>
                  <a:pt x="112185" y="163155"/>
                </a:cubicBezTo>
                <a:cubicBezTo>
                  <a:pt x="102476" y="163155"/>
                  <a:pt x="94566" y="154907"/>
                  <a:pt x="94566" y="145224"/>
                </a:cubicBezTo>
                <a:cubicBezTo>
                  <a:pt x="94566" y="135900"/>
                  <a:pt x="102476" y="127652"/>
                  <a:pt x="112185" y="127652"/>
                </a:cubicBezTo>
                <a:cubicBezTo>
                  <a:pt x="120455" y="127652"/>
                  <a:pt x="127287" y="133031"/>
                  <a:pt x="129085" y="140562"/>
                </a:cubicBezTo>
                <a:lnTo>
                  <a:pt x="164324" y="140562"/>
                </a:lnTo>
                <a:cubicBezTo>
                  <a:pt x="166481" y="133031"/>
                  <a:pt x="173313" y="127652"/>
                  <a:pt x="181224" y="127652"/>
                </a:cubicBezTo>
                <a:cubicBezTo>
                  <a:pt x="182662" y="127652"/>
                  <a:pt x="184101" y="128011"/>
                  <a:pt x="185179" y="128011"/>
                </a:cubicBezTo>
                <a:lnTo>
                  <a:pt x="187696" y="116177"/>
                </a:lnTo>
                <a:lnTo>
                  <a:pt x="102836" y="116177"/>
                </a:lnTo>
                <a:cubicBezTo>
                  <a:pt x="100678" y="116177"/>
                  <a:pt x="98880" y="114742"/>
                  <a:pt x="98161" y="112949"/>
                </a:cubicBezTo>
                <a:lnTo>
                  <a:pt x="84497" y="60592"/>
                </a:lnTo>
                <a:cubicBezTo>
                  <a:pt x="84138" y="59158"/>
                  <a:pt x="84497" y="57723"/>
                  <a:pt x="85576" y="56647"/>
                </a:cubicBezTo>
                <a:cubicBezTo>
                  <a:pt x="86295" y="55571"/>
                  <a:pt x="87374" y="54854"/>
                  <a:pt x="89172" y="54854"/>
                </a:cubicBezTo>
                <a:lnTo>
                  <a:pt x="200641" y="54854"/>
                </a:lnTo>
                <a:cubicBezTo>
                  <a:pt x="203877" y="42303"/>
                  <a:pt x="215384" y="33338"/>
                  <a:pt x="228329" y="33338"/>
                </a:cubicBezTo>
                <a:close/>
                <a:moveTo>
                  <a:pt x="42554" y="0"/>
                </a:moveTo>
                <a:lnTo>
                  <a:pt x="265421" y="0"/>
                </a:lnTo>
                <a:cubicBezTo>
                  <a:pt x="275519" y="0"/>
                  <a:pt x="284174" y="8271"/>
                  <a:pt x="284174" y="18339"/>
                </a:cubicBezTo>
                <a:lnTo>
                  <a:pt x="284174" y="58614"/>
                </a:lnTo>
                <a:cubicBezTo>
                  <a:pt x="284174" y="61132"/>
                  <a:pt x="282010" y="63289"/>
                  <a:pt x="279486" y="63289"/>
                </a:cubicBezTo>
                <a:lnTo>
                  <a:pt x="242702" y="63289"/>
                </a:lnTo>
                <a:cubicBezTo>
                  <a:pt x="240177" y="63289"/>
                  <a:pt x="238014" y="61132"/>
                  <a:pt x="238014" y="58614"/>
                </a:cubicBezTo>
                <a:cubicBezTo>
                  <a:pt x="238014" y="56097"/>
                  <a:pt x="240177" y="53940"/>
                  <a:pt x="242702" y="53940"/>
                </a:cubicBezTo>
                <a:lnTo>
                  <a:pt x="274798" y="53940"/>
                </a:lnTo>
                <a:lnTo>
                  <a:pt x="274798" y="18339"/>
                </a:lnTo>
                <a:cubicBezTo>
                  <a:pt x="274798" y="13305"/>
                  <a:pt x="270470" y="8990"/>
                  <a:pt x="265421" y="8990"/>
                </a:cubicBezTo>
                <a:lnTo>
                  <a:pt x="42554" y="8990"/>
                </a:lnTo>
                <a:cubicBezTo>
                  <a:pt x="37144" y="8990"/>
                  <a:pt x="33177" y="13305"/>
                  <a:pt x="33177" y="18339"/>
                </a:cubicBezTo>
                <a:lnTo>
                  <a:pt x="33177" y="180879"/>
                </a:lnTo>
                <a:lnTo>
                  <a:pt x="274798" y="180879"/>
                </a:lnTo>
                <a:lnTo>
                  <a:pt x="274798" y="115432"/>
                </a:lnTo>
                <a:lnTo>
                  <a:pt x="231522" y="115432"/>
                </a:lnTo>
                <a:cubicBezTo>
                  <a:pt x="228998" y="115432"/>
                  <a:pt x="226834" y="113634"/>
                  <a:pt x="226834" y="110757"/>
                </a:cubicBezTo>
                <a:cubicBezTo>
                  <a:pt x="226834" y="108240"/>
                  <a:pt x="228998" y="106442"/>
                  <a:pt x="231522" y="106442"/>
                </a:cubicBezTo>
                <a:lnTo>
                  <a:pt x="279486" y="106442"/>
                </a:lnTo>
                <a:cubicBezTo>
                  <a:pt x="282010" y="106442"/>
                  <a:pt x="284174" y="108240"/>
                  <a:pt x="284174" y="110757"/>
                </a:cubicBezTo>
                <a:lnTo>
                  <a:pt x="284174" y="184475"/>
                </a:lnTo>
                <a:lnTo>
                  <a:pt x="306893" y="225109"/>
                </a:lnTo>
                <a:cubicBezTo>
                  <a:pt x="307254" y="225469"/>
                  <a:pt x="307254" y="225469"/>
                  <a:pt x="307254" y="225469"/>
                </a:cubicBezTo>
                <a:lnTo>
                  <a:pt x="307254" y="225829"/>
                </a:lnTo>
                <a:cubicBezTo>
                  <a:pt x="307615" y="226548"/>
                  <a:pt x="307615" y="226907"/>
                  <a:pt x="307615" y="227627"/>
                </a:cubicBezTo>
                <a:lnTo>
                  <a:pt x="307615" y="241291"/>
                </a:lnTo>
                <a:cubicBezTo>
                  <a:pt x="307615" y="251720"/>
                  <a:pt x="299320" y="259991"/>
                  <a:pt x="288862" y="259991"/>
                </a:cubicBezTo>
                <a:lnTo>
                  <a:pt x="18752" y="259991"/>
                </a:lnTo>
                <a:cubicBezTo>
                  <a:pt x="8294" y="259991"/>
                  <a:pt x="0" y="251720"/>
                  <a:pt x="0" y="241291"/>
                </a:cubicBezTo>
                <a:lnTo>
                  <a:pt x="0" y="227627"/>
                </a:lnTo>
                <a:cubicBezTo>
                  <a:pt x="0" y="226907"/>
                  <a:pt x="360" y="226548"/>
                  <a:pt x="360" y="225829"/>
                </a:cubicBezTo>
                <a:lnTo>
                  <a:pt x="360" y="225469"/>
                </a:lnTo>
                <a:cubicBezTo>
                  <a:pt x="360" y="225469"/>
                  <a:pt x="721" y="225469"/>
                  <a:pt x="721" y="225109"/>
                </a:cubicBezTo>
                <a:lnTo>
                  <a:pt x="23801" y="184475"/>
                </a:lnTo>
                <a:lnTo>
                  <a:pt x="23801" y="18339"/>
                </a:lnTo>
                <a:cubicBezTo>
                  <a:pt x="23801" y="8271"/>
                  <a:pt x="32096" y="0"/>
                  <a:pt x="42554" y="0"/>
                </a:cubicBezTo>
                <a:close/>
              </a:path>
            </a:pathLst>
          </a:custGeom>
          <a:solidFill>
            <a:schemeClr val="accent2"/>
          </a:solidFill>
          <a:ln>
            <a:noFill/>
          </a:ln>
          <a:effectLst/>
        </p:spPr>
        <p:txBody>
          <a:bodyPr anchor="ctr"/>
          <a:lstStyle/>
          <a:p>
            <a:endParaRPr lang="en-US" dirty="0">
              <a:latin typeface="Heebo Light" pitchFamily="2" charset="-79"/>
            </a:endParaRPr>
          </a:p>
        </p:txBody>
      </p:sp>
      <p:sp>
        <p:nvSpPr>
          <p:cNvPr id="37" name="Freeform 744">
            <a:extLst>
              <a:ext uri="{FF2B5EF4-FFF2-40B4-BE49-F238E27FC236}">
                <a16:creationId xmlns:a16="http://schemas.microsoft.com/office/drawing/2014/main" id="{47B1943D-F75B-0D4B-9ACF-161CF5422EB3}"/>
              </a:ext>
            </a:extLst>
          </p:cNvPr>
          <p:cNvSpPr>
            <a:spLocks noChangeArrowheads="1"/>
          </p:cNvSpPr>
          <p:nvPr/>
        </p:nvSpPr>
        <p:spPr bwMode="auto">
          <a:xfrm>
            <a:off x="11825482" y="11109359"/>
            <a:ext cx="726684" cy="756874"/>
          </a:xfrm>
          <a:custGeom>
            <a:avLst/>
            <a:gdLst>
              <a:gd name="T0" fmla="*/ 500575 w 294916"/>
              <a:gd name="T1" fmla="*/ 501969 h 306029"/>
              <a:gd name="T2" fmla="*/ 653233 w 294916"/>
              <a:gd name="T3" fmla="*/ 532875 h 306029"/>
              <a:gd name="T4" fmla="*/ 665066 w 294916"/>
              <a:gd name="T5" fmla="*/ 560212 h 306029"/>
              <a:gd name="T6" fmla="*/ 500575 w 294916"/>
              <a:gd name="T7" fmla="*/ 972658 h 306029"/>
              <a:gd name="T8" fmla="*/ 706486 w 294916"/>
              <a:gd name="T9" fmla="*/ 409258 h 306029"/>
              <a:gd name="T10" fmla="*/ 266262 w 294916"/>
              <a:gd name="T11" fmla="*/ 881134 h 306029"/>
              <a:gd name="T12" fmla="*/ 469807 w 294916"/>
              <a:gd name="T13" fmla="*/ 635095 h 306029"/>
              <a:gd name="T14" fmla="*/ 298218 w 294916"/>
              <a:gd name="T15" fmla="*/ 540003 h 306029"/>
              <a:gd name="T16" fmla="*/ 469807 w 294916"/>
              <a:gd name="T17" fmla="*/ 600624 h 306029"/>
              <a:gd name="T18" fmla="*/ 266262 w 294916"/>
              <a:gd name="T19" fmla="*/ 409258 h 306029"/>
              <a:gd name="T20" fmla="*/ 736069 w 294916"/>
              <a:gd name="T21" fmla="*/ 396185 h 306029"/>
              <a:gd name="T22" fmla="*/ 940795 w 294916"/>
              <a:gd name="T23" fmla="*/ 775350 h 306029"/>
              <a:gd name="T24" fmla="*/ 783406 w 294916"/>
              <a:gd name="T25" fmla="*/ 507913 h 306029"/>
              <a:gd name="T26" fmla="*/ 763288 w 294916"/>
              <a:gd name="T27" fmla="*/ 500781 h 306029"/>
              <a:gd name="T28" fmla="*/ 940795 w 294916"/>
              <a:gd name="T29" fmla="*/ 403317 h 306029"/>
              <a:gd name="T30" fmla="*/ 30766 w 294916"/>
              <a:gd name="T31" fmla="*/ 304661 h 306029"/>
              <a:gd name="T32" fmla="*/ 199992 w 294916"/>
              <a:gd name="T33" fmla="*/ 480576 h 306029"/>
              <a:gd name="T34" fmla="*/ 194074 w 294916"/>
              <a:gd name="T35" fmla="*/ 510291 h 306029"/>
              <a:gd name="T36" fmla="*/ 30766 w 294916"/>
              <a:gd name="T37" fmla="*/ 437782 h 306029"/>
              <a:gd name="T38" fmla="*/ 235496 w 294916"/>
              <a:gd name="T39" fmla="*/ 866874 h 306029"/>
              <a:gd name="T40" fmla="*/ 30766 w 294916"/>
              <a:gd name="T41" fmla="*/ 304661 h 306029"/>
              <a:gd name="T42" fmla="*/ 240227 w 294916"/>
              <a:gd name="T43" fmla="*/ 179857 h 306029"/>
              <a:gd name="T44" fmla="*/ 52068 w 294916"/>
              <a:gd name="T45" fmla="*/ 280891 h 306029"/>
              <a:gd name="T46" fmla="*/ 345551 w 294916"/>
              <a:gd name="T47" fmla="*/ 333189 h 306029"/>
              <a:gd name="T48" fmla="*/ 358567 w 294916"/>
              <a:gd name="T49" fmla="*/ 362901 h 306029"/>
              <a:gd name="T50" fmla="*/ 485192 w 294916"/>
              <a:gd name="T51" fmla="*/ 474631 h 306029"/>
              <a:gd name="T52" fmla="*/ 628379 w 294916"/>
              <a:gd name="T53" fmla="*/ 362901 h 306029"/>
              <a:gd name="T54" fmla="*/ 640214 w 294916"/>
              <a:gd name="T55" fmla="*/ 333189 h 306029"/>
              <a:gd name="T56" fmla="*/ 918312 w 294916"/>
              <a:gd name="T57" fmla="*/ 280891 h 306029"/>
              <a:gd name="T58" fmla="*/ 823641 w 294916"/>
              <a:gd name="T59" fmla="*/ 221458 h 306029"/>
              <a:gd name="T60" fmla="*/ 962097 w 294916"/>
              <a:gd name="T61" fmla="*/ 266627 h 306029"/>
              <a:gd name="T62" fmla="*/ 964464 w 294916"/>
              <a:gd name="T63" fmla="*/ 267812 h 306029"/>
              <a:gd name="T64" fmla="*/ 966830 w 294916"/>
              <a:gd name="T65" fmla="*/ 270190 h 306029"/>
              <a:gd name="T66" fmla="*/ 969195 w 294916"/>
              <a:gd name="T67" fmla="*/ 272568 h 306029"/>
              <a:gd name="T68" fmla="*/ 971565 w 294916"/>
              <a:gd name="T69" fmla="*/ 280891 h 306029"/>
              <a:gd name="T70" fmla="*/ 971565 w 294916"/>
              <a:gd name="T71" fmla="*/ 786046 h 306029"/>
              <a:gd name="T72" fmla="*/ 492292 w 294916"/>
              <a:gd name="T73" fmla="*/ 1009505 h 306029"/>
              <a:gd name="T74" fmla="*/ 485192 w 294916"/>
              <a:gd name="T75" fmla="*/ 1011883 h 306029"/>
              <a:gd name="T76" fmla="*/ 479273 w 294916"/>
              <a:gd name="T77" fmla="*/ 1009505 h 306029"/>
              <a:gd name="T78" fmla="*/ 8283 w 294916"/>
              <a:gd name="T79" fmla="*/ 799121 h 306029"/>
              <a:gd name="T80" fmla="*/ 0 w 294916"/>
              <a:gd name="T81" fmla="*/ 414012 h 306029"/>
              <a:gd name="T82" fmla="*/ 0 w 294916"/>
              <a:gd name="T83" fmla="*/ 280891 h 306029"/>
              <a:gd name="T84" fmla="*/ 1183 w 294916"/>
              <a:gd name="T85" fmla="*/ 273759 h 306029"/>
              <a:gd name="T86" fmla="*/ 3548 w 294916"/>
              <a:gd name="T87" fmla="*/ 271381 h 306029"/>
              <a:gd name="T88" fmla="*/ 5917 w 294916"/>
              <a:gd name="T89" fmla="*/ 267812 h 306029"/>
              <a:gd name="T90" fmla="*/ 8283 w 294916"/>
              <a:gd name="T91" fmla="*/ 267812 h 306029"/>
              <a:gd name="T92" fmla="*/ 220111 w 294916"/>
              <a:gd name="T93" fmla="*/ 171538 h 306029"/>
              <a:gd name="T94" fmla="*/ 307943 w 294916"/>
              <a:gd name="T95" fmla="*/ 194864 h 306029"/>
              <a:gd name="T96" fmla="*/ 485426 w 294916"/>
              <a:gd name="T97" fmla="*/ 283979 h 306029"/>
              <a:gd name="T98" fmla="*/ 396685 w 294916"/>
              <a:gd name="T99" fmla="*/ 105748 h 306029"/>
              <a:gd name="T100" fmla="*/ 516190 w 294916"/>
              <a:gd name="T101" fmla="*/ 158031 h 306029"/>
              <a:gd name="T102" fmla="*/ 516190 w 294916"/>
              <a:gd name="T103" fmla="*/ 194864 h 306029"/>
              <a:gd name="T104" fmla="*/ 642793 w 294916"/>
              <a:gd name="T105" fmla="*/ 283979 h 306029"/>
              <a:gd name="T106" fmla="*/ 642793 w 294916"/>
              <a:gd name="T107" fmla="*/ 30893 h 306029"/>
              <a:gd name="T108" fmla="*/ 798979 w 294916"/>
              <a:gd name="T109" fmla="*/ 158031 h 306029"/>
              <a:gd name="T110" fmla="*/ 517373 w 294916"/>
              <a:gd name="T111" fmla="*/ 314870 h 306029"/>
              <a:gd name="T112" fmla="*/ 584815 w 294916"/>
              <a:gd name="T113" fmla="*/ 403985 h 306029"/>
              <a:gd name="T114" fmla="*/ 564703 w 294916"/>
              <a:gd name="T115" fmla="*/ 412304 h 306029"/>
              <a:gd name="T116" fmla="*/ 435730 w 294916"/>
              <a:gd name="T117" fmla="*/ 412304 h 306029"/>
              <a:gd name="T118" fmla="*/ 416797 w 294916"/>
              <a:gd name="T119" fmla="*/ 403985 h 306029"/>
              <a:gd name="T120" fmla="*/ 484243 w 294916"/>
              <a:gd name="T121" fmla="*/ 314870 h 306029"/>
              <a:gd name="T122" fmla="*/ 277179 w 294916"/>
              <a:gd name="T123" fmla="*/ 194864 h 306029"/>
              <a:gd name="T124" fmla="*/ 490160 w 294916"/>
              <a:gd name="T125" fmla="*/ 120010 h 30602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94916" h="306029">
                <a:moveTo>
                  <a:pt x="214452" y="123774"/>
                </a:moveTo>
                <a:lnTo>
                  <a:pt x="151948" y="151813"/>
                </a:lnTo>
                <a:lnTo>
                  <a:pt x="151948" y="181650"/>
                </a:lnTo>
                <a:lnTo>
                  <a:pt x="198287" y="161160"/>
                </a:lnTo>
                <a:cubicBezTo>
                  <a:pt x="200442" y="160081"/>
                  <a:pt x="203316" y="161160"/>
                  <a:pt x="204394" y="163316"/>
                </a:cubicBezTo>
                <a:cubicBezTo>
                  <a:pt x="205471" y="165833"/>
                  <a:pt x="204394" y="168709"/>
                  <a:pt x="201879" y="169428"/>
                </a:cubicBezTo>
                <a:lnTo>
                  <a:pt x="151948" y="192075"/>
                </a:lnTo>
                <a:lnTo>
                  <a:pt x="151948" y="294166"/>
                </a:lnTo>
                <a:lnTo>
                  <a:pt x="214452" y="266486"/>
                </a:lnTo>
                <a:lnTo>
                  <a:pt x="214452" y="123774"/>
                </a:lnTo>
                <a:close/>
                <a:moveTo>
                  <a:pt x="80823" y="123774"/>
                </a:moveTo>
                <a:lnTo>
                  <a:pt x="80823" y="266486"/>
                </a:lnTo>
                <a:lnTo>
                  <a:pt x="142609" y="294166"/>
                </a:lnTo>
                <a:lnTo>
                  <a:pt x="142609" y="192075"/>
                </a:lnTo>
                <a:lnTo>
                  <a:pt x="93037" y="169428"/>
                </a:lnTo>
                <a:cubicBezTo>
                  <a:pt x="90523" y="168709"/>
                  <a:pt x="89445" y="165833"/>
                  <a:pt x="90523" y="163316"/>
                </a:cubicBezTo>
                <a:cubicBezTo>
                  <a:pt x="91600" y="161160"/>
                  <a:pt x="94115" y="160081"/>
                  <a:pt x="96629" y="161160"/>
                </a:cubicBezTo>
                <a:lnTo>
                  <a:pt x="142609" y="181650"/>
                </a:lnTo>
                <a:lnTo>
                  <a:pt x="142609" y="151813"/>
                </a:lnTo>
                <a:lnTo>
                  <a:pt x="80823" y="123774"/>
                </a:lnTo>
                <a:close/>
                <a:moveTo>
                  <a:pt x="285576" y="92140"/>
                </a:moveTo>
                <a:lnTo>
                  <a:pt x="223432" y="119820"/>
                </a:lnTo>
                <a:lnTo>
                  <a:pt x="223432" y="262173"/>
                </a:lnTo>
                <a:lnTo>
                  <a:pt x="285576" y="234493"/>
                </a:lnTo>
                <a:lnTo>
                  <a:pt x="285576" y="132401"/>
                </a:lnTo>
                <a:lnTo>
                  <a:pt x="237801" y="153611"/>
                </a:lnTo>
                <a:cubicBezTo>
                  <a:pt x="237441" y="153970"/>
                  <a:pt x="236723" y="154330"/>
                  <a:pt x="236004" y="154330"/>
                </a:cubicBezTo>
                <a:cubicBezTo>
                  <a:pt x="234208" y="154330"/>
                  <a:pt x="232412" y="153251"/>
                  <a:pt x="231694" y="151454"/>
                </a:cubicBezTo>
                <a:cubicBezTo>
                  <a:pt x="230616" y="148937"/>
                  <a:pt x="231694" y="146421"/>
                  <a:pt x="234208" y="145343"/>
                </a:cubicBezTo>
                <a:lnTo>
                  <a:pt x="285576" y="121977"/>
                </a:lnTo>
                <a:lnTo>
                  <a:pt x="285576" y="92140"/>
                </a:lnTo>
                <a:close/>
                <a:moveTo>
                  <a:pt x="9339" y="92140"/>
                </a:moveTo>
                <a:lnTo>
                  <a:pt x="9339" y="121977"/>
                </a:lnTo>
                <a:lnTo>
                  <a:pt x="60707" y="145343"/>
                </a:lnTo>
                <a:cubicBezTo>
                  <a:pt x="63222" y="146421"/>
                  <a:pt x="64299" y="148937"/>
                  <a:pt x="63222" y="151454"/>
                </a:cubicBezTo>
                <a:cubicBezTo>
                  <a:pt x="62503" y="153251"/>
                  <a:pt x="60707" y="154330"/>
                  <a:pt x="58911" y="154330"/>
                </a:cubicBezTo>
                <a:cubicBezTo>
                  <a:pt x="58552" y="154330"/>
                  <a:pt x="57833" y="153970"/>
                  <a:pt x="57115" y="153611"/>
                </a:cubicBezTo>
                <a:lnTo>
                  <a:pt x="9339" y="132401"/>
                </a:lnTo>
                <a:lnTo>
                  <a:pt x="9339" y="234493"/>
                </a:lnTo>
                <a:lnTo>
                  <a:pt x="71484" y="262173"/>
                </a:lnTo>
                <a:lnTo>
                  <a:pt x="71484" y="119820"/>
                </a:lnTo>
                <a:lnTo>
                  <a:pt x="9339" y="92140"/>
                </a:lnTo>
                <a:close/>
                <a:moveTo>
                  <a:pt x="66814" y="51879"/>
                </a:moveTo>
                <a:cubicBezTo>
                  <a:pt x="69328" y="50800"/>
                  <a:pt x="71843" y="51879"/>
                  <a:pt x="72920" y="54395"/>
                </a:cubicBezTo>
                <a:cubicBezTo>
                  <a:pt x="73998" y="56552"/>
                  <a:pt x="72920" y="59428"/>
                  <a:pt x="70406" y="60506"/>
                </a:cubicBezTo>
                <a:lnTo>
                  <a:pt x="15805" y="84951"/>
                </a:lnTo>
                <a:lnTo>
                  <a:pt x="78668" y="112990"/>
                </a:lnTo>
                <a:lnTo>
                  <a:pt x="104891" y="100768"/>
                </a:lnTo>
                <a:cubicBezTo>
                  <a:pt x="107406" y="100049"/>
                  <a:pt x="109920" y="100768"/>
                  <a:pt x="110998" y="103643"/>
                </a:cubicBezTo>
                <a:cubicBezTo>
                  <a:pt x="112075" y="105800"/>
                  <a:pt x="110998" y="108317"/>
                  <a:pt x="108842" y="109754"/>
                </a:cubicBezTo>
                <a:lnTo>
                  <a:pt x="90163" y="118022"/>
                </a:lnTo>
                <a:lnTo>
                  <a:pt x="147279" y="143545"/>
                </a:lnTo>
                <a:lnTo>
                  <a:pt x="207267" y="116944"/>
                </a:lnTo>
                <a:lnTo>
                  <a:pt x="190743" y="109754"/>
                </a:lnTo>
                <a:cubicBezTo>
                  <a:pt x="188229" y="108317"/>
                  <a:pt x="187151" y="105800"/>
                  <a:pt x="188229" y="103643"/>
                </a:cubicBezTo>
                <a:cubicBezTo>
                  <a:pt x="189306" y="101127"/>
                  <a:pt x="192180" y="100049"/>
                  <a:pt x="194335" y="100768"/>
                </a:cubicBezTo>
                <a:lnTo>
                  <a:pt x="218762" y="111552"/>
                </a:lnTo>
                <a:lnTo>
                  <a:pt x="278751" y="84951"/>
                </a:lnTo>
                <a:lnTo>
                  <a:pt x="252169" y="73088"/>
                </a:lnTo>
                <a:cubicBezTo>
                  <a:pt x="250014" y="72009"/>
                  <a:pt x="248936" y="69134"/>
                  <a:pt x="250014" y="66977"/>
                </a:cubicBezTo>
                <a:cubicBezTo>
                  <a:pt x="251092" y="64460"/>
                  <a:pt x="253606" y="63741"/>
                  <a:pt x="256121" y="64460"/>
                </a:cubicBezTo>
                <a:lnTo>
                  <a:pt x="292042" y="80637"/>
                </a:lnTo>
                <a:cubicBezTo>
                  <a:pt x="292401" y="80637"/>
                  <a:pt x="292401" y="80637"/>
                  <a:pt x="292401" y="80996"/>
                </a:cubicBezTo>
                <a:lnTo>
                  <a:pt x="292761" y="80996"/>
                </a:lnTo>
                <a:cubicBezTo>
                  <a:pt x="292761" y="80996"/>
                  <a:pt x="292761" y="80996"/>
                  <a:pt x="293120" y="81356"/>
                </a:cubicBezTo>
                <a:lnTo>
                  <a:pt x="293479" y="81715"/>
                </a:lnTo>
                <a:cubicBezTo>
                  <a:pt x="293479" y="81715"/>
                  <a:pt x="293838" y="82075"/>
                  <a:pt x="294197" y="82075"/>
                </a:cubicBezTo>
                <a:cubicBezTo>
                  <a:pt x="294197" y="82434"/>
                  <a:pt x="294197" y="82434"/>
                  <a:pt x="294197" y="82434"/>
                </a:cubicBezTo>
                <a:cubicBezTo>
                  <a:pt x="294557" y="82794"/>
                  <a:pt x="294557" y="83153"/>
                  <a:pt x="294557" y="83513"/>
                </a:cubicBezTo>
                <a:cubicBezTo>
                  <a:pt x="294916" y="83872"/>
                  <a:pt x="294916" y="84591"/>
                  <a:pt x="294916" y="84951"/>
                </a:cubicBezTo>
                <a:lnTo>
                  <a:pt x="294916" y="125212"/>
                </a:lnTo>
                <a:lnTo>
                  <a:pt x="294916" y="237728"/>
                </a:lnTo>
                <a:cubicBezTo>
                  <a:pt x="294916" y="239166"/>
                  <a:pt x="293838" y="240963"/>
                  <a:pt x="292042" y="241682"/>
                </a:cubicBezTo>
                <a:lnTo>
                  <a:pt x="149434" y="305310"/>
                </a:lnTo>
                <a:cubicBezTo>
                  <a:pt x="149434" y="305310"/>
                  <a:pt x="149434" y="305310"/>
                  <a:pt x="149075" y="305310"/>
                </a:cubicBezTo>
                <a:cubicBezTo>
                  <a:pt x="148715" y="305669"/>
                  <a:pt x="147997" y="306029"/>
                  <a:pt x="147279" y="306029"/>
                </a:cubicBezTo>
                <a:cubicBezTo>
                  <a:pt x="146919" y="306029"/>
                  <a:pt x="146201" y="305669"/>
                  <a:pt x="145842" y="305310"/>
                </a:cubicBezTo>
                <a:cubicBezTo>
                  <a:pt x="145842" y="305310"/>
                  <a:pt x="145842" y="305310"/>
                  <a:pt x="145482" y="305310"/>
                </a:cubicBezTo>
                <a:lnTo>
                  <a:pt x="73998" y="273676"/>
                </a:lnTo>
                <a:lnTo>
                  <a:pt x="2514" y="241682"/>
                </a:lnTo>
                <a:cubicBezTo>
                  <a:pt x="1077" y="240963"/>
                  <a:pt x="0" y="239166"/>
                  <a:pt x="0" y="237728"/>
                </a:cubicBezTo>
                <a:lnTo>
                  <a:pt x="0" y="125212"/>
                </a:lnTo>
                <a:lnTo>
                  <a:pt x="0" y="85310"/>
                </a:lnTo>
                <a:lnTo>
                  <a:pt x="0" y="84951"/>
                </a:lnTo>
                <a:cubicBezTo>
                  <a:pt x="0" y="84591"/>
                  <a:pt x="0" y="83872"/>
                  <a:pt x="0" y="83872"/>
                </a:cubicBezTo>
                <a:cubicBezTo>
                  <a:pt x="0" y="83513"/>
                  <a:pt x="359" y="83153"/>
                  <a:pt x="359" y="82794"/>
                </a:cubicBezTo>
                <a:cubicBezTo>
                  <a:pt x="718" y="82794"/>
                  <a:pt x="718" y="82794"/>
                  <a:pt x="718" y="82434"/>
                </a:cubicBezTo>
                <a:cubicBezTo>
                  <a:pt x="718" y="82434"/>
                  <a:pt x="718" y="82075"/>
                  <a:pt x="1077" y="82075"/>
                </a:cubicBezTo>
                <a:cubicBezTo>
                  <a:pt x="1077" y="82075"/>
                  <a:pt x="1077" y="81715"/>
                  <a:pt x="1437" y="81715"/>
                </a:cubicBezTo>
                <a:cubicBezTo>
                  <a:pt x="1437" y="81715"/>
                  <a:pt x="1437" y="81356"/>
                  <a:pt x="1796" y="80996"/>
                </a:cubicBezTo>
                <a:cubicBezTo>
                  <a:pt x="2155" y="80996"/>
                  <a:pt x="2155" y="80996"/>
                  <a:pt x="2155" y="80996"/>
                </a:cubicBezTo>
                <a:cubicBezTo>
                  <a:pt x="2155" y="80996"/>
                  <a:pt x="2155" y="80996"/>
                  <a:pt x="2514" y="80996"/>
                </a:cubicBezTo>
                <a:lnTo>
                  <a:pt x="2514" y="80637"/>
                </a:lnTo>
                <a:lnTo>
                  <a:pt x="66814" y="51879"/>
                </a:lnTo>
                <a:close/>
                <a:moveTo>
                  <a:pt x="120413" y="31982"/>
                </a:moveTo>
                <a:cubicBezTo>
                  <a:pt x="105328" y="31982"/>
                  <a:pt x="93475" y="44200"/>
                  <a:pt x="93475" y="58934"/>
                </a:cubicBezTo>
                <a:cubicBezTo>
                  <a:pt x="93475" y="74026"/>
                  <a:pt x="105328" y="85885"/>
                  <a:pt x="120413" y="85885"/>
                </a:cubicBezTo>
                <a:lnTo>
                  <a:pt x="147350" y="85885"/>
                </a:lnTo>
                <a:lnTo>
                  <a:pt x="147350" y="58215"/>
                </a:lnTo>
                <a:cubicBezTo>
                  <a:pt x="146991" y="43482"/>
                  <a:pt x="135138" y="31982"/>
                  <a:pt x="120413" y="31982"/>
                </a:cubicBezTo>
                <a:close/>
                <a:moveTo>
                  <a:pt x="195118" y="9343"/>
                </a:moveTo>
                <a:cubicBezTo>
                  <a:pt x="173928" y="9343"/>
                  <a:pt x="156688" y="26233"/>
                  <a:pt x="156688" y="47794"/>
                </a:cubicBezTo>
                <a:lnTo>
                  <a:pt x="156688" y="58215"/>
                </a:lnTo>
                <a:cubicBezTo>
                  <a:pt x="156688" y="58574"/>
                  <a:pt x="156688" y="58934"/>
                  <a:pt x="156688" y="58934"/>
                </a:cubicBezTo>
                <a:lnTo>
                  <a:pt x="156688" y="85885"/>
                </a:lnTo>
                <a:lnTo>
                  <a:pt x="195118" y="85885"/>
                </a:lnTo>
                <a:cubicBezTo>
                  <a:pt x="215950" y="85885"/>
                  <a:pt x="233190" y="68636"/>
                  <a:pt x="233190" y="47794"/>
                </a:cubicBezTo>
                <a:cubicBezTo>
                  <a:pt x="233190" y="26233"/>
                  <a:pt x="215950" y="9343"/>
                  <a:pt x="195118" y="9343"/>
                </a:cubicBezTo>
                <a:close/>
                <a:moveTo>
                  <a:pt x="195118" y="0"/>
                </a:moveTo>
                <a:cubicBezTo>
                  <a:pt x="221337" y="0"/>
                  <a:pt x="242528" y="21202"/>
                  <a:pt x="242528" y="47794"/>
                </a:cubicBezTo>
                <a:cubicBezTo>
                  <a:pt x="242528" y="74026"/>
                  <a:pt x="221337" y="95228"/>
                  <a:pt x="195118" y="95228"/>
                </a:cubicBezTo>
                <a:lnTo>
                  <a:pt x="157047" y="95228"/>
                </a:lnTo>
                <a:cubicBezTo>
                  <a:pt x="158843" y="104571"/>
                  <a:pt x="165308" y="112477"/>
                  <a:pt x="174287" y="116070"/>
                </a:cubicBezTo>
                <a:cubicBezTo>
                  <a:pt x="177160" y="116789"/>
                  <a:pt x="178238" y="119664"/>
                  <a:pt x="177519" y="122179"/>
                </a:cubicBezTo>
                <a:cubicBezTo>
                  <a:pt x="176801" y="123976"/>
                  <a:pt x="175005" y="125054"/>
                  <a:pt x="172850" y="125054"/>
                </a:cubicBezTo>
                <a:cubicBezTo>
                  <a:pt x="172491" y="125054"/>
                  <a:pt x="172132" y="125054"/>
                  <a:pt x="171414" y="124695"/>
                </a:cubicBezTo>
                <a:cubicBezTo>
                  <a:pt x="162794" y="121820"/>
                  <a:pt x="155970" y="115711"/>
                  <a:pt x="152019" y="108164"/>
                </a:cubicBezTo>
                <a:cubicBezTo>
                  <a:pt x="147709" y="115711"/>
                  <a:pt x="140885" y="121820"/>
                  <a:pt x="132265" y="124695"/>
                </a:cubicBezTo>
                <a:cubicBezTo>
                  <a:pt x="131906" y="125054"/>
                  <a:pt x="131547" y="125054"/>
                  <a:pt x="130828" y="125054"/>
                </a:cubicBezTo>
                <a:cubicBezTo>
                  <a:pt x="129033" y="125054"/>
                  <a:pt x="127237" y="123976"/>
                  <a:pt x="126518" y="122179"/>
                </a:cubicBezTo>
                <a:cubicBezTo>
                  <a:pt x="125441" y="119664"/>
                  <a:pt x="126878" y="116789"/>
                  <a:pt x="129392" y="116070"/>
                </a:cubicBezTo>
                <a:cubicBezTo>
                  <a:pt x="138730" y="112836"/>
                  <a:pt x="145195" y="104571"/>
                  <a:pt x="146991" y="95228"/>
                </a:cubicBezTo>
                <a:lnTo>
                  <a:pt x="120413" y="95228"/>
                </a:lnTo>
                <a:cubicBezTo>
                  <a:pt x="100300" y="95228"/>
                  <a:pt x="84137" y="79057"/>
                  <a:pt x="84137" y="58934"/>
                </a:cubicBezTo>
                <a:cubicBezTo>
                  <a:pt x="84137" y="39169"/>
                  <a:pt x="100300" y="22639"/>
                  <a:pt x="120413" y="22639"/>
                </a:cubicBezTo>
                <a:cubicBezTo>
                  <a:pt x="131906" y="22639"/>
                  <a:pt x="141962" y="28030"/>
                  <a:pt x="148787" y="36295"/>
                </a:cubicBezTo>
                <a:cubicBezTo>
                  <a:pt x="153815" y="15452"/>
                  <a:pt x="172491" y="0"/>
                  <a:pt x="195118" y="0"/>
                </a:cubicBezTo>
                <a:close/>
              </a:path>
            </a:pathLst>
          </a:custGeom>
          <a:solidFill>
            <a:schemeClr val="accent3"/>
          </a:solidFill>
          <a:ln>
            <a:noFill/>
          </a:ln>
          <a:effectLst/>
        </p:spPr>
        <p:txBody>
          <a:bodyPr anchor="ctr"/>
          <a:lstStyle/>
          <a:p>
            <a:endParaRPr lang="en-US" dirty="0">
              <a:latin typeface="Heebo Light" pitchFamily="2" charset="-79"/>
            </a:endParaRPr>
          </a:p>
        </p:txBody>
      </p:sp>
      <p:sp>
        <p:nvSpPr>
          <p:cNvPr id="40" name="Subtitle 2">
            <a:extLst>
              <a:ext uri="{FF2B5EF4-FFF2-40B4-BE49-F238E27FC236}">
                <a16:creationId xmlns:a16="http://schemas.microsoft.com/office/drawing/2014/main" id="{EA519CD3-1731-C14C-97F3-C4DF5B117300}"/>
              </a:ext>
            </a:extLst>
          </p:cNvPr>
          <p:cNvSpPr txBox="1">
            <a:spLocks/>
          </p:cNvSpPr>
          <p:nvPr/>
        </p:nvSpPr>
        <p:spPr>
          <a:xfrm>
            <a:off x="13622671" y="7853604"/>
            <a:ext cx="7578647" cy="1041311"/>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800"/>
              </a:lnSpc>
            </a:pPr>
            <a:r>
              <a:rPr lang="en-US" sz="2500" dirty="0">
                <a:solidFill>
                  <a:schemeClr val="tx1"/>
                </a:solidFill>
                <a:latin typeface="Heebo Light" pitchFamily="2" charset="-79"/>
                <a:ea typeface="Open Sans Light" panose="020B0306030504020204" pitchFamily="34" charset="0"/>
                <a:cs typeface="Poppins ExtraLight" pitchFamily="2" charset="77"/>
              </a:rPr>
              <a:t>Green marketing is a practice whereby companies seek to go above and beyond.</a:t>
            </a:r>
          </a:p>
        </p:txBody>
      </p:sp>
      <p:sp>
        <p:nvSpPr>
          <p:cNvPr id="41" name="TextBox 40">
            <a:extLst>
              <a:ext uri="{FF2B5EF4-FFF2-40B4-BE49-F238E27FC236}">
                <a16:creationId xmlns:a16="http://schemas.microsoft.com/office/drawing/2014/main" id="{49DDDADD-001D-F642-BE82-5FA3A2AA9006}"/>
              </a:ext>
            </a:extLst>
          </p:cNvPr>
          <p:cNvSpPr txBox="1"/>
          <p:nvPr/>
        </p:nvSpPr>
        <p:spPr>
          <a:xfrm>
            <a:off x="13622671" y="7133214"/>
            <a:ext cx="1308371" cy="615553"/>
          </a:xfrm>
          <a:prstGeom prst="rect">
            <a:avLst/>
          </a:prstGeom>
          <a:noFill/>
        </p:spPr>
        <p:txBody>
          <a:bodyPr wrap="none" rtlCol="0" anchor="ctr" anchorCtr="0">
            <a:spAutoFit/>
          </a:bodyPr>
          <a:lstStyle/>
          <a:p>
            <a:r>
              <a:rPr lang="en-US" sz="3400" b="1" spc="300" dirty="0">
                <a:solidFill>
                  <a:schemeClr val="tx2"/>
                </a:solidFill>
                <a:latin typeface="Raleway" panose="020B0503030101060003" pitchFamily="34" charset="77"/>
                <a:ea typeface="League Spartan" charset="0"/>
                <a:cs typeface="Poppins" pitchFamily="2" charset="77"/>
              </a:rPr>
              <a:t>2015</a:t>
            </a:r>
          </a:p>
        </p:txBody>
      </p:sp>
      <p:sp>
        <p:nvSpPr>
          <p:cNvPr id="49" name="Subtitle 2">
            <a:extLst>
              <a:ext uri="{FF2B5EF4-FFF2-40B4-BE49-F238E27FC236}">
                <a16:creationId xmlns:a16="http://schemas.microsoft.com/office/drawing/2014/main" id="{DF32A8F0-356E-DD46-B399-6C7007EEBCF8}"/>
              </a:ext>
            </a:extLst>
          </p:cNvPr>
          <p:cNvSpPr txBox="1">
            <a:spLocks/>
          </p:cNvSpPr>
          <p:nvPr/>
        </p:nvSpPr>
        <p:spPr>
          <a:xfrm>
            <a:off x="3176332" y="4379871"/>
            <a:ext cx="7578647" cy="1041311"/>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800"/>
              </a:lnSpc>
            </a:pPr>
            <a:r>
              <a:rPr lang="en-US" sz="2500" dirty="0">
                <a:solidFill>
                  <a:schemeClr val="tx1"/>
                </a:solidFill>
                <a:latin typeface="Heebo Light" pitchFamily="2" charset="-79"/>
                <a:ea typeface="Open Sans Light" panose="020B0306030504020204" pitchFamily="34" charset="0"/>
                <a:cs typeface="Poppins ExtraLight" pitchFamily="2" charset="77"/>
              </a:rPr>
              <a:t>Green marketing is a practice whereby companies seek to go above and beyond.</a:t>
            </a:r>
          </a:p>
        </p:txBody>
      </p:sp>
      <p:sp>
        <p:nvSpPr>
          <p:cNvPr id="50" name="TextBox 49">
            <a:extLst>
              <a:ext uri="{FF2B5EF4-FFF2-40B4-BE49-F238E27FC236}">
                <a16:creationId xmlns:a16="http://schemas.microsoft.com/office/drawing/2014/main" id="{0EBF4628-DEFA-834B-9895-3866B09EB7DA}"/>
              </a:ext>
            </a:extLst>
          </p:cNvPr>
          <p:cNvSpPr txBox="1"/>
          <p:nvPr/>
        </p:nvSpPr>
        <p:spPr>
          <a:xfrm>
            <a:off x="9473859" y="3659481"/>
            <a:ext cx="1281120" cy="615553"/>
          </a:xfrm>
          <a:prstGeom prst="rect">
            <a:avLst/>
          </a:prstGeom>
          <a:noFill/>
        </p:spPr>
        <p:txBody>
          <a:bodyPr wrap="none" rtlCol="0" anchor="ctr" anchorCtr="0">
            <a:spAutoFit/>
          </a:bodyPr>
          <a:lstStyle/>
          <a:p>
            <a:pPr algn="r"/>
            <a:r>
              <a:rPr lang="en-US" sz="3400" b="1" spc="300" dirty="0">
                <a:solidFill>
                  <a:schemeClr val="tx2"/>
                </a:solidFill>
                <a:latin typeface="Raleway" panose="020B0503030101060003" pitchFamily="34" charset="77"/>
                <a:ea typeface="League Spartan" charset="0"/>
                <a:cs typeface="Poppins" pitchFamily="2" charset="77"/>
              </a:rPr>
              <a:t>2011</a:t>
            </a:r>
          </a:p>
        </p:txBody>
      </p:sp>
      <p:sp>
        <p:nvSpPr>
          <p:cNvPr id="52" name="Subtitle 2">
            <a:extLst>
              <a:ext uri="{FF2B5EF4-FFF2-40B4-BE49-F238E27FC236}">
                <a16:creationId xmlns:a16="http://schemas.microsoft.com/office/drawing/2014/main" id="{54955257-65AF-884B-BA53-6E0A18FF71FB}"/>
              </a:ext>
            </a:extLst>
          </p:cNvPr>
          <p:cNvSpPr txBox="1">
            <a:spLocks/>
          </p:cNvSpPr>
          <p:nvPr/>
        </p:nvSpPr>
        <p:spPr>
          <a:xfrm>
            <a:off x="3176332" y="11327335"/>
            <a:ext cx="7578647" cy="1041311"/>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800"/>
              </a:lnSpc>
            </a:pPr>
            <a:r>
              <a:rPr lang="en-US" sz="2500" dirty="0">
                <a:solidFill>
                  <a:schemeClr val="tx1"/>
                </a:solidFill>
                <a:latin typeface="Heebo Light" pitchFamily="2" charset="-79"/>
                <a:ea typeface="Open Sans Light" panose="020B0306030504020204" pitchFamily="34" charset="0"/>
                <a:cs typeface="Poppins ExtraLight" pitchFamily="2" charset="77"/>
              </a:rPr>
              <a:t>Green marketing is a practice whereby companies seek to go above and beyond.</a:t>
            </a:r>
          </a:p>
        </p:txBody>
      </p:sp>
      <p:sp>
        <p:nvSpPr>
          <p:cNvPr id="53" name="TextBox 52">
            <a:extLst>
              <a:ext uri="{FF2B5EF4-FFF2-40B4-BE49-F238E27FC236}">
                <a16:creationId xmlns:a16="http://schemas.microsoft.com/office/drawing/2014/main" id="{C4FD306B-DB4A-5D4E-A47F-725E34C8D6CD}"/>
              </a:ext>
            </a:extLst>
          </p:cNvPr>
          <p:cNvSpPr txBox="1"/>
          <p:nvPr/>
        </p:nvSpPr>
        <p:spPr>
          <a:xfrm>
            <a:off x="9432181" y="10606945"/>
            <a:ext cx="1322798" cy="615553"/>
          </a:xfrm>
          <a:prstGeom prst="rect">
            <a:avLst/>
          </a:prstGeom>
          <a:noFill/>
        </p:spPr>
        <p:txBody>
          <a:bodyPr wrap="none" rtlCol="0" anchor="ctr" anchorCtr="0">
            <a:spAutoFit/>
          </a:bodyPr>
          <a:lstStyle/>
          <a:p>
            <a:pPr algn="r"/>
            <a:r>
              <a:rPr lang="en-US" sz="3400" b="1" spc="300" dirty="0">
                <a:solidFill>
                  <a:schemeClr val="tx2"/>
                </a:solidFill>
                <a:latin typeface="Raleway" panose="020B0503030101060003" pitchFamily="34" charset="77"/>
                <a:ea typeface="League Spartan" charset="0"/>
                <a:cs typeface="Poppins" pitchFamily="2" charset="77"/>
              </a:rPr>
              <a:t>2019</a:t>
            </a:r>
          </a:p>
        </p:txBody>
      </p:sp>
    </p:spTree>
    <p:extLst>
      <p:ext uri="{BB962C8B-B14F-4D97-AF65-F5344CB8AC3E}">
        <p14:creationId xmlns:p14="http://schemas.microsoft.com/office/powerpoint/2010/main" val="36167279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A5DDB84-DA74-B44A-A4AF-17350C1A38BD}"/>
              </a:ext>
            </a:extLst>
          </p:cNvPr>
          <p:cNvSpPr txBox="1"/>
          <p:nvPr/>
        </p:nvSpPr>
        <p:spPr>
          <a:xfrm>
            <a:off x="8517227" y="1095992"/>
            <a:ext cx="7346883" cy="1200329"/>
          </a:xfrm>
          <a:prstGeom prst="rect">
            <a:avLst/>
          </a:prstGeom>
          <a:noFill/>
        </p:spPr>
        <p:txBody>
          <a:bodyPr wrap="none" rtlCol="0" anchor="t">
            <a:spAutoFit/>
          </a:bodyPr>
          <a:lstStyle/>
          <a:p>
            <a:pPr algn="ctr"/>
            <a:r>
              <a:rPr lang="en-US" sz="7200" b="1" spc="600" dirty="0">
                <a:solidFill>
                  <a:schemeClr val="tx2"/>
                </a:solidFill>
                <a:latin typeface="Raleway" panose="020B0503030101060003" pitchFamily="34" charset="77"/>
              </a:rPr>
              <a:t>CORE VALUES</a:t>
            </a:r>
          </a:p>
        </p:txBody>
      </p:sp>
      <p:sp>
        <p:nvSpPr>
          <p:cNvPr id="4" name="Subtitle 2">
            <a:extLst>
              <a:ext uri="{FF2B5EF4-FFF2-40B4-BE49-F238E27FC236}">
                <a16:creationId xmlns:a16="http://schemas.microsoft.com/office/drawing/2014/main" id="{EF6121C1-2286-4547-B5D8-EC71F9880709}"/>
              </a:ext>
            </a:extLst>
          </p:cNvPr>
          <p:cNvSpPr txBox="1">
            <a:spLocks/>
          </p:cNvSpPr>
          <p:nvPr/>
        </p:nvSpPr>
        <p:spPr>
          <a:xfrm>
            <a:off x="9698575" y="692988"/>
            <a:ext cx="4984057"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YOUR SUBTITLE HERE</a:t>
            </a:r>
          </a:p>
        </p:txBody>
      </p:sp>
      <p:cxnSp>
        <p:nvCxnSpPr>
          <p:cNvPr id="5" name="Straight Connector 4">
            <a:extLst>
              <a:ext uri="{FF2B5EF4-FFF2-40B4-BE49-F238E27FC236}">
                <a16:creationId xmlns:a16="http://schemas.microsoft.com/office/drawing/2014/main" id="{334A70A6-1631-A042-B4C9-82921C7A65BA}"/>
              </a:ext>
            </a:extLst>
          </p:cNvPr>
          <p:cNvCxnSpPr>
            <a:cxnSpLocks/>
          </p:cNvCxnSpPr>
          <p:nvPr/>
        </p:nvCxnSpPr>
        <p:spPr>
          <a:xfrm>
            <a:off x="11274440" y="2375061"/>
            <a:ext cx="1820732" cy="0"/>
          </a:xfrm>
          <a:prstGeom prst="line">
            <a:avLst/>
          </a:prstGeom>
          <a:ln w="63500">
            <a:solidFill>
              <a:schemeClr val="accent2"/>
            </a:solidFill>
          </a:ln>
        </p:spPr>
        <p:style>
          <a:lnRef idx="1">
            <a:schemeClr val="accent1"/>
          </a:lnRef>
          <a:fillRef idx="0">
            <a:schemeClr val="accent1"/>
          </a:fillRef>
          <a:effectRef idx="0">
            <a:schemeClr val="accent1"/>
          </a:effectRef>
          <a:fontRef idx="minor">
            <a:schemeClr val="tx1"/>
          </a:fontRef>
        </p:style>
      </p:cxnSp>
      <p:sp>
        <p:nvSpPr>
          <p:cNvPr id="6" name="Freeform 740">
            <a:extLst>
              <a:ext uri="{FF2B5EF4-FFF2-40B4-BE49-F238E27FC236}">
                <a16:creationId xmlns:a16="http://schemas.microsoft.com/office/drawing/2014/main" id="{29F92AB6-E274-BF4F-A8F2-D3EE7B0023C2}"/>
              </a:ext>
            </a:extLst>
          </p:cNvPr>
          <p:cNvSpPr>
            <a:spLocks noChangeArrowheads="1"/>
          </p:cNvSpPr>
          <p:nvPr/>
        </p:nvSpPr>
        <p:spPr bwMode="auto">
          <a:xfrm>
            <a:off x="3766478" y="4980288"/>
            <a:ext cx="2532232" cy="2179732"/>
          </a:xfrm>
          <a:custGeom>
            <a:avLst/>
            <a:gdLst>
              <a:gd name="T0" fmla="*/ 62842 w 307615"/>
              <a:gd name="T1" fmla="*/ 599794 h 265783"/>
              <a:gd name="T2" fmla="*/ 715322 w 307615"/>
              <a:gd name="T3" fmla="*/ 650792 h 265783"/>
              <a:gd name="T4" fmla="*/ 906629 w 307615"/>
              <a:gd name="T5" fmla="*/ 622473 h 265783"/>
              <a:gd name="T6" fmla="*/ 160415 w 307615"/>
              <a:gd name="T7" fmla="*/ 798298 h 265783"/>
              <a:gd name="T8" fmla="*/ 907820 w 307615"/>
              <a:gd name="T9" fmla="*/ 654332 h 265783"/>
              <a:gd name="T10" fmla="*/ 408758 w 307615"/>
              <a:gd name="T11" fmla="*/ 718055 h 265783"/>
              <a:gd name="T12" fmla="*/ 658289 w 307615"/>
              <a:gd name="T13" fmla="*/ 701535 h 265783"/>
              <a:gd name="T14" fmla="*/ 436084 w 307615"/>
              <a:gd name="T15" fmla="*/ 589433 h 265783"/>
              <a:gd name="T16" fmla="*/ 129520 w 307615"/>
              <a:gd name="T17" fmla="*/ 793576 h 265783"/>
              <a:gd name="T18" fmla="*/ 144967 w 307615"/>
              <a:gd name="T19" fmla="*/ 519810 h 265783"/>
              <a:gd name="T20" fmla="*/ 704631 w 307615"/>
              <a:gd name="T21" fmla="*/ 622473 h 265783"/>
              <a:gd name="T22" fmla="*/ 951783 w 307615"/>
              <a:gd name="T23" fmla="*/ 604775 h 265783"/>
              <a:gd name="T24" fmla="*/ 462228 w 307615"/>
              <a:gd name="T25" fmla="*/ 870278 h 265783"/>
              <a:gd name="T26" fmla="*/ 0 w 307615"/>
              <a:gd name="T27" fmla="*/ 535150 h 265783"/>
              <a:gd name="T28" fmla="*/ 871066 w 307615"/>
              <a:gd name="T29" fmla="*/ 518144 h 265783"/>
              <a:gd name="T30" fmla="*/ 864081 w 307615"/>
              <a:gd name="T31" fmla="*/ 476978 h 265783"/>
              <a:gd name="T32" fmla="*/ 351507 w 307615"/>
              <a:gd name="T33" fmla="*/ 459430 h 265783"/>
              <a:gd name="T34" fmla="*/ 312426 w 307615"/>
              <a:gd name="T35" fmla="*/ 443835 h 265783"/>
              <a:gd name="T36" fmla="*/ 678931 w 307615"/>
              <a:gd name="T37" fmla="*/ 445191 h 265783"/>
              <a:gd name="T38" fmla="*/ 923434 w 307615"/>
              <a:gd name="T39" fmla="*/ 370238 h 265783"/>
              <a:gd name="T40" fmla="*/ 907141 w 307615"/>
              <a:gd name="T41" fmla="*/ 429087 h 265783"/>
              <a:gd name="T42" fmla="*/ 708991 w 307615"/>
              <a:gd name="T43" fmla="*/ 343075 h 265783"/>
              <a:gd name="T44" fmla="*/ 657283 w 307615"/>
              <a:gd name="T45" fmla="*/ 466320 h 265783"/>
              <a:gd name="T46" fmla="*/ 319954 w 307615"/>
              <a:gd name="T47" fmla="*/ 330942 h 265783"/>
              <a:gd name="T48" fmla="*/ 306947 w 307615"/>
              <a:gd name="T49" fmla="*/ 378304 h 265783"/>
              <a:gd name="T50" fmla="*/ 920640 w 307615"/>
              <a:gd name="T51" fmla="*/ 265102 h 265783"/>
              <a:gd name="T52" fmla="*/ 919419 w 307615"/>
              <a:gd name="T53" fmla="*/ 325124 h 265783"/>
              <a:gd name="T54" fmla="*/ 322359 w 307615"/>
              <a:gd name="T55" fmla="*/ 210278 h 265783"/>
              <a:gd name="T56" fmla="*/ 306066 w 307615"/>
              <a:gd name="T57" fmla="*/ 269123 h 265783"/>
              <a:gd name="T58" fmla="*/ 521068 w 307615"/>
              <a:gd name="T59" fmla="*/ 181493 h 265783"/>
              <a:gd name="T60" fmla="*/ 549715 w 307615"/>
              <a:gd name="T61" fmla="*/ 194247 h 265783"/>
              <a:gd name="T62" fmla="*/ 918238 w 307615"/>
              <a:gd name="T63" fmla="*/ 202331 h 265783"/>
              <a:gd name="T64" fmla="*/ 878005 w 307615"/>
              <a:gd name="T65" fmla="*/ 187029 h 265783"/>
              <a:gd name="T66" fmla="*/ 778438 w 307615"/>
              <a:gd name="T67" fmla="*/ 177913 h 265783"/>
              <a:gd name="T68" fmla="*/ 451046 w 307615"/>
              <a:gd name="T69" fmla="*/ 461448 h 265783"/>
              <a:gd name="T70" fmla="*/ 572399 w 307615"/>
              <a:gd name="T71" fmla="*/ 274256 h 265783"/>
              <a:gd name="T72" fmla="*/ 520472 w 307615"/>
              <a:gd name="T73" fmla="*/ 152506 h 265783"/>
              <a:gd name="T74" fmla="*/ 351451 w 307615"/>
              <a:gd name="T75" fmla="*/ 170367 h 265783"/>
              <a:gd name="T76" fmla="*/ 378218 w 307615"/>
              <a:gd name="T77" fmla="*/ 119025 h 265783"/>
              <a:gd name="T78" fmla="*/ 846079 w 307615"/>
              <a:gd name="T79" fmla="*/ 133932 h 265783"/>
              <a:gd name="T80" fmla="*/ 834079 w 307615"/>
              <a:gd name="T81" fmla="*/ 84054 h 265783"/>
              <a:gd name="T82" fmla="*/ 436270 w 307615"/>
              <a:gd name="T83" fmla="*/ 89938 h 265783"/>
              <a:gd name="T84" fmla="*/ 443521 w 307615"/>
              <a:gd name="T85" fmla="*/ 46418 h 265783"/>
              <a:gd name="T86" fmla="*/ 762837 w 307615"/>
              <a:gd name="T87" fmla="*/ 61209 h 265783"/>
              <a:gd name="T88" fmla="*/ 740726 w 307615"/>
              <a:gd name="T89" fmla="*/ 19099 h 265783"/>
              <a:gd name="T90" fmla="*/ 523684 w 307615"/>
              <a:gd name="T91" fmla="*/ 39207 h 265783"/>
              <a:gd name="T92" fmla="*/ 545797 w 307615"/>
              <a:gd name="T93" fmla="*/ 1189 h 265783"/>
              <a:gd name="T94" fmla="*/ 658102 w 307615"/>
              <a:gd name="T95" fmla="*/ 35132 h 265783"/>
              <a:gd name="T96" fmla="*/ 629006 w 307615"/>
              <a:gd name="T97" fmla="*/ 0 h 26578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07615" h="265783">
                <a:moveTo>
                  <a:pt x="24428" y="177800"/>
                </a:moveTo>
                <a:cubicBezTo>
                  <a:pt x="27295" y="177800"/>
                  <a:pt x="29805" y="180309"/>
                  <a:pt x="29805" y="183177"/>
                </a:cubicBezTo>
                <a:cubicBezTo>
                  <a:pt x="29805" y="186403"/>
                  <a:pt x="27295" y="188554"/>
                  <a:pt x="24428" y="188554"/>
                </a:cubicBezTo>
                <a:cubicBezTo>
                  <a:pt x="21201" y="188554"/>
                  <a:pt x="19050" y="186403"/>
                  <a:pt x="19050" y="183177"/>
                </a:cubicBezTo>
                <a:cubicBezTo>
                  <a:pt x="19050" y="180309"/>
                  <a:pt x="21201" y="177800"/>
                  <a:pt x="24428" y="177800"/>
                </a:cubicBezTo>
                <a:close/>
                <a:moveTo>
                  <a:pt x="277358" y="177489"/>
                </a:moveTo>
                <a:cubicBezTo>
                  <a:pt x="274836" y="176048"/>
                  <a:pt x="263310" y="181094"/>
                  <a:pt x="254665" y="184698"/>
                </a:cubicBezTo>
                <a:cubicBezTo>
                  <a:pt x="244219" y="189382"/>
                  <a:pt x="231612" y="194428"/>
                  <a:pt x="216843" y="198752"/>
                </a:cubicBezTo>
                <a:cubicBezTo>
                  <a:pt x="217204" y="201275"/>
                  <a:pt x="217204" y="203437"/>
                  <a:pt x="217204" y="205960"/>
                </a:cubicBezTo>
                <a:cubicBezTo>
                  <a:pt x="217204" y="207401"/>
                  <a:pt x="216843" y="208843"/>
                  <a:pt x="216483" y="210284"/>
                </a:cubicBezTo>
                <a:cubicBezTo>
                  <a:pt x="241337" y="204518"/>
                  <a:pt x="258987" y="196590"/>
                  <a:pt x="271595" y="191545"/>
                </a:cubicBezTo>
                <a:cubicBezTo>
                  <a:pt x="272675" y="190824"/>
                  <a:pt x="273756" y="190464"/>
                  <a:pt x="274836" y="190103"/>
                </a:cubicBezTo>
                <a:cubicBezTo>
                  <a:pt x="276998" y="187941"/>
                  <a:pt x="279879" y="184337"/>
                  <a:pt x="279879" y="181815"/>
                </a:cubicBezTo>
                <a:cubicBezTo>
                  <a:pt x="279879" y="180733"/>
                  <a:pt x="279519" y="179292"/>
                  <a:pt x="277358" y="177489"/>
                </a:cubicBezTo>
                <a:close/>
                <a:moveTo>
                  <a:pt x="48628" y="168120"/>
                </a:moveTo>
                <a:lnTo>
                  <a:pt x="48628" y="243800"/>
                </a:lnTo>
                <a:cubicBezTo>
                  <a:pt x="69880" y="250287"/>
                  <a:pt x="195231" y="283802"/>
                  <a:pt x="290685" y="208122"/>
                </a:cubicBezTo>
                <a:cubicBezTo>
                  <a:pt x="292847" y="206681"/>
                  <a:pt x="297890" y="201996"/>
                  <a:pt x="298250" y="198032"/>
                </a:cubicBezTo>
                <a:cubicBezTo>
                  <a:pt x="298250" y="197311"/>
                  <a:pt x="297890" y="195509"/>
                  <a:pt x="295728" y="193707"/>
                </a:cubicBezTo>
                <a:cubicBezTo>
                  <a:pt x="293927" y="191905"/>
                  <a:pt x="284562" y="195869"/>
                  <a:pt x="275197" y="199833"/>
                </a:cubicBezTo>
                <a:cubicBezTo>
                  <a:pt x="259708" y="206320"/>
                  <a:pt x="236295" y="216411"/>
                  <a:pt x="202075" y="223258"/>
                </a:cubicBezTo>
                <a:cubicBezTo>
                  <a:pt x="194511" y="226141"/>
                  <a:pt x="183705" y="227583"/>
                  <a:pt x="169657" y="227583"/>
                </a:cubicBezTo>
                <a:cubicBezTo>
                  <a:pt x="157770" y="227583"/>
                  <a:pt x="144082" y="226502"/>
                  <a:pt x="127873" y="224339"/>
                </a:cubicBezTo>
                <a:cubicBezTo>
                  <a:pt x="125351" y="224339"/>
                  <a:pt x="123550" y="221817"/>
                  <a:pt x="123911" y="219294"/>
                </a:cubicBezTo>
                <a:cubicBezTo>
                  <a:pt x="124271" y="216771"/>
                  <a:pt x="126432" y="214969"/>
                  <a:pt x="129314" y="215330"/>
                </a:cubicBezTo>
                <a:cubicBezTo>
                  <a:pt x="171097" y="220735"/>
                  <a:pt x="190188" y="217852"/>
                  <a:pt x="198833" y="214609"/>
                </a:cubicBezTo>
                <a:lnTo>
                  <a:pt x="199193" y="214609"/>
                </a:lnTo>
                <a:cubicBezTo>
                  <a:pt x="199193" y="214609"/>
                  <a:pt x="199193" y="214249"/>
                  <a:pt x="199554" y="214249"/>
                </a:cubicBezTo>
                <a:cubicBezTo>
                  <a:pt x="207478" y="211005"/>
                  <a:pt x="207838" y="206681"/>
                  <a:pt x="207838" y="205239"/>
                </a:cubicBezTo>
                <a:cubicBezTo>
                  <a:pt x="208199" y="199833"/>
                  <a:pt x="207118" y="195509"/>
                  <a:pt x="204596" y="192986"/>
                </a:cubicBezTo>
                <a:cubicBezTo>
                  <a:pt x="200994" y="189382"/>
                  <a:pt x="195952" y="189743"/>
                  <a:pt x="195591" y="189743"/>
                </a:cubicBezTo>
                <a:cubicBezTo>
                  <a:pt x="150206" y="190464"/>
                  <a:pt x="141561" y="185779"/>
                  <a:pt x="132195" y="180013"/>
                </a:cubicBezTo>
                <a:cubicBezTo>
                  <a:pt x="122830" y="174606"/>
                  <a:pt x="112384" y="168480"/>
                  <a:pt x="48628" y="168120"/>
                </a:cubicBezTo>
                <a:close/>
                <a:moveTo>
                  <a:pt x="9365" y="168120"/>
                </a:moveTo>
                <a:lnTo>
                  <a:pt x="9365" y="242358"/>
                </a:lnTo>
                <a:lnTo>
                  <a:pt x="39263" y="242358"/>
                </a:lnTo>
                <a:lnTo>
                  <a:pt x="39263" y="168120"/>
                </a:lnTo>
                <a:lnTo>
                  <a:pt x="9365" y="168120"/>
                </a:lnTo>
                <a:close/>
                <a:moveTo>
                  <a:pt x="4682" y="158750"/>
                </a:moveTo>
                <a:lnTo>
                  <a:pt x="43945" y="158750"/>
                </a:lnTo>
                <a:cubicBezTo>
                  <a:pt x="114185" y="158750"/>
                  <a:pt x="126072" y="165957"/>
                  <a:pt x="136878" y="172084"/>
                </a:cubicBezTo>
                <a:cubicBezTo>
                  <a:pt x="145163" y="176769"/>
                  <a:pt x="152367" y="181094"/>
                  <a:pt x="195231" y="180373"/>
                </a:cubicBezTo>
                <a:cubicBezTo>
                  <a:pt x="195591" y="180373"/>
                  <a:pt x="204596" y="180013"/>
                  <a:pt x="211080" y="186499"/>
                </a:cubicBezTo>
                <a:cubicBezTo>
                  <a:pt x="212161" y="187581"/>
                  <a:pt x="212881" y="188662"/>
                  <a:pt x="213602" y="190103"/>
                </a:cubicBezTo>
                <a:cubicBezTo>
                  <a:pt x="228010" y="185779"/>
                  <a:pt x="240977" y="180733"/>
                  <a:pt x="251063" y="176048"/>
                </a:cubicBezTo>
                <a:cubicBezTo>
                  <a:pt x="267272" y="169561"/>
                  <a:pt x="276637" y="165237"/>
                  <a:pt x="283121" y="169922"/>
                </a:cubicBezTo>
                <a:cubicBezTo>
                  <a:pt x="288164" y="173886"/>
                  <a:pt x="289245" y="178931"/>
                  <a:pt x="289245" y="181815"/>
                </a:cubicBezTo>
                <a:cubicBezTo>
                  <a:pt x="289245" y="182896"/>
                  <a:pt x="288884" y="183616"/>
                  <a:pt x="288524" y="184698"/>
                </a:cubicBezTo>
                <a:cubicBezTo>
                  <a:pt x="294287" y="183616"/>
                  <a:pt x="298250" y="183616"/>
                  <a:pt x="301492" y="186860"/>
                </a:cubicBezTo>
                <a:cubicBezTo>
                  <a:pt x="306534" y="190824"/>
                  <a:pt x="307615" y="195509"/>
                  <a:pt x="307615" y="198752"/>
                </a:cubicBezTo>
                <a:cubicBezTo>
                  <a:pt x="307255" y="207762"/>
                  <a:pt x="297169" y="214969"/>
                  <a:pt x="296088" y="215690"/>
                </a:cubicBezTo>
                <a:cubicBezTo>
                  <a:pt x="246020" y="255332"/>
                  <a:pt x="188027" y="265783"/>
                  <a:pt x="140120" y="265783"/>
                </a:cubicBezTo>
                <a:cubicBezTo>
                  <a:pt x="88971" y="265783"/>
                  <a:pt x="49348" y="253530"/>
                  <a:pt x="43225" y="251728"/>
                </a:cubicBezTo>
                <a:lnTo>
                  <a:pt x="4682" y="251728"/>
                </a:lnTo>
                <a:cubicBezTo>
                  <a:pt x="2161" y="251728"/>
                  <a:pt x="0" y="249566"/>
                  <a:pt x="0" y="247043"/>
                </a:cubicBezTo>
                <a:lnTo>
                  <a:pt x="0" y="163435"/>
                </a:lnTo>
                <a:cubicBezTo>
                  <a:pt x="0" y="160912"/>
                  <a:pt x="2161" y="158750"/>
                  <a:pt x="4682" y="158750"/>
                </a:cubicBezTo>
                <a:close/>
                <a:moveTo>
                  <a:pt x="268288" y="144272"/>
                </a:moveTo>
                <a:cubicBezTo>
                  <a:pt x="270758" y="145669"/>
                  <a:pt x="271110" y="148463"/>
                  <a:pt x="269699" y="150558"/>
                </a:cubicBezTo>
                <a:cubicBezTo>
                  <a:pt x="267935" y="153003"/>
                  <a:pt x="266172" y="155797"/>
                  <a:pt x="264055" y="158241"/>
                </a:cubicBezTo>
                <a:cubicBezTo>
                  <a:pt x="263349" y="159638"/>
                  <a:pt x="261938" y="159988"/>
                  <a:pt x="260527" y="159988"/>
                </a:cubicBezTo>
                <a:cubicBezTo>
                  <a:pt x="259469" y="159988"/>
                  <a:pt x="258410" y="159638"/>
                  <a:pt x="257705" y="158940"/>
                </a:cubicBezTo>
                <a:cubicBezTo>
                  <a:pt x="255941" y="157543"/>
                  <a:pt x="255588" y="154749"/>
                  <a:pt x="256999" y="152653"/>
                </a:cubicBezTo>
                <a:cubicBezTo>
                  <a:pt x="258763" y="150558"/>
                  <a:pt x="260527" y="148113"/>
                  <a:pt x="261938" y="145669"/>
                </a:cubicBezTo>
                <a:cubicBezTo>
                  <a:pt x="263349" y="143573"/>
                  <a:pt x="266172" y="142875"/>
                  <a:pt x="268288" y="144272"/>
                </a:cubicBezTo>
                <a:close/>
                <a:moveTo>
                  <a:pt x="97148" y="129319"/>
                </a:moveTo>
                <a:cubicBezTo>
                  <a:pt x="99239" y="128587"/>
                  <a:pt x="102026" y="129686"/>
                  <a:pt x="102723" y="131884"/>
                </a:cubicBezTo>
                <a:cubicBezTo>
                  <a:pt x="104117" y="134815"/>
                  <a:pt x="105163" y="137379"/>
                  <a:pt x="106556" y="140310"/>
                </a:cubicBezTo>
                <a:cubicBezTo>
                  <a:pt x="107602" y="142508"/>
                  <a:pt x="106905" y="145439"/>
                  <a:pt x="104814" y="146538"/>
                </a:cubicBezTo>
                <a:cubicBezTo>
                  <a:pt x="104117" y="146904"/>
                  <a:pt x="103420" y="147270"/>
                  <a:pt x="102723" y="147270"/>
                </a:cubicBezTo>
                <a:cubicBezTo>
                  <a:pt x="100981" y="147270"/>
                  <a:pt x="99239" y="146538"/>
                  <a:pt x="98542" y="144706"/>
                </a:cubicBezTo>
                <a:cubicBezTo>
                  <a:pt x="97148" y="141775"/>
                  <a:pt x="95754" y="138844"/>
                  <a:pt x="94709" y="135547"/>
                </a:cubicBezTo>
                <a:cubicBezTo>
                  <a:pt x="93663" y="133349"/>
                  <a:pt x="94709" y="130418"/>
                  <a:pt x="97148" y="129319"/>
                </a:cubicBezTo>
                <a:close/>
                <a:moveTo>
                  <a:pt x="214924" y="114095"/>
                </a:moveTo>
                <a:cubicBezTo>
                  <a:pt x="211279" y="114095"/>
                  <a:pt x="207998" y="115529"/>
                  <a:pt x="205811" y="118038"/>
                </a:cubicBezTo>
                <a:cubicBezTo>
                  <a:pt x="200707" y="123057"/>
                  <a:pt x="200707" y="130943"/>
                  <a:pt x="205811" y="135961"/>
                </a:cubicBezTo>
                <a:cubicBezTo>
                  <a:pt x="210550" y="140980"/>
                  <a:pt x="218934" y="140980"/>
                  <a:pt x="224038" y="135961"/>
                </a:cubicBezTo>
                <a:cubicBezTo>
                  <a:pt x="229142" y="130943"/>
                  <a:pt x="229142" y="123057"/>
                  <a:pt x="224038" y="118038"/>
                </a:cubicBezTo>
                <a:cubicBezTo>
                  <a:pt x="221486" y="115529"/>
                  <a:pt x="218570" y="114095"/>
                  <a:pt x="214924" y="114095"/>
                </a:cubicBezTo>
                <a:close/>
                <a:moveTo>
                  <a:pt x="279930" y="113071"/>
                </a:moveTo>
                <a:cubicBezTo>
                  <a:pt x="282399" y="113790"/>
                  <a:pt x="283810" y="116306"/>
                  <a:pt x="283458" y="118822"/>
                </a:cubicBezTo>
                <a:cubicBezTo>
                  <a:pt x="282752" y="121698"/>
                  <a:pt x="281694" y="124933"/>
                  <a:pt x="280635" y="128167"/>
                </a:cubicBezTo>
                <a:cubicBezTo>
                  <a:pt x="280283" y="129965"/>
                  <a:pt x="278519" y="131402"/>
                  <a:pt x="276402" y="131402"/>
                </a:cubicBezTo>
                <a:cubicBezTo>
                  <a:pt x="275697" y="131402"/>
                  <a:pt x="275344" y="131402"/>
                  <a:pt x="274991" y="131043"/>
                </a:cubicBezTo>
                <a:cubicBezTo>
                  <a:pt x="272522" y="130324"/>
                  <a:pt x="271463" y="127808"/>
                  <a:pt x="272169" y="125292"/>
                </a:cubicBezTo>
                <a:cubicBezTo>
                  <a:pt x="272874" y="122416"/>
                  <a:pt x="273580" y="119541"/>
                  <a:pt x="274285" y="116666"/>
                </a:cubicBezTo>
                <a:cubicBezTo>
                  <a:pt x="274991" y="114149"/>
                  <a:pt x="277108" y="112712"/>
                  <a:pt x="279930" y="113071"/>
                </a:cubicBezTo>
                <a:close/>
                <a:moveTo>
                  <a:pt x="214924" y="104775"/>
                </a:moveTo>
                <a:cubicBezTo>
                  <a:pt x="221122" y="104775"/>
                  <a:pt x="226590" y="107284"/>
                  <a:pt x="230600" y="111227"/>
                </a:cubicBezTo>
                <a:cubicBezTo>
                  <a:pt x="239349" y="120189"/>
                  <a:pt x="239349" y="133811"/>
                  <a:pt x="230600" y="142414"/>
                </a:cubicBezTo>
                <a:cubicBezTo>
                  <a:pt x="226225" y="146715"/>
                  <a:pt x="220393" y="148866"/>
                  <a:pt x="214924" y="148866"/>
                </a:cubicBezTo>
                <a:cubicBezTo>
                  <a:pt x="209092" y="148866"/>
                  <a:pt x="203259" y="146715"/>
                  <a:pt x="199249" y="142414"/>
                </a:cubicBezTo>
                <a:cubicBezTo>
                  <a:pt x="190500" y="133811"/>
                  <a:pt x="190500" y="120189"/>
                  <a:pt x="199249" y="111227"/>
                </a:cubicBezTo>
                <a:cubicBezTo>
                  <a:pt x="203259" y="107284"/>
                  <a:pt x="209092" y="104775"/>
                  <a:pt x="214924" y="104775"/>
                </a:cubicBezTo>
                <a:close/>
                <a:moveTo>
                  <a:pt x="91973" y="96837"/>
                </a:moveTo>
                <a:cubicBezTo>
                  <a:pt x="94482" y="96837"/>
                  <a:pt x="96633" y="98601"/>
                  <a:pt x="96991" y="101070"/>
                </a:cubicBezTo>
                <a:lnTo>
                  <a:pt x="96991" y="101423"/>
                </a:lnTo>
                <a:cubicBezTo>
                  <a:pt x="96991" y="104245"/>
                  <a:pt x="97350" y="107420"/>
                  <a:pt x="97350" y="110242"/>
                </a:cubicBezTo>
                <a:cubicBezTo>
                  <a:pt x="98067" y="112712"/>
                  <a:pt x="96275" y="114828"/>
                  <a:pt x="93765" y="115181"/>
                </a:cubicBezTo>
                <a:cubicBezTo>
                  <a:pt x="93407" y="115181"/>
                  <a:pt x="93407" y="115534"/>
                  <a:pt x="93048" y="115534"/>
                </a:cubicBezTo>
                <a:cubicBezTo>
                  <a:pt x="90898" y="115534"/>
                  <a:pt x="88747" y="113770"/>
                  <a:pt x="88389" y="111301"/>
                </a:cubicBezTo>
                <a:cubicBezTo>
                  <a:pt x="88030" y="108126"/>
                  <a:pt x="87672" y="104951"/>
                  <a:pt x="87672" y="101776"/>
                </a:cubicBezTo>
                <a:cubicBezTo>
                  <a:pt x="87313" y="99306"/>
                  <a:pt x="89464" y="96837"/>
                  <a:pt x="91973" y="96837"/>
                </a:cubicBezTo>
                <a:close/>
                <a:moveTo>
                  <a:pt x="279083" y="80962"/>
                </a:moveTo>
                <a:cubicBezTo>
                  <a:pt x="281676" y="80962"/>
                  <a:pt x="283898" y="82399"/>
                  <a:pt x="284639" y="84916"/>
                </a:cubicBezTo>
                <a:cubicBezTo>
                  <a:pt x="285009" y="88150"/>
                  <a:pt x="285009" y="91745"/>
                  <a:pt x="285380" y="94980"/>
                </a:cubicBezTo>
                <a:cubicBezTo>
                  <a:pt x="285380" y="97496"/>
                  <a:pt x="283528" y="99652"/>
                  <a:pt x="280935" y="99652"/>
                </a:cubicBezTo>
                <a:cubicBezTo>
                  <a:pt x="280194" y="99652"/>
                  <a:pt x="279453" y="99652"/>
                  <a:pt x="278713" y="99293"/>
                </a:cubicBezTo>
                <a:cubicBezTo>
                  <a:pt x="277231" y="98933"/>
                  <a:pt x="275749" y="97136"/>
                  <a:pt x="275749" y="95339"/>
                </a:cubicBezTo>
                <a:cubicBezTo>
                  <a:pt x="275749" y="92104"/>
                  <a:pt x="275379" y="89229"/>
                  <a:pt x="275009" y="86353"/>
                </a:cubicBezTo>
                <a:cubicBezTo>
                  <a:pt x="274638" y="83837"/>
                  <a:pt x="276490" y="81321"/>
                  <a:pt x="279083" y="80962"/>
                </a:cubicBezTo>
                <a:close/>
                <a:moveTo>
                  <a:pt x="97720" y="64219"/>
                </a:moveTo>
                <a:cubicBezTo>
                  <a:pt x="99836" y="64937"/>
                  <a:pt x="101247" y="67813"/>
                  <a:pt x="100542" y="69970"/>
                </a:cubicBezTo>
                <a:cubicBezTo>
                  <a:pt x="99484" y="73204"/>
                  <a:pt x="98778" y="75721"/>
                  <a:pt x="98072" y="78596"/>
                </a:cubicBezTo>
                <a:cubicBezTo>
                  <a:pt x="97720" y="80753"/>
                  <a:pt x="95956" y="82190"/>
                  <a:pt x="93839" y="82190"/>
                </a:cubicBezTo>
                <a:cubicBezTo>
                  <a:pt x="93134" y="82190"/>
                  <a:pt x="93134" y="82190"/>
                  <a:pt x="92781" y="82190"/>
                </a:cubicBezTo>
                <a:cubicBezTo>
                  <a:pt x="90311" y="81471"/>
                  <a:pt x="88900" y="79315"/>
                  <a:pt x="89253" y="76799"/>
                </a:cubicBezTo>
                <a:cubicBezTo>
                  <a:pt x="89959" y="73564"/>
                  <a:pt x="90664" y="70329"/>
                  <a:pt x="92075" y="67454"/>
                </a:cubicBezTo>
                <a:cubicBezTo>
                  <a:pt x="92781" y="64937"/>
                  <a:pt x="95250" y="63500"/>
                  <a:pt x="97720" y="64219"/>
                </a:cubicBezTo>
                <a:close/>
                <a:moveTo>
                  <a:pt x="157957" y="55428"/>
                </a:moveTo>
                <a:cubicBezTo>
                  <a:pt x="154338" y="55428"/>
                  <a:pt x="151443" y="56844"/>
                  <a:pt x="148548" y="59323"/>
                </a:cubicBezTo>
                <a:cubicBezTo>
                  <a:pt x="143482" y="64281"/>
                  <a:pt x="143482" y="72426"/>
                  <a:pt x="148548" y="77030"/>
                </a:cubicBezTo>
                <a:cubicBezTo>
                  <a:pt x="153614" y="81988"/>
                  <a:pt x="161937" y="81988"/>
                  <a:pt x="166641" y="77030"/>
                </a:cubicBezTo>
                <a:cubicBezTo>
                  <a:pt x="171707" y="72426"/>
                  <a:pt x="171707" y="64281"/>
                  <a:pt x="166641" y="59323"/>
                </a:cubicBezTo>
                <a:cubicBezTo>
                  <a:pt x="164470" y="56844"/>
                  <a:pt x="160852" y="55428"/>
                  <a:pt x="157957" y="55428"/>
                </a:cubicBezTo>
                <a:close/>
                <a:moveTo>
                  <a:pt x="268249" y="50649"/>
                </a:moveTo>
                <a:cubicBezTo>
                  <a:pt x="270340" y="49212"/>
                  <a:pt x="273128" y="50649"/>
                  <a:pt x="274173" y="52447"/>
                </a:cubicBezTo>
                <a:cubicBezTo>
                  <a:pt x="275567" y="55682"/>
                  <a:pt x="276961" y="58557"/>
                  <a:pt x="278355" y="61792"/>
                </a:cubicBezTo>
                <a:cubicBezTo>
                  <a:pt x="279052" y="63949"/>
                  <a:pt x="278355" y="66824"/>
                  <a:pt x="275916" y="67543"/>
                </a:cubicBezTo>
                <a:cubicBezTo>
                  <a:pt x="275219" y="67902"/>
                  <a:pt x="274870" y="67902"/>
                  <a:pt x="274173" y="67902"/>
                </a:cubicBezTo>
                <a:cubicBezTo>
                  <a:pt x="272431" y="67902"/>
                  <a:pt x="270689" y="66824"/>
                  <a:pt x="269992" y="65027"/>
                </a:cubicBezTo>
                <a:cubicBezTo>
                  <a:pt x="268946" y="62511"/>
                  <a:pt x="267901" y="59635"/>
                  <a:pt x="266159" y="57119"/>
                </a:cubicBezTo>
                <a:cubicBezTo>
                  <a:pt x="265113" y="54603"/>
                  <a:pt x="266159" y="52087"/>
                  <a:pt x="268249" y="50649"/>
                </a:cubicBezTo>
                <a:close/>
                <a:moveTo>
                  <a:pt x="229168" y="47841"/>
                </a:moveTo>
                <a:cubicBezTo>
                  <a:pt x="230959" y="46037"/>
                  <a:pt x="234184" y="46037"/>
                  <a:pt x="235976" y="47841"/>
                </a:cubicBezTo>
                <a:cubicBezTo>
                  <a:pt x="237767" y="49645"/>
                  <a:pt x="237767" y="52531"/>
                  <a:pt x="235976" y="54335"/>
                </a:cubicBezTo>
                <a:lnTo>
                  <a:pt x="143179" y="147421"/>
                </a:lnTo>
                <a:cubicBezTo>
                  <a:pt x="142104" y="148503"/>
                  <a:pt x="141029" y="148864"/>
                  <a:pt x="139954" y="148864"/>
                </a:cubicBezTo>
                <a:cubicBezTo>
                  <a:pt x="138521" y="148864"/>
                  <a:pt x="137446" y="148503"/>
                  <a:pt x="136730" y="147421"/>
                </a:cubicBezTo>
                <a:cubicBezTo>
                  <a:pt x="134938" y="145617"/>
                  <a:pt x="134938" y="142730"/>
                  <a:pt x="136730" y="140926"/>
                </a:cubicBezTo>
                <a:lnTo>
                  <a:pt x="229168" y="47841"/>
                </a:lnTo>
                <a:close/>
                <a:moveTo>
                  <a:pt x="157776" y="46575"/>
                </a:moveTo>
                <a:cubicBezTo>
                  <a:pt x="163475" y="46575"/>
                  <a:pt x="169175" y="48699"/>
                  <a:pt x="173517" y="52949"/>
                </a:cubicBezTo>
                <a:cubicBezTo>
                  <a:pt x="182201" y="61448"/>
                  <a:pt x="182201" y="75259"/>
                  <a:pt x="173517" y="83758"/>
                </a:cubicBezTo>
                <a:cubicBezTo>
                  <a:pt x="169174" y="87654"/>
                  <a:pt x="163385" y="90133"/>
                  <a:pt x="157957" y="90133"/>
                </a:cubicBezTo>
                <a:cubicBezTo>
                  <a:pt x="152167" y="90133"/>
                  <a:pt x="146377" y="87654"/>
                  <a:pt x="142035" y="83758"/>
                </a:cubicBezTo>
                <a:cubicBezTo>
                  <a:pt x="133350" y="75259"/>
                  <a:pt x="133350" y="61448"/>
                  <a:pt x="142035" y="52949"/>
                </a:cubicBezTo>
                <a:cubicBezTo>
                  <a:pt x="146377" y="48699"/>
                  <a:pt x="152077" y="46575"/>
                  <a:pt x="157776" y="46575"/>
                </a:cubicBezTo>
                <a:close/>
                <a:moveTo>
                  <a:pt x="114653" y="36350"/>
                </a:moveTo>
                <a:cubicBezTo>
                  <a:pt x="116770" y="37776"/>
                  <a:pt x="117122" y="40983"/>
                  <a:pt x="115359" y="43121"/>
                </a:cubicBezTo>
                <a:cubicBezTo>
                  <a:pt x="113595" y="45259"/>
                  <a:pt x="112184" y="47754"/>
                  <a:pt x="110772" y="50249"/>
                </a:cubicBezTo>
                <a:cubicBezTo>
                  <a:pt x="109714" y="51674"/>
                  <a:pt x="107950" y="52030"/>
                  <a:pt x="106539" y="52030"/>
                </a:cubicBezTo>
                <a:cubicBezTo>
                  <a:pt x="105834" y="52030"/>
                  <a:pt x="105128" y="52030"/>
                  <a:pt x="104070" y="51674"/>
                </a:cubicBezTo>
                <a:cubicBezTo>
                  <a:pt x="101953" y="50249"/>
                  <a:pt x="101600" y="47398"/>
                  <a:pt x="102659" y="45259"/>
                </a:cubicBezTo>
                <a:cubicBezTo>
                  <a:pt x="104422" y="42408"/>
                  <a:pt x="106539" y="39914"/>
                  <a:pt x="108303" y="37419"/>
                </a:cubicBezTo>
                <a:cubicBezTo>
                  <a:pt x="110067" y="35281"/>
                  <a:pt x="112889" y="34925"/>
                  <a:pt x="114653" y="36350"/>
                </a:cubicBezTo>
                <a:close/>
                <a:moveTo>
                  <a:pt x="252843" y="25670"/>
                </a:moveTo>
                <a:cubicBezTo>
                  <a:pt x="255390" y="27899"/>
                  <a:pt x="257572" y="30500"/>
                  <a:pt x="260119" y="33101"/>
                </a:cubicBezTo>
                <a:cubicBezTo>
                  <a:pt x="261574" y="34958"/>
                  <a:pt x="261574" y="37931"/>
                  <a:pt x="259392" y="39789"/>
                </a:cubicBezTo>
                <a:cubicBezTo>
                  <a:pt x="258664" y="40532"/>
                  <a:pt x="257572" y="40903"/>
                  <a:pt x="256481" y="40903"/>
                </a:cubicBezTo>
                <a:cubicBezTo>
                  <a:pt x="255026" y="40903"/>
                  <a:pt x="253934" y="40532"/>
                  <a:pt x="252843" y="39045"/>
                </a:cubicBezTo>
                <a:cubicBezTo>
                  <a:pt x="251024" y="37188"/>
                  <a:pt x="248841" y="34958"/>
                  <a:pt x="246658" y="32729"/>
                </a:cubicBezTo>
                <a:cubicBezTo>
                  <a:pt x="244475" y="30871"/>
                  <a:pt x="244475" y="27899"/>
                  <a:pt x="246294" y="26041"/>
                </a:cubicBezTo>
                <a:cubicBezTo>
                  <a:pt x="248113" y="23812"/>
                  <a:pt x="251024" y="23812"/>
                  <a:pt x="252843" y="25670"/>
                </a:cubicBezTo>
                <a:close/>
                <a:moveTo>
                  <a:pt x="134449" y="14176"/>
                </a:moveTo>
                <a:cubicBezTo>
                  <a:pt x="136647" y="12700"/>
                  <a:pt x="139578" y="13438"/>
                  <a:pt x="141044" y="15653"/>
                </a:cubicBezTo>
                <a:cubicBezTo>
                  <a:pt x="142509" y="17868"/>
                  <a:pt x="141776" y="20822"/>
                  <a:pt x="139578" y="22299"/>
                </a:cubicBezTo>
                <a:cubicBezTo>
                  <a:pt x="137014" y="23775"/>
                  <a:pt x="134449" y="25621"/>
                  <a:pt x="132251" y="27467"/>
                </a:cubicBezTo>
                <a:cubicBezTo>
                  <a:pt x="131152" y="28206"/>
                  <a:pt x="130053" y="28206"/>
                  <a:pt x="129320" y="28206"/>
                </a:cubicBezTo>
                <a:cubicBezTo>
                  <a:pt x="127855" y="28206"/>
                  <a:pt x="126390" y="27836"/>
                  <a:pt x="125657" y="26729"/>
                </a:cubicBezTo>
                <a:cubicBezTo>
                  <a:pt x="123825" y="24514"/>
                  <a:pt x="124192" y="21560"/>
                  <a:pt x="126390" y="19714"/>
                </a:cubicBezTo>
                <a:cubicBezTo>
                  <a:pt x="128954" y="17868"/>
                  <a:pt x="131519" y="15653"/>
                  <a:pt x="134449" y="14176"/>
                </a:cubicBezTo>
                <a:close/>
                <a:moveTo>
                  <a:pt x="224544" y="5833"/>
                </a:moveTo>
                <a:cubicBezTo>
                  <a:pt x="227366" y="7262"/>
                  <a:pt x="230541" y="8691"/>
                  <a:pt x="233010" y="10120"/>
                </a:cubicBezTo>
                <a:cubicBezTo>
                  <a:pt x="235480" y="11191"/>
                  <a:pt x="236185" y="14049"/>
                  <a:pt x="235127" y="16192"/>
                </a:cubicBezTo>
                <a:cubicBezTo>
                  <a:pt x="234069" y="17978"/>
                  <a:pt x="232658" y="18693"/>
                  <a:pt x="231247" y="18693"/>
                </a:cubicBezTo>
                <a:cubicBezTo>
                  <a:pt x="230188" y="18693"/>
                  <a:pt x="229483" y="18335"/>
                  <a:pt x="228777" y="18335"/>
                </a:cubicBezTo>
                <a:cubicBezTo>
                  <a:pt x="226308" y="16907"/>
                  <a:pt x="223485" y="15478"/>
                  <a:pt x="221016" y="14406"/>
                </a:cubicBezTo>
                <a:cubicBezTo>
                  <a:pt x="218547" y="13335"/>
                  <a:pt x="217488" y="10834"/>
                  <a:pt x="218547" y="8334"/>
                </a:cubicBezTo>
                <a:cubicBezTo>
                  <a:pt x="219605" y="6191"/>
                  <a:pt x="222074" y="4762"/>
                  <a:pt x="224544" y="5833"/>
                </a:cubicBezTo>
                <a:close/>
                <a:moveTo>
                  <a:pt x="165453" y="363"/>
                </a:moveTo>
                <a:cubicBezTo>
                  <a:pt x="167922" y="0"/>
                  <a:pt x="170039" y="1451"/>
                  <a:pt x="170745" y="3991"/>
                </a:cubicBezTo>
                <a:cubicBezTo>
                  <a:pt x="171097" y="6894"/>
                  <a:pt x="169686" y="9071"/>
                  <a:pt x="167217" y="9797"/>
                </a:cubicBezTo>
                <a:cubicBezTo>
                  <a:pt x="164395" y="10523"/>
                  <a:pt x="161572" y="10885"/>
                  <a:pt x="158750" y="11974"/>
                </a:cubicBezTo>
                <a:cubicBezTo>
                  <a:pt x="158397" y="11974"/>
                  <a:pt x="158045" y="12337"/>
                  <a:pt x="157339" y="12337"/>
                </a:cubicBezTo>
                <a:cubicBezTo>
                  <a:pt x="155575" y="12337"/>
                  <a:pt x="153459" y="10885"/>
                  <a:pt x="152753" y="8708"/>
                </a:cubicBezTo>
                <a:cubicBezTo>
                  <a:pt x="152400" y="6531"/>
                  <a:pt x="153459" y="3628"/>
                  <a:pt x="155928" y="3265"/>
                </a:cubicBezTo>
                <a:cubicBezTo>
                  <a:pt x="159103" y="2177"/>
                  <a:pt x="162278" y="1088"/>
                  <a:pt x="165453" y="363"/>
                </a:cubicBezTo>
                <a:close/>
                <a:moveTo>
                  <a:pt x="190677" y="0"/>
                </a:moveTo>
                <a:cubicBezTo>
                  <a:pt x="193852" y="0"/>
                  <a:pt x="197027" y="383"/>
                  <a:pt x="200202" y="766"/>
                </a:cubicBezTo>
                <a:cubicBezTo>
                  <a:pt x="202672" y="1149"/>
                  <a:pt x="204435" y="3831"/>
                  <a:pt x="204083" y="6131"/>
                </a:cubicBezTo>
                <a:cubicBezTo>
                  <a:pt x="203730" y="8813"/>
                  <a:pt x="201966" y="10729"/>
                  <a:pt x="199497" y="10729"/>
                </a:cubicBezTo>
                <a:cubicBezTo>
                  <a:pt x="199497" y="10729"/>
                  <a:pt x="199144" y="10729"/>
                  <a:pt x="198791" y="10729"/>
                </a:cubicBezTo>
                <a:cubicBezTo>
                  <a:pt x="195969" y="9962"/>
                  <a:pt x="193147" y="9962"/>
                  <a:pt x="190324" y="9579"/>
                </a:cubicBezTo>
                <a:cubicBezTo>
                  <a:pt x="187855" y="9579"/>
                  <a:pt x="185738" y="7280"/>
                  <a:pt x="185738" y="4598"/>
                </a:cubicBezTo>
                <a:cubicBezTo>
                  <a:pt x="185738" y="1916"/>
                  <a:pt x="187855" y="0"/>
                  <a:pt x="190677" y="0"/>
                </a:cubicBezTo>
                <a:close/>
              </a:path>
            </a:pathLst>
          </a:custGeom>
          <a:solidFill>
            <a:schemeClr val="accent1"/>
          </a:solidFill>
          <a:ln>
            <a:noFill/>
          </a:ln>
          <a:effectLst/>
        </p:spPr>
        <p:txBody>
          <a:bodyPr anchor="ctr"/>
          <a:lstStyle/>
          <a:p>
            <a:endParaRPr lang="en-US" dirty="0">
              <a:latin typeface="Heebo Light" pitchFamily="2" charset="-79"/>
            </a:endParaRPr>
          </a:p>
        </p:txBody>
      </p:sp>
      <p:sp>
        <p:nvSpPr>
          <p:cNvPr id="7" name="Freeform 749">
            <a:extLst>
              <a:ext uri="{FF2B5EF4-FFF2-40B4-BE49-F238E27FC236}">
                <a16:creationId xmlns:a16="http://schemas.microsoft.com/office/drawing/2014/main" id="{25574751-839B-6D43-8DE9-51F71567B69E}"/>
              </a:ext>
            </a:extLst>
          </p:cNvPr>
          <p:cNvSpPr>
            <a:spLocks noChangeArrowheads="1"/>
          </p:cNvSpPr>
          <p:nvPr/>
        </p:nvSpPr>
        <p:spPr bwMode="auto">
          <a:xfrm>
            <a:off x="10922709" y="4969494"/>
            <a:ext cx="2532232" cy="2201320"/>
          </a:xfrm>
          <a:custGeom>
            <a:avLst/>
            <a:gdLst>
              <a:gd name="T0" fmla="*/ 816443 w 307491"/>
              <a:gd name="T1" fmla="*/ 783574 h 267929"/>
              <a:gd name="T2" fmla="*/ 786161 w 307491"/>
              <a:gd name="T3" fmla="*/ 783574 h 267929"/>
              <a:gd name="T4" fmla="*/ 167132 w 307491"/>
              <a:gd name="T5" fmla="*/ 768473 h 267929"/>
              <a:gd name="T6" fmla="*/ 167132 w 307491"/>
              <a:gd name="T7" fmla="*/ 798677 h 267929"/>
              <a:gd name="T8" fmla="*/ 167132 w 307491"/>
              <a:gd name="T9" fmla="*/ 768473 h 267929"/>
              <a:gd name="T10" fmla="*/ 732218 w 307491"/>
              <a:gd name="T11" fmla="*/ 781634 h 267929"/>
              <a:gd name="T12" fmla="*/ 732218 w 307491"/>
              <a:gd name="T13" fmla="*/ 784002 h 267929"/>
              <a:gd name="T14" fmla="*/ 871517 w 307491"/>
              <a:gd name="T15" fmla="*/ 782816 h 267929"/>
              <a:gd name="T16" fmla="*/ 165493 w 307491"/>
              <a:gd name="T17" fmla="*/ 712942 h 267929"/>
              <a:gd name="T18" fmla="*/ 165493 w 307491"/>
              <a:gd name="T19" fmla="*/ 851506 h 267929"/>
              <a:gd name="T20" fmla="*/ 165493 w 307491"/>
              <a:gd name="T21" fmla="*/ 712942 h 267929"/>
              <a:gd name="T22" fmla="*/ 282172 w 307491"/>
              <a:gd name="T23" fmla="*/ 587409 h 267929"/>
              <a:gd name="T24" fmla="*/ 498860 w 307491"/>
              <a:gd name="T25" fmla="*/ 402660 h 267929"/>
              <a:gd name="T26" fmla="*/ 325033 w 307491"/>
              <a:gd name="T27" fmla="*/ 402660 h 267929"/>
              <a:gd name="T28" fmla="*/ 801272 w 307491"/>
              <a:gd name="T29" fmla="*/ 253439 h 267929"/>
              <a:gd name="T30" fmla="*/ 858420 w 307491"/>
              <a:gd name="T31" fmla="*/ 587409 h 267929"/>
              <a:gd name="T32" fmla="*/ 801272 w 307491"/>
              <a:gd name="T33" fmla="*/ 253439 h 267929"/>
              <a:gd name="T34" fmla="*/ 609586 w 307491"/>
              <a:gd name="T35" fmla="*/ 587409 h 267929"/>
              <a:gd name="T36" fmla="*/ 771506 w 307491"/>
              <a:gd name="T37" fmla="*/ 249885 h 267929"/>
              <a:gd name="T38" fmla="*/ 498860 w 307491"/>
              <a:gd name="T39" fmla="*/ 219092 h 267929"/>
              <a:gd name="T40" fmla="*/ 514338 w 307491"/>
              <a:gd name="T41" fmla="*/ 371867 h 267929"/>
              <a:gd name="T42" fmla="*/ 529816 w 307491"/>
              <a:gd name="T43" fmla="*/ 587409 h 267929"/>
              <a:gd name="T44" fmla="*/ 609586 w 307491"/>
              <a:gd name="T45" fmla="*/ 230937 h 267929"/>
              <a:gd name="T46" fmla="*/ 340509 w 307491"/>
              <a:gd name="T47" fmla="*/ 201329 h 267929"/>
              <a:gd name="T48" fmla="*/ 467903 w 307491"/>
              <a:gd name="T49" fmla="*/ 371867 h 267929"/>
              <a:gd name="T50" fmla="*/ 340509 w 307491"/>
              <a:gd name="T51" fmla="*/ 201329 h 267929"/>
              <a:gd name="T52" fmla="*/ 180969 w 307491"/>
              <a:gd name="T53" fmla="*/ 587409 h 267929"/>
              <a:gd name="T54" fmla="*/ 252407 w 307491"/>
              <a:gd name="T55" fmla="*/ 387263 h 267929"/>
              <a:gd name="T56" fmla="*/ 309555 w 307491"/>
              <a:gd name="T57" fmla="*/ 371867 h 267929"/>
              <a:gd name="T58" fmla="*/ 180969 w 307491"/>
              <a:gd name="T59" fmla="*/ 181197 h 267929"/>
              <a:gd name="T60" fmla="*/ 770267 w 307491"/>
              <a:gd name="T61" fmla="*/ 52276 h 267929"/>
              <a:gd name="T62" fmla="*/ 794246 w 307491"/>
              <a:gd name="T63" fmla="*/ 175328 h 267929"/>
              <a:gd name="T64" fmla="*/ 778659 w 307491"/>
              <a:gd name="T65" fmla="*/ 192218 h 267929"/>
              <a:gd name="T66" fmla="*/ 754682 w 307491"/>
              <a:gd name="T67" fmla="*/ 83643 h 267929"/>
              <a:gd name="T68" fmla="*/ 644380 w 307491"/>
              <a:gd name="T69" fmla="*/ 158441 h 267929"/>
              <a:gd name="T70" fmla="*/ 613208 w 307491"/>
              <a:gd name="T71" fmla="*/ 154822 h 267929"/>
              <a:gd name="T72" fmla="*/ 637185 w 307491"/>
              <a:gd name="T73" fmla="*/ 52276 h 267929"/>
              <a:gd name="T74" fmla="*/ 481396 w 307491"/>
              <a:gd name="T75" fmla="*/ 15685 h 267929"/>
              <a:gd name="T76" fmla="*/ 496725 w 307491"/>
              <a:gd name="T77" fmla="*/ 135199 h 267929"/>
              <a:gd name="T78" fmla="*/ 466064 w 307491"/>
              <a:gd name="T79" fmla="*/ 135199 h 267929"/>
              <a:gd name="T80" fmla="*/ 339886 w 307491"/>
              <a:gd name="T81" fmla="*/ 46148 h 267929"/>
              <a:gd name="T82" fmla="*/ 324557 w 307491"/>
              <a:gd name="T83" fmla="*/ 132858 h 267929"/>
              <a:gd name="T84" fmla="*/ 309224 w 307491"/>
              <a:gd name="T85" fmla="*/ 30915 h 267929"/>
              <a:gd name="T86" fmla="*/ 15478 w 307491"/>
              <a:gd name="T87" fmla="*/ 0 h 267929"/>
              <a:gd name="T88" fmla="*/ 1001292 w 307491"/>
              <a:gd name="T89" fmla="*/ 246331 h 267929"/>
              <a:gd name="T90" fmla="*/ 1014387 w 307491"/>
              <a:gd name="T91" fmla="*/ 266466 h 267929"/>
              <a:gd name="T92" fmla="*/ 869137 w 307491"/>
              <a:gd name="T93" fmla="*/ 618198 h 267929"/>
              <a:gd name="T94" fmla="*/ 592916 w 307491"/>
              <a:gd name="T95" fmla="*/ 618198 h 267929"/>
              <a:gd name="T96" fmla="*/ 267885 w 307491"/>
              <a:gd name="T97" fmla="*/ 618198 h 267929"/>
              <a:gd name="T98" fmla="*/ 180969 w 307491"/>
              <a:gd name="T99" fmla="*/ 684521 h 267929"/>
              <a:gd name="T100" fmla="*/ 702453 w 307491"/>
              <a:gd name="T101" fmla="*/ 767420 h 267929"/>
              <a:gd name="T102" fmla="*/ 901279 w 307491"/>
              <a:gd name="T103" fmla="*/ 782816 h 267929"/>
              <a:gd name="T104" fmla="*/ 702453 w 307491"/>
              <a:gd name="T105" fmla="*/ 798211 h 267929"/>
              <a:gd name="T106" fmla="*/ 165493 w 307491"/>
              <a:gd name="T107" fmla="*/ 882300 h 267929"/>
              <a:gd name="T108" fmla="*/ 150015 w 307491"/>
              <a:gd name="T109" fmla="*/ 684521 h 267929"/>
              <a:gd name="T110" fmla="*/ 150015 w 307491"/>
              <a:gd name="T111" fmla="*/ 164616 h 267929"/>
              <a:gd name="T112" fmla="*/ 0 w 307491"/>
              <a:gd name="T113" fmla="*/ 14209 h 26792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7491" h="267929">
                <a:moveTo>
                  <a:pt x="242711" y="233363"/>
                </a:moveTo>
                <a:cubicBezTo>
                  <a:pt x="245181" y="233363"/>
                  <a:pt x="247297" y="235127"/>
                  <a:pt x="247297" y="237949"/>
                </a:cubicBezTo>
                <a:cubicBezTo>
                  <a:pt x="247297" y="240419"/>
                  <a:pt x="245181" y="242535"/>
                  <a:pt x="242711" y="242535"/>
                </a:cubicBezTo>
                <a:cubicBezTo>
                  <a:pt x="240242" y="242535"/>
                  <a:pt x="238125" y="240419"/>
                  <a:pt x="238125" y="237949"/>
                </a:cubicBezTo>
                <a:cubicBezTo>
                  <a:pt x="238125" y="235127"/>
                  <a:pt x="240242" y="233363"/>
                  <a:pt x="242711" y="233363"/>
                </a:cubicBezTo>
                <a:close/>
                <a:moveTo>
                  <a:pt x="50624" y="233363"/>
                </a:moveTo>
                <a:cubicBezTo>
                  <a:pt x="53094" y="233363"/>
                  <a:pt x="55210" y="235127"/>
                  <a:pt x="55210" y="237949"/>
                </a:cubicBezTo>
                <a:cubicBezTo>
                  <a:pt x="55210" y="240419"/>
                  <a:pt x="53094" y="242535"/>
                  <a:pt x="50624" y="242535"/>
                </a:cubicBezTo>
                <a:cubicBezTo>
                  <a:pt x="48155" y="242535"/>
                  <a:pt x="46038" y="240419"/>
                  <a:pt x="46038" y="237949"/>
                </a:cubicBezTo>
                <a:cubicBezTo>
                  <a:pt x="46038" y="235127"/>
                  <a:pt x="48155" y="233363"/>
                  <a:pt x="50624" y="233363"/>
                </a:cubicBezTo>
                <a:close/>
                <a:moveTo>
                  <a:pt x="242702" y="216500"/>
                </a:moveTo>
                <a:cubicBezTo>
                  <a:pt x="231162" y="216500"/>
                  <a:pt x="221786" y="225851"/>
                  <a:pt x="221786" y="237360"/>
                </a:cubicBezTo>
                <a:cubicBezTo>
                  <a:pt x="221786" y="237360"/>
                  <a:pt x="221786" y="237360"/>
                  <a:pt x="221786" y="237719"/>
                </a:cubicBezTo>
                <a:lnTo>
                  <a:pt x="221786" y="238079"/>
                </a:lnTo>
                <a:cubicBezTo>
                  <a:pt x="221786" y="249587"/>
                  <a:pt x="231162" y="258578"/>
                  <a:pt x="242702" y="258578"/>
                </a:cubicBezTo>
                <a:cubicBezTo>
                  <a:pt x="254603" y="258578"/>
                  <a:pt x="263979" y="249228"/>
                  <a:pt x="263979" y="237719"/>
                </a:cubicBezTo>
                <a:cubicBezTo>
                  <a:pt x="263979" y="226210"/>
                  <a:pt x="254603" y="216500"/>
                  <a:pt x="242702" y="216500"/>
                </a:cubicBezTo>
                <a:close/>
                <a:moveTo>
                  <a:pt x="50127" y="216500"/>
                </a:moveTo>
                <a:cubicBezTo>
                  <a:pt x="38226" y="216500"/>
                  <a:pt x="28850" y="226210"/>
                  <a:pt x="28850" y="237719"/>
                </a:cubicBezTo>
                <a:cubicBezTo>
                  <a:pt x="28850" y="249228"/>
                  <a:pt x="38226" y="258578"/>
                  <a:pt x="50127" y="258578"/>
                </a:cubicBezTo>
                <a:cubicBezTo>
                  <a:pt x="61667" y="258578"/>
                  <a:pt x="71404" y="249228"/>
                  <a:pt x="71404" y="237719"/>
                </a:cubicBezTo>
                <a:cubicBezTo>
                  <a:pt x="71404" y="226210"/>
                  <a:pt x="61667" y="216500"/>
                  <a:pt x="50127" y="216500"/>
                </a:cubicBezTo>
                <a:close/>
                <a:moveTo>
                  <a:pt x="85469" y="122276"/>
                </a:moveTo>
                <a:lnTo>
                  <a:pt x="85469" y="178379"/>
                </a:lnTo>
                <a:lnTo>
                  <a:pt x="151103" y="178379"/>
                </a:lnTo>
                <a:lnTo>
                  <a:pt x="151103" y="122276"/>
                </a:lnTo>
                <a:lnTo>
                  <a:pt x="146415" y="122276"/>
                </a:lnTo>
                <a:lnTo>
                  <a:pt x="98451" y="122276"/>
                </a:lnTo>
                <a:lnTo>
                  <a:pt x="85469" y="122276"/>
                </a:lnTo>
                <a:close/>
                <a:moveTo>
                  <a:pt x="242702" y="76962"/>
                </a:moveTo>
                <a:lnTo>
                  <a:pt x="251718" y="178379"/>
                </a:lnTo>
                <a:lnTo>
                  <a:pt x="260012" y="178379"/>
                </a:lnTo>
                <a:lnTo>
                  <a:pt x="296435" y="83435"/>
                </a:lnTo>
                <a:lnTo>
                  <a:pt x="242702" y="76962"/>
                </a:lnTo>
                <a:close/>
                <a:moveTo>
                  <a:pt x="194017" y="71208"/>
                </a:moveTo>
                <a:lnTo>
                  <a:pt x="184641" y="178379"/>
                </a:lnTo>
                <a:lnTo>
                  <a:pt x="242341" y="178379"/>
                </a:lnTo>
                <a:lnTo>
                  <a:pt x="233686" y="75883"/>
                </a:lnTo>
                <a:lnTo>
                  <a:pt x="194017" y="71208"/>
                </a:lnTo>
                <a:close/>
                <a:moveTo>
                  <a:pt x="151103" y="66532"/>
                </a:moveTo>
                <a:lnTo>
                  <a:pt x="151103" y="112925"/>
                </a:lnTo>
                <a:lnTo>
                  <a:pt x="155791" y="112925"/>
                </a:lnTo>
                <a:cubicBezTo>
                  <a:pt x="158315" y="112925"/>
                  <a:pt x="160479" y="115083"/>
                  <a:pt x="160479" y="117601"/>
                </a:cubicBezTo>
                <a:lnTo>
                  <a:pt x="160479" y="178379"/>
                </a:lnTo>
                <a:lnTo>
                  <a:pt x="175265" y="178379"/>
                </a:lnTo>
                <a:lnTo>
                  <a:pt x="184641" y="70129"/>
                </a:lnTo>
                <a:lnTo>
                  <a:pt x="151103" y="66532"/>
                </a:lnTo>
                <a:close/>
                <a:moveTo>
                  <a:pt x="103139" y="61138"/>
                </a:moveTo>
                <a:lnTo>
                  <a:pt x="103139" y="112925"/>
                </a:lnTo>
                <a:lnTo>
                  <a:pt x="141726" y="112925"/>
                </a:lnTo>
                <a:lnTo>
                  <a:pt x="141726" y="65453"/>
                </a:lnTo>
                <a:lnTo>
                  <a:pt x="103139" y="61138"/>
                </a:lnTo>
                <a:close/>
                <a:moveTo>
                  <a:pt x="54815" y="55024"/>
                </a:moveTo>
                <a:lnTo>
                  <a:pt x="54815" y="178379"/>
                </a:lnTo>
                <a:lnTo>
                  <a:pt x="76453" y="178379"/>
                </a:lnTo>
                <a:lnTo>
                  <a:pt x="76453" y="117601"/>
                </a:lnTo>
                <a:cubicBezTo>
                  <a:pt x="76453" y="115083"/>
                  <a:pt x="78256" y="112925"/>
                  <a:pt x="81141" y="112925"/>
                </a:cubicBezTo>
                <a:lnTo>
                  <a:pt x="93763" y="112925"/>
                </a:lnTo>
                <a:lnTo>
                  <a:pt x="93763" y="59699"/>
                </a:lnTo>
                <a:lnTo>
                  <a:pt x="54815" y="55024"/>
                </a:lnTo>
                <a:close/>
                <a:moveTo>
                  <a:pt x="193001" y="15875"/>
                </a:moveTo>
                <a:lnTo>
                  <a:pt x="233311" y="15875"/>
                </a:lnTo>
                <a:cubicBezTo>
                  <a:pt x="235490" y="15875"/>
                  <a:pt x="237669" y="17707"/>
                  <a:pt x="237669" y="20271"/>
                </a:cubicBezTo>
                <a:lnTo>
                  <a:pt x="240574" y="53242"/>
                </a:lnTo>
                <a:cubicBezTo>
                  <a:pt x="240937" y="55807"/>
                  <a:pt x="238758" y="58005"/>
                  <a:pt x="236216" y="58371"/>
                </a:cubicBezTo>
                <a:lnTo>
                  <a:pt x="235853" y="58371"/>
                </a:lnTo>
                <a:cubicBezTo>
                  <a:pt x="233311" y="58371"/>
                  <a:pt x="231495" y="56540"/>
                  <a:pt x="231132" y="53975"/>
                </a:cubicBezTo>
                <a:lnTo>
                  <a:pt x="228590" y="25400"/>
                </a:lnTo>
                <a:lnTo>
                  <a:pt x="196996" y="25400"/>
                </a:lnTo>
                <a:lnTo>
                  <a:pt x="195180" y="48114"/>
                </a:lnTo>
                <a:cubicBezTo>
                  <a:pt x="194817" y="50678"/>
                  <a:pt x="192638" y="52510"/>
                  <a:pt x="190096" y="52510"/>
                </a:cubicBezTo>
                <a:cubicBezTo>
                  <a:pt x="187554" y="52143"/>
                  <a:pt x="185738" y="49945"/>
                  <a:pt x="185738" y="47015"/>
                </a:cubicBezTo>
                <a:lnTo>
                  <a:pt x="188280" y="20271"/>
                </a:lnTo>
                <a:cubicBezTo>
                  <a:pt x="188280" y="17707"/>
                  <a:pt x="190459" y="15875"/>
                  <a:pt x="193001" y="15875"/>
                </a:cubicBezTo>
                <a:close/>
                <a:moveTo>
                  <a:pt x="98307" y="4763"/>
                </a:moveTo>
                <a:lnTo>
                  <a:pt x="145813" y="4763"/>
                </a:lnTo>
                <a:cubicBezTo>
                  <a:pt x="148313" y="4763"/>
                  <a:pt x="150456" y="6898"/>
                  <a:pt x="150456" y="9388"/>
                </a:cubicBezTo>
                <a:lnTo>
                  <a:pt x="150456" y="41056"/>
                </a:lnTo>
                <a:cubicBezTo>
                  <a:pt x="150456" y="43547"/>
                  <a:pt x="148313" y="45682"/>
                  <a:pt x="145813" y="45682"/>
                </a:cubicBezTo>
                <a:cubicBezTo>
                  <a:pt x="143312" y="45682"/>
                  <a:pt x="141169" y="43547"/>
                  <a:pt x="141169" y="41056"/>
                </a:cubicBezTo>
                <a:lnTo>
                  <a:pt x="141169" y="14014"/>
                </a:lnTo>
                <a:lnTo>
                  <a:pt x="102950" y="14014"/>
                </a:lnTo>
                <a:lnTo>
                  <a:pt x="102950" y="35719"/>
                </a:lnTo>
                <a:cubicBezTo>
                  <a:pt x="102950" y="38210"/>
                  <a:pt x="100807" y="40345"/>
                  <a:pt x="98307" y="40345"/>
                </a:cubicBezTo>
                <a:cubicBezTo>
                  <a:pt x="95449" y="40345"/>
                  <a:pt x="93663" y="38210"/>
                  <a:pt x="93663" y="35719"/>
                </a:cubicBezTo>
                <a:lnTo>
                  <a:pt x="93663" y="9388"/>
                </a:lnTo>
                <a:cubicBezTo>
                  <a:pt x="93663" y="6898"/>
                  <a:pt x="95449" y="4763"/>
                  <a:pt x="98307" y="4763"/>
                </a:cubicBezTo>
                <a:close/>
                <a:moveTo>
                  <a:pt x="4688" y="0"/>
                </a:moveTo>
                <a:cubicBezTo>
                  <a:pt x="30653" y="0"/>
                  <a:pt x="52291" y="20139"/>
                  <a:pt x="54455" y="46033"/>
                </a:cubicBezTo>
                <a:lnTo>
                  <a:pt x="303287" y="74804"/>
                </a:lnTo>
                <a:cubicBezTo>
                  <a:pt x="304730" y="74804"/>
                  <a:pt x="306172" y="75883"/>
                  <a:pt x="306893" y="76962"/>
                </a:cubicBezTo>
                <a:cubicBezTo>
                  <a:pt x="307615" y="78041"/>
                  <a:pt x="307615" y="79479"/>
                  <a:pt x="307254" y="80918"/>
                </a:cubicBezTo>
                <a:lnTo>
                  <a:pt x="267585" y="184852"/>
                </a:lnTo>
                <a:cubicBezTo>
                  <a:pt x="266864" y="186291"/>
                  <a:pt x="265061" y="187729"/>
                  <a:pt x="263258" y="187729"/>
                </a:cubicBezTo>
                <a:lnTo>
                  <a:pt x="247390" y="187729"/>
                </a:lnTo>
                <a:lnTo>
                  <a:pt x="179592" y="187729"/>
                </a:lnTo>
                <a:lnTo>
                  <a:pt x="155791" y="187729"/>
                </a:lnTo>
                <a:lnTo>
                  <a:pt x="81141" y="187729"/>
                </a:lnTo>
                <a:lnTo>
                  <a:pt x="54815" y="187729"/>
                </a:lnTo>
                <a:lnTo>
                  <a:pt x="54815" y="207869"/>
                </a:lnTo>
                <a:cubicBezTo>
                  <a:pt x="67798" y="209667"/>
                  <a:pt x="78256" y="220097"/>
                  <a:pt x="80059" y="233043"/>
                </a:cubicBezTo>
                <a:lnTo>
                  <a:pt x="212770" y="233043"/>
                </a:lnTo>
                <a:cubicBezTo>
                  <a:pt x="214934" y="218658"/>
                  <a:pt x="227556" y="207509"/>
                  <a:pt x="242702" y="207509"/>
                </a:cubicBezTo>
                <a:cubicBezTo>
                  <a:pt x="259651" y="207509"/>
                  <a:pt x="272994" y="220816"/>
                  <a:pt x="272994" y="237719"/>
                </a:cubicBezTo>
                <a:cubicBezTo>
                  <a:pt x="272994" y="254622"/>
                  <a:pt x="259651" y="267929"/>
                  <a:pt x="242702" y="267929"/>
                </a:cubicBezTo>
                <a:cubicBezTo>
                  <a:pt x="227556" y="267929"/>
                  <a:pt x="214934" y="256780"/>
                  <a:pt x="212770" y="242394"/>
                </a:cubicBezTo>
                <a:lnTo>
                  <a:pt x="80059" y="242394"/>
                </a:lnTo>
                <a:cubicBezTo>
                  <a:pt x="77896" y="256780"/>
                  <a:pt x="65274" y="267929"/>
                  <a:pt x="50127" y="267929"/>
                </a:cubicBezTo>
                <a:cubicBezTo>
                  <a:pt x="33538" y="267929"/>
                  <a:pt x="19474" y="254622"/>
                  <a:pt x="19474" y="237719"/>
                </a:cubicBezTo>
                <a:cubicBezTo>
                  <a:pt x="19474" y="222614"/>
                  <a:pt x="30653" y="210027"/>
                  <a:pt x="45439" y="207869"/>
                </a:cubicBezTo>
                <a:lnTo>
                  <a:pt x="45439" y="183054"/>
                </a:lnTo>
                <a:lnTo>
                  <a:pt x="45439" y="49989"/>
                </a:lnTo>
                <a:cubicBezTo>
                  <a:pt x="45439" y="27692"/>
                  <a:pt x="27047" y="9350"/>
                  <a:pt x="4688" y="9350"/>
                </a:cubicBezTo>
                <a:cubicBezTo>
                  <a:pt x="1803" y="9350"/>
                  <a:pt x="0" y="7192"/>
                  <a:pt x="0" y="4315"/>
                </a:cubicBezTo>
                <a:cubicBezTo>
                  <a:pt x="0" y="2158"/>
                  <a:pt x="1803" y="0"/>
                  <a:pt x="4688" y="0"/>
                </a:cubicBezTo>
                <a:close/>
              </a:path>
            </a:pathLst>
          </a:custGeom>
          <a:solidFill>
            <a:schemeClr val="accent2"/>
          </a:solidFill>
          <a:ln>
            <a:noFill/>
          </a:ln>
          <a:effectLst/>
        </p:spPr>
        <p:txBody>
          <a:bodyPr anchor="ctr"/>
          <a:lstStyle/>
          <a:p>
            <a:endParaRPr lang="en-US" dirty="0">
              <a:latin typeface="Heebo Light" pitchFamily="2" charset="-79"/>
            </a:endParaRPr>
          </a:p>
        </p:txBody>
      </p:sp>
      <p:sp>
        <p:nvSpPr>
          <p:cNvPr id="8" name="Freeform 582">
            <a:extLst>
              <a:ext uri="{FF2B5EF4-FFF2-40B4-BE49-F238E27FC236}">
                <a16:creationId xmlns:a16="http://schemas.microsoft.com/office/drawing/2014/main" id="{1EE67ADD-C438-3240-8DF5-41FA0FCBC19A}"/>
              </a:ext>
            </a:extLst>
          </p:cNvPr>
          <p:cNvSpPr>
            <a:spLocks noChangeArrowheads="1"/>
          </p:cNvSpPr>
          <p:nvPr/>
        </p:nvSpPr>
        <p:spPr bwMode="auto">
          <a:xfrm>
            <a:off x="18078939" y="4926331"/>
            <a:ext cx="2532234" cy="2287646"/>
          </a:xfrm>
          <a:custGeom>
            <a:avLst/>
            <a:gdLst>
              <a:gd name="T0" fmla="*/ 2147483646 w 855"/>
              <a:gd name="T1" fmla="*/ 2147483646 h 770"/>
              <a:gd name="T2" fmla="*/ 2147483646 w 855"/>
              <a:gd name="T3" fmla="*/ 2147483646 h 770"/>
              <a:gd name="T4" fmla="*/ 2147483646 w 855"/>
              <a:gd name="T5" fmla="*/ 2147483646 h 770"/>
              <a:gd name="T6" fmla="*/ 2147483646 w 855"/>
              <a:gd name="T7" fmla="*/ 2147483646 h 770"/>
              <a:gd name="T8" fmla="*/ 2147483646 w 855"/>
              <a:gd name="T9" fmla="*/ 2147483646 h 770"/>
              <a:gd name="T10" fmla="*/ 2147483646 w 855"/>
              <a:gd name="T11" fmla="*/ 2147483646 h 770"/>
              <a:gd name="T12" fmla="*/ 2147483646 w 855"/>
              <a:gd name="T13" fmla="*/ 2147483646 h 770"/>
              <a:gd name="T14" fmla="*/ 2147483646 w 855"/>
              <a:gd name="T15" fmla="*/ 2147483646 h 770"/>
              <a:gd name="T16" fmla="*/ 2147483646 w 855"/>
              <a:gd name="T17" fmla="*/ 2147483646 h 770"/>
              <a:gd name="T18" fmla="*/ 2147483646 w 855"/>
              <a:gd name="T19" fmla="*/ 2147483646 h 770"/>
              <a:gd name="T20" fmla="*/ 2147483646 w 855"/>
              <a:gd name="T21" fmla="*/ 2147483646 h 770"/>
              <a:gd name="T22" fmla="*/ 2147483646 w 855"/>
              <a:gd name="T23" fmla="*/ 2147483646 h 770"/>
              <a:gd name="T24" fmla="*/ 2147483646 w 855"/>
              <a:gd name="T25" fmla="*/ 2147483646 h 770"/>
              <a:gd name="T26" fmla="*/ 2147483646 w 855"/>
              <a:gd name="T27" fmla="*/ 2147483646 h 770"/>
              <a:gd name="T28" fmla="*/ 2147483646 w 855"/>
              <a:gd name="T29" fmla="*/ 2147483646 h 770"/>
              <a:gd name="T30" fmla="*/ 2147483646 w 855"/>
              <a:gd name="T31" fmla="*/ 2147483646 h 770"/>
              <a:gd name="T32" fmla="*/ 2147483646 w 855"/>
              <a:gd name="T33" fmla="*/ 2147483646 h 770"/>
              <a:gd name="T34" fmla="*/ 2147483646 w 855"/>
              <a:gd name="T35" fmla="*/ 2147483646 h 770"/>
              <a:gd name="T36" fmla="*/ 2147483646 w 855"/>
              <a:gd name="T37" fmla="*/ 2147483646 h 770"/>
              <a:gd name="T38" fmla="*/ 2147483646 w 855"/>
              <a:gd name="T39" fmla="*/ 2147483646 h 770"/>
              <a:gd name="T40" fmla="*/ 2147483646 w 855"/>
              <a:gd name="T41" fmla="*/ 2147483646 h 770"/>
              <a:gd name="T42" fmla="*/ 2147483646 w 855"/>
              <a:gd name="T43" fmla="*/ 2147483646 h 770"/>
              <a:gd name="T44" fmla="*/ 2147483646 w 855"/>
              <a:gd name="T45" fmla="*/ 2147483646 h 770"/>
              <a:gd name="T46" fmla="*/ 2147483646 w 855"/>
              <a:gd name="T47" fmla="*/ 2147483646 h 770"/>
              <a:gd name="T48" fmla="*/ 2147483646 w 855"/>
              <a:gd name="T49" fmla="*/ 2147483646 h 770"/>
              <a:gd name="T50" fmla="*/ 2147483646 w 855"/>
              <a:gd name="T51" fmla="*/ 2147483646 h 770"/>
              <a:gd name="T52" fmla="*/ 2147483646 w 855"/>
              <a:gd name="T53" fmla="*/ 0 h 770"/>
              <a:gd name="T54" fmla="*/ 2147483646 w 855"/>
              <a:gd name="T55" fmla="*/ 2147483646 h 770"/>
              <a:gd name="T56" fmla="*/ 2147483646 w 855"/>
              <a:gd name="T57" fmla="*/ 2147483646 h 770"/>
              <a:gd name="T58" fmla="*/ 2147483646 w 855"/>
              <a:gd name="T59" fmla="*/ 2147483646 h 770"/>
              <a:gd name="T60" fmla="*/ 2147483646 w 855"/>
              <a:gd name="T61" fmla="*/ 2147483646 h 770"/>
              <a:gd name="T62" fmla="*/ 2147483646 w 855"/>
              <a:gd name="T63" fmla="*/ 2147483646 h 770"/>
              <a:gd name="T64" fmla="*/ 2147483646 w 855"/>
              <a:gd name="T65" fmla="*/ 2147483646 h 770"/>
              <a:gd name="T66" fmla="*/ 2147483646 w 855"/>
              <a:gd name="T67" fmla="*/ 2147483646 h 770"/>
              <a:gd name="T68" fmla="*/ 2147483646 w 855"/>
              <a:gd name="T69" fmla="*/ 2147483646 h 770"/>
              <a:gd name="T70" fmla="*/ 2147483646 w 855"/>
              <a:gd name="T71" fmla="*/ 2147483646 h 770"/>
              <a:gd name="T72" fmla="*/ 2147483646 w 855"/>
              <a:gd name="T73" fmla="*/ 2147483646 h 770"/>
              <a:gd name="T74" fmla="*/ 2147483646 w 855"/>
              <a:gd name="T75" fmla="*/ 2147483646 h 770"/>
              <a:gd name="T76" fmla="*/ 2147483646 w 855"/>
              <a:gd name="T77" fmla="*/ 2147483646 h 770"/>
              <a:gd name="T78" fmla="*/ 2147483646 w 855"/>
              <a:gd name="T79" fmla="*/ 2147483646 h 770"/>
              <a:gd name="T80" fmla="*/ 2147483646 w 855"/>
              <a:gd name="T81" fmla="*/ 2147483646 h 770"/>
              <a:gd name="T82" fmla="*/ 2147483646 w 855"/>
              <a:gd name="T83" fmla="*/ 2147483646 h 770"/>
              <a:gd name="T84" fmla="*/ 2147483646 w 855"/>
              <a:gd name="T85" fmla="*/ 2147483646 h 770"/>
              <a:gd name="T86" fmla="*/ 2147483646 w 855"/>
              <a:gd name="T87" fmla="*/ 2147483646 h 770"/>
              <a:gd name="T88" fmla="*/ 2147483646 w 855"/>
              <a:gd name="T89" fmla="*/ 2147483646 h 770"/>
              <a:gd name="T90" fmla="*/ 2147483646 w 855"/>
              <a:gd name="T91" fmla="*/ 2147483646 h 770"/>
              <a:gd name="T92" fmla="*/ 2147483646 w 855"/>
              <a:gd name="T93" fmla="*/ 2147483646 h 770"/>
              <a:gd name="T94" fmla="*/ 2147483646 w 855"/>
              <a:gd name="T95" fmla="*/ 2147483646 h 77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855" h="770">
                <a:moveTo>
                  <a:pt x="529" y="550"/>
                </a:moveTo>
                <a:lnTo>
                  <a:pt x="446" y="424"/>
                </a:lnTo>
                <a:lnTo>
                  <a:pt x="738" y="294"/>
                </a:lnTo>
                <a:lnTo>
                  <a:pt x="821" y="420"/>
                </a:lnTo>
                <a:lnTo>
                  <a:pt x="529" y="550"/>
                </a:lnTo>
                <a:close/>
                <a:moveTo>
                  <a:pt x="729" y="606"/>
                </a:moveTo>
                <a:lnTo>
                  <a:pt x="440" y="736"/>
                </a:lnTo>
                <a:lnTo>
                  <a:pt x="440" y="462"/>
                </a:lnTo>
                <a:lnTo>
                  <a:pt x="514" y="574"/>
                </a:lnTo>
                <a:cubicBezTo>
                  <a:pt x="516" y="577"/>
                  <a:pt x="520" y="579"/>
                  <a:pt x="524" y="579"/>
                </a:cubicBezTo>
                <a:cubicBezTo>
                  <a:pt x="526" y="579"/>
                  <a:pt x="528" y="579"/>
                  <a:pt x="530" y="578"/>
                </a:cubicBezTo>
                <a:lnTo>
                  <a:pt x="729" y="489"/>
                </a:lnTo>
                <a:lnTo>
                  <a:pt x="729" y="606"/>
                </a:lnTo>
                <a:close/>
                <a:moveTo>
                  <a:pt x="427" y="404"/>
                </a:moveTo>
                <a:lnTo>
                  <a:pt x="270" y="335"/>
                </a:lnTo>
                <a:lnTo>
                  <a:pt x="170" y="290"/>
                </a:lnTo>
                <a:lnTo>
                  <a:pt x="143" y="278"/>
                </a:lnTo>
                <a:lnTo>
                  <a:pt x="298" y="209"/>
                </a:lnTo>
                <a:lnTo>
                  <a:pt x="298" y="268"/>
                </a:lnTo>
                <a:lnTo>
                  <a:pt x="278" y="268"/>
                </a:lnTo>
                <a:lnTo>
                  <a:pt x="311" y="324"/>
                </a:lnTo>
                <a:lnTo>
                  <a:pt x="343" y="268"/>
                </a:lnTo>
                <a:lnTo>
                  <a:pt x="323" y="268"/>
                </a:lnTo>
                <a:lnTo>
                  <a:pt x="323" y="197"/>
                </a:lnTo>
                <a:lnTo>
                  <a:pt x="414" y="157"/>
                </a:lnTo>
                <a:lnTo>
                  <a:pt x="414" y="358"/>
                </a:lnTo>
                <a:cubicBezTo>
                  <a:pt x="414" y="366"/>
                  <a:pt x="420" y="371"/>
                  <a:pt x="427" y="371"/>
                </a:cubicBezTo>
                <a:cubicBezTo>
                  <a:pt x="434" y="371"/>
                  <a:pt x="440" y="366"/>
                  <a:pt x="440" y="358"/>
                </a:cubicBezTo>
                <a:lnTo>
                  <a:pt x="440" y="157"/>
                </a:lnTo>
                <a:lnTo>
                  <a:pt x="504" y="186"/>
                </a:lnTo>
                <a:lnTo>
                  <a:pt x="504" y="230"/>
                </a:lnTo>
                <a:lnTo>
                  <a:pt x="485" y="230"/>
                </a:lnTo>
                <a:lnTo>
                  <a:pt x="517" y="285"/>
                </a:lnTo>
                <a:lnTo>
                  <a:pt x="550" y="230"/>
                </a:lnTo>
                <a:lnTo>
                  <a:pt x="530" y="230"/>
                </a:lnTo>
                <a:lnTo>
                  <a:pt x="530" y="197"/>
                </a:lnTo>
                <a:lnTo>
                  <a:pt x="710" y="278"/>
                </a:lnTo>
                <a:lnTo>
                  <a:pt x="692" y="286"/>
                </a:lnTo>
                <a:lnTo>
                  <a:pt x="427" y="404"/>
                </a:lnTo>
                <a:close/>
                <a:moveTo>
                  <a:pt x="414" y="736"/>
                </a:moveTo>
                <a:lnTo>
                  <a:pt x="124" y="606"/>
                </a:lnTo>
                <a:lnTo>
                  <a:pt x="124" y="489"/>
                </a:lnTo>
                <a:lnTo>
                  <a:pt x="323" y="578"/>
                </a:lnTo>
                <a:cubicBezTo>
                  <a:pt x="325" y="579"/>
                  <a:pt x="327" y="579"/>
                  <a:pt x="329" y="579"/>
                </a:cubicBezTo>
                <a:cubicBezTo>
                  <a:pt x="333" y="579"/>
                  <a:pt x="337" y="577"/>
                  <a:pt x="340" y="574"/>
                </a:cubicBezTo>
                <a:lnTo>
                  <a:pt x="414" y="462"/>
                </a:lnTo>
                <a:lnTo>
                  <a:pt x="414" y="736"/>
                </a:lnTo>
                <a:close/>
                <a:moveTo>
                  <a:pt x="32" y="420"/>
                </a:moveTo>
                <a:lnTo>
                  <a:pt x="116" y="294"/>
                </a:lnTo>
                <a:lnTo>
                  <a:pt x="356" y="402"/>
                </a:lnTo>
                <a:lnTo>
                  <a:pt x="407" y="424"/>
                </a:lnTo>
                <a:lnTo>
                  <a:pt x="324" y="550"/>
                </a:lnTo>
                <a:lnTo>
                  <a:pt x="32" y="420"/>
                </a:lnTo>
                <a:close/>
                <a:moveTo>
                  <a:pt x="851" y="418"/>
                </a:moveTo>
                <a:lnTo>
                  <a:pt x="754" y="271"/>
                </a:lnTo>
                <a:cubicBezTo>
                  <a:pt x="754" y="271"/>
                  <a:pt x="753" y="271"/>
                  <a:pt x="753" y="270"/>
                </a:cubicBezTo>
                <a:cubicBezTo>
                  <a:pt x="752" y="269"/>
                  <a:pt x="752" y="269"/>
                  <a:pt x="751" y="268"/>
                </a:cubicBezTo>
                <a:cubicBezTo>
                  <a:pt x="751" y="268"/>
                  <a:pt x="751" y="268"/>
                  <a:pt x="750" y="268"/>
                </a:cubicBezTo>
                <a:cubicBezTo>
                  <a:pt x="750" y="268"/>
                  <a:pt x="750" y="268"/>
                  <a:pt x="750" y="267"/>
                </a:cubicBezTo>
                <a:cubicBezTo>
                  <a:pt x="750" y="267"/>
                  <a:pt x="750" y="267"/>
                  <a:pt x="749" y="267"/>
                </a:cubicBezTo>
                <a:cubicBezTo>
                  <a:pt x="748" y="267"/>
                  <a:pt x="748" y="266"/>
                  <a:pt x="748" y="266"/>
                </a:cubicBezTo>
                <a:lnTo>
                  <a:pt x="530" y="169"/>
                </a:lnTo>
                <a:lnTo>
                  <a:pt x="530" y="13"/>
                </a:lnTo>
                <a:cubicBezTo>
                  <a:pt x="530" y="6"/>
                  <a:pt x="524" y="0"/>
                  <a:pt x="517" y="0"/>
                </a:cubicBezTo>
                <a:cubicBezTo>
                  <a:pt x="510" y="0"/>
                  <a:pt x="504" y="6"/>
                  <a:pt x="504" y="13"/>
                </a:cubicBezTo>
                <a:lnTo>
                  <a:pt x="504" y="157"/>
                </a:lnTo>
                <a:lnTo>
                  <a:pt x="432" y="125"/>
                </a:lnTo>
                <a:cubicBezTo>
                  <a:pt x="431" y="125"/>
                  <a:pt x="429" y="124"/>
                  <a:pt x="427" y="124"/>
                </a:cubicBezTo>
                <a:cubicBezTo>
                  <a:pt x="425" y="124"/>
                  <a:pt x="423" y="125"/>
                  <a:pt x="422" y="125"/>
                </a:cubicBezTo>
                <a:lnTo>
                  <a:pt x="323" y="169"/>
                </a:lnTo>
                <a:lnTo>
                  <a:pt x="323" y="52"/>
                </a:lnTo>
                <a:cubicBezTo>
                  <a:pt x="323" y="45"/>
                  <a:pt x="318" y="39"/>
                  <a:pt x="311" y="39"/>
                </a:cubicBezTo>
                <a:cubicBezTo>
                  <a:pt x="303" y="39"/>
                  <a:pt x="298" y="45"/>
                  <a:pt x="298" y="52"/>
                </a:cubicBezTo>
                <a:lnTo>
                  <a:pt x="298" y="180"/>
                </a:lnTo>
                <a:lnTo>
                  <a:pt x="106" y="266"/>
                </a:lnTo>
                <a:lnTo>
                  <a:pt x="105" y="267"/>
                </a:lnTo>
                <a:cubicBezTo>
                  <a:pt x="104" y="267"/>
                  <a:pt x="104" y="267"/>
                  <a:pt x="104" y="267"/>
                </a:cubicBezTo>
                <a:cubicBezTo>
                  <a:pt x="103" y="268"/>
                  <a:pt x="103" y="268"/>
                  <a:pt x="103" y="268"/>
                </a:cubicBezTo>
                <a:lnTo>
                  <a:pt x="102" y="268"/>
                </a:lnTo>
                <a:cubicBezTo>
                  <a:pt x="101" y="269"/>
                  <a:pt x="101" y="269"/>
                  <a:pt x="101" y="270"/>
                </a:cubicBezTo>
                <a:cubicBezTo>
                  <a:pt x="100" y="271"/>
                  <a:pt x="100" y="271"/>
                  <a:pt x="100" y="271"/>
                </a:cubicBezTo>
                <a:lnTo>
                  <a:pt x="2" y="418"/>
                </a:lnTo>
                <a:cubicBezTo>
                  <a:pt x="0" y="422"/>
                  <a:pt x="0" y="425"/>
                  <a:pt x="1" y="429"/>
                </a:cubicBezTo>
                <a:cubicBezTo>
                  <a:pt x="2" y="433"/>
                  <a:pt x="5" y="436"/>
                  <a:pt x="8" y="437"/>
                </a:cubicBezTo>
                <a:lnTo>
                  <a:pt x="98" y="477"/>
                </a:lnTo>
                <a:lnTo>
                  <a:pt x="98" y="615"/>
                </a:lnTo>
                <a:cubicBezTo>
                  <a:pt x="98" y="620"/>
                  <a:pt x="101" y="624"/>
                  <a:pt x="106" y="626"/>
                </a:cubicBezTo>
                <a:lnTo>
                  <a:pt x="422" y="767"/>
                </a:lnTo>
                <a:cubicBezTo>
                  <a:pt x="423" y="768"/>
                  <a:pt x="425" y="769"/>
                  <a:pt x="427" y="769"/>
                </a:cubicBezTo>
                <a:cubicBezTo>
                  <a:pt x="429" y="769"/>
                  <a:pt x="430" y="768"/>
                  <a:pt x="432" y="767"/>
                </a:cubicBezTo>
                <a:lnTo>
                  <a:pt x="748" y="626"/>
                </a:lnTo>
                <a:cubicBezTo>
                  <a:pt x="752" y="624"/>
                  <a:pt x="755" y="620"/>
                  <a:pt x="755" y="615"/>
                </a:cubicBezTo>
                <a:lnTo>
                  <a:pt x="755" y="477"/>
                </a:lnTo>
                <a:lnTo>
                  <a:pt x="846" y="437"/>
                </a:lnTo>
                <a:cubicBezTo>
                  <a:pt x="849" y="436"/>
                  <a:pt x="851" y="433"/>
                  <a:pt x="853" y="429"/>
                </a:cubicBezTo>
                <a:cubicBezTo>
                  <a:pt x="854" y="425"/>
                  <a:pt x="853" y="422"/>
                  <a:pt x="851" y="418"/>
                </a:cubicBezTo>
                <a:close/>
              </a:path>
            </a:pathLst>
          </a:custGeom>
          <a:solidFill>
            <a:schemeClr val="accent3"/>
          </a:solidFill>
          <a:ln>
            <a:noFill/>
          </a:ln>
          <a:effectLst/>
        </p:spPr>
        <p:txBody>
          <a:bodyPr wrap="none" anchor="ctr"/>
          <a:lstStyle/>
          <a:p>
            <a:endParaRPr lang="en-US" dirty="0">
              <a:latin typeface="Heebo Light" pitchFamily="2" charset="-79"/>
            </a:endParaRPr>
          </a:p>
        </p:txBody>
      </p:sp>
      <p:sp>
        <p:nvSpPr>
          <p:cNvPr id="9" name="TextBox 8">
            <a:extLst>
              <a:ext uri="{FF2B5EF4-FFF2-40B4-BE49-F238E27FC236}">
                <a16:creationId xmlns:a16="http://schemas.microsoft.com/office/drawing/2014/main" id="{7995E3FA-10B7-E146-B18E-931B9BB0A728}"/>
              </a:ext>
            </a:extLst>
          </p:cNvPr>
          <p:cNvSpPr txBox="1"/>
          <p:nvPr/>
        </p:nvSpPr>
        <p:spPr>
          <a:xfrm>
            <a:off x="3930373" y="7808244"/>
            <a:ext cx="2204451" cy="615553"/>
          </a:xfrm>
          <a:prstGeom prst="rect">
            <a:avLst/>
          </a:prstGeom>
          <a:noFill/>
        </p:spPr>
        <p:txBody>
          <a:bodyPr wrap="none" rtlCol="0" anchor="ctr" anchorCtr="0">
            <a:spAutoFit/>
          </a:bodyPr>
          <a:lstStyle/>
          <a:p>
            <a:pPr algn="ctr"/>
            <a:r>
              <a:rPr lang="en-US" sz="3400" b="1" spc="300" dirty="0">
                <a:solidFill>
                  <a:schemeClr val="tx2"/>
                </a:solidFill>
                <a:latin typeface="Raleway" panose="020B0503030101060003" pitchFamily="34" charset="77"/>
                <a:ea typeface="League Spartan" charset="0"/>
                <a:cs typeface="Poppins" pitchFamily="2" charset="77"/>
              </a:rPr>
              <a:t>VALUE 1</a:t>
            </a:r>
          </a:p>
        </p:txBody>
      </p:sp>
      <p:sp>
        <p:nvSpPr>
          <p:cNvPr id="10" name="Subtitle 2">
            <a:extLst>
              <a:ext uri="{FF2B5EF4-FFF2-40B4-BE49-F238E27FC236}">
                <a16:creationId xmlns:a16="http://schemas.microsoft.com/office/drawing/2014/main" id="{2F9D05F3-8A08-084B-B1B8-127B445548B0}"/>
              </a:ext>
            </a:extLst>
          </p:cNvPr>
          <p:cNvSpPr txBox="1">
            <a:spLocks/>
          </p:cNvSpPr>
          <p:nvPr/>
        </p:nvSpPr>
        <p:spPr>
          <a:xfrm>
            <a:off x="2365165" y="8656725"/>
            <a:ext cx="5334858" cy="152862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800"/>
              </a:lnSpc>
            </a:pPr>
            <a:r>
              <a:rPr lang="en-US" sz="25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go above and beyond traditional marketing.</a:t>
            </a:r>
          </a:p>
        </p:txBody>
      </p:sp>
      <p:sp>
        <p:nvSpPr>
          <p:cNvPr id="14" name="TextBox 13">
            <a:extLst>
              <a:ext uri="{FF2B5EF4-FFF2-40B4-BE49-F238E27FC236}">
                <a16:creationId xmlns:a16="http://schemas.microsoft.com/office/drawing/2014/main" id="{CC63F249-AC57-924B-AFE2-0AA9C4160282}"/>
              </a:ext>
            </a:extLst>
          </p:cNvPr>
          <p:cNvSpPr txBox="1"/>
          <p:nvPr/>
        </p:nvSpPr>
        <p:spPr>
          <a:xfrm>
            <a:off x="11071376" y="7808244"/>
            <a:ext cx="2234907" cy="615553"/>
          </a:xfrm>
          <a:prstGeom prst="rect">
            <a:avLst/>
          </a:prstGeom>
          <a:noFill/>
        </p:spPr>
        <p:txBody>
          <a:bodyPr wrap="none" rtlCol="0" anchor="ctr" anchorCtr="0">
            <a:spAutoFit/>
          </a:bodyPr>
          <a:lstStyle/>
          <a:p>
            <a:pPr algn="ctr"/>
            <a:r>
              <a:rPr lang="en-US" sz="3400" b="1" spc="300" dirty="0">
                <a:solidFill>
                  <a:schemeClr val="tx2"/>
                </a:solidFill>
                <a:latin typeface="Raleway" panose="020B0503030101060003" pitchFamily="34" charset="77"/>
                <a:ea typeface="League Spartan" charset="0"/>
                <a:cs typeface="Poppins" pitchFamily="2" charset="77"/>
              </a:rPr>
              <a:t>VALUE 2</a:t>
            </a:r>
          </a:p>
        </p:txBody>
      </p:sp>
      <p:sp>
        <p:nvSpPr>
          <p:cNvPr id="15" name="Subtitle 2">
            <a:extLst>
              <a:ext uri="{FF2B5EF4-FFF2-40B4-BE49-F238E27FC236}">
                <a16:creationId xmlns:a16="http://schemas.microsoft.com/office/drawing/2014/main" id="{CA1DFEB2-590B-FF42-AC06-C650D30C0F98}"/>
              </a:ext>
            </a:extLst>
          </p:cNvPr>
          <p:cNvSpPr txBox="1">
            <a:spLocks/>
          </p:cNvSpPr>
          <p:nvPr/>
        </p:nvSpPr>
        <p:spPr>
          <a:xfrm>
            <a:off x="9521396" y="8656725"/>
            <a:ext cx="5334858" cy="152862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800"/>
              </a:lnSpc>
            </a:pPr>
            <a:r>
              <a:rPr lang="en-US" sz="25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go above and beyond traditional marketing.</a:t>
            </a:r>
          </a:p>
        </p:txBody>
      </p:sp>
      <p:sp>
        <p:nvSpPr>
          <p:cNvPr id="17" name="TextBox 16">
            <a:extLst>
              <a:ext uri="{FF2B5EF4-FFF2-40B4-BE49-F238E27FC236}">
                <a16:creationId xmlns:a16="http://schemas.microsoft.com/office/drawing/2014/main" id="{E7FEE048-FDDE-8642-AF69-FBB731E96E8E}"/>
              </a:ext>
            </a:extLst>
          </p:cNvPr>
          <p:cNvSpPr txBox="1"/>
          <p:nvPr/>
        </p:nvSpPr>
        <p:spPr>
          <a:xfrm>
            <a:off x="18228409" y="7808244"/>
            <a:ext cx="2233304" cy="615553"/>
          </a:xfrm>
          <a:prstGeom prst="rect">
            <a:avLst/>
          </a:prstGeom>
          <a:noFill/>
        </p:spPr>
        <p:txBody>
          <a:bodyPr wrap="none" rtlCol="0" anchor="ctr" anchorCtr="0">
            <a:spAutoFit/>
          </a:bodyPr>
          <a:lstStyle/>
          <a:p>
            <a:pPr algn="ctr"/>
            <a:r>
              <a:rPr lang="en-US" sz="3400" b="1" spc="300" dirty="0">
                <a:solidFill>
                  <a:schemeClr val="tx2"/>
                </a:solidFill>
                <a:latin typeface="Raleway" panose="020B0503030101060003" pitchFamily="34" charset="77"/>
                <a:ea typeface="League Spartan" charset="0"/>
                <a:cs typeface="Poppins" pitchFamily="2" charset="77"/>
              </a:rPr>
              <a:t>VALUE 3</a:t>
            </a:r>
          </a:p>
        </p:txBody>
      </p:sp>
      <p:sp>
        <p:nvSpPr>
          <p:cNvPr id="18" name="Subtitle 2">
            <a:extLst>
              <a:ext uri="{FF2B5EF4-FFF2-40B4-BE49-F238E27FC236}">
                <a16:creationId xmlns:a16="http://schemas.microsoft.com/office/drawing/2014/main" id="{ED869C89-CA15-FC42-BDD2-69F830966251}"/>
              </a:ext>
            </a:extLst>
          </p:cNvPr>
          <p:cNvSpPr txBox="1">
            <a:spLocks/>
          </p:cNvSpPr>
          <p:nvPr/>
        </p:nvSpPr>
        <p:spPr>
          <a:xfrm>
            <a:off x="16677627" y="8656725"/>
            <a:ext cx="5334858" cy="152862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800"/>
              </a:lnSpc>
            </a:pPr>
            <a:r>
              <a:rPr lang="en-US" sz="25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go above and beyond traditional marketing.</a:t>
            </a:r>
          </a:p>
        </p:txBody>
      </p:sp>
    </p:spTree>
    <p:extLst>
      <p:ext uri="{BB962C8B-B14F-4D97-AF65-F5344CB8AC3E}">
        <p14:creationId xmlns:p14="http://schemas.microsoft.com/office/powerpoint/2010/main" val="1108142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extBox 48">
            <a:extLst>
              <a:ext uri="{FF2B5EF4-FFF2-40B4-BE49-F238E27FC236}">
                <a16:creationId xmlns:a16="http://schemas.microsoft.com/office/drawing/2014/main" id="{2B16C22D-735E-FE4B-81BD-831F81824662}"/>
              </a:ext>
            </a:extLst>
          </p:cNvPr>
          <p:cNvSpPr txBox="1"/>
          <p:nvPr/>
        </p:nvSpPr>
        <p:spPr>
          <a:xfrm>
            <a:off x="2836134" y="3885950"/>
            <a:ext cx="2252540" cy="615553"/>
          </a:xfrm>
          <a:prstGeom prst="rect">
            <a:avLst/>
          </a:prstGeom>
          <a:noFill/>
        </p:spPr>
        <p:txBody>
          <a:bodyPr wrap="none" rtlCol="0" anchor="ctr" anchorCtr="0">
            <a:spAutoFit/>
          </a:bodyPr>
          <a:lstStyle/>
          <a:p>
            <a:pPr algn="ctr"/>
            <a:r>
              <a:rPr lang="en-US" sz="3400" b="1" spc="300" dirty="0">
                <a:solidFill>
                  <a:schemeClr val="tx2"/>
                </a:solidFill>
                <a:latin typeface="Raleway" panose="020B0503030101060003" pitchFamily="34" charset="77"/>
                <a:ea typeface="League Spartan" charset="0"/>
                <a:cs typeface="Poppins" pitchFamily="2" charset="77"/>
              </a:rPr>
              <a:t>REPAIRS</a:t>
            </a:r>
          </a:p>
        </p:txBody>
      </p:sp>
      <p:sp>
        <p:nvSpPr>
          <p:cNvPr id="50" name="Subtitle 2">
            <a:extLst>
              <a:ext uri="{FF2B5EF4-FFF2-40B4-BE49-F238E27FC236}">
                <a16:creationId xmlns:a16="http://schemas.microsoft.com/office/drawing/2014/main" id="{C1F3465A-1545-964D-A85F-D771D8BCFB28}"/>
              </a:ext>
            </a:extLst>
          </p:cNvPr>
          <p:cNvSpPr txBox="1">
            <a:spLocks/>
          </p:cNvSpPr>
          <p:nvPr/>
        </p:nvSpPr>
        <p:spPr>
          <a:xfrm>
            <a:off x="1520825" y="4734431"/>
            <a:ext cx="4883150" cy="152862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800"/>
              </a:lnSpc>
            </a:pPr>
            <a:r>
              <a:rPr lang="en-US" sz="25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go above and beyond traditional marketing.</a:t>
            </a:r>
          </a:p>
        </p:txBody>
      </p:sp>
      <p:sp>
        <p:nvSpPr>
          <p:cNvPr id="55" name="TextBox 54">
            <a:extLst>
              <a:ext uri="{FF2B5EF4-FFF2-40B4-BE49-F238E27FC236}">
                <a16:creationId xmlns:a16="http://schemas.microsoft.com/office/drawing/2014/main" id="{F01285BE-F41D-684E-B02C-AC47E7D91457}"/>
              </a:ext>
            </a:extLst>
          </p:cNvPr>
          <p:cNvSpPr txBox="1"/>
          <p:nvPr/>
        </p:nvSpPr>
        <p:spPr>
          <a:xfrm>
            <a:off x="10180911" y="3885950"/>
            <a:ext cx="4015843" cy="615553"/>
          </a:xfrm>
          <a:prstGeom prst="rect">
            <a:avLst/>
          </a:prstGeom>
          <a:noFill/>
        </p:spPr>
        <p:txBody>
          <a:bodyPr wrap="none" rtlCol="0" anchor="ctr" anchorCtr="0">
            <a:spAutoFit/>
          </a:bodyPr>
          <a:lstStyle/>
          <a:p>
            <a:pPr algn="ctr"/>
            <a:r>
              <a:rPr lang="en-US" sz="3400" b="1" spc="300" dirty="0">
                <a:solidFill>
                  <a:schemeClr val="tx2"/>
                </a:solidFill>
                <a:latin typeface="Raleway" panose="020B0503030101060003" pitchFamily="34" charset="77"/>
                <a:ea typeface="League Spartan" charset="0"/>
                <a:cs typeface="Poppins" pitchFamily="2" charset="77"/>
              </a:rPr>
              <a:t>ACHIEVEMENTS</a:t>
            </a:r>
          </a:p>
        </p:txBody>
      </p:sp>
      <p:sp>
        <p:nvSpPr>
          <p:cNvPr id="56" name="Subtitle 2">
            <a:extLst>
              <a:ext uri="{FF2B5EF4-FFF2-40B4-BE49-F238E27FC236}">
                <a16:creationId xmlns:a16="http://schemas.microsoft.com/office/drawing/2014/main" id="{4F50746D-7A32-924F-841D-785557CFB7DA}"/>
              </a:ext>
            </a:extLst>
          </p:cNvPr>
          <p:cNvSpPr txBox="1">
            <a:spLocks/>
          </p:cNvSpPr>
          <p:nvPr/>
        </p:nvSpPr>
        <p:spPr>
          <a:xfrm>
            <a:off x="9747250" y="4734431"/>
            <a:ext cx="4883150" cy="152862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800"/>
              </a:lnSpc>
            </a:pPr>
            <a:r>
              <a:rPr lang="en-US" sz="25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go above and beyond traditional marketing.</a:t>
            </a:r>
          </a:p>
        </p:txBody>
      </p:sp>
      <p:sp>
        <p:nvSpPr>
          <p:cNvPr id="59" name="TextBox 58">
            <a:extLst>
              <a:ext uri="{FF2B5EF4-FFF2-40B4-BE49-F238E27FC236}">
                <a16:creationId xmlns:a16="http://schemas.microsoft.com/office/drawing/2014/main" id="{741C54B0-79C3-E542-8454-E9467201866A}"/>
              </a:ext>
            </a:extLst>
          </p:cNvPr>
          <p:cNvSpPr txBox="1"/>
          <p:nvPr/>
        </p:nvSpPr>
        <p:spPr>
          <a:xfrm>
            <a:off x="19282573" y="3885950"/>
            <a:ext cx="2265364" cy="615553"/>
          </a:xfrm>
          <a:prstGeom prst="rect">
            <a:avLst/>
          </a:prstGeom>
          <a:noFill/>
        </p:spPr>
        <p:txBody>
          <a:bodyPr wrap="none" rtlCol="0" anchor="ctr" anchorCtr="0">
            <a:spAutoFit/>
          </a:bodyPr>
          <a:lstStyle/>
          <a:p>
            <a:pPr algn="ctr"/>
            <a:r>
              <a:rPr lang="en-US" sz="3400" b="1" spc="300" dirty="0">
                <a:solidFill>
                  <a:schemeClr val="tx2"/>
                </a:solidFill>
                <a:latin typeface="Raleway" panose="020B0503030101060003" pitchFamily="34" charset="77"/>
                <a:ea typeface="League Spartan" charset="0"/>
                <a:cs typeface="Poppins" pitchFamily="2" charset="77"/>
              </a:rPr>
              <a:t>CLIENTS</a:t>
            </a:r>
          </a:p>
        </p:txBody>
      </p:sp>
      <p:sp>
        <p:nvSpPr>
          <p:cNvPr id="60" name="Subtitle 2">
            <a:extLst>
              <a:ext uri="{FF2B5EF4-FFF2-40B4-BE49-F238E27FC236}">
                <a16:creationId xmlns:a16="http://schemas.microsoft.com/office/drawing/2014/main" id="{69F4ED80-C7F3-C546-8B48-E7CCF897A166}"/>
              </a:ext>
            </a:extLst>
          </p:cNvPr>
          <p:cNvSpPr txBox="1">
            <a:spLocks/>
          </p:cNvSpPr>
          <p:nvPr/>
        </p:nvSpPr>
        <p:spPr>
          <a:xfrm>
            <a:off x="17973675" y="4734431"/>
            <a:ext cx="4883150" cy="152862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800"/>
              </a:lnSpc>
            </a:pPr>
            <a:r>
              <a:rPr lang="en-US" sz="25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go above and beyond traditional marketing.</a:t>
            </a:r>
          </a:p>
        </p:txBody>
      </p:sp>
      <p:sp>
        <p:nvSpPr>
          <p:cNvPr id="30" name="TextBox 29">
            <a:extLst>
              <a:ext uri="{FF2B5EF4-FFF2-40B4-BE49-F238E27FC236}">
                <a16:creationId xmlns:a16="http://schemas.microsoft.com/office/drawing/2014/main" id="{860841C7-D752-E946-A856-B5D307D189D8}"/>
              </a:ext>
            </a:extLst>
          </p:cNvPr>
          <p:cNvSpPr txBox="1"/>
          <p:nvPr/>
        </p:nvSpPr>
        <p:spPr>
          <a:xfrm>
            <a:off x="7553820" y="1095992"/>
            <a:ext cx="9273693" cy="1200329"/>
          </a:xfrm>
          <a:prstGeom prst="rect">
            <a:avLst/>
          </a:prstGeom>
          <a:noFill/>
        </p:spPr>
        <p:txBody>
          <a:bodyPr wrap="none" rtlCol="0" anchor="t">
            <a:spAutoFit/>
          </a:bodyPr>
          <a:lstStyle/>
          <a:p>
            <a:pPr algn="ctr"/>
            <a:r>
              <a:rPr lang="en-US" sz="7200" b="1" spc="600" dirty="0">
                <a:solidFill>
                  <a:schemeClr val="tx2"/>
                </a:solidFill>
                <a:latin typeface="Raleway" panose="020B0503030101060003" pitchFamily="34" charset="77"/>
              </a:rPr>
              <a:t>BUSINESS MODEL</a:t>
            </a:r>
          </a:p>
        </p:txBody>
      </p:sp>
      <p:sp>
        <p:nvSpPr>
          <p:cNvPr id="32" name="Subtitle 2">
            <a:extLst>
              <a:ext uri="{FF2B5EF4-FFF2-40B4-BE49-F238E27FC236}">
                <a16:creationId xmlns:a16="http://schemas.microsoft.com/office/drawing/2014/main" id="{7AAC469C-CFA2-294B-A7AA-F4AD63CE3232}"/>
              </a:ext>
            </a:extLst>
          </p:cNvPr>
          <p:cNvSpPr txBox="1">
            <a:spLocks/>
          </p:cNvSpPr>
          <p:nvPr/>
        </p:nvSpPr>
        <p:spPr>
          <a:xfrm>
            <a:off x="9698575" y="692988"/>
            <a:ext cx="4984057"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YOUR SUBTITLE HERE</a:t>
            </a:r>
          </a:p>
        </p:txBody>
      </p:sp>
      <p:cxnSp>
        <p:nvCxnSpPr>
          <p:cNvPr id="33" name="Straight Connector 32">
            <a:extLst>
              <a:ext uri="{FF2B5EF4-FFF2-40B4-BE49-F238E27FC236}">
                <a16:creationId xmlns:a16="http://schemas.microsoft.com/office/drawing/2014/main" id="{0FCF7038-04CE-0547-B2B1-EC3CDF489542}"/>
              </a:ext>
            </a:extLst>
          </p:cNvPr>
          <p:cNvCxnSpPr>
            <a:cxnSpLocks/>
          </p:cNvCxnSpPr>
          <p:nvPr/>
        </p:nvCxnSpPr>
        <p:spPr>
          <a:xfrm>
            <a:off x="11274440" y="2375061"/>
            <a:ext cx="1820732" cy="0"/>
          </a:xfrm>
          <a:prstGeom prst="line">
            <a:avLst/>
          </a:prstGeom>
          <a:ln w="635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Picture Placeholder 2">
            <a:extLst>
              <a:ext uri="{FF2B5EF4-FFF2-40B4-BE49-F238E27FC236}">
                <a16:creationId xmlns:a16="http://schemas.microsoft.com/office/drawing/2014/main" id="{5554ACF4-0268-0048-9A22-F5462E911897}"/>
              </a:ext>
            </a:extLst>
          </p:cNvPr>
          <p:cNvSpPr>
            <a:spLocks noGrp="1"/>
          </p:cNvSpPr>
          <p:nvPr>
            <p:ph type="pic" sz="quarter" idx="11"/>
          </p:nvPr>
        </p:nvSpPr>
        <p:spPr>
          <a:solidFill>
            <a:schemeClr val="bg1">
              <a:lumMod val="95000"/>
            </a:schemeClr>
          </a:solidFill>
        </p:spPr>
      </p:sp>
      <p:sp>
        <p:nvSpPr>
          <p:cNvPr id="5" name="Picture Placeholder 4">
            <a:extLst>
              <a:ext uri="{FF2B5EF4-FFF2-40B4-BE49-F238E27FC236}">
                <a16:creationId xmlns:a16="http://schemas.microsoft.com/office/drawing/2014/main" id="{A457A06D-A1BB-EB40-8412-39E9A1375F4E}"/>
              </a:ext>
            </a:extLst>
          </p:cNvPr>
          <p:cNvSpPr>
            <a:spLocks noGrp="1"/>
          </p:cNvSpPr>
          <p:nvPr>
            <p:ph type="pic" sz="quarter" idx="12"/>
          </p:nvPr>
        </p:nvSpPr>
        <p:spPr>
          <a:solidFill>
            <a:schemeClr val="bg1">
              <a:lumMod val="95000"/>
            </a:schemeClr>
          </a:solidFill>
        </p:spPr>
      </p:sp>
      <p:sp>
        <p:nvSpPr>
          <p:cNvPr id="8" name="Picture Placeholder 7">
            <a:extLst>
              <a:ext uri="{FF2B5EF4-FFF2-40B4-BE49-F238E27FC236}">
                <a16:creationId xmlns:a16="http://schemas.microsoft.com/office/drawing/2014/main" id="{9A75ADC4-DBA8-FA49-9AE7-529DBDF19C63}"/>
              </a:ext>
            </a:extLst>
          </p:cNvPr>
          <p:cNvSpPr>
            <a:spLocks noGrp="1"/>
          </p:cNvSpPr>
          <p:nvPr>
            <p:ph type="pic" sz="quarter" idx="13"/>
          </p:nvPr>
        </p:nvSpPr>
        <p:spPr>
          <a:solidFill>
            <a:schemeClr val="bg1">
              <a:lumMod val="95000"/>
            </a:schemeClr>
          </a:solidFill>
        </p:spPr>
      </p:sp>
    </p:spTree>
    <p:extLst>
      <p:ext uri="{BB962C8B-B14F-4D97-AF65-F5344CB8AC3E}">
        <p14:creationId xmlns:p14="http://schemas.microsoft.com/office/powerpoint/2010/main" val="1133504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56E05EF0-774A-4F4D-9786-7FD2730B3A90}"/>
              </a:ext>
            </a:extLst>
          </p:cNvPr>
          <p:cNvSpPr txBox="1"/>
          <p:nvPr/>
        </p:nvSpPr>
        <p:spPr>
          <a:xfrm>
            <a:off x="8655884" y="1095992"/>
            <a:ext cx="7069564" cy="1200329"/>
          </a:xfrm>
          <a:prstGeom prst="rect">
            <a:avLst/>
          </a:prstGeom>
          <a:noFill/>
        </p:spPr>
        <p:txBody>
          <a:bodyPr wrap="none" rtlCol="0" anchor="t">
            <a:spAutoFit/>
          </a:bodyPr>
          <a:lstStyle/>
          <a:p>
            <a:pPr algn="ctr"/>
            <a:r>
              <a:rPr lang="en-US" sz="7200" b="1" spc="600" dirty="0">
                <a:solidFill>
                  <a:schemeClr val="tx2"/>
                </a:solidFill>
                <a:latin typeface="Raleway" panose="020B0503030101060003" pitchFamily="34" charset="77"/>
              </a:rPr>
              <a:t>THREE STEPS</a:t>
            </a:r>
          </a:p>
        </p:txBody>
      </p:sp>
      <p:sp>
        <p:nvSpPr>
          <p:cNvPr id="14" name="Subtitle 2">
            <a:extLst>
              <a:ext uri="{FF2B5EF4-FFF2-40B4-BE49-F238E27FC236}">
                <a16:creationId xmlns:a16="http://schemas.microsoft.com/office/drawing/2014/main" id="{C47E9102-43F0-EC49-9EA2-B088FC396CFC}"/>
              </a:ext>
            </a:extLst>
          </p:cNvPr>
          <p:cNvSpPr txBox="1">
            <a:spLocks/>
          </p:cNvSpPr>
          <p:nvPr/>
        </p:nvSpPr>
        <p:spPr>
          <a:xfrm>
            <a:off x="9698575" y="692988"/>
            <a:ext cx="4984057"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YOUR SUBTITLE HERE</a:t>
            </a:r>
          </a:p>
        </p:txBody>
      </p:sp>
      <p:cxnSp>
        <p:nvCxnSpPr>
          <p:cNvPr id="15" name="Straight Connector 14">
            <a:extLst>
              <a:ext uri="{FF2B5EF4-FFF2-40B4-BE49-F238E27FC236}">
                <a16:creationId xmlns:a16="http://schemas.microsoft.com/office/drawing/2014/main" id="{090BCA9E-FAA3-1A44-A140-4F85C953DEA6}"/>
              </a:ext>
            </a:extLst>
          </p:cNvPr>
          <p:cNvCxnSpPr>
            <a:cxnSpLocks/>
          </p:cNvCxnSpPr>
          <p:nvPr/>
        </p:nvCxnSpPr>
        <p:spPr>
          <a:xfrm>
            <a:off x="11274440" y="2375061"/>
            <a:ext cx="1820732" cy="0"/>
          </a:xfrm>
          <a:prstGeom prst="line">
            <a:avLst/>
          </a:prstGeom>
          <a:ln w="635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A7D37573-9AAC-A64F-BE07-92A36EB74057}"/>
              </a:ext>
            </a:extLst>
          </p:cNvPr>
          <p:cNvSpPr/>
          <p:nvPr/>
        </p:nvSpPr>
        <p:spPr>
          <a:xfrm>
            <a:off x="5285791" y="4265414"/>
            <a:ext cx="16146499" cy="1041311"/>
          </a:xfrm>
          <a:prstGeom prst="rect">
            <a:avLst/>
          </a:prstGeom>
        </p:spPr>
        <p:txBody>
          <a:bodyPr wrap="square" anchor="t">
            <a:spAutoFit/>
          </a:bodyPr>
          <a:lstStyle/>
          <a:p>
            <a:pPr>
              <a:lnSpc>
                <a:spcPts val="3800"/>
              </a:lnSpc>
              <a:spcBef>
                <a:spcPts val="2400"/>
              </a:spcBef>
            </a:pPr>
            <a:r>
              <a:rPr lang="en-US" sz="25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 marketing by promoting environmental core values in the hope that consumers will.</a:t>
            </a:r>
          </a:p>
        </p:txBody>
      </p:sp>
      <p:sp>
        <p:nvSpPr>
          <p:cNvPr id="30" name="TextBox 29">
            <a:extLst>
              <a:ext uri="{FF2B5EF4-FFF2-40B4-BE49-F238E27FC236}">
                <a16:creationId xmlns:a16="http://schemas.microsoft.com/office/drawing/2014/main" id="{1B4CAF06-BDD4-654E-90F5-432FA01C8C8A}"/>
              </a:ext>
            </a:extLst>
          </p:cNvPr>
          <p:cNvSpPr txBox="1"/>
          <p:nvPr/>
        </p:nvSpPr>
        <p:spPr>
          <a:xfrm>
            <a:off x="5285791" y="3483943"/>
            <a:ext cx="5157181" cy="615553"/>
          </a:xfrm>
          <a:prstGeom prst="rect">
            <a:avLst/>
          </a:prstGeom>
          <a:noFill/>
        </p:spPr>
        <p:txBody>
          <a:bodyPr wrap="none" rtlCol="0" anchor="ctr" anchorCtr="0">
            <a:spAutoFit/>
          </a:bodyPr>
          <a:lstStyle/>
          <a:p>
            <a:r>
              <a:rPr lang="en-US" sz="3400" b="1" spc="300" dirty="0">
                <a:solidFill>
                  <a:schemeClr val="tx2"/>
                </a:solidFill>
                <a:latin typeface="Raleway" panose="020B0503030101060003" pitchFamily="34" charset="77"/>
                <a:ea typeface="League Spartan" charset="0"/>
                <a:cs typeface="Poppins" pitchFamily="2" charset="77"/>
              </a:rPr>
              <a:t>YOUR STEP 01 TITLE</a:t>
            </a:r>
          </a:p>
        </p:txBody>
      </p:sp>
      <p:sp>
        <p:nvSpPr>
          <p:cNvPr id="33" name="Rectangle 32">
            <a:extLst>
              <a:ext uri="{FF2B5EF4-FFF2-40B4-BE49-F238E27FC236}">
                <a16:creationId xmlns:a16="http://schemas.microsoft.com/office/drawing/2014/main" id="{411CE4C7-26B5-ED4E-915D-9BEEC0685F87}"/>
              </a:ext>
            </a:extLst>
          </p:cNvPr>
          <p:cNvSpPr/>
          <p:nvPr/>
        </p:nvSpPr>
        <p:spPr>
          <a:xfrm>
            <a:off x="5285791" y="7886086"/>
            <a:ext cx="16146499" cy="1041311"/>
          </a:xfrm>
          <a:prstGeom prst="rect">
            <a:avLst/>
          </a:prstGeom>
        </p:spPr>
        <p:txBody>
          <a:bodyPr wrap="square" anchor="t">
            <a:spAutoFit/>
          </a:bodyPr>
          <a:lstStyle/>
          <a:p>
            <a:pPr>
              <a:lnSpc>
                <a:spcPts val="3800"/>
              </a:lnSpc>
              <a:spcBef>
                <a:spcPts val="2400"/>
              </a:spcBef>
            </a:pPr>
            <a:r>
              <a:rPr lang="en-US" sz="25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 marketing by promoting environmental core values in the hope that consumers will.</a:t>
            </a:r>
          </a:p>
        </p:txBody>
      </p:sp>
      <p:sp>
        <p:nvSpPr>
          <p:cNvPr id="35" name="TextBox 34">
            <a:extLst>
              <a:ext uri="{FF2B5EF4-FFF2-40B4-BE49-F238E27FC236}">
                <a16:creationId xmlns:a16="http://schemas.microsoft.com/office/drawing/2014/main" id="{C1907D10-032F-994F-9F09-77451A21A07B}"/>
              </a:ext>
            </a:extLst>
          </p:cNvPr>
          <p:cNvSpPr txBox="1"/>
          <p:nvPr/>
        </p:nvSpPr>
        <p:spPr>
          <a:xfrm>
            <a:off x="5285791" y="7104615"/>
            <a:ext cx="5187639" cy="615553"/>
          </a:xfrm>
          <a:prstGeom prst="rect">
            <a:avLst/>
          </a:prstGeom>
          <a:noFill/>
        </p:spPr>
        <p:txBody>
          <a:bodyPr wrap="none" rtlCol="0" anchor="ctr" anchorCtr="0">
            <a:spAutoFit/>
          </a:bodyPr>
          <a:lstStyle/>
          <a:p>
            <a:r>
              <a:rPr lang="en-US" sz="3400" b="1" spc="300" dirty="0">
                <a:solidFill>
                  <a:schemeClr val="tx2"/>
                </a:solidFill>
                <a:latin typeface="Raleway" panose="020B0503030101060003" pitchFamily="34" charset="77"/>
                <a:ea typeface="League Spartan" charset="0"/>
                <a:cs typeface="Poppins" pitchFamily="2" charset="77"/>
              </a:rPr>
              <a:t>YOUR STEP 02 TITLE</a:t>
            </a:r>
          </a:p>
        </p:txBody>
      </p:sp>
      <p:sp>
        <p:nvSpPr>
          <p:cNvPr id="37" name="Rectangle 36">
            <a:extLst>
              <a:ext uri="{FF2B5EF4-FFF2-40B4-BE49-F238E27FC236}">
                <a16:creationId xmlns:a16="http://schemas.microsoft.com/office/drawing/2014/main" id="{02473795-2DB9-704F-BE39-971F1A3F2F3D}"/>
              </a:ext>
            </a:extLst>
          </p:cNvPr>
          <p:cNvSpPr/>
          <p:nvPr/>
        </p:nvSpPr>
        <p:spPr>
          <a:xfrm>
            <a:off x="5285791" y="11506758"/>
            <a:ext cx="16146499" cy="1041311"/>
          </a:xfrm>
          <a:prstGeom prst="rect">
            <a:avLst/>
          </a:prstGeom>
        </p:spPr>
        <p:txBody>
          <a:bodyPr wrap="square" anchor="t">
            <a:spAutoFit/>
          </a:bodyPr>
          <a:lstStyle/>
          <a:p>
            <a:pPr>
              <a:lnSpc>
                <a:spcPts val="3800"/>
              </a:lnSpc>
              <a:spcBef>
                <a:spcPts val="2400"/>
              </a:spcBef>
            </a:pPr>
            <a:r>
              <a:rPr lang="en-US" sz="25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 marketing by promoting environmental core values in the hope that consumers will.</a:t>
            </a:r>
          </a:p>
        </p:txBody>
      </p:sp>
      <p:sp>
        <p:nvSpPr>
          <p:cNvPr id="39" name="TextBox 38">
            <a:extLst>
              <a:ext uri="{FF2B5EF4-FFF2-40B4-BE49-F238E27FC236}">
                <a16:creationId xmlns:a16="http://schemas.microsoft.com/office/drawing/2014/main" id="{B051B213-B897-A04A-8AA7-395593F948F9}"/>
              </a:ext>
            </a:extLst>
          </p:cNvPr>
          <p:cNvSpPr txBox="1"/>
          <p:nvPr/>
        </p:nvSpPr>
        <p:spPr>
          <a:xfrm>
            <a:off x="5285791" y="10725287"/>
            <a:ext cx="5186035" cy="615553"/>
          </a:xfrm>
          <a:prstGeom prst="rect">
            <a:avLst/>
          </a:prstGeom>
          <a:noFill/>
        </p:spPr>
        <p:txBody>
          <a:bodyPr wrap="none" rtlCol="0" anchor="ctr" anchorCtr="0">
            <a:spAutoFit/>
          </a:bodyPr>
          <a:lstStyle/>
          <a:p>
            <a:r>
              <a:rPr lang="en-US" sz="3400" b="1" spc="300" dirty="0">
                <a:solidFill>
                  <a:schemeClr val="tx2"/>
                </a:solidFill>
                <a:latin typeface="Raleway" panose="020B0503030101060003" pitchFamily="34" charset="77"/>
                <a:ea typeface="League Spartan" charset="0"/>
                <a:cs typeface="Poppins" pitchFamily="2" charset="77"/>
              </a:rPr>
              <a:t>YOUR STEP 03 TITLE</a:t>
            </a:r>
          </a:p>
        </p:txBody>
      </p:sp>
      <p:sp>
        <p:nvSpPr>
          <p:cNvPr id="16" name="TextBox 15">
            <a:extLst>
              <a:ext uri="{FF2B5EF4-FFF2-40B4-BE49-F238E27FC236}">
                <a16:creationId xmlns:a16="http://schemas.microsoft.com/office/drawing/2014/main" id="{EF383443-CC16-EA45-A9C3-7CA891823F8E}"/>
              </a:ext>
            </a:extLst>
          </p:cNvPr>
          <p:cNvSpPr txBox="1"/>
          <p:nvPr/>
        </p:nvSpPr>
        <p:spPr>
          <a:xfrm>
            <a:off x="2946860" y="3473705"/>
            <a:ext cx="1013419" cy="1862048"/>
          </a:xfrm>
          <a:prstGeom prst="rect">
            <a:avLst/>
          </a:prstGeom>
          <a:noFill/>
        </p:spPr>
        <p:txBody>
          <a:bodyPr wrap="none" rtlCol="0" anchor="ctr">
            <a:spAutoFit/>
          </a:bodyPr>
          <a:lstStyle/>
          <a:p>
            <a:pPr algn="ctr"/>
            <a:r>
              <a:rPr lang="en-US" sz="11500" dirty="0">
                <a:solidFill>
                  <a:schemeClr val="bg1">
                    <a:lumMod val="85000"/>
                  </a:schemeClr>
                </a:solidFill>
                <a:latin typeface="Heebo" pitchFamily="2" charset="-79"/>
                <a:cs typeface="Heebo" pitchFamily="2" charset="-79"/>
              </a:rPr>
              <a:t>1</a:t>
            </a:r>
          </a:p>
        </p:txBody>
      </p:sp>
      <p:sp>
        <p:nvSpPr>
          <p:cNvPr id="18" name="TextBox 17">
            <a:extLst>
              <a:ext uri="{FF2B5EF4-FFF2-40B4-BE49-F238E27FC236}">
                <a16:creationId xmlns:a16="http://schemas.microsoft.com/office/drawing/2014/main" id="{67779E28-4C45-5947-9895-C0D1087FDD69}"/>
              </a:ext>
            </a:extLst>
          </p:cNvPr>
          <p:cNvSpPr txBox="1"/>
          <p:nvPr/>
        </p:nvSpPr>
        <p:spPr>
          <a:xfrm>
            <a:off x="2946860" y="6955062"/>
            <a:ext cx="1013419" cy="1862048"/>
          </a:xfrm>
          <a:prstGeom prst="rect">
            <a:avLst/>
          </a:prstGeom>
          <a:noFill/>
        </p:spPr>
        <p:txBody>
          <a:bodyPr wrap="none" rtlCol="0" anchor="ctr">
            <a:spAutoFit/>
          </a:bodyPr>
          <a:lstStyle/>
          <a:p>
            <a:pPr algn="ctr"/>
            <a:r>
              <a:rPr lang="en-US" sz="11500" dirty="0">
                <a:solidFill>
                  <a:schemeClr val="bg1">
                    <a:lumMod val="85000"/>
                  </a:schemeClr>
                </a:solidFill>
                <a:latin typeface="Heebo" pitchFamily="2" charset="-79"/>
                <a:cs typeface="Heebo" pitchFamily="2" charset="-79"/>
              </a:rPr>
              <a:t>2</a:t>
            </a:r>
          </a:p>
        </p:txBody>
      </p:sp>
      <p:sp>
        <p:nvSpPr>
          <p:cNvPr id="20" name="TextBox 19">
            <a:extLst>
              <a:ext uri="{FF2B5EF4-FFF2-40B4-BE49-F238E27FC236}">
                <a16:creationId xmlns:a16="http://schemas.microsoft.com/office/drawing/2014/main" id="{FFDD8490-2B1D-7F4A-B793-D0B28D654CF5}"/>
              </a:ext>
            </a:extLst>
          </p:cNvPr>
          <p:cNvSpPr txBox="1"/>
          <p:nvPr/>
        </p:nvSpPr>
        <p:spPr>
          <a:xfrm>
            <a:off x="2946860" y="10436419"/>
            <a:ext cx="1013419" cy="1862048"/>
          </a:xfrm>
          <a:prstGeom prst="rect">
            <a:avLst/>
          </a:prstGeom>
          <a:noFill/>
        </p:spPr>
        <p:txBody>
          <a:bodyPr wrap="none" rtlCol="0" anchor="ctr">
            <a:spAutoFit/>
          </a:bodyPr>
          <a:lstStyle/>
          <a:p>
            <a:pPr algn="ctr"/>
            <a:r>
              <a:rPr lang="en-US" sz="11500" dirty="0">
                <a:solidFill>
                  <a:schemeClr val="bg1">
                    <a:lumMod val="85000"/>
                  </a:schemeClr>
                </a:solidFill>
                <a:latin typeface="Heebo" pitchFamily="2" charset="-79"/>
                <a:cs typeface="Heebo" pitchFamily="2" charset="-79"/>
              </a:rPr>
              <a:t>3</a:t>
            </a:r>
          </a:p>
        </p:txBody>
      </p:sp>
      <p:cxnSp>
        <p:nvCxnSpPr>
          <p:cNvPr id="6" name="Straight Connector 5">
            <a:extLst>
              <a:ext uri="{FF2B5EF4-FFF2-40B4-BE49-F238E27FC236}">
                <a16:creationId xmlns:a16="http://schemas.microsoft.com/office/drawing/2014/main" id="{F3B9B811-3B5D-A544-8B80-D0C6CD7D2E0F}"/>
              </a:ext>
            </a:extLst>
          </p:cNvPr>
          <p:cNvCxnSpPr>
            <a:stCxn id="16" idx="2"/>
            <a:endCxn id="18" idx="0"/>
          </p:cNvCxnSpPr>
          <p:nvPr/>
        </p:nvCxnSpPr>
        <p:spPr>
          <a:xfrm>
            <a:off x="3453570" y="5335753"/>
            <a:ext cx="0" cy="1280160"/>
          </a:xfrm>
          <a:prstGeom prst="line">
            <a:avLst/>
          </a:prstGeom>
          <a:ln w="38100">
            <a:solidFill>
              <a:schemeClr val="accent3">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C29AEE8A-A50A-2645-B112-6AFCA57300E5}"/>
              </a:ext>
            </a:extLst>
          </p:cNvPr>
          <p:cNvCxnSpPr/>
          <p:nvPr/>
        </p:nvCxnSpPr>
        <p:spPr>
          <a:xfrm>
            <a:off x="3453570" y="8817110"/>
            <a:ext cx="0" cy="1280160"/>
          </a:xfrm>
          <a:prstGeom prst="line">
            <a:avLst/>
          </a:prstGeom>
          <a:ln w="38100">
            <a:solidFill>
              <a:schemeClr val="accent3">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2409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a:extLst>
              <a:ext uri="{FF2B5EF4-FFF2-40B4-BE49-F238E27FC236}">
                <a16:creationId xmlns:a16="http://schemas.microsoft.com/office/drawing/2014/main" id="{2D845214-1E84-2348-B431-F00A45DD0CDD}"/>
              </a:ext>
            </a:extLst>
          </p:cNvPr>
          <p:cNvSpPr txBox="1">
            <a:spLocks/>
          </p:cNvSpPr>
          <p:nvPr/>
        </p:nvSpPr>
        <p:spPr>
          <a:xfrm>
            <a:off x="3346450" y="3086323"/>
            <a:ext cx="17684750" cy="6458178"/>
          </a:xfrm>
          <a:prstGeom prst="rect">
            <a:avLst/>
          </a:prstGeom>
        </p:spPr>
        <p:txBody>
          <a:bodyPr vert="horz" wrap="square" lIns="91440" tIns="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12500"/>
              </a:lnSpc>
            </a:pPr>
            <a:r>
              <a:rPr lang="en-US" sz="9600" b="1" spc="300" dirty="0">
                <a:latin typeface="Heebo" pitchFamily="2" charset="-79"/>
                <a:ea typeface="Source Sans Pro" panose="020B0503030403020204" pitchFamily="34" charset="0"/>
                <a:cs typeface="Heebo" pitchFamily="2" charset="-79"/>
              </a:rPr>
              <a:t>“Green marketing is a practice whereby companies seek to go above and beyond traditional.” </a:t>
            </a:r>
          </a:p>
        </p:txBody>
      </p:sp>
      <p:sp>
        <p:nvSpPr>
          <p:cNvPr id="6" name="TextBox 5">
            <a:extLst>
              <a:ext uri="{FF2B5EF4-FFF2-40B4-BE49-F238E27FC236}">
                <a16:creationId xmlns:a16="http://schemas.microsoft.com/office/drawing/2014/main" id="{9D95E831-D5C4-0D42-9431-94AF47433048}"/>
              </a:ext>
            </a:extLst>
          </p:cNvPr>
          <p:cNvSpPr txBox="1"/>
          <p:nvPr/>
        </p:nvSpPr>
        <p:spPr>
          <a:xfrm>
            <a:off x="15651201" y="10029513"/>
            <a:ext cx="5379999" cy="615553"/>
          </a:xfrm>
          <a:prstGeom prst="rect">
            <a:avLst/>
          </a:prstGeom>
          <a:noFill/>
        </p:spPr>
        <p:txBody>
          <a:bodyPr wrap="none" rtlCol="0" anchor="ctr" anchorCtr="0">
            <a:spAutoFit/>
          </a:bodyPr>
          <a:lstStyle/>
          <a:p>
            <a:pPr algn="r"/>
            <a:r>
              <a:rPr lang="en-US" sz="3400" spc="300" dirty="0">
                <a:solidFill>
                  <a:schemeClr val="tx2"/>
                </a:solidFill>
                <a:latin typeface="Raleway Light" panose="020B0403030101060003" pitchFamily="34" charset="77"/>
                <a:ea typeface="League Spartan" charset="0"/>
                <a:cs typeface="Poppins" pitchFamily="2" charset="77"/>
              </a:rPr>
              <a:t>– ABRAHAM LINCOLN</a:t>
            </a:r>
          </a:p>
        </p:txBody>
      </p:sp>
    </p:spTree>
    <p:extLst>
      <p:ext uri="{BB962C8B-B14F-4D97-AF65-F5344CB8AC3E}">
        <p14:creationId xmlns:p14="http://schemas.microsoft.com/office/powerpoint/2010/main" val="4413606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ubtitle 2">
            <a:extLst>
              <a:ext uri="{FF2B5EF4-FFF2-40B4-BE49-F238E27FC236}">
                <a16:creationId xmlns:a16="http://schemas.microsoft.com/office/drawing/2014/main" id="{9992A085-FFEC-DE47-BC4C-93F0B94A987B}"/>
              </a:ext>
            </a:extLst>
          </p:cNvPr>
          <p:cNvSpPr txBox="1">
            <a:spLocks/>
          </p:cNvSpPr>
          <p:nvPr/>
        </p:nvSpPr>
        <p:spPr>
          <a:xfrm>
            <a:off x="3287008" y="4245429"/>
            <a:ext cx="7118561" cy="152862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800"/>
              </a:lnSpc>
            </a:pPr>
            <a:r>
              <a:rPr lang="en-US" sz="25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above and beyond traditional marketing by promoting core values in the hope.”</a:t>
            </a:r>
          </a:p>
        </p:txBody>
      </p:sp>
      <p:sp>
        <p:nvSpPr>
          <p:cNvPr id="17" name="TextBox 16">
            <a:extLst>
              <a:ext uri="{FF2B5EF4-FFF2-40B4-BE49-F238E27FC236}">
                <a16:creationId xmlns:a16="http://schemas.microsoft.com/office/drawing/2014/main" id="{3C003D01-C33B-9F48-BF2B-1EE8FF2C3B9D}"/>
              </a:ext>
            </a:extLst>
          </p:cNvPr>
          <p:cNvSpPr txBox="1"/>
          <p:nvPr/>
        </p:nvSpPr>
        <p:spPr>
          <a:xfrm>
            <a:off x="3287008" y="6077083"/>
            <a:ext cx="5025735" cy="615553"/>
          </a:xfrm>
          <a:prstGeom prst="rect">
            <a:avLst/>
          </a:prstGeom>
          <a:noFill/>
        </p:spPr>
        <p:txBody>
          <a:bodyPr wrap="none" rtlCol="0" anchor="ctr" anchorCtr="0">
            <a:spAutoFit/>
          </a:bodyPr>
          <a:lstStyle/>
          <a:p>
            <a:r>
              <a:rPr lang="en-US" sz="3400" b="1" spc="300" dirty="0">
                <a:solidFill>
                  <a:schemeClr val="tx2"/>
                </a:solidFill>
                <a:latin typeface="Raleway" panose="020B0503030101060003" pitchFamily="34" charset="77"/>
                <a:ea typeface="League Spartan" charset="0"/>
                <a:cs typeface="Poppins" pitchFamily="2" charset="77"/>
              </a:rPr>
              <a:t>MARK ZUCKERBERG</a:t>
            </a:r>
          </a:p>
        </p:txBody>
      </p:sp>
      <p:sp>
        <p:nvSpPr>
          <p:cNvPr id="18" name="TextBox 17">
            <a:extLst>
              <a:ext uri="{FF2B5EF4-FFF2-40B4-BE49-F238E27FC236}">
                <a16:creationId xmlns:a16="http://schemas.microsoft.com/office/drawing/2014/main" id="{D195C110-A7E3-C646-BCD3-38AE29D12065}"/>
              </a:ext>
            </a:extLst>
          </p:cNvPr>
          <p:cNvSpPr txBox="1"/>
          <p:nvPr/>
        </p:nvSpPr>
        <p:spPr>
          <a:xfrm>
            <a:off x="3287008" y="6762354"/>
            <a:ext cx="3709670" cy="400110"/>
          </a:xfrm>
          <a:prstGeom prst="rect">
            <a:avLst/>
          </a:prstGeom>
          <a:noFill/>
        </p:spPr>
        <p:txBody>
          <a:bodyPr wrap="none" rtlCol="0" anchor="ctr" anchorCtr="0">
            <a:spAutoFit/>
          </a:bodyPr>
          <a:lstStyle/>
          <a:p>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CEO, FACEBOOK</a:t>
            </a:r>
          </a:p>
        </p:txBody>
      </p:sp>
      <p:sp>
        <p:nvSpPr>
          <p:cNvPr id="19" name="TextBox 18">
            <a:extLst>
              <a:ext uri="{FF2B5EF4-FFF2-40B4-BE49-F238E27FC236}">
                <a16:creationId xmlns:a16="http://schemas.microsoft.com/office/drawing/2014/main" id="{D3080B19-629E-A742-8692-7B8317CDF837}"/>
              </a:ext>
            </a:extLst>
          </p:cNvPr>
          <p:cNvSpPr txBox="1"/>
          <p:nvPr/>
        </p:nvSpPr>
        <p:spPr>
          <a:xfrm>
            <a:off x="1520825" y="2168766"/>
            <a:ext cx="1454244" cy="4508927"/>
          </a:xfrm>
          <a:prstGeom prst="rect">
            <a:avLst/>
          </a:prstGeom>
          <a:noFill/>
        </p:spPr>
        <p:txBody>
          <a:bodyPr wrap="none" rtlCol="0" anchor="ctr" anchorCtr="0">
            <a:spAutoFit/>
          </a:bodyPr>
          <a:lstStyle/>
          <a:p>
            <a:pPr algn="ctr"/>
            <a:r>
              <a:rPr lang="en-US" sz="28700" dirty="0">
                <a:solidFill>
                  <a:schemeClr val="bg1">
                    <a:lumMod val="85000"/>
                  </a:schemeClr>
                </a:solidFill>
                <a:latin typeface="Raleway Medium" panose="020B0503030101060003" pitchFamily="34" charset="77"/>
                <a:ea typeface="League Spartan" charset="0"/>
                <a:cs typeface="Poppins" pitchFamily="2" charset="77"/>
              </a:rPr>
              <a:t>“</a:t>
            </a:r>
          </a:p>
        </p:txBody>
      </p:sp>
      <p:sp>
        <p:nvSpPr>
          <p:cNvPr id="20" name="TextBox 19">
            <a:extLst>
              <a:ext uri="{FF2B5EF4-FFF2-40B4-BE49-F238E27FC236}">
                <a16:creationId xmlns:a16="http://schemas.microsoft.com/office/drawing/2014/main" id="{5E6ED618-66BA-4743-BEC8-91834FC8253E}"/>
              </a:ext>
            </a:extLst>
          </p:cNvPr>
          <p:cNvSpPr txBox="1"/>
          <p:nvPr/>
        </p:nvSpPr>
        <p:spPr>
          <a:xfrm>
            <a:off x="8277573" y="1095992"/>
            <a:ext cx="7826181" cy="1200329"/>
          </a:xfrm>
          <a:prstGeom prst="rect">
            <a:avLst/>
          </a:prstGeom>
          <a:noFill/>
        </p:spPr>
        <p:txBody>
          <a:bodyPr wrap="none" rtlCol="0" anchor="t">
            <a:spAutoFit/>
          </a:bodyPr>
          <a:lstStyle/>
          <a:p>
            <a:pPr algn="ctr"/>
            <a:r>
              <a:rPr lang="en-US" sz="7200" b="1" spc="600" dirty="0">
                <a:solidFill>
                  <a:schemeClr val="tx2"/>
                </a:solidFill>
                <a:latin typeface="Raleway" panose="020B0503030101060003" pitchFamily="34" charset="77"/>
              </a:rPr>
              <a:t>TESTIMONIALS</a:t>
            </a:r>
          </a:p>
        </p:txBody>
      </p:sp>
      <p:sp>
        <p:nvSpPr>
          <p:cNvPr id="21" name="Subtitle 2">
            <a:extLst>
              <a:ext uri="{FF2B5EF4-FFF2-40B4-BE49-F238E27FC236}">
                <a16:creationId xmlns:a16="http://schemas.microsoft.com/office/drawing/2014/main" id="{83917E79-92FD-DC4F-993B-4531DFA07E8E}"/>
              </a:ext>
            </a:extLst>
          </p:cNvPr>
          <p:cNvSpPr txBox="1">
            <a:spLocks/>
          </p:cNvSpPr>
          <p:nvPr/>
        </p:nvSpPr>
        <p:spPr>
          <a:xfrm>
            <a:off x="9698575" y="692988"/>
            <a:ext cx="4984057"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YOUR SUBTITLE HERE</a:t>
            </a:r>
          </a:p>
        </p:txBody>
      </p:sp>
      <p:cxnSp>
        <p:nvCxnSpPr>
          <p:cNvPr id="24" name="Straight Connector 23">
            <a:extLst>
              <a:ext uri="{FF2B5EF4-FFF2-40B4-BE49-F238E27FC236}">
                <a16:creationId xmlns:a16="http://schemas.microsoft.com/office/drawing/2014/main" id="{07F13AA9-1AA8-2C4C-A396-89631F57F7FA}"/>
              </a:ext>
            </a:extLst>
          </p:cNvPr>
          <p:cNvCxnSpPr>
            <a:cxnSpLocks/>
          </p:cNvCxnSpPr>
          <p:nvPr/>
        </p:nvCxnSpPr>
        <p:spPr>
          <a:xfrm>
            <a:off x="11274440" y="2375061"/>
            <a:ext cx="1820732" cy="0"/>
          </a:xfrm>
          <a:prstGeom prst="line">
            <a:avLst/>
          </a:prstGeom>
          <a:ln w="635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EBA16C0E-E423-3E42-A4BF-2DD4CFAF1260}"/>
              </a:ext>
            </a:extLst>
          </p:cNvPr>
          <p:cNvSpPr txBox="1"/>
          <p:nvPr/>
        </p:nvSpPr>
        <p:spPr>
          <a:xfrm rot="10800000">
            <a:off x="21402581" y="8783740"/>
            <a:ext cx="1454244" cy="4508927"/>
          </a:xfrm>
          <a:prstGeom prst="rect">
            <a:avLst/>
          </a:prstGeom>
          <a:noFill/>
        </p:spPr>
        <p:txBody>
          <a:bodyPr wrap="none" rtlCol="0" anchor="ctr" anchorCtr="0">
            <a:spAutoFit/>
          </a:bodyPr>
          <a:lstStyle/>
          <a:p>
            <a:pPr algn="ctr"/>
            <a:r>
              <a:rPr lang="en-US" sz="28700" dirty="0">
                <a:solidFill>
                  <a:schemeClr val="bg1">
                    <a:lumMod val="85000"/>
                  </a:schemeClr>
                </a:solidFill>
                <a:latin typeface="Raleway Medium" panose="020B0503030101060003" pitchFamily="34" charset="77"/>
                <a:ea typeface="League Spartan" charset="0"/>
                <a:cs typeface="Poppins" pitchFamily="2" charset="77"/>
              </a:rPr>
              <a:t>“</a:t>
            </a:r>
          </a:p>
        </p:txBody>
      </p:sp>
      <p:sp>
        <p:nvSpPr>
          <p:cNvPr id="27" name="Subtitle 2">
            <a:extLst>
              <a:ext uri="{FF2B5EF4-FFF2-40B4-BE49-F238E27FC236}">
                <a16:creationId xmlns:a16="http://schemas.microsoft.com/office/drawing/2014/main" id="{44DFF886-837E-1D4A-BD3D-1E9B99682691}"/>
              </a:ext>
            </a:extLst>
          </p:cNvPr>
          <p:cNvSpPr txBox="1">
            <a:spLocks/>
          </p:cNvSpPr>
          <p:nvPr/>
        </p:nvSpPr>
        <p:spPr>
          <a:xfrm>
            <a:off x="13972081" y="4245429"/>
            <a:ext cx="7118561" cy="152862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800"/>
              </a:lnSpc>
            </a:pPr>
            <a:r>
              <a:rPr lang="en-US" sz="25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above and beyond traditional marketing by promoting core values in the hope.”</a:t>
            </a:r>
          </a:p>
        </p:txBody>
      </p:sp>
      <p:sp>
        <p:nvSpPr>
          <p:cNvPr id="28" name="TextBox 27">
            <a:extLst>
              <a:ext uri="{FF2B5EF4-FFF2-40B4-BE49-F238E27FC236}">
                <a16:creationId xmlns:a16="http://schemas.microsoft.com/office/drawing/2014/main" id="{F8D95571-5EBD-C847-90B8-7DD2446FEEDB}"/>
              </a:ext>
            </a:extLst>
          </p:cNvPr>
          <p:cNvSpPr txBox="1"/>
          <p:nvPr/>
        </p:nvSpPr>
        <p:spPr>
          <a:xfrm>
            <a:off x="13972081" y="6077083"/>
            <a:ext cx="4185761" cy="615553"/>
          </a:xfrm>
          <a:prstGeom prst="rect">
            <a:avLst/>
          </a:prstGeom>
          <a:noFill/>
        </p:spPr>
        <p:txBody>
          <a:bodyPr wrap="none" rtlCol="0" anchor="ctr" anchorCtr="0">
            <a:spAutoFit/>
          </a:bodyPr>
          <a:lstStyle/>
          <a:p>
            <a:r>
              <a:rPr lang="en-US" sz="3400" b="1" spc="300" dirty="0">
                <a:solidFill>
                  <a:schemeClr val="tx2"/>
                </a:solidFill>
                <a:latin typeface="Raleway" panose="020B0503030101060003" pitchFamily="34" charset="77"/>
                <a:ea typeface="League Spartan" charset="0"/>
                <a:cs typeface="Poppins" pitchFamily="2" charset="77"/>
              </a:rPr>
              <a:t>KEVIN SYSTROM</a:t>
            </a:r>
          </a:p>
        </p:txBody>
      </p:sp>
      <p:sp>
        <p:nvSpPr>
          <p:cNvPr id="29" name="TextBox 28">
            <a:extLst>
              <a:ext uri="{FF2B5EF4-FFF2-40B4-BE49-F238E27FC236}">
                <a16:creationId xmlns:a16="http://schemas.microsoft.com/office/drawing/2014/main" id="{E8AD8DD0-1E16-A746-92BE-BDE9EC358428}"/>
              </a:ext>
            </a:extLst>
          </p:cNvPr>
          <p:cNvSpPr txBox="1"/>
          <p:nvPr/>
        </p:nvSpPr>
        <p:spPr>
          <a:xfrm>
            <a:off x="13972081" y="6762354"/>
            <a:ext cx="3945311" cy="400110"/>
          </a:xfrm>
          <a:prstGeom prst="rect">
            <a:avLst/>
          </a:prstGeom>
          <a:noFill/>
        </p:spPr>
        <p:txBody>
          <a:bodyPr wrap="none" rtlCol="0" anchor="ctr" anchorCtr="0">
            <a:spAutoFit/>
          </a:bodyPr>
          <a:lstStyle/>
          <a:p>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CEO, INSTAGRAM</a:t>
            </a:r>
          </a:p>
        </p:txBody>
      </p:sp>
      <p:sp>
        <p:nvSpPr>
          <p:cNvPr id="30" name="Subtitle 2">
            <a:extLst>
              <a:ext uri="{FF2B5EF4-FFF2-40B4-BE49-F238E27FC236}">
                <a16:creationId xmlns:a16="http://schemas.microsoft.com/office/drawing/2014/main" id="{C533371E-5D0E-A54A-BC5E-127E0E9E7297}"/>
              </a:ext>
            </a:extLst>
          </p:cNvPr>
          <p:cNvSpPr txBox="1">
            <a:spLocks/>
          </p:cNvSpPr>
          <p:nvPr/>
        </p:nvSpPr>
        <p:spPr>
          <a:xfrm>
            <a:off x="3287008" y="8851296"/>
            <a:ext cx="7118561" cy="152862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800"/>
              </a:lnSpc>
            </a:pPr>
            <a:r>
              <a:rPr lang="en-US" sz="25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above and beyond traditional marketing by promoting core values in the hope.”</a:t>
            </a:r>
          </a:p>
        </p:txBody>
      </p:sp>
      <p:sp>
        <p:nvSpPr>
          <p:cNvPr id="31" name="TextBox 30">
            <a:extLst>
              <a:ext uri="{FF2B5EF4-FFF2-40B4-BE49-F238E27FC236}">
                <a16:creationId xmlns:a16="http://schemas.microsoft.com/office/drawing/2014/main" id="{40E85ABB-0068-CF4E-AFAA-3C10A7B02872}"/>
              </a:ext>
            </a:extLst>
          </p:cNvPr>
          <p:cNvSpPr txBox="1"/>
          <p:nvPr/>
        </p:nvSpPr>
        <p:spPr>
          <a:xfrm>
            <a:off x="3287008" y="10682950"/>
            <a:ext cx="4052713" cy="615553"/>
          </a:xfrm>
          <a:prstGeom prst="rect">
            <a:avLst/>
          </a:prstGeom>
          <a:noFill/>
        </p:spPr>
        <p:txBody>
          <a:bodyPr wrap="none" rtlCol="0" anchor="ctr" anchorCtr="0">
            <a:spAutoFit/>
          </a:bodyPr>
          <a:lstStyle/>
          <a:p>
            <a:r>
              <a:rPr lang="en-US" sz="3400" b="1" spc="300" dirty="0">
                <a:solidFill>
                  <a:schemeClr val="tx2"/>
                </a:solidFill>
                <a:latin typeface="Raleway" panose="020B0503030101060003" pitchFamily="34" charset="77"/>
                <a:ea typeface="League Spartan" charset="0"/>
                <a:cs typeface="Poppins" pitchFamily="2" charset="77"/>
              </a:rPr>
              <a:t>SUNDAR PICHAI</a:t>
            </a:r>
          </a:p>
        </p:txBody>
      </p:sp>
      <p:sp>
        <p:nvSpPr>
          <p:cNvPr id="32" name="TextBox 31">
            <a:extLst>
              <a:ext uri="{FF2B5EF4-FFF2-40B4-BE49-F238E27FC236}">
                <a16:creationId xmlns:a16="http://schemas.microsoft.com/office/drawing/2014/main" id="{4300EAEB-A88B-E44B-B3AF-F7E6D1256257}"/>
              </a:ext>
            </a:extLst>
          </p:cNvPr>
          <p:cNvSpPr txBox="1"/>
          <p:nvPr/>
        </p:nvSpPr>
        <p:spPr>
          <a:xfrm>
            <a:off x="3287008" y="11368221"/>
            <a:ext cx="3159839" cy="400110"/>
          </a:xfrm>
          <a:prstGeom prst="rect">
            <a:avLst/>
          </a:prstGeom>
          <a:noFill/>
        </p:spPr>
        <p:txBody>
          <a:bodyPr wrap="none" rtlCol="0" anchor="ctr" anchorCtr="0">
            <a:spAutoFit/>
          </a:bodyPr>
          <a:lstStyle/>
          <a:p>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CEO, GOOGLE</a:t>
            </a:r>
          </a:p>
        </p:txBody>
      </p:sp>
      <p:sp>
        <p:nvSpPr>
          <p:cNvPr id="33" name="Subtitle 2">
            <a:extLst>
              <a:ext uri="{FF2B5EF4-FFF2-40B4-BE49-F238E27FC236}">
                <a16:creationId xmlns:a16="http://schemas.microsoft.com/office/drawing/2014/main" id="{E7351EB4-D269-7E49-9F6B-A24C7242DA64}"/>
              </a:ext>
            </a:extLst>
          </p:cNvPr>
          <p:cNvSpPr txBox="1">
            <a:spLocks/>
          </p:cNvSpPr>
          <p:nvPr/>
        </p:nvSpPr>
        <p:spPr>
          <a:xfrm>
            <a:off x="13972081" y="8851296"/>
            <a:ext cx="7118561" cy="152862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800"/>
              </a:lnSpc>
            </a:pPr>
            <a:r>
              <a:rPr lang="en-US" sz="25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above and beyond traditional marketing by promoting core values in the hope.”</a:t>
            </a:r>
          </a:p>
        </p:txBody>
      </p:sp>
      <p:sp>
        <p:nvSpPr>
          <p:cNvPr id="34" name="TextBox 33">
            <a:extLst>
              <a:ext uri="{FF2B5EF4-FFF2-40B4-BE49-F238E27FC236}">
                <a16:creationId xmlns:a16="http://schemas.microsoft.com/office/drawing/2014/main" id="{A20E0D14-3295-2040-A4C5-EC6512DF682E}"/>
              </a:ext>
            </a:extLst>
          </p:cNvPr>
          <p:cNvSpPr txBox="1"/>
          <p:nvPr/>
        </p:nvSpPr>
        <p:spPr>
          <a:xfrm>
            <a:off x="13972081" y="10682950"/>
            <a:ext cx="3079689" cy="615553"/>
          </a:xfrm>
          <a:prstGeom prst="rect">
            <a:avLst/>
          </a:prstGeom>
          <a:noFill/>
        </p:spPr>
        <p:txBody>
          <a:bodyPr wrap="none" rtlCol="0" anchor="ctr" anchorCtr="0">
            <a:spAutoFit/>
          </a:bodyPr>
          <a:lstStyle/>
          <a:p>
            <a:r>
              <a:rPr lang="en-US" sz="3400" b="1" spc="300" dirty="0">
                <a:solidFill>
                  <a:schemeClr val="tx2"/>
                </a:solidFill>
                <a:latin typeface="Raleway" panose="020B0503030101060003" pitchFamily="34" charset="77"/>
                <a:ea typeface="League Spartan" charset="0"/>
                <a:cs typeface="Poppins" pitchFamily="2" charset="77"/>
              </a:rPr>
              <a:t>JEFF BEZOS</a:t>
            </a:r>
          </a:p>
        </p:txBody>
      </p:sp>
      <p:sp>
        <p:nvSpPr>
          <p:cNvPr id="35" name="TextBox 34">
            <a:extLst>
              <a:ext uri="{FF2B5EF4-FFF2-40B4-BE49-F238E27FC236}">
                <a16:creationId xmlns:a16="http://schemas.microsoft.com/office/drawing/2014/main" id="{1486FEC4-5BFF-B843-A0A6-987BC07B8869}"/>
              </a:ext>
            </a:extLst>
          </p:cNvPr>
          <p:cNvSpPr txBox="1"/>
          <p:nvPr/>
        </p:nvSpPr>
        <p:spPr>
          <a:xfrm>
            <a:off x="13972081" y="11368221"/>
            <a:ext cx="3225563" cy="400110"/>
          </a:xfrm>
          <a:prstGeom prst="rect">
            <a:avLst/>
          </a:prstGeom>
          <a:noFill/>
        </p:spPr>
        <p:txBody>
          <a:bodyPr wrap="none" rtlCol="0" anchor="ctr" anchorCtr="0">
            <a:spAutoFit/>
          </a:bodyPr>
          <a:lstStyle/>
          <a:p>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CEO, AMAZON</a:t>
            </a:r>
          </a:p>
        </p:txBody>
      </p:sp>
    </p:spTree>
    <p:extLst>
      <p:ext uri="{BB962C8B-B14F-4D97-AF65-F5344CB8AC3E}">
        <p14:creationId xmlns:p14="http://schemas.microsoft.com/office/powerpoint/2010/main" val="22636965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7BF406CA-115F-F846-A85A-078E8DD7103D}"/>
              </a:ext>
            </a:extLst>
          </p:cNvPr>
          <p:cNvSpPr>
            <a:spLocks noGrp="1"/>
          </p:cNvSpPr>
          <p:nvPr>
            <p:ph type="pic" sz="quarter" idx="17"/>
          </p:nvPr>
        </p:nvSpPr>
        <p:spPr>
          <a:solidFill>
            <a:schemeClr val="bg1">
              <a:lumMod val="95000"/>
            </a:schemeClr>
          </a:solidFill>
        </p:spPr>
      </p:sp>
      <p:sp>
        <p:nvSpPr>
          <p:cNvPr id="29" name="Rectangle 28">
            <a:extLst>
              <a:ext uri="{FF2B5EF4-FFF2-40B4-BE49-F238E27FC236}">
                <a16:creationId xmlns:a16="http://schemas.microsoft.com/office/drawing/2014/main" id="{F74880FB-EE74-104E-A47A-6DCE30DFBA4B}"/>
              </a:ext>
            </a:extLst>
          </p:cNvPr>
          <p:cNvSpPr/>
          <p:nvPr/>
        </p:nvSpPr>
        <p:spPr>
          <a:xfrm>
            <a:off x="9144000" y="0"/>
            <a:ext cx="15233650" cy="13716000"/>
          </a:xfrm>
          <a:prstGeom prst="rect">
            <a:avLst/>
          </a:prstGeom>
          <a:solidFill>
            <a:schemeClr val="tx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cxnSp>
        <p:nvCxnSpPr>
          <p:cNvPr id="22" name="Straight Connector 21">
            <a:extLst>
              <a:ext uri="{FF2B5EF4-FFF2-40B4-BE49-F238E27FC236}">
                <a16:creationId xmlns:a16="http://schemas.microsoft.com/office/drawing/2014/main" id="{2751C51C-4C7F-7044-B646-D7D5C1E52E87}"/>
              </a:ext>
            </a:extLst>
          </p:cNvPr>
          <p:cNvCxnSpPr/>
          <p:nvPr/>
        </p:nvCxnSpPr>
        <p:spPr>
          <a:xfrm>
            <a:off x="4576793" y="0"/>
            <a:ext cx="0" cy="13716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484F93A-06E7-A54D-AAD0-103B05C103AD}"/>
              </a:ext>
            </a:extLst>
          </p:cNvPr>
          <p:cNvCxnSpPr>
            <a:cxnSpLocks/>
          </p:cNvCxnSpPr>
          <p:nvPr/>
        </p:nvCxnSpPr>
        <p:spPr>
          <a:xfrm>
            <a:off x="-19050" y="4571999"/>
            <a:ext cx="9144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470C25C-80C5-504C-9A48-51E500E1213F}"/>
              </a:ext>
            </a:extLst>
          </p:cNvPr>
          <p:cNvCxnSpPr>
            <a:cxnSpLocks/>
          </p:cNvCxnSpPr>
          <p:nvPr/>
        </p:nvCxnSpPr>
        <p:spPr>
          <a:xfrm>
            <a:off x="-19050" y="9144000"/>
            <a:ext cx="9144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FC9A84D7-8539-C84F-9B41-17DB8DF287E5}"/>
              </a:ext>
            </a:extLst>
          </p:cNvPr>
          <p:cNvSpPr txBox="1"/>
          <p:nvPr/>
        </p:nvSpPr>
        <p:spPr>
          <a:xfrm>
            <a:off x="17432009" y="1095992"/>
            <a:ext cx="5620448" cy="2308324"/>
          </a:xfrm>
          <a:prstGeom prst="rect">
            <a:avLst/>
          </a:prstGeom>
          <a:noFill/>
        </p:spPr>
        <p:txBody>
          <a:bodyPr wrap="none" rtlCol="0" anchor="t">
            <a:spAutoFit/>
          </a:bodyPr>
          <a:lstStyle/>
          <a:p>
            <a:pPr algn="r"/>
            <a:r>
              <a:rPr lang="en-US" sz="7200" b="1" spc="600" dirty="0">
                <a:solidFill>
                  <a:schemeClr val="bg1"/>
                </a:solidFill>
                <a:latin typeface="Raleway" panose="020B0503030101060003" pitchFamily="34" charset="77"/>
              </a:rPr>
              <a:t>OUR</a:t>
            </a:r>
          </a:p>
          <a:p>
            <a:pPr algn="r"/>
            <a:r>
              <a:rPr lang="en-US" sz="7200" b="1" spc="600" dirty="0">
                <a:solidFill>
                  <a:schemeClr val="bg1"/>
                </a:solidFill>
                <a:latin typeface="Raleway" panose="020B0503030101060003" pitchFamily="34" charset="77"/>
              </a:rPr>
              <a:t>PARTNERS</a:t>
            </a:r>
          </a:p>
        </p:txBody>
      </p:sp>
      <p:sp>
        <p:nvSpPr>
          <p:cNvPr id="33" name="Rectangle 32">
            <a:extLst>
              <a:ext uri="{FF2B5EF4-FFF2-40B4-BE49-F238E27FC236}">
                <a16:creationId xmlns:a16="http://schemas.microsoft.com/office/drawing/2014/main" id="{EEEBE48A-1477-0E42-9BC5-4F8E50566A44}"/>
              </a:ext>
            </a:extLst>
          </p:cNvPr>
          <p:cNvSpPr/>
          <p:nvPr/>
        </p:nvSpPr>
        <p:spPr>
          <a:xfrm>
            <a:off x="10707330" y="5359399"/>
            <a:ext cx="12267688" cy="4760278"/>
          </a:xfrm>
          <a:prstGeom prst="rect">
            <a:avLst/>
          </a:prstGeom>
        </p:spPr>
        <p:txBody>
          <a:bodyPr wrap="square">
            <a:spAutoFit/>
          </a:bodyPr>
          <a:lstStyle/>
          <a:p>
            <a:pPr algn="r">
              <a:lnSpc>
                <a:spcPts val="3800"/>
              </a:lnSpc>
              <a:spcBef>
                <a:spcPts val="2400"/>
              </a:spcBef>
            </a:pPr>
            <a:r>
              <a:rPr lang="en-US" sz="2500" dirty="0">
                <a:solidFill>
                  <a:schemeClr val="bg1"/>
                </a:solidFill>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 </a:t>
            </a:r>
          </a:p>
          <a:p>
            <a:pPr algn="r">
              <a:lnSpc>
                <a:spcPts val="3800"/>
              </a:lnSpc>
              <a:spcBef>
                <a:spcPts val="2400"/>
              </a:spcBef>
            </a:pPr>
            <a:r>
              <a:rPr lang="en-US" sz="2500" dirty="0">
                <a:solidFill>
                  <a:schemeClr val="bg1"/>
                </a:solidFill>
                <a:latin typeface="Heebo Light" pitchFamily="2" charset="-79"/>
                <a:ea typeface="Source Sans Pro Light" panose="020B0403030403020204" pitchFamily="34" charset="0"/>
                <a:cs typeface="Poppins ExtraLight" pitchFamily="2" charset="77"/>
              </a:rPr>
              <a:t>Ben and Jerry's, Whole Foods, Starbucks, Johnson &amp; Johnson, Method and Timberland are among the publicly traded companies that have employed green marketing strategies, stressing the sustainability strategies,</a:t>
            </a:r>
          </a:p>
        </p:txBody>
      </p:sp>
      <p:sp>
        <p:nvSpPr>
          <p:cNvPr id="4" name="Picture Placeholder 3">
            <a:extLst>
              <a:ext uri="{FF2B5EF4-FFF2-40B4-BE49-F238E27FC236}">
                <a16:creationId xmlns:a16="http://schemas.microsoft.com/office/drawing/2014/main" id="{3DC289B0-9755-BB48-84CD-A8BAEADBD10A}"/>
              </a:ext>
            </a:extLst>
          </p:cNvPr>
          <p:cNvSpPr>
            <a:spLocks noGrp="1"/>
          </p:cNvSpPr>
          <p:nvPr>
            <p:ph type="pic" sz="quarter" idx="12"/>
          </p:nvPr>
        </p:nvSpPr>
        <p:spPr>
          <a:solidFill>
            <a:schemeClr val="bg1">
              <a:lumMod val="95000"/>
            </a:schemeClr>
          </a:solidFill>
        </p:spPr>
      </p:sp>
      <p:sp>
        <p:nvSpPr>
          <p:cNvPr id="6" name="Picture Placeholder 5">
            <a:extLst>
              <a:ext uri="{FF2B5EF4-FFF2-40B4-BE49-F238E27FC236}">
                <a16:creationId xmlns:a16="http://schemas.microsoft.com/office/drawing/2014/main" id="{A393E076-04AD-B04C-874A-1B2A3371960D}"/>
              </a:ext>
            </a:extLst>
          </p:cNvPr>
          <p:cNvSpPr>
            <a:spLocks noGrp="1"/>
          </p:cNvSpPr>
          <p:nvPr>
            <p:ph type="pic" sz="quarter" idx="11"/>
          </p:nvPr>
        </p:nvSpPr>
        <p:spPr>
          <a:solidFill>
            <a:schemeClr val="bg1">
              <a:lumMod val="95000"/>
            </a:schemeClr>
          </a:solidFill>
        </p:spPr>
      </p:sp>
      <p:sp>
        <p:nvSpPr>
          <p:cNvPr id="8" name="Picture Placeholder 7">
            <a:extLst>
              <a:ext uri="{FF2B5EF4-FFF2-40B4-BE49-F238E27FC236}">
                <a16:creationId xmlns:a16="http://schemas.microsoft.com/office/drawing/2014/main" id="{9B6E73AD-5EEC-0D44-A649-DD98DBC81076}"/>
              </a:ext>
            </a:extLst>
          </p:cNvPr>
          <p:cNvSpPr>
            <a:spLocks noGrp="1"/>
          </p:cNvSpPr>
          <p:nvPr>
            <p:ph type="pic" sz="quarter" idx="14"/>
          </p:nvPr>
        </p:nvSpPr>
        <p:spPr>
          <a:solidFill>
            <a:schemeClr val="bg1">
              <a:lumMod val="95000"/>
            </a:schemeClr>
          </a:solidFill>
        </p:spPr>
      </p:sp>
      <p:sp>
        <p:nvSpPr>
          <p:cNvPr id="11" name="Picture Placeholder 10">
            <a:extLst>
              <a:ext uri="{FF2B5EF4-FFF2-40B4-BE49-F238E27FC236}">
                <a16:creationId xmlns:a16="http://schemas.microsoft.com/office/drawing/2014/main" id="{39799A97-E75A-6E4B-BBEF-5E1559ABF044}"/>
              </a:ext>
            </a:extLst>
          </p:cNvPr>
          <p:cNvSpPr>
            <a:spLocks noGrp="1"/>
          </p:cNvSpPr>
          <p:nvPr>
            <p:ph type="pic" sz="quarter" idx="13"/>
          </p:nvPr>
        </p:nvSpPr>
        <p:spPr>
          <a:solidFill>
            <a:schemeClr val="bg1">
              <a:lumMod val="95000"/>
            </a:schemeClr>
          </a:solidFill>
        </p:spPr>
      </p:sp>
      <p:sp>
        <p:nvSpPr>
          <p:cNvPr id="15" name="Picture Placeholder 14">
            <a:extLst>
              <a:ext uri="{FF2B5EF4-FFF2-40B4-BE49-F238E27FC236}">
                <a16:creationId xmlns:a16="http://schemas.microsoft.com/office/drawing/2014/main" id="{3D554B85-7503-C640-AE18-001C21A1E86C}"/>
              </a:ext>
            </a:extLst>
          </p:cNvPr>
          <p:cNvSpPr>
            <a:spLocks noGrp="1"/>
          </p:cNvSpPr>
          <p:nvPr>
            <p:ph type="pic" sz="quarter" idx="16"/>
          </p:nvPr>
        </p:nvSpPr>
        <p:spPr>
          <a:solidFill>
            <a:schemeClr val="bg1">
              <a:lumMod val="95000"/>
            </a:schemeClr>
          </a:solidFill>
        </p:spPr>
      </p:sp>
      <p:sp>
        <p:nvSpPr>
          <p:cNvPr id="19" name="Picture Placeholder 18">
            <a:extLst>
              <a:ext uri="{FF2B5EF4-FFF2-40B4-BE49-F238E27FC236}">
                <a16:creationId xmlns:a16="http://schemas.microsoft.com/office/drawing/2014/main" id="{4AC86E11-2408-C34D-90C6-67EB5B8F414D}"/>
              </a:ext>
            </a:extLst>
          </p:cNvPr>
          <p:cNvSpPr>
            <a:spLocks noGrp="1"/>
          </p:cNvSpPr>
          <p:nvPr>
            <p:ph type="pic" sz="quarter" idx="15"/>
          </p:nvPr>
        </p:nvSpPr>
        <p:spPr>
          <a:solidFill>
            <a:schemeClr val="bg1">
              <a:lumMod val="95000"/>
            </a:schemeClr>
          </a:solidFill>
        </p:spPr>
      </p:sp>
    </p:spTree>
    <p:extLst>
      <p:ext uri="{BB962C8B-B14F-4D97-AF65-F5344CB8AC3E}">
        <p14:creationId xmlns:p14="http://schemas.microsoft.com/office/powerpoint/2010/main" val="2434692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9C424DF1-5087-6245-8E0C-566C683D2A1D}"/>
              </a:ext>
            </a:extLst>
          </p:cNvPr>
          <p:cNvSpPr/>
          <p:nvPr/>
        </p:nvSpPr>
        <p:spPr>
          <a:xfrm>
            <a:off x="1520825" y="2043954"/>
            <a:ext cx="21336000" cy="962809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19" name="Rectangle 18">
            <a:extLst>
              <a:ext uri="{FF2B5EF4-FFF2-40B4-BE49-F238E27FC236}">
                <a16:creationId xmlns:a16="http://schemas.microsoft.com/office/drawing/2014/main" id="{F8AA8393-18E1-5041-AE6D-A8E97E1C1914}"/>
              </a:ext>
            </a:extLst>
          </p:cNvPr>
          <p:cNvSpPr/>
          <p:nvPr/>
        </p:nvSpPr>
        <p:spPr>
          <a:xfrm>
            <a:off x="9110892" y="2657312"/>
            <a:ext cx="6232812" cy="83744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20" name="Rectangle 19">
            <a:extLst>
              <a:ext uri="{FF2B5EF4-FFF2-40B4-BE49-F238E27FC236}">
                <a16:creationId xmlns:a16="http://schemas.microsoft.com/office/drawing/2014/main" id="{6A8B82E8-445D-2142-A257-C8990FB15E74}"/>
              </a:ext>
            </a:extLst>
          </p:cNvPr>
          <p:cNvSpPr/>
          <p:nvPr/>
        </p:nvSpPr>
        <p:spPr>
          <a:xfrm>
            <a:off x="2302759" y="2657312"/>
            <a:ext cx="6232812" cy="83744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44" name="Subtitle 2">
            <a:extLst>
              <a:ext uri="{FF2B5EF4-FFF2-40B4-BE49-F238E27FC236}">
                <a16:creationId xmlns:a16="http://schemas.microsoft.com/office/drawing/2014/main" id="{52E89EC0-FCFC-F645-902D-6FBB05C867C7}"/>
              </a:ext>
            </a:extLst>
          </p:cNvPr>
          <p:cNvSpPr txBox="1">
            <a:spLocks/>
          </p:cNvSpPr>
          <p:nvPr/>
        </p:nvSpPr>
        <p:spPr>
          <a:xfrm>
            <a:off x="16011294" y="4948997"/>
            <a:ext cx="5999674" cy="152862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800"/>
              </a:lnSpc>
              <a:spcBef>
                <a:spcPts val="2400"/>
              </a:spcBef>
            </a:pPr>
            <a:r>
              <a:rPr lang="en-US" sz="25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a:t>
            </a:r>
          </a:p>
        </p:txBody>
      </p:sp>
      <p:sp>
        <p:nvSpPr>
          <p:cNvPr id="13" name="TextBox 12">
            <a:extLst>
              <a:ext uri="{FF2B5EF4-FFF2-40B4-BE49-F238E27FC236}">
                <a16:creationId xmlns:a16="http://schemas.microsoft.com/office/drawing/2014/main" id="{50BB5C9E-1F32-AA43-8C33-0A4AFBDE136E}"/>
              </a:ext>
            </a:extLst>
          </p:cNvPr>
          <p:cNvSpPr txBox="1"/>
          <p:nvPr/>
        </p:nvSpPr>
        <p:spPr>
          <a:xfrm>
            <a:off x="16020270" y="2612231"/>
            <a:ext cx="3486852" cy="615553"/>
          </a:xfrm>
          <a:prstGeom prst="rect">
            <a:avLst/>
          </a:prstGeom>
          <a:noFill/>
        </p:spPr>
        <p:txBody>
          <a:bodyPr wrap="none" rtlCol="0" anchor="t">
            <a:spAutoFit/>
          </a:bodyPr>
          <a:lstStyle/>
          <a:p>
            <a:r>
              <a:rPr lang="en-US" sz="3400" b="1" spc="300" dirty="0">
                <a:solidFill>
                  <a:schemeClr val="tx2"/>
                </a:solidFill>
                <a:latin typeface="Raleway" panose="020B0503030101060003" pitchFamily="34" charset="77"/>
              </a:rPr>
              <a:t>WHAT WE DO</a:t>
            </a:r>
          </a:p>
        </p:txBody>
      </p:sp>
      <p:cxnSp>
        <p:nvCxnSpPr>
          <p:cNvPr id="15" name="Straight Connector 14">
            <a:extLst>
              <a:ext uri="{FF2B5EF4-FFF2-40B4-BE49-F238E27FC236}">
                <a16:creationId xmlns:a16="http://schemas.microsoft.com/office/drawing/2014/main" id="{AF55A56B-AA6B-1642-87EB-225191E60DCC}"/>
              </a:ext>
            </a:extLst>
          </p:cNvPr>
          <p:cNvCxnSpPr>
            <a:cxnSpLocks/>
          </p:cNvCxnSpPr>
          <p:nvPr/>
        </p:nvCxnSpPr>
        <p:spPr>
          <a:xfrm>
            <a:off x="16113125" y="3364109"/>
            <a:ext cx="1820732" cy="0"/>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Subtitle 2">
            <a:extLst>
              <a:ext uri="{FF2B5EF4-FFF2-40B4-BE49-F238E27FC236}">
                <a16:creationId xmlns:a16="http://schemas.microsoft.com/office/drawing/2014/main" id="{E2CFA7B2-9D14-4545-BC6F-B8D9F7C7551D}"/>
              </a:ext>
            </a:extLst>
          </p:cNvPr>
          <p:cNvSpPr txBox="1">
            <a:spLocks/>
          </p:cNvSpPr>
          <p:nvPr/>
        </p:nvSpPr>
        <p:spPr>
          <a:xfrm>
            <a:off x="16011294" y="7010399"/>
            <a:ext cx="5999674" cy="296491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342900" indent="-342900" algn="l">
              <a:lnSpc>
                <a:spcPts val="3800"/>
              </a:lnSpc>
              <a:spcBef>
                <a:spcPts val="1800"/>
              </a:spcBef>
              <a:buClr>
                <a:schemeClr val="tx1"/>
              </a:buClr>
              <a:buFont typeface="Wingdings" pitchFamily="2" charset="2"/>
              <a:buChar char="§"/>
            </a:pPr>
            <a:r>
              <a:rPr lang="en-US" sz="25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t>
            </a:r>
          </a:p>
          <a:p>
            <a:pPr marL="342900" indent="-342900" algn="l">
              <a:lnSpc>
                <a:spcPts val="3800"/>
              </a:lnSpc>
              <a:spcBef>
                <a:spcPts val="1800"/>
              </a:spcBef>
              <a:buClr>
                <a:schemeClr val="tx1"/>
              </a:buClr>
              <a:buFont typeface="Wingdings" pitchFamily="2" charset="2"/>
              <a:buChar char="§"/>
            </a:pPr>
            <a:r>
              <a:rPr lang="en-US" sz="2500" dirty="0">
                <a:solidFill>
                  <a:schemeClr val="tx1"/>
                </a:solidFill>
                <a:latin typeface="Heebo Light" pitchFamily="2" charset="-79"/>
                <a:ea typeface="Source Sans Pro Light" panose="020B0403030403020204" pitchFamily="34" charset="0"/>
                <a:cs typeface="Mukta ExtraLight" panose="020B0000000000000000" pitchFamily="34" charset="77"/>
              </a:rPr>
              <a:t>Above and beyond traditional marketing</a:t>
            </a:r>
          </a:p>
          <a:p>
            <a:pPr marL="342900" indent="-342900" algn="l">
              <a:lnSpc>
                <a:spcPts val="3800"/>
              </a:lnSpc>
              <a:spcBef>
                <a:spcPts val="1800"/>
              </a:spcBef>
              <a:buClr>
                <a:schemeClr val="tx1"/>
              </a:buClr>
              <a:buFont typeface="Wingdings" pitchFamily="2" charset="2"/>
              <a:buChar char="§"/>
            </a:pPr>
            <a:r>
              <a:rPr lang="en-US" sz="2500" dirty="0">
                <a:solidFill>
                  <a:schemeClr val="tx1"/>
                </a:solidFill>
                <a:latin typeface="Heebo Light" pitchFamily="2" charset="-79"/>
                <a:ea typeface="Source Sans Pro Light" panose="020B0403030403020204" pitchFamily="34" charset="0"/>
                <a:cs typeface="Mukta ExtraLight" panose="020B0000000000000000" pitchFamily="34" charset="77"/>
              </a:rPr>
              <a:t>In the hope that consumers</a:t>
            </a:r>
          </a:p>
        </p:txBody>
      </p:sp>
      <p:sp>
        <p:nvSpPr>
          <p:cNvPr id="3" name="Picture Placeholder 2">
            <a:extLst>
              <a:ext uri="{FF2B5EF4-FFF2-40B4-BE49-F238E27FC236}">
                <a16:creationId xmlns:a16="http://schemas.microsoft.com/office/drawing/2014/main" id="{589A6EED-6369-344E-8E53-93D098F890E3}"/>
              </a:ext>
            </a:extLst>
          </p:cNvPr>
          <p:cNvSpPr>
            <a:spLocks noGrp="1"/>
          </p:cNvSpPr>
          <p:nvPr>
            <p:ph type="pic" sz="quarter" idx="11"/>
          </p:nvPr>
        </p:nvSpPr>
        <p:spPr>
          <a:solidFill>
            <a:schemeClr val="bg1">
              <a:lumMod val="95000"/>
            </a:schemeClr>
          </a:solidFill>
        </p:spPr>
      </p:sp>
      <p:sp>
        <p:nvSpPr>
          <p:cNvPr id="6" name="Picture Placeholder 5">
            <a:extLst>
              <a:ext uri="{FF2B5EF4-FFF2-40B4-BE49-F238E27FC236}">
                <a16:creationId xmlns:a16="http://schemas.microsoft.com/office/drawing/2014/main" id="{19B84509-9F36-8D48-BAD0-BC3763602E08}"/>
              </a:ext>
            </a:extLst>
          </p:cNvPr>
          <p:cNvSpPr>
            <a:spLocks noGrp="1"/>
          </p:cNvSpPr>
          <p:nvPr>
            <p:ph type="pic" sz="quarter" idx="10"/>
          </p:nvPr>
        </p:nvSpPr>
        <p:spPr>
          <a:solidFill>
            <a:schemeClr val="bg1">
              <a:lumMod val="95000"/>
            </a:schemeClr>
          </a:solidFill>
        </p:spPr>
      </p:sp>
    </p:spTree>
    <p:extLst>
      <p:ext uri="{BB962C8B-B14F-4D97-AF65-F5344CB8AC3E}">
        <p14:creationId xmlns:p14="http://schemas.microsoft.com/office/powerpoint/2010/main" val="3932371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F867A043-B3C5-4847-8F67-E0406A3991BA}"/>
              </a:ext>
            </a:extLst>
          </p:cNvPr>
          <p:cNvSpPr>
            <a:spLocks noGrp="1"/>
          </p:cNvSpPr>
          <p:nvPr>
            <p:ph type="pic" sz="quarter" idx="10"/>
          </p:nvPr>
        </p:nvSpPr>
        <p:spPr>
          <a:solidFill>
            <a:schemeClr val="bg1">
              <a:lumMod val="95000"/>
            </a:schemeClr>
          </a:solidFill>
        </p:spPr>
      </p:sp>
      <p:sp>
        <p:nvSpPr>
          <p:cNvPr id="8" name="Rectangle 7">
            <a:extLst>
              <a:ext uri="{FF2B5EF4-FFF2-40B4-BE49-F238E27FC236}">
                <a16:creationId xmlns:a16="http://schemas.microsoft.com/office/drawing/2014/main" id="{904534B5-B162-A14C-AF19-80B114FC1121}"/>
              </a:ext>
            </a:extLst>
          </p:cNvPr>
          <p:cNvSpPr/>
          <p:nvPr/>
        </p:nvSpPr>
        <p:spPr>
          <a:xfrm>
            <a:off x="0" y="0"/>
            <a:ext cx="24377650" cy="13716000"/>
          </a:xfrm>
          <a:prstGeom prst="rect">
            <a:avLst/>
          </a:prstGeom>
          <a:solidFill>
            <a:schemeClr val="tx2">
              <a:lumMod val="75000"/>
              <a:lumOff val="2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2" name="Rectangle 1">
            <a:extLst>
              <a:ext uri="{FF2B5EF4-FFF2-40B4-BE49-F238E27FC236}">
                <a16:creationId xmlns:a16="http://schemas.microsoft.com/office/drawing/2014/main" id="{48AD6BA9-DC09-7249-AE9B-B9E9145841BF}"/>
              </a:ext>
            </a:extLst>
          </p:cNvPr>
          <p:cNvSpPr/>
          <p:nvPr/>
        </p:nvSpPr>
        <p:spPr>
          <a:xfrm>
            <a:off x="3758192" y="4114800"/>
            <a:ext cx="6825765" cy="7812465"/>
          </a:xfrm>
          <a:prstGeom prst="rect">
            <a:avLst/>
          </a:prstGeom>
          <a:solidFill>
            <a:schemeClr val="bg1"/>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34" name="Subtitle 2">
            <a:extLst>
              <a:ext uri="{FF2B5EF4-FFF2-40B4-BE49-F238E27FC236}">
                <a16:creationId xmlns:a16="http://schemas.microsoft.com/office/drawing/2014/main" id="{43E585B0-C7C9-C640-87BD-FD2271EBE701}"/>
              </a:ext>
            </a:extLst>
          </p:cNvPr>
          <p:cNvSpPr txBox="1">
            <a:spLocks/>
          </p:cNvSpPr>
          <p:nvPr/>
        </p:nvSpPr>
        <p:spPr>
          <a:xfrm>
            <a:off x="5766682" y="10362877"/>
            <a:ext cx="2809666" cy="846448"/>
          </a:xfrm>
          <a:prstGeom prst="rect">
            <a:avLst/>
          </a:prstGeom>
          <a:solidFill>
            <a:schemeClr val="bg1"/>
          </a:solidFill>
          <a:ln w="38100">
            <a:solidFill>
              <a:schemeClr val="accent1"/>
            </a:solidFill>
            <a:miter lim="800000"/>
          </a:ln>
        </p:spPr>
        <p:txBody>
          <a:bodyPr vert="horz" wrap="none" lIns="91440" tIns="45720" rIns="91440" bIns="45720" rtlCol="0" anchor="ctr">
            <a:no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endParaRPr lang="en-US" sz="3200" dirty="0">
              <a:solidFill>
                <a:schemeClr val="bg1"/>
              </a:solidFill>
              <a:latin typeface="Heebo Light" pitchFamily="2" charset="-79"/>
              <a:ea typeface="Source Sans Pro Light" panose="020B0403030403020204" pitchFamily="34" charset="0"/>
              <a:cs typeface="Poppins" pitchFamily="2" charset="77"/>
            </a:endParaRPr>
          </a:p>
        </p:txBody>
      </p:sp>
      <p:sp>
        <p:nvSpPr>
          <p:cNvPr id="35" name="Subtitle 2">
            <a:extLst>
              <a:ext uri="{FF2B5EF4-FFF2-40B4-BE49-F238E27FC236}">
                <a16:creationId xmlns:a16="http://schemas.microsoft.com/office/drawing/2014/main" id="{AE60824A-12D5-984E-92AF-A703B9B33553}"/>
              </a:ext>
            </a:extLst>
          </p:cNvPr>
          <p:cNvSpPr txBox="1">
            <a:spLocks/>
          </p:cNvSpPr>
          <p:nvPr/>
        </p:nvSpPr>
        <p:spPr>
          <a:xfrm>
            <a:off x="6189876" y="10555268"/>
            <a:ext cx="1962397" cy="461665"/>
          </a:xfrm>
          <a:prstGeom prst="rect">
            <a:avLst/>
          </a:prstGeom>
          <a:ln w="38100">
            <a:noFill/>
          </a:ln>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b="1" spc="300" dirty="0">
                <a:solidFill>
                  <a:schemeClr val="accent1"/>
                </a:solidFill>
                <a:latin typeface="Raleway" panose="020B0503030101060003" pitchFamily="34" charset="77"/>
                <a:ea typeface="Source Sans Pro Light" panose="020B0403030403020204" pitchFamily="34" charset="0"/>
                <a:cs typeface="Poppins" pitchFamily="2" charset="77"/>
              </a:rPr>
              <a:t>BUY NOW</a:t>
            </a:r>
          </a:p>
        </p:txBody>
      </p:sp>
      <p:sp>
        <p:nvSpPr>
          <p:cNvPr id="28" name="TextBox 27">
            <a:extLst>
              <a:ext uri="{FF2B5EF4-FFF2-40B4-BE49-F238E27FC236}">
                <a16:creationId xmlns:a16="http://schemas.microsoft.com/office/drawing/2014/main" id="{4F552121-0524-CE4D-AC25-8EEA4A33A678}"/>
              </a:ext>
            </a:extLst>
          </p:cNvPr>
          <p:cNvSpPr txBox="1"/>
          <p:nvPr/>
        </p:nvSpPr>
        <p:spPr>
          <a:xfrm>
            <a:off x="8465123" y="1095992"/>
            <a:ext cx="7451079" cy="1200329"/>
          </a:xfrm>
          <a:prstGeom prst="rect">
            <a:avLst/>
          </a:prstGeom>
          <a:noFill/>
        </p:spPr>
        <p:txBody>
          <a:bodyPr wrap="none" rtlCol="0" anchor="t">
            <a:spAutoFit/>
          </a:bodyPr>
          <a:lstStyle/>
          <a:p>
            <a:pPr algn="ctr"/>
            <a:r>
              <a:rPr lang="en-US" sz="7200" b="1" spc="600" dirty="0">
                <a:solidFill>
                  <a:schemeClr val="bg1"/>
                </a:solidFill>
                <a:latin typeface="Raleway" panose="020B0503030101060003" pitchFamily="34" charset="77"/>
              </a:rPr>
              <a:t>PRICE TABLES</a:t>
            </a:r>
          </a:p>
        </p:txBody>
      </p:sp>
      <p:sp>
        <p:nvSpPr>
          <p:cNvPr id="29" name="Subtitle 2">
            <a:extLst>
              <a:ext uri="{FF2B5EF4-FFF2-40B4-BE49-F238E27FC236}">
                <a16:creationId xmlns:a16="http://schemas.microsoft.com/office/drawing/2014/main" id="{506563F0-5666-CA41-945E-35CF9C7E664D}"/>
              </a:ext>
            </a:extLst>
          </p:cNvPr>
          <p:cNvSpPr txBox="1">
            <a:spLocks/>
          </p:cNvSpPr>
          <p:nvPr/>
        </p:nvSpPr>
        <p:spPr>
          <a:xfrm>
            <a:off x="9698575" y="692988"/>
            <a:ext cx="4984057"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000" spc="900" dirty="0">
                <a:solidFill>
                  <a:schemeClr val="bg1"/>
                </a:solidFill>
                <a:latin typeface="Raleway" panose="020B0503030101060003" pitchFamily="34" charset="77"/>
                <a:ea typeface="Source Sans Pro Light" panose="020B0403030403020204" pitchFamily="34" charset="0"/>
                <a:cs typeface="Mukta ExtraLight" panose="020B0000000000000000" pitchFamily="34" charset="77"/>
              </a:rPr>
              <a:t>YOUR SUBTITLE HERE</a:t>
            </a:r>
          </a:p>
        </p:txBody>
      </p:sp>
      <p:cxnSp>
        <p:nvCxnSpPr>
          <p:cNvPr id="30" name="Straight Connector 29">
            <a:extLst>
              <a:ext uri="{FF2B5EF4-FFF2-40B4-BE49-F238E27FC236}">
                <a16:creationId xmlns:a16="http://schemas.microsoft.com/office/drawing/2014/main" id="{A2DD3C99-2096-FE46-8CA1-8D1D15E2C688}"/>
              </a:ext>
            </a:extLst>
          </p:cNvPr>
          <p:cNvCxnSpPr>
            <a:cxnSpLocks/>
          </p:cNvCxnSpPr>
          <p:nvPr/>
        </p:nvCxnSpPr>
        <p:spPr>
          <a:xfrm>
            <a:off x="11274440" y="2375061"/>
            <a:ext cx="1820732" cy="0"/>
          </a:xfrm>
          <a:prstGeom prst="line">
            <a:avLst/>
          </a:prstGeom>
          <a:ln w="6350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999D9C1F-E98E-DF41-9357-31EE11D9747C}"/>
              </a:ext>
            </a:extLst>
          </p:cNvPr>
          <p:cNvSpPr/>
          <p:nvPr/>
        </p:nvSpPr>
        <p:spPr>
          <a:xfrm>
            <a:off x="3758192" y="4114800"/>
            <a:ext cx="6825765" cy="1108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49" name="Subtitle 2">
            <a:extLst>
              <a:ext uri="{FF2B5EF4-FFF2-40B4-BE49-F238E27FC236}">
                <a16:creationId xmlns:a16="http://schemas.microsoft.com/office/drawing/2014/main" id="{29410F45-992B-6246-A49A-0119F88D51E2}"/>
              </a:ext>
            </a:extLst>
          </p:cNvPr>
          <p:cNvSpPr txBox="1">
            <a:spLocks/>
          </p:cNvSpPr>
          <p:nvPr/>
        </p:nvSpPr>
        <p:spPr>
          <a:xfrm>
            <a:off x="5774336" y="4922820"/>
            <a:ext cx="2794355" cy="615553"/>
          </a:xfrm>
          <a:prstGeom prst="rect">
            <a:avLst/>
          </a:prstGeom>
          <a:ln w="38100">
            <a:noFill/>
          </a:ln>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3400" b="1" spc="300" dirty="0">
                <a:solidFill>
                  <a:schemeClr val="accent1"/>
                </a:solidFill>
                <a:latin typeface="Raleway" panose="020B0503030101060003" pitchFamily="34" charset="77"/>
                <a:ea typeface="Source Sans Pro Light" panose="020B0403030403020204" pitchFamily="34" charset="0"/>
                <a:cs typeface="Poppins" pitchFamily="2" charset="77"/>
              </a:rPr>
              <a:t>PERSONAL</a:t>
            </a:r>
          </a:p>
        </p:txBody>
      </p:sp>
      <p:sp>
        <p:nvSpPr>
          <p:cNvPr id="61" name="Subtitle 2">
            <a:extLst>
              <a:ext uri="{FF2B5EF4-FFF2-40B4-BE49-F238E27FC236}">
                <a16:creationId xmlns:a16="http://schemas.microsoft.com/office/drawing/2014/main" id="{BB096E42-4F07-884C-AC39-C9E3FFFB5448}"/>
              </a:ext>
            </a:extLst>
          </p:cNvPr>
          <p:cNvSpPr txBox="1">
            <a:spLocks/>
          </p:cNvSpPr>
          <p:nvPr/>
        </p:nvSpPr>
        <p:spPr>
          <a:xfrm>
            <a:off x="5345150" y="5640522"/>
            <a:ext cx="3652730" cy="550151"/>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800"/>
              </a:lnSpc>
            </a:pPr>
            <a:r>
              <a:rPr lang="en-US" dirty="0">
                <a:solidFill>
                  <a:schemeClr val="tx1"/>
                </a:solidFill>
                <a:latin typeface="Heebo Light" pitchFamily="2" charset="-79"/>
                <a:ea typeface="Source Sans Pro Light" panose="020B0403030403020204" pitchFamily="34" charset="0"/>
                <a:cs typeface="Mukta ExtraLight" panose="020B0000000000000000" pitchFamily="34" charset="77"/>
              </a:rPr>
              <a:t>A great option</a:t>
            </a:r>
          </a:p>
        </p:txBody>
      </p:sp>
      <p:sp>
        <p:nvSpPr>
          <p:cNvPr id="63" name="Subtitle 2">
            <a:extLst>
              <a:ext uri="{FF2B5EF4-FFF2-40B4-BE49-F238E27FC236}">
                <a16:creationId xmlns:a16="http://schemas.microsoft.com/office/drawing/2014/main" id="{BFC6F40D-7B65-EC4E-9C41-C27D17C544E9}"/>
              </a:ext>
            </a:extLst>
          </p:cNvPr>
          <p:cNvSpPr txBox="1">
            <a:spLocks/>
          </p:cNvSpPr>
          <p:nvPr/>
        </p:nvSpPr>
        <p:spPr>
          <a:xfrm>
            <a:off x="5785558" y="6696614"/>
            <a:ext cx="2771913" cy="1200329"/>
          </a:xfrm>
          <a:prstGeom prst="rect">
            <a:avLst/>
          </a:prstGeom>
          <a:ln w="38100">
            <a:noFill/>
          </a:ln>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7200" b="1" spc="600" dirty="0">
                <a:solidFill>
                  <a:schemeClr val="accent1"/>
                </a:solidFill>
                <a:latin typeface="Raleway" panose="020B0503030101060003" pitchFamily="34" charset="77"/>
                <a:ea typeface="Source Sans Pro Light" panose="020B0403030403020204" pitchFamily="34" charset="0"/>
                <a:cs typeface="Poppins" pitchFamily="2" charset="77"/>
              </a:rPr>
              <a:t>FREE</a:t>
            </a:r>
          </a:p>
        </p:txBody>
      </p:sp>
      <p:sp>
        <p:nvSpPr>
          <p:cNvPr id="36" name="Subtitle 2">
            <a:extLst>
              <a:ext uri="{FF2B5EF4-FFF2-40B4-BE49-F238E27FC236}">
                <a16:creationId xmlns:a16="http://schemas.microsoft.com/office/drawing/2014/main" id="{6D8FB732-5ED3-4B41-A982-A7CD2E67BBD8}"/>
              </a:ext>
            </a:extLst>
          </p:cNvPr>
          <p:cNvSpPr txBox="1">
            <a:spLocks/>
          </p:cNvSpPr>
          <p:nvPr/>
        </p:nvSpPr>
        <p:spPr>
          <a:xfrm>
            <a:off x="4552709" y="8388185"/>
            <a:ext cx="5237610" cy="1418978"/>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 companies go above and beyond traditional marketing by promoting.</a:t>
            </a:r>
          </a:p>
        </p:txBody>
      </p:sp>
      <p:sp>
        <p:nvSpPr>
          <p:cNvPr id="37" name="Rectangle 36">
            <a:extLst>
              <a:ext uri="{FF2B5EF4-FFF2-40B4-BE49-F238E27FC236}">
                <a16:creationId xmlns:a16="http://schemas.microsoft.com/office/drawing/2014/main" id="{629E764E-8CB7-A64E-86E8-5C851A7CA581}"/>
              </a:ext>
            </a:extLst>
          </p:cNvPr>
          <p:cNvSpPr/>
          <p:nvPr/>
        </p:nvSpPr>
        <p:spPr>
          <a:xfrm>
            <a:off x="13793694" y="4114800"/>
            <a:ext cx="6825765" cy="7812465"/>
          </a:xfrm>
          <a:prstGeom prst="rect">
            <a:avLst/>
          </a:prstGeom>
          <a:solidFill>
            <a:schemeClr val="bg1"/>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38" name="Subtitle 2">
            <a:extLst>
              <a:ext uri="{FF2B5EF4-FFF2-40B4-BE49-F238E27FC236}">
                <a16:creationId xmlns:a16="http://schemas.microsoft.com/office/drawing/2014/main" id="{2FC85DD7-384C-9F41-A057-70D036B02806}"/>
              </a:ext>
            </a:extLst>
          </p:cNvPr>
          <p:cNvSpPr txBox="1">
            <a:spLocks/>
          </p:cNvSpPr>
          <p:nvPr/>
        </p:nvSpPr>
        <p:spPr>
          <a:xfrm>
            <a:off x="15802184" y="10362877"/>
            <a:ext cx="2809666" cy="846448"/>
          </a:xfrm>
          <a:prstGeom prst="rect">
            <a:avLst/>
          </a:prstGeom>
          <a:solidFill>
            <a:schemeClr val="bg1"/>
          </a:solidFill>
          <a:ln w="38100">
            <a:solidFill>
              <a:schemeClr val="accent3"/>
            </a:solidFill>
            <a:miter lim="800000"/>
          </a:ln>
        </p:spPr>
        <p:txBody>
          <a:bodyPr vert="horz" wrap="none" lIns="91440" tIns="45720" rIns="91440" bIns="45720" rtlCol="0" anchor="ctr">
            <a:no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endParaRPr lang="en-US" sz="3200" dirty="0">
              <a:solidFill>
                <a:schemeClr val="bg1"/>
              </a:solidFill>
              <a:latin typeface="Heebo Light" pitchFamily="2" charset="-79"/>
              <a:ea typeface="Source Sans Pro Light" panose="020B0403030403020204" pitchFamily="34" charset="0"/>
              <a:cs typeface="Poppins" pitchFamily="2" charset="77"/>
            </a:endParaRPr>
          </a:p>
        </p:txBody>
      </p:sp>
      <p:sp>
        <p:nvSpPr>
          <p:cNvPr id="39" name="Subtitle 2">
            <a:extLst>
              <a:ext uri="{FF2B5EF4-FFF2-40B4-BE49-F238E27FC236}">
                <a16:creationId xmlns:a16="http://schemas.microsoft.com/office/drawing/2014/main" id="{87ABA702-340E-6D4A-A2CB-B2E568CCD6EC}"/>
              </a:ext>
            </a:extLst>
          </p:cNvPr>
          <p:cNvSpPr txBox="1">
            <a:spLocks/>
          </p:cNvSpPr>
          <p:nvPr/>
        </p:nvSpPr>
        <p:spPr>
          <a:xfrm>
            <a:off x="16225378" y="10555268"/>
            <a:ext cx="1962397" cy="461665"/>
          </a:xfrm>
          <a:prstGeom prst="rect">
            <a:avLst/>
          </a:prstGeom>
          <a:ln w="38100">
            <a:noFill/>
          </a:ln>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b="1" spc="300" dirty="0">
                <a:solidFill>
                  <a:schemeClr val="accent3"/>
                </a:solidFill>
                <a:latin typeface="Raleway" panose="020B0503030101060003" pitchFamily="34" charset="77"/>
                <a:ea typeface="Source Sans Pro Light" panose="020B0403030403020204" pitchFamily="34" charset="0"/>
                <a:cs typeface="Poppins" pitchFamily="2" charset="77"/>
              </a:rPr>
              <a:t>BUY NOW</a:t>
            </a:r>
          </a:p>
        </p:txBody>
      </p:sp>
      <p:sp>
        <p:nvSpPr>
          <p:cNvPr id="40" name="Rectangle 39">
            <a:extLst>
              <a:ext uri="{FF2B5EF4-FFF2-40B4-BE49-F238E27FC236}">
                <a16:creationId xmlns:a16="http://schemas.microsoft.com/office/drawing/2014/main" id="{93E734D6-8478-E84A-A418-AC0E1A240A3A}"/>
              </a:ext>
            </a:extLst>
          </p:cNvPr>
          <p:cNvSpPr/>
          <p:nvPr/>
        </p:nvSpPr>
        <p:spPr>
          <a:xfrm>
            <a:off x="13793694" y="4114800"/>
            <a:ext cx="6825765" cy="11083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41" name="Subtitle 2">
            <a:extLst>
              <a:ext uri="{FF2B5EF4-FFF2-40B4-BE49-F238E27FC236}">
                <a16:creationId xmlns:a16="http://schemas.microsoft.com/office/drawing/2014/main" id="{9759BDF9-87CF-D842-A4CA-E85FB592846C}"/>
              </a:ext>
            </a:extLst>
          </p:cNvPr>
          <p:cNvSpPr txBox="1">
            <a:spLocks/>
          </p:cNvSpPr>
          <p:nvPr/>
        </p:nvSpPr>
        <p:spPr>
          <a:xfrm>
            <a:off x="15255200" y="4922820"/>
            <a:ext cx="3903634" cy="615553"/>
          </a:xfrm>
          <a:prstGeom prst="rect">
            <a:avLst/>
          </a:prstGeom>
          <a:ln w="38100">
            <a:noFill/>
          </a:ln>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3400" b="1" spc="300" dirty="0">
                <a:solidFill>
                  <a:schemeClr val="accent2"/>
                </a:solidFill>
                <a:latin typeface="Raleway" panose="020B0503030101060003" pitchFamily="34" charset="77"/>
                <a:ea typeface="Source Sans Pro Light" panose="020B0403030403020204" pitchFamily="34" charset="0"/>
                <a:cs typeface="Poppins" pitchFamily="2" charset="77"/>
              </a:rPr>
              <a:t>PROFFESIONAL</a:t>
            </a:r>
          </a:p>
        </p:txBody>
      </p:sp>
      <p:sp>
        <p:nvSpPr>
          <p:cNvPr id="42" name="Subtitle 2">
            <a:extLst>
              <a:ext uri="{FF2B5EF4-FFF2-40B4-BE49-F238E27FC236}">
                <a16:creationId xmlns:a16="http://schemas.microsoft.com/office/drawing/2014/main" id="{82080200-A387-024A-9296-709D3FEB3BBB}"/>
              </a:ext>
            </a:extLst>
          </p:cNvPr>
          <p:cNvSpPr txBox="1">
            <a:spLocks/>
          </p:cNvSpPr>
          <p:nvPr/>
        </p:nvSpPr>
        <p:spPr>
          <a:xfrm>
            <a:off x="15380652" y="5640522"/>
            <a:ext cx="3652730" cy="550151"/>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800"/>
              </a:lnSpc>
            </a:pPr>
            <a:r>
              <a:rPr lang="en-US" dirty="0">
                <a:solidFill>
                  <a:schemeClr val="tx1"/>
                </a:solidFill>
                <a:latin typeface="Heebo Light" pitchFamily="2" charset="-79"/>
                <a:ea typeface="Source Sans Pro Light" panose="020B0403030403020204" pitchFamily="34" charset="0"/>
                <a:cs typeface="Mukta ExtraLight" panose="020B0000000000000000" pitchFamily="34" charset="77"/>
              </a:rPr>
              <a:t>A great option</a:t>
            </a:r>
          </a:p>
        </p:txBody>
      </p:sp>
      <p:sp>
        <p:nvSpPr>
          <p:cNvPr id="43" name="Subtitle 2">
            <a:extLst>
              <a:ext uri="{FF2B5EF4-FFF2-40B4-BE49-F238E27FC236}">
                <a16:creationId xmlns:a16="http://schemas.microsoft.com/office/drawing/2014/main" id="{8BFDA7C2-6E95-C341-82C1-CABA7D610B84}"/>
              </a:ext>
            </a:extLst>
          </p:cNvPr>
          <p:cNvSpPr txBox="1">
            <a:spLocks/>
          </p:cNvSpPr>
          <p:nvPr/>
        </p:nvSpPr>
        <p:spPr>
          <a:xfrm>
            <a:off x="16288337" y="6696614"/>
            <a:ext cx="1837361" cy="1200329"/>
          </a:xfrm>
          <a:prstGeom prst="rect">
            <a:avLst/>
          </a:prstGeom>
          <a:ln w="38100">
            <a:noFill/>
          </a:ln>
        </p:spPr>
        <p:txBody>
          <a:bodyPr vert="horz" wrap="non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7200" b="1" spc="600" baseline="30000" dirty="0">
                <a:solidFill>
                  <a:schemeClr val="accent2"/>
                </a:solidFill>
                <a:latin typeface="Raleway" panose="020B0503030101060003" pitchFamily="34" charset="77"/>
                <a:ea typeface="Source Sans Pro Light" panose="020B0403030403020204" pitchFamily="34" charset="0"/>
                <a:cs typeface="Poppins" pitchFamily="2" charset="77"/>
              </a:rPr>
              <a:t>$</a:t>
            </a:r>
            <a:r>
              <a:rPr lang="en-US" sz="7200" b="1" spc="600" dirty="0">
                <a:solidFill>
                  <a:schemeClr val="accent2"/>
                </a:solidFill>
                <a:latin typeface="Raleway" panose="020B0503030101060003" pitchFamily="34" charset="77"/>
                <a:ea typeface="Source Sans Pro Light" panose="020B0403030403020204" pitchFamily="34" charset="0"/>
                <a:cs typeface="Poppins" pitchFamily="2" charset="77"/>
              </a:rPr>
              <a:t>39</a:t>
            </a:r>
          </a:p>
        </p:txBody>
      </p:sp>
      <p:sp>
        <p:nvSpPr>
          <p:cNvPr id="55" name="Subtitle 2">
            <a:extLst>
              <a:ext uri="{FF2B5EF4-FFF2-40B4-BE49-F238E27FC236}">
                <a16:creationId xmlns:a16="http://schemas.microsoft.com/office/drawing/2014/main" id="{3A100DBF-E1FC-284F-BB87-C7F995161E93}"/>
              </a:ext>
            </a:extLst>
          </p:cNvPr>
          <p:cNvSpPr txBox="1">
            <a:spLocks/>
          </p:cNvSpPr>
          <p:nvPr/>
        </p:nvSpPr>
        <p:spPr>
          <a:xfrm>
            <a:off x="14588211" y="8388185"/>
            <a:ext cx="5237610" cy="1418978"/>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 companies go above and beyond traditional marketing by promoting.</a:t>
            </a:r>
          </a:p>
        </p:txBody>
      </p:sp>
    </p:spTree>
    <p:extLst>
      <p:ext uri="{BB962C8B-B14F-4D97-AF65-F5344CB8AC3E}">
        <p14:creationId xmlns:p14="http://schemas.microsoft.com/office/powerpoint/2010/main" val="1810436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a:extLst>
              <a:ext uri="{FF2B5EF4-FFF2-40B4-BE49-F238E27FC236}">
                <a16:creationId xmlns:a16="http://schemas.microsoft.com/office/drawing/2014/main" id="{8B7F55D0-6DEC-2844-9F74-CE2B279672FD}"/>
              </a:ext>
            </a:extLst>
          </p:cNvPr>
          <p:cNvSpPr txBox="1"/>
          <p:nvPr/>
        </p:nvSpPr>
        <p:spPr>
          <a:xfrm>
            <a:off x="6650537" y="1095992"/>
            <a:ext cx="11080277" cy="1200329"/>
          </a:xfrm>
          <a:prstGeom prst="rect">
            <a:avLst/>
          </a:prstGeom>
          <a:noFill/>
        </p:spPr>
        <p:txBody>
          <a:bodyPr wrap="none" rtlCol="0" anchor="t">
            <a:spAutoFit/>
          </a:bodyPr>
          <a:lstStyle/>
          <a:p>
            <a:pPr algn="ctr"/>
            <a:r>
              <a:rPr lang="en-US" sz="7200" b="1" spc="600" dirty="0">
                <a:solidFill>
                  <a:schemeClr val="tx2"/>
                </a:solidFill>
                <a:latin typeface="Raleway" panose="020B0503030101060003" pitchFamily="34" charset="77"/>
              </a:rPr>
              <a:t>TABLE OF CONTENTS</a:t>
            </a:r>
          </a:p>
        </p:txBody>
      </p:sp>
      <p:sp>
        <p:nvSpPr>
          <p:cNvPr id="27" name="Subtitle 2">
            <a:extLst>
              <a:ext uri="{FF2B5EF4-FFF2-40B4-BE49-F238E27FC236}">
                <a16:creationId xmlns:a16="http://schemas.microsoft.com/office/drawing/2014/main" id="{9EE1490D-54FC-C440-806A-5D3F3A7F645F}"/>
              </a:ext>
            </a:extLst>
          </p:cNvPr>
          <p:cNvSpPr txBox="1">
            <a:spLocks/>
          </p:cNvSpPr>
          <p:nvPr/>
        </p:nvSpPr>
        <p:spPr>
          <a:xfrm>
            <a:off x="9698575" y="692988"/>
            <a:ext cx="4984057"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YOUR SUBTITLE HERE</a:t>
            </a:r>
          </a:p>
        </p:txBody>
      </p:sp>
      <p:cxnSp>
        <p:nvCxnSpPr>
          <p:cNvPr id="33" name="Straight Connector 32">
            <a:extLst>
              <a:ext uri="{FF2B5EF4-FFF2-40B4-BE49-F238E27FC236}">
                <a16:creationId xmlns:a16="http://schemas.microsoft.com/office/drawing/2014/main" id="{6047F6C8-0458-7840-B9C6-2FF10CC4DF07}"/>
              </a:ext>
            </a:extLst>
          </p:cNvPr>
          <p:cNvCxnSpPr>
            <a:cxnSpLocks/>
          </p:cNvCxnSpPr>
          <p:nvPr/>
        </p:nvCxnSpPr>
        <p:spPr>
          <a:xfrm>
            <a:off x="11274440" y="2375061"/>
            <a:ext cx="1820732" cy="0"/>
          </a:xfrm>
          <a:prstGeom prst="line">
            <a:avLst/>
          </a:prstGeom>
          <a:ln w="635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98DFFF8B-DA2C-7747-8860-660B146F49E2}"/>
              </a:ext>
            </a:extLst>
          </p:cNvPr>
          <p:cNvSpPr/>
          <p:nvPr/>
        </p:nvSpPr>
        <p:spPr>
          <a:xfrm>
            <a:off x="3060751" y="4265414"/>
            <a:ext cx="8213689" cy="1175963"/>
          </a:xfrm>
          <a:prstGeom prst="rect">
            <a:avLst/>
          </a:prstGeom>
        </p:spPr>
        <p:txBody>
          <a:bodyPr wrap="square" anchor="t">
            <a:spAutoFit/>
          </a:bodyPr>
          <a:lstStyle/>
          <a:p>
            <a:pPr>
              <a:lnSpc>
                <a:spcPts val="4400"/>
              </a:lnSpc>
              <a:spcBef>
                <a:spcPts val="2400"/>
              </a:spcBef>
            </a:pPr>
            <a:r>
              <a:rPr lang="en-US" sz="25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 marketing.</a:t>
            </a:r>
          </a:p>
        </p:txBody>
      </p:sp>
      <p:sp>
        <p:nvSpPr>
          <p:cNvPr id="39" name="TextBox 38">
            <a:extLst>
              <a:ext uri="{FF2B5EF4-FFF2-40B4-BE49-F238E27FC236}">
                <a16:creationId xmlns:a16="http://schemas.microsoft.com/office/drawing/2014/main" id="{68B089E1-E290-8445-A82F-6B8683CAF1F0}"/>
              </a:ext>
            </a:extLst>
          </p:cNvPr>
          <p:cNvSpPr txBox="1"/>
          <p:nvPr/>
        </p:nvSpPr>
        <p:spPr>
          <a:xfrm>
            <a:off x="3060751" y="3483943"/>
            <a:ext cx="2707793" cy="615553"/>
          </a:xfrm>
          <a:prstGeom prst="rect">
            <a:avLst/>
          </a:prstGeom>
          <a:noFill/>
        </p:spPr>
        <p:txBody>
          <a:bodyPr wrap="none" rtlCol="0" anchor="ctr" anchorCtr="0">
            <a:spAutoFit/>
          </a:bodyPr>
          <a:lstStyle/>
          <a:p>
            <a:r>
              <a:rPr lang="en-US" sz="3400" b="1" spc="300" dirty="0">
                <a:solidFill>
                  <a:schemeClr val="tx2"/>
                </a:solidFill>
                <a:latin typeface="Raleway" panose="020B0503030101060003" pitchFamily="34" charset="77"/>
                <a:ea typeface="League Spartan" charset="0"/>
                <a:cs typeface="Poppins" pitchFamily="2" charset="77"/>
              </a:rPr>
              <a:t>ABOUT US</a:t>
            </a:r>
          </a:p>
        </p:txBody>
      </p:sp>
      <p:sp>
        <p:nvSpPr>
          <p:cNvPr id="42" name="Rectangle 41">
            <a:extLst>
              <a:ext uri="{FF2B5EF4-FFF2-40B4-BE49-F238E27FC236}">
                <a16:creationId xmlns:a16="http://schemas.microsoft.com/office/drawing/2014/main" id="{B198904C-39C5-F84C-AC19-EEC2219FBCAF}"/>
              </a:ext>
            </a:extLst>
          </p:cNvPr>
          <p:cNvSpPr/>
          <p:nvPr/>
        </p:nvSpPr>
        <p:spPr>
          <a:xfrm>
            <a:off x="3060751" y="7886086"/>
            <a:ext cx="8213689" cy="1175963"/>
          </a:xfrm>
          <a:prstGeom prst="rect">
            <a:avLst/>
          </a:prstGeom>
        </p:spPr>
        <p:txBody>
          <a:bodyPr wrap="square" anchor="t">
            <a:spAutoFit/>
          </a:bodyPr>
          <a:lstStyle/>
          <a:p>
            <a:pPr>
              <a:lnSpc>
                <a:spcPts val="4400"/>
              </a:lnSpc>
              <a:spcBef>
                <a:spcPts val="2400"/>
              </a:spcBef>
            </a:pPr>
            <a:r>
              <a:rPr lang="en-US" sz="25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 marketing.</a:t>
            </a:r>
          </a:p>
        </p:txBody>
      </p:sp>
      <p:sp>
        <p:nvSpPr>
          <p:cNvPr id="43" name="TextBox 42">
            <a:extLst>
              <a:ext uri="{FF2B5EF4-FFF2-40B4-BE49-F238E27FC236}">
                <a16:creationId xmlns:a16="http://schemas.microsoft.com/office/drawing/2014/main" id="{1570F2FE-7AD0-C24E-85C4-5BF88ADC8433}"/>
              </a:ext>
            </a:extLst>
          </p:cNvPr>
          <p:cNvSpPr txBox="1"/>
          <p:nvPr/>
        </p:nvSpPr>
        <p:spPr>
          <a:xfrm>
            <a:off x="3060751" y="7104615"/>
            <a:ext cx="5152373" cy="615553"/>
          </a:xfrm>
          <a:prstGeom prst="rect">
            <a:avLst/>
          </a:prstGeom>
          <a:noFill/>
        </p:spPr>
        <p:txBody>
          <a:bodyPr wrap="none" rtlCol="0" anchor="ctr" anchorCtr="0">
            <a:spAutoFit/>
          </a:bodyPr>
          <a:lstStyle/>
          <a:p>
            <a:r>
              <a:rPr lang="en-US" sz="3400" b="1" spc="300" dirty="0">
                <a:solidFill>
                  <a:schemeClr val="tx2"/>
                </a:solidFill>
                <a:latin typeface="Raleway" panose="020B0503030101060003" pitchFamily="34" charset="77"/>
                <a:ea typeface="League Spartan" charset="0"/>
                <a:cs typeface="Poppins" pitchFamily="2" charset="77"/>
              </a:rPr>
              <a:t>WELCOME MESSAGE</a:t>
            </a:r>
          </a:p>
        </p:txBody>
      </p:sp>
      <p:sp>
        <p:nvSpPr>
          <p:cNvPr id="44" name="Rectangle 43">
            <a:extLst>
              <a:ext uri="{FF2B5EF4-FFF2-40B4-BE49-F238E27FC236}">
                <a16:creationId xmlns:a16="http://schemas.microsoft.com/office/drawing/2014/main" id="{7C113A15-77C0-6247-A2FF-48942D4FBBE2}"/>
              </a:ext>
            </a:extLst>
          </p:cNvPr>
          <p:cNvSpPr/>
          <p:nvPr/>
        </p:nvSpPr>
        <p:spPr>
          <a:xfrm>
            <a:off x="3060751" y="11506758"/>
            <a:ext cx="8213689" cy="1175963"/>
          </a:xfrm>
          <a:prstGeom prst="rect">
            <a:avLst/>
          </a:prstGeom>
        </p:spPr>
        <p:txBody>
          <a:bodyPr wrap="square" anchor="t">
            <a:spAutoFit/>
          </a:bodyPr>
          <a:lstStyle/>
          <a:p>
            <a:pPr>
              <a:lnSpc>
                <a:spcPts val="4400"/>
              </a:lnSpc>
              <a:spcBef>
                <a:spcPts val="2400"/>
              </a:spcBef>
            </a:pPr>
            <a:r>
              <a:rPr lang="en-US" sz="25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 marketing.</a:t>
            </a:r>
          </a:p>
        </p:txBody>
      </p:sp>
      <p:sp>
        <p:nvSpPr>
          <p:cNvPr id="45" name="TextBox 44">
            <a:extLst>
              <a:ext uri="{FF2B5EF4-FFF2-40B4-BE49-F238E27FC236}">
                <a16:creationId xmlns:a16="http://schemas.microsoft.com/office/drawing/2014/main" id="{1E364DE8-99B4-094F-B052-AA21388248E0}"/>
              </a:ext>
            </a:extLst>
          </p:cNvPr>
          <p:cNvSpPr txBox="1"/>
          <p:nvPr/>
        </p:nvSpPr>
        <p:spPr>
          <a:xfrm>
            <a:off x="3060751" y="10725287"/>
            <a:ext cx="3485249" cy="615553"/>
          </a:xfrm>
          <a:prstGeom prst="rect">
            <a:avLst/>
          </a:prstGeom>
          <a:noFill/>
        </p:spPr>
        <p:txBody>
          <a:bodyPr wrap="none" rtlCol="0" anchor="ctr" anchorCtr="0">
            <a:spAutoFit/>
          </a:bodyPr>
          <a:lstStyle/>
          <a:p>
            <a:r>
              <a:rPr lang="en-US" sz="3400" b="1" spc="300" dirty="0">
                <a:solidFill>
                  <a:schemeClr val="tx2"/>
                </a:solidFill>
                <a:latin typeface="Raleway" panose="020B0503030101060003" pitchFamily="34" charset="77"/>
                <a:ea typeface="League Spartan" charset="0"/>
                <a:cs typeface="Poppins" pitchFamily="2" charset="77"/>
              </a:rPr>
              <a:t>OUR MISSION</a:t>
            </a:r>
          </a:p>
        </p:txBody>
      </p:sp>
      <p:sp>
        <p:nvSpPr>
          <p:cNvPr id="46" name="TextBox 45">
            <a:extLst>
              <a:ext uri="{FF2B5EF4-FFF2-40B4-BE49-F238E27FC236}">
                <a16:creationId xmlns:a16="http://schemas.microsoft.com/office/drawing/2014/main" id="{EB604C6F-9E22-7140-93CD-1F92FAF7B837}"/>
              </a:ext>
            </a:extLst>
          </p:cNvPr>
          <p:cNvSpPr txBox="1"/>
          <p:nvPr/>
        </p:nvSpPr>
        <p:spPr>
          <a:xfrm>
            <a:off x="1544780" y="3473705"/>
            <a:ext cx="1013419" cy="1862048"/>
          </a:xfrm>
          <a:prstGeom prst="rect">
            <a:avLst/>
          </a:prstGeom>
          <a:noFill/>
        </p:spPr>
        <p:txBody>
          <a:bodyPr wrap="none" rtlCol="0" anchor="ctr">
            <a:spAutoFit/>
          </a:bodyPr>
          <a:lstStyle/>
          <a:p>
            <a:pPr algn="ctr"/>
            <a:r>
              <a:rPr lang="en-US" sz="11500" dirty="0">
                <a:solidFill>
                  <a:schemeClr val="bg1">
                    <a:lumMod val="85000"/>
                  </a:schemeClr>
                </a:solidFill>
                <a:latin typeface="Heebo" pitchFamily="2" charset="-79"/>
                <a:cs typeface="Heebo" pitchFamily="2" charset="-79"/>
              </a:rPr>
              <a:t>1</a:t>
            </a:r>
          </a:p>
        </p:txBody>
      </p:sp>
      <p:sp>
        <p:nvSpPr>
          <p:cNvPr id="47" name="TextBox 46">
            <a:extLst>
              <a:ext uri="{FF2B5EF4-FFF2-40B4-BE49-F238E27FC236}">
                <a16:creationId xmlns:a16="http://schemas.microsoft.com/office/drawing/2014/main" id="{AC0EB8D7-4CCF-1B4B-9D66-57CB113C4C08}"/>
              </a:ext>
            </a:extLst>
          </p:cNvPr>
          <p:cNvSpPr txBox="1"/>
          <p:nvPr/>
        </p:nvSpPr>
        <p:spPr>
          <a:xfrm>
            <a:off x="1544780" y="6955062"/>
            <a:ext cx="1013419" cy="1862048"/>
          </a:xfrm>
          <a:prstGeom prst="rect">
            <a:avLst/>
          </a:prstGeom>
          <a:noFill/>
        </p:spPr>
        <p:txBody>
          <a:bodyPr wrap="none" rtlCol="0" anchor="ctr">
            <a:spAutoFit/>
          </a:bodyPr>
          <a:lstStyle/>
          <a:p>
            <a:pPr algn="ctr"/>
            <a:r>
              <a:rPr lang="en-US" sz="11500" dirty="0">
                <a:solidFill>
                  <a:schemeClr val="bg1">
                    <a:lumMod val="85000"/>
                  </a:schemeClr>
                </a:solidFill>
                <a:latin typeface="Heebo" pitchFamily="2" charset="-79"/>
                <a:cs typeface="Heebo" pitchFamily="2" charset="-79"/>
              </a:rPr>
              <a:t>2</a:t>
            </a:r>
          </a:p>
        </p:txBody>
      </p:sp>
      <p:sp>
        <p:nvSpPr>
          <p:cNvPr id="48" name="TextBox 47">
            <a:extLst>
              <a:ext uri="{FF2B5EF4-FFF2-40B4-BE49-F238E27FC236}">
                <a16:creationId xmlns:a16="http://schemas.microsoft.com/office/drawing/2014/main" id="{383B98CD-84CD-E44A-B148-B784369711AA}"/>
              </a:ext>
            </a:extLst>
          </p:cNvPr>
          <p:cNvSpPr txBox="1"/>
          <p:nvPr/>
        </p:nvSpPr>
        <p:spPr>
          <a:xfrm>
            <a:off x="1544780" y="10436419"/>
            <a:ext cx="1013419" cy="1862048"/>
          </a:xfrm>
          <a:prstGeom prst="rect">
            <a:avLst/>
          </a:prstGeom>
          <a:noFill/>
        </p:spPr>
        <p:txBody>
          <a:bodyPr wrap="none" rtlCol="0" anchor="ctr">
            <a:spAutoFit/>
          </a:bodyPr>
          <a:lstStyle/>
          <a:p>
            <a:pPr algn="ctr"/>
            <a:r>
              <a:rPr lang="en-US" sz="11500" dirty="0">
                <a:solidFill>
                  <a:schemeClr val="bg1">
                    <a:lumMod val="85000"/>
                  </a:schemeClr>
                </a:solidFill>
                <a:latin typeface="Heebo" pitchFamily="2" charset="-79"/>
                <a:cs typeface="Heebo" pitchFamily="2" charset="-79"/>
              </a:rPr>
              <a:t>3</a:t>
            </a:r>
          </a:p>
        </p:txBody>
      </p:sp>
      <p:sp>
        <p:nvSpPr>
          <p:cNvPr id="51" name="Rectangle 50">
            <a:extLst>
              <a:ext uri="{FF2B5EF4-FFF2-40B4-BE49-F238E27FC236}">
                <a16:creationId xmlns:a16="http://schemas.microsoft.com/office/drawing/2014/main" id="{5851F3F2-CD6E-BE4C-B0CB-78D5FE71A2FD}"/>
              </a:ext>
            </a:extLst>
          </p:cNvPr>
          <p:cNvSpPr/>
          <p:nvPr/>
        </p:nvSpPr>
        <p:spPr>
          <a:xfrm>
            <a:off x="14652152" y="4265414"/>
            <a:ext cx="8213689" cy="1175963"/>
          </a:xfrm>
          <a:prstGeom prst="rect">
            <a:avLst/>
          </a:prstGeom>
        </p:spPr>
        <p:txBody>
          <a:bodyPr wrap="square" anchor="t">
            <a:spAutoFit/>
          </a:bodyPr>
          <a:lstStyle/>
          <a:p>
            <a:pPr>
              <a:lnSpc>
                <a:spcPts val="4400"/>
              </a:lnSpc>
              <a:spcBef>
                <a:spcPts val="2400"/>
              </a:spcBef>
            </a:pPr>
            <a:r>
              <a:rPr lang="en-US" sz="25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 marketing.</a:t>
            </a:r>
          </a:p>
        </p:txBody>
      </p:sp>
      <p:sp>
        <p:nvSpPr>
          <p:cNvPr id="52" name="TextBox 51">
            <a:extLst>
              <a:ext uri="{FF2B5EF4-FFF2-40B4-BE49-F238E27FC236}">
                <a16:creationId xmlns:a16="http://schemas.microsoft.com/office/drawing/2014/main" id="{D017F87B-6AB9-C845-8055-73F6E642C607}"/>
              </a:ext>
            </a:extLst>
          </p:cNvPr>
          <p:cNvSpPr txBox="1"/>
          <p:nvPr/>
        </p:nvSpPr>
        <p:spPr>
          <a:xfrm>
            <a:off x="14652152" y="3483943"/>
            <a:ext cx="3097323" cy="615553"/>
          </a:xfrm>
          <a:prstGeom prst="rect">
            <a:avLst/>
          </a:prstGeom>
          <a:noFill/>
        </p:spPr>
        <p:txBody>
          <a:bodyPr wrap="none" rtlCol="0" anchor="ctr" anchorCtr="0">
            <a:spAutoFit/>
          </a:bodyPr>
          <a:lstStyle/>
          <a:p>
            <a:r>
              <a:rPr lang="en-US" sz="3400" b="1" spc="300" dirty="0">
                <a:solidFill>
                  <a:schemeClr val="tx2"/>
                </a:solidFill>
                <a:latin typeface="Raleway" panose="020B0503030101060003" pitchFamily="34" charset="77"/>
                <a:ea typeface="League Spartan" charset="0"/>
                <a:cs typeface="Poppins" pitchFamily="2" charset="77"/>
              </a:rPr>
              <a:t>OUR VISION</a:t>
            </a:r>
          </a:p>
        </p:txBody>
      </p:sp>
      <p:sp>
        <p:nvSpPr>
          <p:cNvPr id="53" name="Rectangle 52">
            <a:extLst>
              <a:ext uri="{FF2B5EF4-FFF2-40B4-BE49-F238E27FC236}">
                <a16:creationId xmlns:a16="http://schemas.microsoft.com/office/drawing/2014/main" id="{C4134B63-02F7-014F-B051-503720ED7892}"/>
              </a:ext>
            </a:extLst>
          </p:cNvPr>
          <p:cNvSpPr/>
          <p:nvPr/>
        </p:nvSpPr>
        <p:spPr>
          <a:xfrm>
            <a:off x="14652152" y="7886086"/>
            <a:ext cx="8213689" cy="1175963"/>
          </a:xfrm>
          <a:prstGeom prst="rect">
            <a:avLst/>
          </a:prstGeom>
        </p:spPr>
        <p:txBody>
          <a:bodyPr wrap="square" anchor="t">
            <a:spAutoFit/>
          </a:bodyPr>
          <a:lstStyle/>
          <a:p>
            <a:pPr>
              <a:lnSpc>
                <a:spcPts val="4400"/>
              </a:lnSpc>
              <a:spcBef>
                <a:spcPts val="2400"/>
              </a:spcBef>
            </a:pPr>
            <a:r>
              <a:rPr lang="en-US" sz="25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 marketing.</a:t>
            </a:r>
          </a:p>
        </p:txBody>
      </p:sp>
      <p:sp>
        <p:nvSpPr>
          <p:cNvPr id="54" name="TextBox 53">
            <a:extLst>
              <a:ext uri="{FF2B5EF4-FFF2-40B4-BE49-F238E27FC236}">
                <a16:creationId xmlns:a16="http://schemas.microsoft.com/office/drawing/2014/main" id="{6C66BA12-8F9E-7641-81BF-E6668DA402A8}"/>
              </a:ext>
            </a:extLst>
          </p:cNvPr>
          <p:cNvSpPr txBox="1"/>
          <p:nvPr/>
        </p:nvSpPr>
        <p:spPr>
          <a:xfrm>
            <a:off x="14652152" y="7104615"/>
            <a:ext cx="4041491" cy="615553"/>
          </a:xfrm>
          <a:prstGeom prst="rect">
            <a:avLst/>
          </a:prstGeom>
          <a:noFill/>
        </p:spPr>
        <p:txBody>
          <a:bodyPr wrap="none" rtlCol="0" anchor="ctr" anchorCtr="0">
            <a:spAutoFit/>
          </a:bodyPr>
          <a:lstStyle/>
          <a:p>
            <a:r>
              <a:rPr lang="en-US" sz="3400" b="1" spc="300" dirty="0">
                <a:solidFill>
                  <a:schemeClr val="tx2"/>
                </a:solidFill>
                <a:latin typeface="Raleway" panose="020B0503030101060003" pitchFamily="34" charset="77"/>
                <a:ea typeface="League Spartan" charset="0"/>
                <a:cs typeface="Poppins" pitchFamily="2" charset="77"/>
              </a:rPr>
              <a:t>PICTURE + TEXT</a:t>
            </a:r>
          </a:p>
        </p:txBody>
      </p:sp>
      <p:sp>
        <p:nvSpPr>
          <p:cNvPr id="55" name="Rectangle 54">
            <a:extLst>
              <a:ext uri="{FF2B5EF4-FFF2-40B4-BE49-F238E27FC236}">
                <a16:creationId xmlns:a16="http://schemas.microsoft.com/office/drawing/2014/main" id="{E92FF5C2-4710-864F-B52E-CAC17B2AD49F}"/>
              </a:ext>
            </a:extLst>
          </p:cNvPr>
          <p:cNvSpPr/>
          <p:nvPr/>
        </p:nvSpPr>
        <p:spPr>
          <a:xfrm>
            <a:off x="14652152" y="11506758"/>
            <a:ext cx="8213689" cy="1175963"/>
          </a:xfrm>
          <a:prstGeom prst="rect">
            <a:avLst/>
          </a:prstGeom>
        </p:spPr>
        <p:txBody>
          <a:bodyPr wrap="square" anchor="t">
            <a:spAutoFit/>
          </a:bodyPr>
          <a:lstStyle/>
          <a:p>
            <a:pPr>
              <a:lnSpc>
                <a:spcPts val="4400"/>
              </a:lnSpc>
              <a:spcBef>
                <a:spcPts val="2400"/>
              </a:spcBef>
            </a:pPr>
            <a:r>
              <a:rPr lang="en-US" sz="25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 marketing.</a:t>
            </a:r>
          </a:p>
        </p:txBody>
      </p:sp>
      <p:sp>
        <p:nvSpPr>
          <p:cNvPr id="56" name="TextBox 55">
            <a:extLst>
              <a:ext uri="{FF2B5EF4-FFF2-40B4-BE49-F238E27FC236}">
                <a16:creationId xmlns:a16="http://schemas.microsoft.com/office/drawing/2014/main" id="{97802CF2-3DC8-0E44-BCF4-8B2929C17AC3}"/>
              </a:ext>
            </a:extLst>
          </p:cNvPr>
          <p:cNvSpPr txBox="1"/>
          <p:nvPr/>
        </p:nvSpPr>
        <p:spPr>
          <a:xfrm>
            <a:off x="14652152" y="10725287"/>
            <a:ext cx="4118435" cy="615553"/>
          </a:xfrm>
          <a:prstGeom prst="rect">
            <a:avLst/>
          </a:prstGeom>
          <a:noFill/>
        </p:spPr>
        <p:txBody>
          <a:bodyPr wrap="none" rtlCol="0" anchor="ctr" anchorCtr="0">
            <a:spAutoFit/>
          </a:bodyPr>
          <a:lstStyle/>
          <a:p>
            <a:r>
              <a:rPr lang="en-US" sz="3400" b="1" spc="300" dirty="0">
                <a:solidFill>
                  <a:schemeClr val="tx2"/>
                </a:solidFill>
                <a:latin typeface="Raleway" panose="020B0503030101060003" pitchFamily="34" charset="77"/>
                <a:ea typeface="League Spartan" charset="0"/>
                <a:cs typeface="Poppins" pitchFamily="2" charset="77"/>
              </a:rPr>
              <a:t>MEET THE TEAM</a:t>
            </a:r>
          </a:p>
        </p:txBody>
      </p:sp>
      <p:sp>
        <p:nvSpPr>
          <p:cNvPr id="57" name="TextBox 56">
            <a:extLst>
              <a:ext uri="{FF2B5EF4-FFF2-40B4-BE49-F238E27FC236}">
                <a16:creationId xmlns:a16="http://schemas.microsoft.com/office/drawing/2014/main" id="{30E86269-C682-9B41-987A-9E327DF58206}"/>
              </a:ext>
            </a:extLst>
          </p:cNvPr>
          <p:cNvSpPr txBox="1"/>
          <p:nvPr/>
        </p:nvSpPr>
        <p:spPr>
          <a:xfrm>
            <a:off x="13136181" y="3473705"/>
            <a:ext cx="1013419" cy="1862048"/>
          </a:xfrm>
          <a:prstGeom prst="rect">
            <a:avLst/>
          </a:prstGeom>
          <a:noFill/>
        </p:spPr>
        <p:txBody>
          <a:bodyPr wrap="none" rtlCol="0" anchor="ctr">
            <a:spAutoFit/>
          </a:bodyPr>
          <a:lstStyle/>
          <a:p>
            <a:pPr algn="ctr"/>
            <a:r>
              <a:rPr lang="en-US" sz="11500" dirty="0">
                <a:solidFill>
                  <a:schemeClr val="bg1">
                    <a:lumMod val="85000"/>
                  </a:schemeClr>
                </a:solidFill>
                <a:latin typeface="Heebo" pitchFamily="2" charset="-79"/>
                <a:cs typeface="Heebo" pitchFamily="2" charset="-79"/>
              </a:rPr>
              <a:t>4</a:t>
            </a:r>
          </a:p>
        </p:txBody>
      </p:sp>
      <p:sp>
        <p:nvSpPr>
          <p:cNvPr id="58" name="TextBox 57">
            <a:extLst>
              <a:ext uri="{FF2B5EF4-FFF2-40B4-BE49-F238E27FC236}">
                <a16:creationId xmlns:a16="http://schemas.microsoft.com/office/drawing/2014/main" id="{491A7F59-D8F4-F44F-919B-7C49028E4FEB}"/>
              </a:ext>
            </a:extLst>
          </p:cNvPr>
          <p:cNvSpPr txBox="1"/>
          <p:nvPr/>
        </p:nvSpPr>
        <p:spPr>
          <a:xfrm>
            <a:off x="13136181" y="6955062"/>
            <a:ext cx="1013419" cy="1862048"/>
          </a:xfrm>
          <a:prstGeom prst="rect">
            <a:avLst/>
          </a:prstGeom>
          <a:noFill/>
        </p:spPr>
        <p:txBody>
          <a:bodyPr wrap="none" rtlCol="0" anchor="ctr">
            <a:spAutoFit/>
          </a:bodyPr>
          <a:lstStyle/>
          <a:p>
            <a:pPr algn="ctr"/>
            <a:r>
              <a:rPr lang="en-US" sz="11500" dirty="0">
                <a:solidFill>
                  <a:schemeClr val="bg1">
                    <a:lumMod val="85000"/>
                  </a:schemeClr>
                </a:solidFill>
                <a:latin typeface="Heebo" pitchFamily="2" charset="-79"/>
                <a:cs typeface="Heebo" pitchFamily="2" charset="-79"/>
              </a:rPr>
              <a:t>5</a:t>
            </a:r>
          </a:p>
        </p:txBody>
      </p:sp>
      <p:sp>
        <p:nvSpPr>
          <p:cNvPr id="59" name="TextBox 58">
            <a:extLst>
              <a:ext uri="{FF2B5EF4-FFF2-40B4-BE49-F238E27FC236}">
                <a16:creationId xmlns:a16="http://schemas.microsoft.com/office/drawing/2014/main" id="{148DFCB7-6531-E346-941E-545631D4B84B}"/>
              </a:ext>
            </a:extLst>
          </p:cNvPr>
          <p:cNvSpPr txBox="1"/>
          <p:nvPr/>
        </p:nvSpPr>
        <p:spPr>
          <a:xfrm>
            <a:off x="13136181" y="10436419"/>
            <a:ext cx="1013419" cy="1862048"/>
          </a:xfrm>
          <a:prstGeom prst="rect">
            <a:avLst/>
          </a:prstGeom>
          <a:noFill/>
        </p:spPr>
        <p:txBody>
          <a:bodyPr wrap="none" rtlCol="0" anchor="ctr">
            <a:spAutoFit/>
          </a:bodyPr>
          <a:lstStyle/>
          <a:p>
            <a:pPr algn="ctr"/>
            <a:r>
              <a:rPr lang="en-US" sz="11500" dirty="0">
                <a:solidFill>
                  <a:schemeClr val="bg1">
                    <a:lumMod val="85000"/>
                  </a:schemeClr>
                </a:solidFill>
                <a:latin typeface="Heebo" pitchFamily="2" charset="-79"/>
                <a:cs typeface="Heebo" pitchFamily="2" charset="-79"/>
              </a:rPr>
              <a:t>6</a:t>
            </a:r>
          </a:p>
        </p:txBody>
      </p:sp>
    </p:spTree>
    <p:extLst>
      <p:ext uri="{BB962C8B-B14F-4D97-AF65-F5344CB8AC3E}">
        <p14:creationId xmlns:p14="http://schemas.microsoft.com/office/powerpoint/2010/main" val="2837771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extBox 48">
            <a:extLst>
              <a:ext uri="{FF2B5EF4-FFF2-40B4-BE49-F238E27FC236}">
                <a16:creationId xmlns:a16="http://schemas.microsoft.com/office/drawing/2014/main" id="{D9B16033-8A50-9C4B-96B2-E0911AE74A46}"/>
              </a:ext>
            </a:extLst>
          </p:cNvPr>
          <p:cNvSpPr txBox="1"/>
          <p:nvPr/>
        </p:nvSpPr>
        <p:spPr>
          <a:xfrm>
            <a:off x="8740041" y="5578201"/>
            <a:ext cx="6901248" cy="2557431"/>
          </a:xfrm>
          <a:prstGeom prst="rect">
            <a:avLst/>
          </a:prstGeom>
          <a:noFill/>
        </p:spPr>
        <p:txBody>
          <a:bodyPr wrap="none" rtlCol="0" anchor="ctr">
            <a:spAutoFit/>
          </a:bodyPr>
          <a:lstStyle/>
          <a:p>
            <a:pPr algn="ctr">
              <a:lnSpc>
                <a:spcPts val="10000"/>
              </a:lnSpc>
            </a:pPr>
            <a:r>
              <a:rPr lang="en-US" sz="7200" b="1" spc="600" dirty="0">
                <a:solidFill>
                  <a:schemeClr val="tx2"/>
                </a:solidFill>
                <a:latin typeface="Raleway" panose="020B0503030101060003" pitchFamily="34" charset="77"/>
              </a:rPr>
              <a:t>OUR LATEST </a:t>
            </a:r>
          </a:p>
          <a:p>
            <a:pPr algn="ctr">
              <a:lnSpc>
                <a:spcPts val="10000"/>
              </a:lnSpc>
            </a:pPr>
            <a:r>
              <a:rPr lang="en-US" sz="7200" b="1" spc="600" dirty="0">
                <a:solidFill>
                  <a:schemeClr val="tx2"/>
                </a:solidFill>
                <a:latin typeface="Raleway" panose="020B0503030101060003" pitchFamily="34" charset="77"/>
              </a:rPr>
              <a:t>PROJECTS</a:t>
            </a:r>
          </a:p>
        </p:txBody>
      </p:sp>
      <p:cxnSp>
        <p:nvCxnSpPr>
          <p:cNvPr id="50" name="Straight Connector 49">
            <a:extLst>
              <a:ext uri="{FF2B5EF4-FFF2-40B4-BE49-F238E27FC236}">
                <a16:creationId xmlns:a16="http://schemas.microsoft.com/office/drawing/2014/main" id="{A188C21E-5F0E-9142-84FC-0FEA369E16BE}"/>
              </a:ext>
            </a:extLst>
          </p:cNvPr>
          <p:cNvCxnSpPr>
            <a:cxnSpLocks/>
          </p:cNvCxnSpPr>
          <p:nvPr/>
        </p:nvCxnSpPr>
        <p:spPr>
          <a:xfrm>
            <a:off x="11274440" y="8176567"/>
            <a:ext cx="1820732" cy="0"/>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Picture Placeholder 2">
            <a:extLst>
              <a:ext uri="{FF2B5EF4-FFF2-40B4-BE49-F238E27FC236}">
                <a16:creationId xmlns:a16="http://schemas.microsoft.com/office/drawing/2014/main" id="{4B7522D7-A258-6149-9065-FB5AD0C478CD}"/>
              </a:ext>
            </a:extLst>
          </p:cNvPr>
          <p:cNvSpPr>
            <a:spLocks noGrp="1"/>
          </p:cNvSpPr>
          <p:nvPr>
            <p:ph type="pic" sz="quarter" idx="11"/>
          </p:nvPr>
        </p:nvSpPr>
        <p:spPr>
          <a:solidFill>
            <a:schemeClr val="bg1">
              <a:lumMod val="95000"/>
            </a:schemeClr>
          </a:solidFill>
        </p:spPr>
      </p:sp>
      <p:sp>
        <p:nvSpPr>
          <p:cNvPr id="5" name="Picture Placeholder 4">
            <a:extLst>
              <a:ext uri="{FF2B5EF4-FFF2-40B4-BE49-F238E27FC236}">
                <a16:creationId xmlns:a16="http://schemas.microsoft.com/office/drawing/2014/main" id="{FA8E9110-37AC-3C42-AA15-7BC324CB1EF1}"/>
              </a:ext>
            </a:extLst>
          </p:cNvPr>
          <p:cNvSpPr>
            <a:spLocks noGrp="1"/>
          </p:cNvSpPr>
          <p:nvPr>
            <p:ph type="pic" sz="quarter" idx="12"/>
          </p:nvPr>
        </p:nvSpPr>
        <p:spPr>
          <a:solidFill>
            <a:schemeClr val="bg1">
              <a:lumMod val="95000"/>
            </a:schemeClr>
          </a:solidFill>
        </p:spPr>
      </p:sp>
      <p:sp>
        <p:nvSpPr>
          <p:cNvPr id="7" name="Picture Placeholder 6">
            <a:extLst>
              <a:ext uri="{FF2B5EF4-FFF2-40B4-BE49-F238E27FC236}">
                <a16:creationId xmlns:a16="http://schemas.microsoft.com/office/drawing/2014/main" id="{EE46F8FC-02F5-1247-875B-6CAA5DBF2F81}"/>
              </a:ext>
            </a:extLst>
          </p:cNvPr>
          <p:cNvSpPr>
            <a:spLocks noGrp="1"/>
          </p:cNvSpPr>
          <p:nvPr>
            <p:ph type="pic" sz="quarter" idx="13"/>
          </p:nvPr>
        </p:nvSpPr>
        <p:spPr>
          <a:solidFill>
            <a:schemeClr val="bg1">
              <a:lumMod val="95000"/>
            </a:schemeClr>
          </a:solidFill>
        </p:spPr>
      </p:sp>
      <p:sp>
        <p:nvSpPr>
          <p:cNvPr id="9" name="Picture Placeholder 8">
            <a:extLst>
              <a:ext uri="{FF2B5EF4-FFF2-40B4-BE49-F238E27FC236}">
                <a16:creationId xmlns:a16="http://schemas.microsoft.com/office/drawing/2014/main" id="{300949E9-5D0A-0547-A45E-B8E558078A9E}"/>
              </a:ext>
            </a:extLst>
          </p:cNvPr>
          <p:cNvSpPr>
            <a:spLocks noGrp="1"/>
          </p:cNvSpPr>
          <p:nvPr>
            <p:ph type="pic" sz="quarter" idx="14"/>
          </p:nvPr>
        </p:nvSpPr>
        <p:spPr>
          <a:solidFill>
            <a:schemeClr val="bg1">
              <a:lumMod val="95000"/>
            </a:schemeClr>
          </a:solidFill>
        </p:spPr>
      </p:sp>
      <p:sp>
        <p:nvSpPr>
          <p:cNvPr id="11" name="Picture Placeholder 10">
            <a:extLst>
              <a:ext uri="{FF2B5EF4-FFF2-40B4-BE49-F238E27FC236}">
                <a16:creationId xmlns:a16="http://schemas.microsoft.com/office/drawing/2014/main" id="{C80C2F6B-FF8E-D247-A792-583AC38CF9E4}"/>
              </a:ext>
            </a:extLst>
          </p:cNvPr>
          <p:cNvSpPr>
            <a:spLocks noGrp="1"/>
          </p:cNvSpPr>
          <p:nvPr>
            <p:ph type="pic" sz="quarter" idx="15"/>
          </p:nvPr>
        </p:nvSpPr>
        <p:spPr>
          <a:solidFill>
            <a:schemeClr val="bg1">
              <a:lumMod val="95000"/>
            </a:schemeClr>
          </a:solidFill>
        </p:spPr>
      </p:sp>
      <p:sp>
        <p:nvSpPr>
          <p:cNvPr id="13" name="Picture Placeholder 12">
            <a:extLst>
              <a:ext uri="{FF2B5EF4-FFF2-40B4-BE49-F238E27FC236}">
                <a16:creationId xmlns:a16="http://schemas.microsoft.com/office/drawing/2014/main" id="{4733BBA6-1FEF-4A46-B519-30BD20EAF079}"/>
              </a:ext>
            </a:extLst>
          </p:cNvPr>
          <p:cNvSpPr>
            <a:spLocks noGrp="1"/>
          </p:cNvSpPr>
          <p:nvPr>
            <p:ph type="pic" sz="quarter" idx="16"/>
          </p:nvPr>
        </p:nvSpPr>
        <p:spPr>
          <a:solidFill>
            <a:schemeClr val="bg1">
              <a:lumMod val="95000"/>
            </a:schemeClr>
          </a:solidFill>
        </p:spPr>
      </p:sp>
      <p:sp>
        <p:nvSpPr>
          <p:cNvPr id="16" name="Picture Placeholder 15">
            <a:extLst>
              <a:ext uri="{FF2B5EF4-FFF2-40B4-BE49-F238E27FC236}">
                <a16:creationId xmlns:a16="http://schemas.microsoft.com/office/drawing/2014/main" id="{C5FCC532-4407-534B-A831-7D607A156D0F}"/>
              </a:ext>
            </a:extLst>
          </p:cNvPr>
          <p:cNvSpPr>
            <a:spLocks noGrp="1"/>
          </p:cNvSpPr>
          <p:nvPr>
            <p:ph type="pic" sz="quarter" idx="17"/>
          </p:nvPr>
        </p:nvSpPr>
        <p:spPr>
          <a:solidFill>
            <a:schemeClr val="bg1">
              <a:lumMod val="95000"/>
            </a:schemeClr>
          </a:solidFill>
        </p:spPr>
      </p:sp>
      <p:sp>
        <p:nvSpPr>
          <p:cNvPr id="20" name="Picture Placeholder 19">
            <a:extLst>
              <a:ext uri="{FF2B5EF4-FFF2-40B4-BE49-F238E27FC236}">
                <a16:creationId xmlns:a16="http://schemas.microsoft.com/office/drawing/2014/main" id="{2ED825B0-7987-6C48-9A7B-0E1969091E93}"/>
              </a:ext>
            </a:extLst>
          </p:cNvPr>
          <p:cNvSpPr>
            <a:spLocks noGrp="1"/>
          </p:cNvSpPr>
          <p:nvPr>
            <p:ph type="pic" sz="quarter" idx="22"/>
          </p:nvPr>
        </p:nvSpPr>
        <p:spPr>
          <a:solidFill>
            <a:schemeClr val="bg1">
              <a:lumMod val="95000"/>
            </a:schemeClr>
          </a:solidFill>
        </p:spPr>
      </p:sp>
      <p:sp>
        <p:nvSpPr>
          <p:cNvPr id="23" name="Picture Placeholder 22">
            <a:extLst>
              <a:ext uri="{FF2B5EF4-FFF2-40B4-BE49-F238E27FC236}">
                <a16:creationId xmlns:a16="http://schemas.microsoft.com/office/drawing/2014/main" id="{7970E0AA-9E74-4548-B382-BE38201AAC54}"/>
              </a:ext>
            </a:extLst>
          </p:cNvPr>
          <p:cNvSpPr>
            <a:spLocks noGrp="1"/>
          </p:cNvSpPr>
          <p:nvPr>
            <p:ph type="pic" sz="quarter" idx="21"/>
          </p:nvPr>
        </p:nvSpPr>
        <p:spPr>
          <a:solidFill>
            <a:schemeClr val="bg1">
              <a:lumMod val="95000"/>
            </a:schemeClr>
          </a:solidFill>
        </p:spPr>
      </p:sp>
      <p:sp>
        <p:nvSpPr>
          <p:cNvPr id="25" name="Picture Placeholder 24">
            <a:extLst>
              <a:ext uri="{FF2B5EF4-FFF2-40B4-BE49-F238E27FC236}">
                <a16:creationId xmlns:a16="http://schemas.microsoft.com/office/drawing/2014/main" id="{C2BCCE71-1EE9-B248-B170-B25C6B5FD283}"/>
              </a:ext>
            </a:extLst>
          </p:cNvPr>
          <p:cNvSpPr>
            <a:spLocks noGrp="1"/>
          </p:cNvSpPr>
          <p:nvPr>
            <p:ph type="pic" sz="quarter" idx="20"/>
          </p:nvPr>
        </p:nvSpPr>
        <p:spPr>
          <a:solidFill>
            <a:schemeClr val="bg1">
              <a:lumMod val="95000"/>
            </a:schemeClr>
          </a:solidFill>
        </p:spPr>
      </p:sp>
      <p:sp>
        <p:nvSpPr>
          <p:cNvPr id="28" name="Picture Placeholder 27">
            <a:extLst>
              <a:ext uri="{FF2B5EF4-FFF2-40B4-BE49-F238E27FC236}">
                <a16:creationId xmlns:a16="http://schemas.microsoft.com/office/drawing/2014/main" id="{A15ECC03-77F8-2D42-9F31-27EC9078B58E}"/>
              </a:ext>
            </a:extLst>
          </p:cNvPr>
          <p:cNvSpPr>
            <a:spLocks noGrp="1"/>
          </p:cNvSpPr>
          <p:nvPr>
            <p:ph type="pic" sz="quarter" idx="19"/>
          </p:nvPr>
        </p:nvSpPr>
        <p:spPr>
          <a:solidFill>
            <a:schemeClr val="bg1">
              <a:lumMod val="95000"/>
            </a:schemeClr>
          </a:solidFill>
        </p:spPr>
      </p:sp>
      <p:sp>
        <p:nvSpPr>
          <p:cNvPr id="32" name="Picture Placeholder 31">
            <a:extLst>
              <a:ext uri="{FF2B5EF4-FFF2-40B4-BE49-F238E27FC236}">
                <a16:creationId xmlns:a16="http://schemas.microsoft.com/office/drawing/2014/main" id="{A79E1E9B-3DC0-BA41-868E-E103B1C6650F}"/>
              </a:ext>
            </a:extLst>
          </p:cNvPr>
          <p:cNvSpPr>
            <a:spLocks noGrp="1"/>
          </p:cNvSpPr>
          <p:nvPr>
            <p:ph type="pic" sz="quarter" idx="18"/>
          </p:nvPr>
        </p:nvSpPr>
        <p:spPr>
          <a:solidFill>
            <a:schemeClr val="bg1">
              <a:lumMod val="95000"/>
            </a:schemeClr>
          </a:solidFill>
        </p:spPr>
      </p:sp>
    </p:spTree>
    <p:extLst>
      <p:ext uri="{BB962C8B-B14F-4D97-AF65-F5344CB8AC3E}">
        <p14:creationId xmlns:p14="http://schemas.microsoft.com/office/powerpoint/2010/main" val="41675674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a:extLst>
              <a:ext uri="{FF2B5EF4-FFF2-40B4-BE49-F238E27FC236}">
                <a16:creationId xmlns:a16="http://schemas.microsoft.com/office/drawing/2014/main" id="{B9F11717-4C13-8842-96C1-9311B9A34B2B}"/>
              </a:ext>
            </a:extLst>
          </p:cNvPr>
          <p:cNvGrpSpPr/>
          <p:nvPr/>
        </p:nvGrpSpPr>
        <p:grpSpPr>
          <a:xfrm>
            <a:off x="7703110" y="4643061"/>
            <a:ext cx="15242206" cy="7976947"/>
            <a:chOff x="3843499" y="3719582"/>
            <a:chExt cx="16665619" cy="8244192"/>
          </a:xfrm>
          <a:solidFill>
            <a:schemeClr val="bg1">
              <a:lumMod val="85000"/>
            </a:schemeClr>
          </a:solidFill>
        </p:grpSpPr>
        <p:sp>
          <p:nvSpPr>
            <p:cNvPr id="30" name="Freeform 781">
              <a:extLst>
                <a:ext uri="{FF2B5EF4-FFF2-40B4-BE49-F238E27FC236}">
                  <a16:creationId xmlns:a16="http://schemas.microsoft.com/office/drawing/2014/main" id="{67097842-BDC8-FE40-8ED3-867113DEB170}"/>
                </a:ext>
              </a:extLst>
            </p:cNvPr>
            <p:cNvSpPr>
              <a:spLocks/>
            </p:cNvSpPr>
            <p:nvPr/>
          </p:nvSpPr>
          <p:spPr bwMode="auto">
            <a:xfrm>
              <a:off x="9818027" y="3757809"/>
              <a:ext cx="85988" cy="38227"/>
            </a:xfrm>
            <a:custGeom>
              <a:avLst/>
              <a:gdLst>
                <a:gd name="T0" fmla="*/ 4 w 9"/>
                <a:gd name="T1" fmla="*/ 3 h 4"/>
                <a:gd name="T2" fmla="*/ 1 w 9"/>
                <a:gd name="T3" fmla="*/ 2 h 4"/>
                <a:gd name="T4" fmla="*/ 5 w 9"/>
                <a:gd name="T5" fmla="*/ 2 h 4"/>
                <a:gd name="T6" fmla="*/ 0 w 9"/>
                <a:gd name="T7" fmla="*/ 0 h 4"/>
                <a:gd name="T8" fmla="*/ 9 w 9"/>
                <a:gd name="T9" fmla="*/ 2 h 4"/>
                <a:gd name="T10" fmla="*/ 5 w 9"/>
                <a:gd name="T11" fmla="*/ 2 h 4"/>
                <a:gd name="T12" fmla="*/ 4 w 9"/>
                <a:gd name="T13" fmla="*/ 3 h 4"/>
                <a:gd name="T14" fmla="*/ 4 w 9"/>
                <a:gd name="T15" fmla="*/ 3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4">
                  <a:moveTo>
                    <a:pt x="4" y="3"/>
                  </a:moveTo>
                  <a:cubicBezTo>
                    <a:pt x="4" y="3"/>
                    <a:pt x="1" y="2"/>
                    <a:pt x="1" y="2"/>
                  </a:cubicBezTo>
                  <a:cubicBezTo>
                    <a:pt x="1" y="2"/>
                    <a:pt x="4" y="2"/>
                    <a:pt x="5" y="2"/>
                  </a:cubicBezTo>
                  <a:cubicBezTo>
                    <a:pt x="3" y="1"/>
                    <a:pt x="1" y="2"/>
                    <a:pt x="0" y="0"/>
                  </a:cubicBezTo>
                  <a:cubicBezTo>
                    <a:pt x="1" y="1"/>
                    <a:pt x="8" y="0"/>
                    <a:pt x="9" y="2"/>
                  </a:cubicBezTo>
                  <a:cubicBezTo>
                    <a:pt x="9" y="2"/>
                    <a:pt x="6" y="2"/>
                    <a:pt x="5" y="2"/>
                  </a:cubicBezTo>
                  <a:cubicBezTo>
                    <a:pt x="5" y="2"/>
                    <a:pt x="7" y="4"/>
                    <a:pt x="4" y="3"/>
                  </a:cubicBezTo>
                  <a:cubicBezTo>
                    <a:pt x="3" y="3"/>
                    <a:pt x="6" y="4"/>
                    <a:pt x="4"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1" name="Freeform 403">
              <a:extLst>
                <a:ext uri="{FF2B5EF4-FFF2-40B4-BE49-F238E27FC236}">
                  <a16:creationId xmlns:a16="http://schemas.microsoft.com/office/drawing/2014/main" id="{FF1B58AF-2A29-3646-8D79-313087824C7B}"/>
                </a:ext>
              </a:extLst>
            </p:cNvPr>
            <p:cNvSpPr>
              <a:spLocks/>
            </p:cNvSpPr>
            <p:nvPr/>
          </p:nvSpPr>
          <p:spPr bwMode="auto">
            <a:xfrm>
              <a:off x="16859435" y="9558687"/>
              <a:ext cx="1904460" cy="1423937"/>
            </a:xfrm>
            <a:custGeom>
              <a:avLst/>
              <a:gdLst>
                <a:gd name="T0" fmla="*/ 96 w 204"/>
                <a:gd name="T1" fmla="*/ 3 h 152"/>
                <a:gd name="T2" fmla="*/ 97 w 204"/>
                <a:gd name="T3" fmla="*/ 7 h 152"/>
                <a:gd name="T4" fmla="*/ 86 w 204"/>
                <a:gd name="T5" fmla="*/ 13 h 152"/>
                <a:gd name="T6" fmla="*/ 76 w 204"/>
                <a:gd name="T7" fmla="*/ 24 h 152"/>
                <a:gd name="T8" fmla="*/ 71 w 204"/>
                <a:gd name="T9" fmla="*/ 15 h 152"/>
                <a:gd name="T10" fmla="*/ 65 w 204"/>
                <a:gd name="T11" fmla="*/ 19 h 152"/>
                <a:gd name="T12" fmla="*/ 62 w 204"/>
                <a:gd name="T13" fmla="*/ 22 h 152"/>
                <a:gd name="T14" fmla="*/ 59 w 204"/>
                <a:gd name="T15" fmla="*/ 26 h 152"/>
                <a:gd name="T16" fmla="*/ 55 w 204"/>
                <a:gd name="T17" fmla="*/ 33 h 152"/>
                <a:gd name="T18" fmla="*/ 51 w 204"/>
                <a:gd name="T19" fmla="*/ 30 h 152"/>
                <a:gd name="T20" fmla="*/ 47 w 204"/>
                <a:gd name="T21" fmla="*/ 38 h 152"/>
                <a:gd name="T22" fmla="*/ 24 w 204"/>
                <a:gd name="T23" fmla="*/ 50 h 152"/>
                <a:gd name="T24" fmla="*/ 7 w 204"/>
                <a:gd name="T25" fmla="*/ 60 h 152"/>
                <a:gd name="T26" fmla="*/ 3 w 204"/>
                <a:gd name="T27" fmla="*/ 68 h 152"/>
                <a:gd name="T28" fmla="*/ 4 w 204"/>
                <a:gd name="T29" fmla="*/ 82 h 152"/>
                <a:gd name="T30" fmla="*/ 7 w 204"/>
                <a:gd name="T31" fmla="*/ 91 h 152"/>
                <a:gd name="T32" fmla="*/ 13 w 204"/>
                <a:gd name="T33" fmla="*/ 106 h 152"/>
                <a:gd name="T34" fmla="*/ 11 w 204"/>
                <a:gd name="T35" fmla="*/ 121 h 152"/>
                <a:gd name="T36" fmla="*/ 30 w 204"/>
                <a:gd name="T37" fmla="*/ 125 h 152"/>
                <a:gd name="T38" fmla="*/ 54 w 204"/>
                <a:gd name="T39" fmla="*/ 121 h 152"/>
                <a:gd name="T40" fmla="*/ 73 w 204"/>
                <a:gd name="T41" fmla="*/ 112 h 152"/>
                <a:gd name="T42" fmla="*/ 96 w 204"/>
                <a:gd name="T43" fmla="*/ 111 h 152"/>
                <a:gd name="T44" fmla="*/ 111 w 204"/>
                <a:gd name="T45" fmla="*/ 121 h 152"/>
                <a:gd name="T46" fmla="*/ 116 w 204"/>
                <a:gd name="T47" fmla="*/ 125 h 152"/>
                <a:gd name="T48" fmla="*/ 125 w 204"/>
                <a:gd name="T49" fmla="*/ 120 h 152"/>
                <a:gd name="T50" fmla="*/ 122 w 204"/>
                <a:gd name="T51" fmla="*/ 129 h 152"/>
                <a:gd name="T52" fmla="*/ 131 w 204"/>
                <a:gd name="T53" fmla="*/ 132 h 152"/>
                <a:gd name="T54" fmla="*/ 145 w 204"/>
                <a:gd name="T55" fmla="*/ 147 h 152"/>
                <a:gd name="T56" fmla="*/ 161 w 204"/>
                <a:gd name="T57" fmla="*/ 145 h 152"/>
                <a:gd name="T58" fmla="*/ 165 w 204"/>
                <a:gd name="T59" fmla="*/ 149 h 152"/>
                <a:gd name="T60" fmla="*/ 174 w 204"/>
                <a:gd name="T61" fmla="*/ 145 h 152"/>
                <a:gd name="T62" fmla="*/ 194 w 204"/>
                <a:gd name="T63" fmla="*/ 118 h 152"/>
                <a:gd name="T64" fmla="*/ 200 w 204"/>
                <a:gd name="T65" fmla="*/ 108 h 152"/>
                <a:gd name="T66" fmla="*/ 202 w 204"/>
                <a:gd name="T67" fmla="*/ 96 h 152"/>
                <a:gd name="T68" fmla="*/ 201 w 204"/>
                <a:gd name="T69" fmla="*/ 83 h 152"/>
                <a:gd name="T70" fmla="*/ 196 w 204"/>
                <a:gd name="T71" fmla="*/ 70 h 152"/>
                <a:gd name="T72" fmla="*/ 184 w 204"/>
                <a:gd name="T73" fmla="*/ 59 h 152"/>
                <a:gd name="T74" fmla="*/ 180 w 204"/>
                <a:gd name="T75" fmla="*/ 50 h 152"/>
                <a:gd name="T76" fmla="*/ 166 w 204"/>
                <a:gd name="T77" fmla="*/ 36 h 152"/>
                <a:gd name="T78" fmla="*/ 161 w 204"/>
                <a:gd name="T79" fmla="*/ 20 h 152"/>
                <a:gd name="T80" fmla="*/ 152 w 204"/>
                <a:gd name="T81" fmla="*/ 8 h 152"/>
                <a:gd name="T82" fmla="*/ 145 w 204"/>
                <a:gd name="T83" fmla="*/ 6 h 152"/>
                <a:gd name="T84" fmla="*/ 143 w 204"/>
                <a:gd name="T85" fmla="*/ 16 h 152"/>
                <a:gd name="T86" fmla="*/ 130 w 204"/>
                <a:gd name="T87" fmla="*/ 31 h 152"/>
                <a:gd name="T88" fmla="*/ 115 w 204"/>
                <a:gd name="T89" fmla="*/ 17 h 152"/>
                <a:gd name="T90" fmla="*/ 118 w 204"/>
                <a:gd name="T91" fmla="*/ 11 h 152"/>
                <a:gd name="T92" fmla="*/ 117 w 204"/>
                <a:gd name="T93" fmla="*/ 8 h 152"/>
                <a:gd name="T94" fmla="*/ 109 w 204"/>
                <a:gd name="T95" fmla="*/ 7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04" h="152">
                  <a:moveTo>
                    <a:pt x="101" y="4"/>
                  </a:moveTo>
                  <a:cubicBezTo>
                    <a:pt x="99" y="4"/>
                    <a:pt x="98" y="2"/>
                    <a:pt x="96" y="2"/>
                  </a:cubicBezTo>
                  <a:cubicBezTo>
                    <a:pt x="95" y="1"/>
                    <a:pt x="95" y="2"/>
                    <a:pt x="96" y="3"/>
                  </a:cubicBezTo>
                  <a:cubicBezTo>
                    <a:pt x="96" y="4"/>
                    <a:pt x="98" y="3"/>
                    <a:pt x="98" y="3"/>
                  </a:cubicBezTo>
                  <a:cubicBezTo>
                    <a:pt x="99" y="4"/>
                    <a:pt x="98" y="6"/>
                    <a:pt x="99" y="6"/>
                  </a:cubicBezTo>
                  <a:cubicBezTo>
                    <a:pt x="99" y="7"/>
                    <a:pt x="98" y="7"/>
                    <a:pt x="97" y="7"/>
                  </a:cubicBezTo>
                  <a:cubicBezTo>
                    <a:pt x="96" y="8"/>
                    <a:pt x="95" y="8"/>
                    <a:pt x="94" y="8"/>
                  </a:cubicBezTo>
                  <a:cubicBezTo>
                    <a:pt x="92" y="7"/>
                    <a:pt x="92" y="8"/>
                    <a:pt x="90" y="8"/>
                  </a:cubicBezTo>
                  <a:cubicBezTo>
                    <a:pt x="87" y="9"/>
                    <a:pt x="88" y="12"/>
                    <a:pt x="86" y="13"/>
                  </a:cubicBezTo>
                  <a:cubicBezTo>
                    <a:pt x="84" y="15"/>
                    <a:pt x="83" y="18"/>
                    <a:pt x="84" y="20"/>
                  </a:cubicBezTo>
                  <a:cubicBezTo>
                    <a:pt x="86" y="23"/>
                    <a:pt x="81" y="21"/>
                    <a:pt x="80" y="21"/>
                  </a:cubicBezTo>
                  <a:cubicBezTo>
                    <a:pt x="79" y="21"/>
                    <a:pt x="76" y="24"/>
                    <a:pt x="76" y="24"/>
                  </a:cubicBezTo>
                  <a:cubicBezTo>
                    <a:pt x="76" y="24"/>
                    <a:pt x="75" y="19"/>
                    <a:pt x="74" y="18"/>
                  </a:cubicBezTo>
                  <a:cubicBezTo>
                    <a:pt x="74" y="17"/>
                    <a:pt x="73" y="17"/>
                    <a:pt x="72" y="17"/>
                  </a:cubicBezTo>
                  <a:cubicBezTo>
                    <a:pt x="71" y="16"/>
                    <a:pt x="71" y="16"/>
                    <a:pt x="71" y="15"/>
                  </a:cubicBezTo>
                  <a:cubicBezTo>
                    <a:pt x="70" y="14"/>
                    <a:pt x="70" y="16"/>
                    <a:pt x="70" y="17"/>
                  </a:cubicBezTo>
                  <a:cubicBezTo>
                    <a:pt x="69" y="17"/>
                    <a:pt x="68" y="17"/>
                    <a:pt x="68" y="16"/>
                  </a:cubicBezTo>
                  <a:cubicBezTo>
                    <a:pt x="66" y="16"/>
                    <a:pt x="67" y="20"/>
                    <a:pt x="65" y="19"/>
                  </a:cubicBezTo>
                  <a:cubicBezTo>
                    <a:pt x="65" y="19"/>
                    <a:pt x="64" y="18"/>
                    <a:pt x="64" y="18"/>
                  </a:cubicBezTo>
                  <a:cubicBezTo>
                    <a:pt x="63" y="19"/>
                    <a:pt x="63" y="19"/>
                    <a:pt x="63" y="19"/>
                  </a:cubicBezTo>
                  <a:cubicBezTo>
                    <a:pt x="60" y="18"/>
                    <a:pt x="62" y="22"/>
                    <a:pt x="62" y="22"/>
                  </a:cubicBezTo>
                  <a:cubicBezTo>
                    <a:pt x="62" y="22"/>
                    <a:pt x="60" y="22"/>
                    <a:pt x="60" y="22"/>
                  </a:cubicBezTo>
                  <a:cubicBezTo>
                    <a:pt x="60" y="23"/>
                    <a:pt x="61" y="23"/>
                    <a:pt x="61" y="23"/>
                  </a:cubicBezTo>
                  <a:cubicBezTo>
                    <a:pt x="60" y="25"/>
                    <a:pt x="59" y="23"/>
                    <a:pt x="59" y="26"/>
                  </a:cubicBezTo>
                  <a:cubicBezTo>
                    <a:pt x="59" y="27"/>
                    <a:pt x="60" y="27"/>
                    <a:pt x="60" y="28"/>
                  </a:cubicBezTo>
                  <a:cubicBezTo>
                    <a:pt x="60" y="30"/>
                    <a:pt x="53" y="26"/>
                    <a:pt x="53" y="29"/>
                  </a:cubicBezTo>
                  <a:cubicBezTo>
                    <a:pt x="53" y="30"/>
                    <a:pt x="57" y="32"/>
                    <a:pt x="55" y="33"/>
                  </a:cubicBezTo>
                  <a:cubicBezTo>
                    <a:pt x="54" y="33"/>
                    <a:pt x="54" y="32"/>
                    <a:pt x="54" y="33"/>
                  </a:cubicBezTo>
                  <a:cubicBezTo>
                    <a:pt x="53" y="34"/>
                    <a:pt x="53" y="34"/>
                    <a:pt x="52" y="33"/>
                  </a:cubicBezTo>
                  <a:cubicBezTo>
                    <a:pt x="51" y="33"/>
                    <a:pt x="52" y="31"/>
                    <a:pt x="51" y="30"/>
                  </a:cubicBezTo>
                  <a:cubicBezTo>
                    <a:pt x="50" y="28"/>
                    <a:pt x="48" y="32"/>
                    <a:pt x="47" y="33"/>
                  </a:cubicBezTo>
                  <a:cubicBezTo>
                    <a:pt x="47" y="34"/>
                    <a:pt x="46" y="35"/>
                    <a:pt x="46" y="36"/>
                  </a:cubicBezTo>
                  <a:cubicBezTo>
                    <a:pt x="46" y="36"/>
                    <a:pt x="47" y="37"/>
                    <a:pt x="47" y="38"/>
                  </a:cubicBezTo>
                  <a:cubicBezTo>
                    <a:pt x="47" y="38"/>
                    <a:pt x="45" y="40"/>
                    <a:pt x="44" y="41"/>
                  </a:cubicBezTo>
                  <a:cubicBezTo>
                    <a:pt x="41" y="44"/>
                    <a:pt x="38" y="46"/>
                    <a:pt x="34" y="47"/>
                  </a:cubicBezTo>
                  <a:cubicBezTo>
                    <a:pt x="31" y="47"/>
                    <a:pt x="28" y="49"/>
                    <a:pt x="24" y="50"/>
                  </a:cubicBezTo>
                  <a:cubicBezTo>
                    <a:pt x="21" y="51"/>
                    <a:pt x="18" y="51"/>
                    <a:pt x="15" y="53"/>
                  </a:cubicBezTo>
                  <a:cubicBezTo>
                    <a:pt x="13" y="55"/>
                    <a:pt x="12" y="55"/>
                    <a:pt x="10" y="56"/>
                  </a:cubicBezTo>
                  <a:cubicBezTo>
                    <a:pt x="9" y="57"/>
                    <a:pt x="7" y="60"/>
                    <a:pt x="7" y="60"/>
                  </a:cubicBezTo>
                  <a:cubicBezTo>
                    <a:pt x="6" y="60"/>
                    <a:pt x="7" y="57"/>
                    <a:pt x="7" y="56"/>
                  </a:cubicBezTo>
                  <a:cubicBezTo>
                    <a:pt x="5" y="56"/>
                    <a:pt x="4" y="61"/>
                    <a:pt x="4" y="61"/>
                  </a:cubicBezTo>
                  <a:cubicBezTo>
                    <a:pt x="5" y="64"/>
                    <a:pt x="3" y="65"/>
                    <a:pt x="3" y="68"/>
                  </a:cubicBezTo>
                  <a:cubicBezTo>
                    <a:pt x="3" y="69"/>
                    <a:pt x="8" y="80"/>
                    <a:pt x="6" y="81"/>
                  </a:cubicBezTo>
                  <a:cubicBezTo>
                    <a:pt x="6" y="81"/>
                    <a:pt x="3" y="77"/>
                    <a:pt x="3" y="77"/>
                  </a:cubicBezTo>
                  <a:cubicBezTo>
                    <a:pt x="3" y="78"/>
                    <a:pt x="6" y="81"/>
                    <a:pt x="4" y="82"/>
                  </a:cubicBezTo>
                  <a:cubicBezTo>
                    <a:pt x="2" y="82"/>
                    <a:pt x="2" y="77"/>
                    <a:pt x="0" y="77"/>
                  </a:cubicBezTo>
                  <a:cubicBezTo>
                    <a:pt x="0" y="77"/>
                    <a:pt x="6" y="85"/>
                    <a:pt x="6" y="86"/>
                  </a:cubicBezTo>
                  <a:cubicBezTo>
                    <a:pt x="7" y="87"/>
                    <a:pt x="6" y="89"/>
                    <a:pt x="7" y="91"/>
                  </a:cubicBezTo>
                  <a:cubicBezTo>
                    <a:pt x="8" y="93"/>
                    <a:pt x="9" y="94"/>
                    <a:pt x="10" y="96"/>
                  </a:cubicBezTo>
                  <a:cubicBezTo>
                    <a:pt x="11" y="97"/>
                    <a:pt x="11" y="100"/>
                    <a:pt x="11" y="101"/>
                  </a:cubicBezTo>
                  <a:cubicBezTo>
                    <a:pt x="11" y="103"/>
                    <a:pt x="12" y="105"/>
                    <a:pt x="13" y="106"/>
                  </a:cubicBezTo>
                  <a:cubicBezTo>
                    <a:pt x="14" y="109"/>
                    <a:pt x="14" y="110"/>
                    <a:pt x="14" y="113"/>
                  </a:cubicBezTo>
                  <a:cubicBezTo>
                    <a:pt x="14" y="114"/>
                    <a:pt x="14" y="119"/>
                    <a:pt x="14" y="119"/>
                  </a:cubicBezTo>
                  <a:cubicBezTo>
                    <a:pt x="13" y="120"/>
                    <a:pt x="12" y="120"/>
                    <a:pt x="11" y="121"/>
                  </a:cubicBezTo>
                  <a:cubicBezTo>
                    <a:pt x="10" y="124"/>
                    <a:pt x="12" y="124"/>
                    <a:pt x="13" y="125"/>
                  </a:cubicBezTo>
                  <a:cubicBezTo>
                    <a:pt x="17" y="127"/>
                    <a:pt x="20" y="129"/>
                    <a:pt x="25" y="128"/>
                  </a:cubicBezTo>
                  <a:cubicBezTo>
                    <a:pt x="27" y="127"/>
                    <a:pt x="29" y="126"/>
                    <a:pt x="30" y="125"/>
                  </a:cubicBezTo>
                  <a:cubicBezTo>
                    <a:pt x="33" y="124"/>
                    <a:pt x="32" y="125"/>
                    <a:pt x="33" y="123"/>
                  </a:cubicBezTo>
                  <a:cubicBezTo>
                    <a:pt x="35" y="121"/>
                    <a:pt x="42" y="121"/>
                    <a:pt x="44" y="122"/>
                  </a:cubicBezTo>
                  <a:cubicBezTo>
                    <a:pt x="47" y="122"/>
                    <a:pt x="52" y="124"/>
                    <a:pt x="54" y="121"/>
                  </a:cubicBezTo>
                  <a:cubicBezTo>
                    <a:pt x="55" y="120"/>
                    <a:pt x="55" y="118"/>
                    <a:pt x="57" y="117"/>
                  </a:cubicBezTo>
                  <a:cubicBezTo>
                    <a:pt x="59" y="116"/>
                    <a:pt x="61" y="115"/>
                    <a:pt x="63" y="114"/>
                  </a:cubicBezTo>
                  <a:cubicBezTo>
                    <a:pt x="66" y="112"/>
                    <a:pt x="70" y="114"/>
                    <a:pt x="73" y="112"/>
                  </a:cubicBezTo>
                  <a:cubicBezTo>
                    <a:pt x="78" y="110"/>
                    <a:pt x="82" y="110"/>
                    <a:pt x="88" y="109"/>
                  </a:cubicBezTo>
                  <a:cubicBezTo>
                    <a:pt x="89" y="109"/>
                    <a:pt x="90" y="108"/>
                    <a:pt x="92" y="108"/>
                  </a:cubicBezTo>
                  <a:cubicBezTo>
                    <a:pt x="93" y="109"/>
                    <a:pt x="95" y="110"/>
                    <a:pt x="96" y="111"/>
                  </a:cubicBezTo>
                  <a:cubicBezTo>
                    <a:pt x="97" y="111"/>
                    <a:pt x="107" y="113"/>
                    <a:pt x="107" y="114"/>
                  </a:cubicBezTo>
                  <a:cubicBezTo>
                    <a:pt x="106" y="115"/>
                    <a:pt x="105" y="118"/>
                    <a:pt x="107" y="117"/>
                  </a:cubicBezTo>
                  <a:cubicBezTo>
                    <a:pt x="108" y="117"/>
                    <a:pt x="110" y="120"/>
                    <a:pt x="111" y="121"/>
                  </a:cubicBezTo>
                  <a:cubicBezTo>
                    <a:pt x="112" y="122"/>
                    <a:pt x="112" y="123"/>
                    <a:pt x="112" y="125"/>
                  </a:cubicBezTo>
                  <a:cubicBezTo>
                    <a:pt x="113" y="126"/>
                    <a:pt x="115" y="128"/>
                    <a:pt x="115" y="128"/>
                  </a:cubicBezTo>
                  <a:cubicBezTo>
                    <a:pt x="115" y="127"/>
                    <a:pt x="114" y="126"/>
                    <a:pt x="116" y="125"/>
                  </a:cubicBezTo>
                  <a:cubicBezTo>
                    <a:pt x="117" y="124"/>
                    <a:pt x="118" y="123"/>
                    <a:pt x="120" y="122"/>
                  </a:cubicBezTo>
                  <a:cubicBezTo>
                    <a:pt x="121" y="121"/>
                    <a:pt x="126" y="116"/>
                    <a:pt x="125" y="115"/>
                  </a:cubicBezTo>
                  <a:cubicBezTo>
                    <a:pt x="126" y="117"/>
                    <a:pt x="125" y="118"/>
                    <a:pt x="125" y="120"/>
                  </a:cubicBezTo>
                  <a:cubicBezTo>
                    <a:pt x="126" y="121"/>
                    <a:pt x="124" y="122"/>
                    <a:pt x="124" y="122"/>
                  </a:cubicBezTo>
                  <a:cubicBezTo>
                    <a:pt x="123" y="124"/>
                    <a:pt x="123" y="125"/>
                    <a:pt x="123" y="126"/>
                  </a:cubicBezTo>
                  <a:cubicBezTo>
                    <a:pt x="123" y="128"/>
                    <a:pt x="119" y="129"/>
                    <a:pt x="122" y="129"/>
                  </a:cubicBezTo>
                  <a:cubicBezTo>
                    <a:pt x="126" y="129"/>
                    <a:pt x="124" y="125"/>
                    <a:pt x="125" y="123"/>
                  </a:cubicBezTo>
                  <a:cubicBezTo>
                    <a:pt x="125" y="123"/>
                    <a:pt x="129" y="127"/>
                    <a:pt x="128" y="129"/>
                  </a:cubicBezTo>
                  <a:cubicBezTo>
                    <a:pt x="125" y="133"/>
                    <a:pt x="129" y="130"/>
                    <a:pt x="131" y="132"/>
                  </a:cubicBezTo>
                  <a:cubicBezTo>
                    <a:pt x="134" y="135"/>
                    <a:pt x="134" y="136"/>
                    <a:pt x="134" y="139"/>
                  </a:cubicBezTo>
                  <a:cubicBezTo>
                    <a:pt x="133" y="142"/>
                    <a:pt x="137" y="145"/>
                    <a:pt x="139" y="145"/>
                  </a:cubicBezTo>
                  <a:cubicBezTo>
                    <a:pt x="141" y="146"/>
                    <a:pt x="143" y="147"/>
                    <a:pt x="145" y="147"/>
                  </a:cubicBezTo>
                  <a:cubicBezTo>
                    <a:pt x="147" y="147"/>
                    <a:pt x="151" y="152"/>
                    <a:pt x="153" y="151"/>
                  </a:cubicBezTo>
                  <a:cubicBezTo>
                    <a:pt x="155" y="150"/>
                    <a:pt x="157" y="149"/>
                    <a:pt x="158" y="147"/>
                  </a:cubicBezTo>
                  <a:cubicBezTo>
                    <a:pt x="158" y="147"/>
                    <a:pt x="160" y="144"/>
                    <a:pt x="161" y="145"/>
                  </a:cubicBezTo>
                  <a:cubicBezTo>
                    <a:pt x="161" y="146"/>
                    <a:pt x="159" y="147"/>
                    <a:pt x="160" y="148"/>
                  </a:cubicBezTo>
                  <a:cubicBezTo>
                    <a:pt x="161" y="149"/>
                    <a:pt x="161" y="146"/>
                    <a:pt x="162" y="146"/>
                  </a:cubicBezTo>
                  <a:cubicBezTo>
                    <a:pt x="162" y="146"/>
                    <a:pt x="164" y="149"/>
                    <a:pt x="165" y="149"/>
                  </a:cubicBezTo>
                  <a:cubicBezTo>
                    <a:pt x="165" y="150"/>
                    <a:pt x="167" y="152"/>
                    <a:pt x="168" y="152"/>
                  </a:cubicBezTo>
                  <a:cubicBezTo>
                    <a:pt x="167" y="152"/>
                    <a:pt x="170" y="149"/>
                    <a:pt x="170" y="149"/>
                  </a:cubicBezTo>
                  <a:cubicBezTo>
                    <a:pt x="172" y="148"/>
                    <a:pt x="173" y="146"/>
                    <a:pt x="174" y="145"/>
                  </a:cubicBezTo>
                  <a:cubicBezTo>
                    <a:pt x="177" y="144"/>
                    <a:pt x="185" y="146"/>
                    <a:pt x="185" y="142"/>
                  </a:cubicBezTo>
                  <a:cubicBezTo>
                    <a:pt x="186" y="137"/>
                    <a:pt x="187" y="134"/>
                    <a:pt x="188" y="130"/>
                  </a:cubicBezTo>
                  <a:cubicBezTo>
                    <a:pt x="190" y="126"/>
                    <a:pt x="191" y="122"/>
                    <a:pt x="194" y="118"/>
                  </a:cubicBezTo>
                  <a:cubicBezTo>
                    <a:pt x="195" y="117"/>
                    <a:pt x="197" y="116"/>
                    <a:pt x="198" y="114"/>
                  </a:cubicBezTo>
                  <a:cubicBezTo>
                    <a:pt x="198" y="113"/>
                    <a:pt x="198" y="113"/>
                    <a:pt x="198" y="112"/>
                  </a:cubicBezTo>
                  <a:cubicBezTo>
                    <a:pt x="199" y="111"/>
                    <a:pt x="200" y="110"/>
                    <a:pt x="200" y="108"/>
                  </a:cubicBezTo>
                  <a:cubicBezTo>
                    <a:pt x="201" y="106"/>
                    <a:pt x="200" y="104"/>
                    <a:pt x="201" y="102"/>
                  </a:cubicBezTo>
                  <a:cubicBezTo>
                    <a:pt x="201" y="101"/>
                    <a:pt x="202" y="100"/>
                    <a:pt x="202" y="99"/>
                  </a:cubicBezTo>
                  <a:cubicBezTo>
                    <a:pt x="203" y="98"/>
                    <a:pt x="201" y="97"/>
                    <a:pt x="202" y="96"/>
                  </a:cubicBezTo>
                  <a:cubicBezTo>
                    <a:pt x="203" y="95"/>
                    <a:pt x="204" y="92"/>
                    <a:pt x="203" y="91"/>
                  </a:cubicBezTo>
                  <a:cubicBezTo>
                    <a:pt x="203" y="89"/>
                    <a:pt x="202" y="88"/>
                    <a:pt x="202" y="87"/>
                  </a:cubicBezTo>
                  <a:cubicBezTo>
                    <a:pt x="201" y="86"/>
                    <a:pt x="201" y="84"/>
                    <a:pt x="201" y="83"/>
                  </a:cubicBezTo>
                  <a:cubicBezTo>
                    <a:pt x="200" y="79"/>
                    <a:pt x="203" y="77"/>
                    <a:pt x="202" y="73"/>
                  </a:cubicBezTo>
                  <a:cubicBezTo>
                    <a:pt x="202" y="74"/>
                    <a:pt x="201" y="76"/>
                    <a:pt x="200" y="76"/>
                  </a:cubicBezTo>
                  <a:cubicBezTo>
                    <a:pt x="198" y="76"/>
                    <a:pt x="197" y="72"/>
                    <a:pt x="196" y="70"/>
                  </a:cubicBezTo>
                  <a:cubicBezTo>
                    <a:pt x="194" y="67"/>
                    <a:pt x="190" y="67"/>
                    <a:pt x="190" y="62"/>
                  </a:cubicBezTo>
                  <a:cubicBezTo>
                    <a:pt x="189" y="60"/>
                    <a:pt x="188" y="60"/>
                    <a:pt x="187" y="59"/>
                  </a:cubicBezTo>
                  <a:cubicBezTo>
                    <a:pt x="185" y="58"/>
                    <a:pt x="185" y="61"/>
                    <a:pt x="184" y="59"/>
                  </a:cubicBezTo>
                  <a:cubicBezTo>
                    <a:pt x="184" y="56"/>
                    <a:pt x="183" y="55"/>
                    <a:pt x="181" y="53"/>
                  </a:cubicBezTo>
                  <a:cubicBezTo>
                    <a:pt x="181" y="53"/>
                    <a:pt x="180" y="52"/>
                    <a:pt x="180" y="51"/>
                  </a:cubicBezTo>
                  <a:cubicBezTo>
                    <a:pt x="179" y="51"/>
                    <a:pt x="180" y="49"/>
                    <a:pt x="180" y="50"/>
                  </a:cubicBezTo>
                  <a:cubicBezTo>
                    <a:pt x="178" y="48"/>
                    <a:pt x="176" y="47"/>
                    <a:pt x="174" y="46"/>
                  </a:cubicBezTo>
                  <a:cubicBezTo>
                    <a:pt x="172" y="44"/>
                    <a:pt x="169" y="45"/>
                    <a:pt x="168" y="43"/>
                  </a:cubicBezTo>
                  <a:cubicBezTo>
                    <a:pt x="166" y="41"/>
                    <a:pt x="167" y="37"/>
                    <a:pt x="166" y="36"/>
                  </a:cubicBezTo>
                  <a:cubicBezTo>
                    <a:pt x="166" y="34"/>
                    <a:pt x="166" y="32"/>
                    <a:pt x="165" y="31"/>
                  </a:cubicBezTo>
                  <a:cubicBezTo>
                    <a:pt x="164" y="30"/>
                    <a:pt x="163" y="30"/>
                    <a:pt x="163" y="28"/>
                  </a:cubicBezTo>
                  <a:cubicBezTo>
                    <a:pt x="163" y="26"/>
                    <a:pt x="163" y="23"/>
                    <a:pt x="161" y="20"/>
                  </a:cubicBezTo>
                  <a:cubicBezTo>
                    <a:pt x="160" y="20"/>
                    <a:pt x="158" y="17"/>
                    <a:pt x="158" y="18"/>
                  </a:cubicBezTo>
                  <a:cubicBezTo>
                    <a:pt x="156" y="18"/>
                    <a:pt x="156" y="19"/>
                    <a:pt x="155" y="17"/>
                  </a:cubicBezTo>
                  <a:cubicBezTo>
                    <a:pt x="153" y="15"/>
                    <a:pt x="154" y="11"/>
                    <a:pt x="152" y="8"/>
                  </a:cubicBezTo>
                  <a:cubicBezTo>
                    <a:pt x="152" y="7"/>
                    <a:pt x="148" y="0"/>
                    <a:pt x="148" y="0"/>
                  </a:cubicBezTo>
                  <a:cubicBezTo>
                    <a:pt x="147" y="0"/>
                    <a:pt x="147" y="2"/>
                    <a:pt x="147" y="3"/>
                  </a:cubicBezTo>
                  <a:cubicBezTo>
                    <a:pt x="147" y="4"/>
                    <a:pt x="146" y="5"/>
                    <a:pt x="145" y="6"/>
                  </a:cubicBezTo>
                  <a:cubicBezTo>
                    <a:pt x="145" y="6"/>
                    <a:pt x="143" y="8"/>
                    <a:pt x="144" y="9"/>
                  </a:cubicBezTo>
                  <a:cubicBezTo>
                    <a:pt x="144" y="9"/>
                    <a:pt x="146" y="9"/>
                    <a:pt x="145" y="10"/>
                  </a:cubicBezTo>
                  <a:cubicBezTo>
                    <a:pt x="144" y="10"/>
                    <a:pt x="143" y="15"/>
                    <a:pt x="143" y="16"/>
                  </a:cubicBezTo>
                  <a:cubicBezTo>
                    <a:pt x="144" y="18"/>
                    <a:pt x="144" y="20"/>
                    <a:pt x="144" y="22"/>
                  </a:cubicBezTo>
                  <a:cubicBezTo>
                    <a:pt x="143" y="26"/>
                    <a:pt x="143" y="36"/>
                    <a:pt x="137" y="36"/>
                  </a:cubicBezTo>
                  <a:cubicBezTo>
                    <a:pt x="133" y="36"/>
                    <a:pt x="133" y="32"/>
                    <a:pt x="130" y="31"/>
                  </a:cubicBezTo>
                  <a:cubicBezTo>
                    <a:pt x="128" y="30"/>
                    <a:pt x="126" y="30"/>
                    <a:pt x="124" y="28"/>
                  </a:cubicBezTo>
                  <a:cubicBezTo>
                    <a:pt x="123" y="27"/>
                    <a:pt x="112" y="21"/>
                    <a:pt x="113" y="20"/>
                  </a:cubicBezTo>
                  <a:cubicBezTo>
                    <a:pt x="113" y="19"/>
                    <a:pt x="114" y="18"/>
                    <a:pt x="115" y="17"/>
                  </a:cubicBezTo>
                  <a:cubicBezTo>
                    <a:pt x="115" y="16"/>
                    <a:pt x="117" y="16"/>
                    <a:pt x="117" y="15"/>
                  </a:cubicBezTo>
                  <a:cubicBezTo>
                    <a:pt x="117" y="15"/>
                    <a:pt x="116" y="14"/>
                    <a:pt x="116" y="13"/>
                  </a:cubicBezTo>
                  <a:cubicBezTo>
                    <a:pt x="117" y="12"/>
                    <a:pt x="117" y="12"/>
                    <a:pt x="118" y="11"/>
                  </a:cubicBezTo>
                  <a:cubicBezTo>
                    <a:pt x="118" y="10"/>
                    <a:pt x="120" y="9"/>
                    <a:pt x="121" y="8"/>
                  </a:cubicBezTo>
                  <a:cubicBezTo>
                    <a:pt x="121" y="7"/>
                    <a:pt x="119" y="5"/>
                    <a:pt x="118" y="6"/>
                  </a:cubicBezTo>
                  <a:cubicBezTo>
                    <a:pt x="118" y="6"/>
                    <a:pt x="117" y="8"/>
                    <a:pt x="117" y="8"/>
                  </a:cubicBezTo>
                  <a:cubicBezTo>
                    <a:pt x="116" y="7"/>
                    <a:pt x="116" y="7"/>
                    <a:pt x="115" y="6"/>
                  </a:cubicBezTo>
                  <a:cubicBezTo>
                    <a:pt x="115" y="5"/>
                    <a:pt x="113" y="7"/>
                    <a:pt x="112" y="7"/>
                  </a:cubicBezTo>
                  <a:cubicBezTo>
                    <a:pt x="111" y="8"/>
                    <a:pt x="110" y="7"/>
                    <a:pt x="109" y="7"/>
                  </a:cubicBezTo>
                  <a:cubicBezTo>
                    <a:pt x="107" y="6"/>
                    <a:pt x="104" y="5"/>
                    <a:pt x="101" y="4"/>
                  </a:cubicBezTo>
                  <a:cubicBezTo>
                    <a:pt x="99" y="4"/>
                    <a:pt x="103" y="5"/>
                    <a:pt x="101" y="4"/>
                  </a:cubicBezTo>
                  <a:close/>
                </a:path>
              </a:pathLst>
            </a:custGeom>
            <a:solidFill>
              <a:schemeClr val="accent1"/>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2" name="Freeform 404">
              <a:extLst>
                <a:ext uri="{FF2B5EF4-FFF2-40B4-BE49-F238E27FC236}">
                  <a16:creationId xmlns:a16="http://schemas.microsoft.com/office/drawing/2014/main" id="{28134A65-4D7B-0141-B1ED-85C46F0C5038}"/>
                </a:ext>
              </a:extLst>
            </p:cNvPr>
            <p:cNvSpPr>
              <a:spLocks/>
            </p:cNvSpPr>
            <p:nvPr/>
          </p:nvSpPr>
          <p:spPr bwMode="auto">
            <a:xfrm>
              <a:off x="11416754" y="5927165"/>
              <a:ext cx="372610" cy="563840"/>
            </a:xfrm>
            <a:custGeom>
              <a:avLst/>
              <a:gdLst>
                <a:gd name="T0" fmla="*/ 7 w 40"/>
                <a:gd name="T1" fmla="*/ 0 h 60"/>
                <a:gd name="T2" fmla="*/ 4 w 40"/>
                <a:gd name="T3" fmla="*/ 3 h 60"/>
                <a:gd name="T4" fmla="*/ 2 w 40"/>
                <a:gd name="T5" fmla="*/ 8 h 60"/>
                <a:gd name="T6" fmla="*/ 5 w 40"/>
                <a:gd name="T7" fmla="*/ 14 h 60"/>
                <a:gd name="T8" fmla="*/ 3 w 40"/>
                <a:gd name="T9" fmla="*/ 18 h 60"/>
                <a:gd name="T10" fmla="*/ 3 w 40"/>
                <a:gd name="T11" fmla="*/ 19 h 60"/>
                <a:gd name="T12" fmla="*/ 2 w 40"/>
                <a:gd name="T13" fmla="*/ 23 h 60"/>
                <a:gd name="T14" fmla="*/ 5 w 40"/>
                <a:gd name="T15" fmla="*/ 23 h 60"/>
                <a:gd name="T16" fmla="*/ 7 w 40"/>
                <a:gd name="T17" fmla="*/ 19 h 60"/>
                <a:gd name="T18" fmla="*/ 7 w 40"/>
                <a:gd name="T19" fmla="*/ 23 h 60"/>
                <a:gd name="T20" fmla="*/ 11 w 40"/>
                <a:gd name="T21" fmla="*/ 27 h 60"/>
                <a:gd name="T22" fmla="*/ 14 w 40"/>
                <a:gd name="T23" fmla="*/ 30 h 60"/>
                <a:gd name="T24" fmla="*/ 16 w 40"/>
                <a:gd name="T25" fmla="*/ 36 h 60"/>
                <a:gd name="T26" fmla="*/ 8 w 40"/>
                <a:gd name="T27" fmla="*/ 39 h 60"/>
                <a:gd name="T28" fmla="*/ 9 w 40"/>
                <a:gd name="T29" fmla="*/ 42 h 60"/>
                <a:gd name="T30" fmla="*/ 5 w 40"/>
                <a:gd name="T31" fmla="*/ 47 h 60"/>
                <a:gd name="T32" fmla="*/ 9 w 40"/>
                <a:gd name="T33" fmla="*/ 48 h 60"/>
                <a:gd name="T34" fmla="*/ 18 w 40"/>
                <a:gd name="T35" fmla="*/ 48 h 60"/>
                <a:gd name="T36" fmla="*/ 10 w 40"/>
                <a:gd name="T37" fmla="*/ 52 h 60"/>
                <a:gd name="T38" fmla="*/ 7 w 40"/>
                <a:gd name="T39" fmla="*/ 55 h 60"/>
                <a:gd name="T40" fmla="*/ 3 w 40"/>
                <a:gd name="T41" fmla="*/ 59 h 60"/>
                <a:gd name="T42" fmla="*/ 5 w 40"/>
                <a:gd name="T43" fmla="*/ 60 h 60"/>
                <a:gd name="T44" fmla="*/ 12 w 40"/>
                <a:gd name="T45" fmla="*/ 57 h 60"/>
                <a:gd name="T46" fmla="*/ 19 w 40"/>
                <a:gd name="T47" fmla="*/ 55 h 60"/>
                <a:gd name="T48" fmla="*/ 27 w 40"/>
                <a:gd name="T49" fmla="*/ 54 h 60"/>
                <a:gd name="T50" fmla="*/ 38 w 40"/>
                <a:gd name="T51" fmla="*/ 51 h 60"/>
                <a:gd name="T52" fmla="*/ 38 w 40"/>
                <a:gd name="T53" fmla="*/ 46 h 60"/>
                <a:gd name="T54" fmla="*/ 32 w 40"/>
                <a:gd name="T55" fmla="*/ 41 h 60"/>
                <a:gd name="T56" fmla="*/ 31 w 40"/>
                <a:gd name="T57" fmla="*/ 36 h 60"/>
                <a:gd name="T58" fmla="*/ 30 w 40"/>
                <a:gd name="T59" fmla="*/ 34 h 60"/>
                <a:gd name="T60" fmla="*/ 23 w 40"/>
                <a:gd name="T61" fmla="*/ 25 h 60"/>
                <a:gd name="T62" fmla="*/ 12 w 40"/>
                <a:gd name="T63" fmla="*/ 18 h 60"/>
                <a:gd name="T64" fmla="*/ 14 w 40"/>
                <a:gd name="T65" fmla="*/ 16 h 60"/>
                <a:gd name="T66" fmla="*/ 21 w 40"/>
                <a:gd name="T67" fmla="*/ 8 h 60"/>
                <a:gd name="T68" fmla="*/ 9 w 40"/>
                <a:gd name="T69" fmla="*/ 7 h 60"/>
                <a:gd name="T70" fmla="*/ 9 w 40"/>
                <a:gd name="T71" fmla="*/ 6 h 60"/>
                <a:gd name="T72" fmla="*/ 15 w 40"/>
                <a:gd name="T73"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0" h="60">
                  <a:moveTo>
                    <a:pt x="15" y="0"/>
                  </a:moveTo>
                  <a:cubicBezTo>
                    <a:pt x="12" y="0"/>
                    <a:pt x="10" y="1"/>
                    <a:pt x="7" y="0"/>
                  </a:cubicBezTo>
                  <a:cubicBezTo>
                    <a:pt x="6" y="0"/>
                    <a:pt x="5" y="0"/>
                    <a:pt x="5" y="1"/>
                  </a:cubicBezTo>
                  <a:cubicBezTo>
                    <a:pt x="6" y="3"/>
                    <a:pt x="5" y="2"/>
                    <a:pt x="4" y="3"/>
                  </a:cubicBezTo>
                  <a:cubicBezTo>
                    <a:pt x="5" y="2"/>
                    <a:pt x="5" y="4"/>
                    <a:pt x="5" y="4"/>
                  </a:cubicBezTo>
                  <a:cubicBezTo>
                    <a:pt x="4" y="6"/>
                    <a:pt x="1" y="5"/>
                    <a:pt x="2" y="8"/>
                  </a:cubicBezTo>
                  <a:cubicBezTo>
                    <a:pt x="4" y="10"/>
                    <a:pt x="3" y="11"/>
                    <a:pt x="2" y="13"/>
                  </a:cubicBezTo>
                  <a:cubicBezTo>
                    <a:pt x="2" y="15"/>
                    <a:pt x="4" y="15"/>
                    <a:pt x="5" y="14"/>
                  </a:cubicBezTo>
                  <a:cubicBezTo>
                    <a:pt x="4" y="15"/>
                    <a:pt x="5" y="15"/>
                    <a:pt x="5" y="16"/>
                  </a:cubicBezTo>
                  <a:cubicBezTo>
                    <a:pt x="5" y="15"/>
                    <a:pt x="3" y="18"/>
                    <a:pt x="3" y="18"/>
                  </a:cubicBezTo>
                  <a:cubicBezTo>
                    <a:pt x="2" y="18"/>
                    <a:pt x="0" y="18"/>
                    <a:pt x="0" y="20"/>
                  </a:cubicBezTo>
                  <a:cubicBezTo>
                    <a:pt x="1" y="20"/>
                    <a:pt x="2" y="18"/>
                    <a:pt x="3" y="19"/>
                  </a:cubicBezTo>
                  <a:cubicBezTo>
                    <a:pt x="3" y="20"/>
                    <a:pt x="3" y="21"/>
                    <a:pt x="3" y="21"/>
                  </a:cubicBezTo>
                  <a:cubicBezTo>
                    <a:pt x="2" y="22"/>
                    <a:pt x="2" y="23"/>
                    <a:pt x="2" y="23"/>
                  </a:cubicBezTo>
                  <a:cubicBezTo>
                    <a:pt x="2" y="24"/>
                    <a:pt x="3" y="22"/>
                    <a:pt x="4" y="22"/>
                  </a:cubicBezTo>
                  <a:cubicBezTo>
                    <a:pt x="4" y="21"/>
                    <a:pt x="5" y="23"/>
                    <a:pt x="5" y="23"/>
                  </a:cubicBezTo>
                  <a:cubicBezTo>
                    <a:pt x="6" y="23"/>
                    <a:pt x="5" y="19"/>
                    <a:pt x="4" y="19"/>
                  </a:cubicBezTo>
                  <a:cubicBezTo>
                    <a:pt x="5" y="19"/>
                    <a:pt x="7" y="20"/>
                    <a:pt x="7" y="19"/>
                  </a:cubicBezTo>
                  <a:cubicBezTo>
                    <a:pt x="7" y="19"/>
                    <a:pt x="6" y="20"/>
                    <a:pt x="6" y="20"/>
                  </a:cubicBezTo>
                  <a:cubicBezTo>
                    <a:pt x="6" y="21"/>
                    <a:pt x="7" y="22"/>
                    <a:pt x="7" y="23"/>
                  </a:cubicBezTo>
                  <a:cubicBezTo>
                    <a:pt x="7" y="24"/>
                    <a:pt x="4" y="27"/>
                    <a:pt x="7" y="27"/>
                  </a:cubicBezTo>
                  <a:cubicBezTo>
                    <a:pt x="7" y="27"/>
                    <a:pt x="10" y="27"/>
                    <a:pt x="11" y="27"/>
                  </a:cubicBezTo>
                  <a:cubicBezTo>
                    <a:pt x="12" y="26"/>
                    <a:pt x="15" y="26"/>
                    <a:pt x="15" y="26"/>
                  </a:cubicBezTo>
                  <a:cubicBezTo>
                    <a:pt x="14" y="28"/>
                    <a:pt x="13" y="28"/>
                    <a:pt x="14" y="30"/>
                  </a:cubicBezTo>
                  <a:cubicBezTo>
                    <a:pt x="15" y="33"/>
                    <a:pt x="15" y="31"/>
                    <a:pt x="16" y="32"/>
                  </a:cubicBezTo>
                  <a:cubicBezTo>
                    <a:pt x="16" y="33"/>
                    <a:pt x="15" y="35"/>
                    <a:pt x="16" y="36"/>
                  </a:cubicBezTo>
                  <a:cubicBezTo>
                    <a:pt x="17" y="38"/>
                    <a:pt x="14" y="38"/>
                    <a:pt x="13" y="38"/>
                  </a:cubicBezTo>
                  <a:cubicBezTo>
                    <a:pt x="11" y="39"/>
                    <a:pt x="10" y="37"/>
                    <a:pt x="8" y="39"/>
                  </a:cubicBezTo>
                  <a:cubicBezTo>
                    <a:pt x="7" y="41"/>
                    <a:pt x="12" y="40"/>
                    <a:pt x="11" y="41"/>
                  </a:cubicBezTo>
                  <a:cubicBezTo>
                    <a:pt x="11" y="41"/>
                    <a:pt x="9" y="42"/>
                    <a:pt x="9" y="42"/>
                  </a:cubicBezTo>
                  <a:cubicBezTo>
                    <a:pt x="9" y="43"/>
                    <a:pt x="10" y="43"/>
                    <a:pt x="9" y="44"/>
                  </a:cubicBezTo>
                  <a:cubicBezTo>
                    <a:pt x="8" y="45"/>
                    <a:pt x="7" y="46"/>
                    <a:pt x="5" y="47"/>
                  </a:cubicBezTo>
                  <a:cubicBezTo>
                    <a:pt x="4" y="48"/>
                    <a:pt x="6" y="49"/>
                    <a:pt x="6" y="49"/>
                  </a:cubicBezTo>
                  <a:cubicBezTo>
                    <a:pt x="7" y="49"/>
                    <a:pt x="9" y="48"/>
                    <a:pt x="9" y="48"/>
                  </a:cubicBezTo>
                  <a:cubicBezTo>
                    <a:pt x="9" y="49"/>
                    <a:pt x="12" y="49"/>
                    <a:pt x="13" y="50"/>
                  </a:cubicBezTo>
                  <a:cubicBezTo>
                    <a:pt x="15" y="50"/>
                    <a:pt x="17" y="48"/>
                    <a:pt x="18" y="48"/>
                  </a:cubicBezTo>
                  <a:cubicBezTo>
                    <a:pt x="18" y="48"/>
                    <a:pt x="16" y="53"/>
                    <a:pt x="13" y="52"/>
                  </a:cubicBezTo>
                  <a:cubicBezTo>
                    <a:pt x="12" y="51"/>
                    <a:pt x="11" y="52"/>
                    <a:pt x="10" y="52"/>
                  </a:cubicBezTo>
                  <a:cubicBezTo>
                    <a:pt x="8" y="52"/>
                    <a:pt x="9" y="51"/>
                    <a:pt x="8" y="51"/>
                  </a:cubicBezTo>
                  <a:cubicBezTo>
                    <a:pt x="8" y="51"/>
                    <a:pt x="8" y="54"/>
                    <a:pt x="7" y="55"/>
                  </a:cubicBezTo>
                  <a:cubicBezTo>
                    <a:pt x="7" y="55"/>
                    <a:pt x="6" y="56"/>
                    <a:pt x="5" y="57"/>
                  </a:cubicBezTo>
                  <a:cubicBezTo>
                    <a:pt x="5" y="57"/>
                    <a:pt x="3" y="58"/>
                    <a:pt x="3" y="59"/>
                  </a:cubicBezTo>
                  <a:cubicBezTo>
                    <a:pt x="3" y="59"/>
                    <a:pt x="5" y="59"/>
                    <a:pt x="5" y="59"/>
                  </a:cubicBezTo>
                  <a:cubicBezTo>
                    <a:pt x="5" y="59"/>
                    <a:pt x="4" y="59"/>
                    <a:pt x="5" y="60"/>
                  </a:cubicBezTo>
                  <a:cubicBezTo>
                    <a:pt x="5" y="60"/>
                    <a:pt x="7" y="57"/>
                    <a:pt x="8" y="57"/>
                  </a:cubicBezTo>
                  <a:cubicBezTo>
                    <a:pt x="9" y="57"/>
                    <a:pt x="11" y="58"/>
                    <a:pt x="12" y="57"/>
                  </a:cubicBezTo>
                  <a:cubicBezTo>
                    <a:pt x="14" y="57"/>
                    <a:pt x="13" y="55"/>
                    <a:pt x="15" y="55"/>
                  </a:cubicBezTo>
                  <a:cubicBezTo>
                    <a:pt x="16" y="54"/>
                    <a:pt x="17" y="55"/>
                    <a:pt x="19" y="55"/>
                  </a:cubicBezTo>
                  <a:cubicBezTo>
                    <a:pt x="20" y="56"/>
                    <a:pt x="21" y="54"/>
                    <a:pt x="23" y="55"/>
                  </a:cubicBezTo>
                  <a:cubicBezTo>
                    <a:pt x="24" y="56"/>
                    <a:pt x="26" y="55"/>
                    <a:pt x="27" y="54"/>
                  </a:cubicBezTo>
                  <a:cubicBezTo>
                    <a:pt x="29" y="54"/>
                    <a:pt x="32" y="54"/>
                    <a:pt x="34" y="54"/>
                  </a:cubicBezTo>
                  <a:cubicBezTo>
                    <a:pt x="34" y="54"/>
                    <a:pt x="38" y="51"/>
                    <a:pt x="38" y="51"/>
                  </a:cubicBezTo>
                  <a:cubicBezTo>
                    <a:pt x="37" y="50"/>
                    <a:pt x="33" y="51"/>
                    <a:pt x="33" y="50"/>
                  </a:cubicBezTo>
                  <a:cubicBezTo>
                    <a:pt x="33" y="49"/>
                    <a:pt x="37" y="46"/>
                    <a:pt x="38" y="46"/>
                  </a:cubicBezTo>
                  <a:cubicBezTo>
                    <a:pt x="39" y="44"/>
                    <a:pt x="40" y="40"/>
                    <a:pt x="36" y="40"/>
                  </a:cubicBezTo>
                  <a:cubicBezTo>
                    <a:pt x="35" y="40"/>
                    <a:pt x="33" y="41"/>
                    <a:pt x="32" y="41"/>
                  </a:cubicBezTo>
                  <a:cubicBezTo>
                    <a:pt x="30" y="40"/>
                    <a:pt x="32" y="40"/>
                    <a:pt x="32" y="39"/>
                  </a:cubicBezTo>
                  <a:cubicBezTo>
                    <a:pt x="32" y="38"/>
                    <a:pt x="32" y="37"/>
                    <a:pt x="31" y="36"/>
                  </a:cubicBezTo>
                  <a:cubicBezTo>
                    <a:pt x="31" y="36"/>
                    <a:pt x="27" y="35"/>
                    <a:pt x="28" y="34"/>
                  </a:cubicBezTo>
                  <a:cubicBezTo>
                    <a:pt x="28" y="34"/>
                    <a:pt x="30" y="35"/>
                    <a:pt x="30" y="34"/>
                  </a:cubicBezTo>
                  <a:cubicBezTo>
                    <a:pt x="31" y="33"/>
                    <a:pt x="30" y="32"/>
                    <a:pt x="29" y="31"/>
                  </a:cubicBezTo>
                  <a:cubicBezTo>
                    <a:pt x="26" y="29"/>
                    <a:pt x="25" y="29"/>
                    <a:pt x="23" y="25"/>
                  </a:cubicBezTo>
                  <a:cubicBezTo>
                    <a:pt x="22" y="23"/>
                    <a:pt x="21" y="21"/>
                    <a:pt x="18" y="19"/>
                  </a:cubicBezTo>
                  <a:cubicBezTo>
                    <a:pt x="17" y="18"/>
                    <a:pt x="13" y="20"/>
                    <a:pt x="12" y="18"/>
                  </a:cubicBezTo>
                  <a:cubicBezTo>
                    <a:pt x="12" y="18"/>
                    <a:pt x="18" y="17"/>
                    <a:pt x="17" y="16"/>
                  </a:cubicBezTo>
                  <a:cubicBezTo>
                    <a:pt x="17" y="16"/>
                    <a:pt x="15" y="17"/>
                    <a:pt x="14" y="16"/>
                  </a:cubicBezTo>
                  <a:cubicBezTo>
                    <a:pt x="14" y="16"/>
                    <a:pt x="18" y="15"/>
                    <a:pt x="18" y="15"/>
                  </a:cubicBezTo>
                  <a:cubicBezTo>
                    <a:pt x="19" y="14"/>
                    <a:pt x="22" y="9"/>
                    <a:pt x="21" y="8"/>
                  </a:cubicBezTo>
                  <a:cubicBezTo>
                    <a:pt x="20" y="6"/>
                    <a:pt x="17" y="6"/>
                    <a:pt x="15" y="6"/>
                  </a:cubicBezTo>
                  <a:cubicBezTo>
                    <a:pt x="14" y="7"/>
                    <a:pt x="9" y="7"/>
                    <a:pt x="9" y="7"/>
                  </a:cubicBezTo>
                  <a:cubicBezTo>
                    <a:pt x="9" y="7"/>
                    <a:pt x="11" y="6"/>
                    <a:pt x="11" y="6"/>
                  </a:cubicBezTo>
                  <a:cubicBezTo>
                    <a:pt x="11" y="6"/>
                    <a:pt x="9" y="5"/>
                    <a:pt x="9" y="6"/>
                  </a:cubicBezTo>
                  <a:cubicBezTo>
                    <a:pt x="9" y="5"/>
                    <a:pt x="18" y="1"/>
                    <a:pt x="15" y="0"/>
                  </a:cubicBezTo>
                  <a:cubicBezTo>
                    <a:pt x="14" y="0"/>
                    <a:pt x="17" y="1"/>
                    <a:pt x="15"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3" name="Freeform 405">
              <a:extLst>
                <a:ext uri="{FF2B5EF4-FFF2-40B4-BE49-F238E27FC236}">
                  <a16:creationId xmlns:a16="http://schemas.microsoft.com/office/drawing/2014/main" id="{92B5776A-BBDD-B740-A930-293BCC9A54D3}"/>
                </a:ext>
              </a:extLst>
            </p:cNvPr>
            <p:cNvSpPr>
              <a:spLocks/>
            </p:cNvSpPr>
            <p:nvPr/>
          </p:nvSpPr>
          <p:spPr bwMode="auto">
            <a:xfrm>
              <a:off x="10566434" y="5337841"/>
              <a:ext cx="503186" cy="245289"/>
            </a:xfrm>
            <a:custGeom>
              <a:avLst/>
              <a:gdLst>
                <a:gd name="T0" fmla="*/ 53 w 54"/>
                <a:gd name="T1" fmla="*/ 10 h 26"/>
                <a:gd name="T2" fmla="*/ 49 w 54"/>
                <a:gd name="T3" fmla="*/ 9 h 26"/>
                <a:gd name="T4" fmla="*/ 50 w 54"/>
                <a:gd name="T5" fmla="*/ 8 h 26"/>
                <a:gd name="T6" fmla="*/ 48 w 54"/>
                <a:gd name="T7" fmla="*/ 7 h 26"/>
                <a:gd name="T8" fmla="*/ 49 w 54"/>
                <a:gd name="T9" fmla="*/ 6 h 26"/>
                <a:gd name="T10" fmla="*/ 46 w 54"/>
                <a:gd name="T11" fmla="*/ 5 h 26"/>
                <a:gd name="T12" fmla="*/ 48 w 54"/>
                <a:gd name="T13" fmla="*/ 3 h 26"/>
                <a:gd name="T14" fmla="*/ 43 w 54"/>
                <a:gd name="T15" fmla="*/ 3 h 26"/>
                <a:gd name="T16" fmla="*/ 39 w 54"/>
                <a:gd name="T17" fmla="*/ 1 h 26"/>
                <a:gd name="T18" fmla="*/ 39 w 54"/>
                <a:gd name="T19" fmla="*/ 4 h 26"/>
                <a:gd name="T20" fmla="*/ 36 w 54"/>
                <a:gd name="T21" fmla="*/ 5 h 26"/>
                <a:gd name="T22" fmla="*/ 32 w 54"/>
                <a:gd name="T23" fmla="*/ 5 h 26"/>
                <a:gd name="T24" fmla="*/ 32 w 54"/>
                <a:gd name="T25" fmla="*/ 9 h 26"/>
                <a:gd name="T26" fmla="*/ 26 w 54"/>
                <a:gd name="T27" fmla="*/ 5 h 26"/>
                <a:gd name="T28" fmla="*/ 25 w 54"/>
                <a:gd name="T29" fmla="*/ 8 h 26"/>
                <a:gd name="T30" fmla="*/ 21 w 54"/>
                <a:gd name="T31" fmla="*/ 5 h 26"/>
                <a:gd name="T32" fmla="*/ 21 w 54"/>
                <a:gd name="T33" fmla="*/ 9 h 26"/>
                <a:gd name="T34" fmla="*/ 19 w 54"/>
                <a:gd name="T35" fmla="*/ 9 h 26"/>
                <a:gd name="T36" fmla="*/ 17 w 54"/>
                <a:gd name="T37" fmla="*/ 12 h 26"/>
                <a:gd name="T38" fmla="*/ 14 w 54"/>
                <a:gd name="T39" fmla="*/ 8 h 26"/>
                <a:gd name="T40" fmla="*/ 16 w 54"/>
                <a:gd name="T41" fmla="*/ 8 h 26"/>
                <a:gd name="T42" fmla="*/ 14 w 54"/>
                <a:gd name="T43" fmla="*/ 5 h 26"/>
                <a:gd name="T44" fmla="*/ 7 w 54"/>
                <a:gd name="T45" fmla="*/ 2 h 26"/>
                <a:gd name="T46" fmla="*/ 9 w 54"/>
                <a:gd name="T47" fmla="*/ 4 h 26"/>
                <a:gd name="T48" fmla="*/ 8 w 54"/>
                <a:gd name="T49" fmla="*/ 4 h 26"/>
                <a:gd name="T50" fmla="*/ 10 w 54"/>
                <a:gd name="T51" fmla="*/ 8 h 26"/>
                <a:gd name="T52" fmla="*/ 5 w 54"/>
                <a:gd name="T53" fmla="*/ 6 h 26"/>
                <a:gd name="T54" fmla="*/ 3 w 54"/>
                <a:gd name="T55" fmla="*/ 6 h 26"/>
                <a:gd name="T56" fmla="*/ 5 w 54"/>
                <a:gd name="T57" fmla="*/ 7 h 26"/>
                <a:gd name="T58" fmla="*/ 5 w 54"/>
                <a:gd name="T59" fmla="*/ 8 h 26"/>
                <a:gd name="T60" fmla="*/ 2 w 54"/>
                <a:gd name="T61" fmla="*/ 7 h 26"/>
                <a:gd name="T62" fmla="*/ 1 w 54"/>
                <a:gd name="T63" fmla="*/ 9 h 26"/>
                <a:gd name="T64" fmla="*/ 8 w 54"/>
                <a:gd name="T65" fmla="*/ 10 h 26"/>
                <a:gd name="T66" fmla="*/ 13 w 54"/>
                <a:gd name="T67" fmla="*/ 11 h 26"/>
                <a:gd name="T68" fmla="*/ 11 w 54"/>
                <a:gd name="T69" fmla="*/ 12 h 26"/>
                <a:gd name="T70" fmla="*/ 12 w 54"/>
                <a:gd name="T71" fmla="*/ 13 h 26"/>
                <a:gd name="T72" fmla="*/ 8 w 54"/>
                <a:gd name="T73" fmla="*/ 14 h 26"/>
                <a:gd name="T74" fmla="*/ 3 w 54"/>
                <a:gd name="T75" fmla="*/ 15 h 26"/>
                <a:gd name="T76" fmla="*/ 10 w 54"/>
                <a:gd name="T77" fmla="*/ 16 h 26"/>
                <a:gd name="T78" fmla="*/ 12 w 54"/>
                <a:gd name="T79" fmla="*/ 18 h 26"/>
                <a:gd name="T80" fmla="*/ 15 w 54"/>
                <a:gd name="T81" fmla="*/ 17 h 26"/>
                <a:gd name="T82" fmla="*/ 13 w 54"/>
                <a:gd name="T83" fmla="*/ 18 h 26"/>
                <a:gd name="T84" fmla="*/ 15 w 54"/>
                <a:gd name="T85" fmla="*/ 18 h 26"/>
                <a:gd name="T86" fmla="*/ 10 w 54"/>
                <a:gd name="T87" fmla="*/ 23 h 26"/>
                <a:gd name="T88" fmla="*/ 15 w 54"/>
                <a:gd name="T89" fmla="*/ 23 h 26"/>
                <a:gd name="T90" fmla="*/ 21 w 54"/>
                <a:gd name="T91" fmla="*/ 24 h 26"/>
                <a:gd name="T92" fmla="*/ 20 w 54"/>
                <a:gd name="T93" fmla="*/ 24 h 26"/>
                <a:gd name="T94" fmla="*/ 22 w 54"/>
                <a:gd name="T95" fmla="*/ 25 h 26"/>
                <a:gd name="T96" fmla="*/ 29 w 54"/>
                <a:gd name="T97" fmla="*/ 26 h 26"/>
                <a:gd name="T98" fmla="*/ 33 w 54"/>
                <a:gd name="T99" fmla="*/ 25 h 26"/>
                <a:gd name="T100" fmla="*/ 39 w 54"/>
                <a:gd name="T101" fmla="*/ 23 h 26"/>
                <a:gd name="T102" fmla="*/ 46 w 54"/>
                <a:gd name="T103" fmla="*/ 19 h 26"/>
                <a:gd name="T104" fmla="*/ 52 w 54"/>
                <a:gd name="T105" fmla="*/ 16 h 26"/>
                <a:gd name="T106" fmla="*/ 52 w 54"/>
                <a:gd name="T107" fmla="*/ 14 h 26"/>
                <a:gd name="T108" fmla="*/ 54 w 54"/>
                <a:gd name="T109" fmla="*/ 13 h 26"/>
                <a:gd name="T110" fmla="*/ 52 w 54"/>
                <a:gd name="T111" fmla="*/ 12 h 26"/>
                <a:gd name="T112" fmla="*/ 53 w 54"/>
                <a:gd name="T113" fmla="*/ 10 h 26"/>
                <a:gd name="T114" fmla="*/ 53 w 54"/>
                <a:gd name="T115" fmla="*/ 1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4" h="26">
                  <a:moveTo>
                    <a:pt x="53" y="10"/>
                  </a:moveTo>
                  <a:cubicBezTo>
                    <a:pt x="53" y="10"/>
                    <a:pt x="49" y="9"/>
                    <a:pt x="49" y="9"/>
                  </a:cubicBezTo>
                  <a:cubicBezTo>
                    <a:pt x="49" y="9"/>
                    <a:pt x="50" y="8"/>
                    <a:pt x="50" y="8"/>
                  </a:cubicBezTo>
                  <a:cubicBezTo>
                    <a:pt x="49" y="8"/>
                    <a:pt x="47" y="8"/>
                    <a:pt x="48" y="7"/>
                  </a:cubicBezTo>
                  <a:cubicBezTo>
                    <a:pt x="48" y="7"/>
                    <a:pt x="49" y="6"/>
                    <a:pt x="49" y="6"/>
                  </a:cubicBezTo>
                  <a:cubicBezTo>
                    <a:pt x="48" y="5"/>
                    <a:pt x="46" y="5"/>
                    <a:pt x="46" y="5"/>
                  </a:cubicBezTo>
                  <a:cubicBezTo>
                    <a:pt x="46" y="4"/>
                    <a:pt x="48" y="3"/>
                    <a:pt x="48" y="3"/>
                  </a:cubicBezTo>
                  <a:cubicBezTo>
                    <a:pt x="48" y="3"/>
                    <a:pt x="44" y="4"/>
                    <a:pt x="43" y="3"/>
                  </a:cubicBezTo>
                  <a:cubicBezTo>
                    <a:pt x="42" y="2"/>
                    <a:pt x="41" y="1"/>
                    <a:pt x="39" y="1"/>
                  </a:cubicBezTo>
                  <a:cubicBezTo>
                    <a:pt x="38" y="1"/>
                    <a:pt x="40" y="3"/>
                    <a:pt x="39" y="4"/>
                  </a:cubicBezTo>
                  <a:cubicBezTo>
                    <a:pt x="38" y="5"/>
                    <a:pt x="37" y="4"/>
                    <a:pt x="36" y="5"/>
                  </a:cubicBezTo>
                  <a:cubicBezTo>
                    <a:pt x="35" y="6"/>
                    <a:pt x="34" y="5"/>
                    <a:pt x="32" y="5"/>
                  </a:cubicBezTo>
                  <a:cubicBezTo>
                    <a:pt x="30" y="4"/>
                    <a:pt x="33" y="8"/>
                    <a:pt x="32" y="9"/>
                  </a:cubicBezTo>
                  <a:cubicBezTo>
                    <a:pt x="32" y="9"/>
                    <a:pt x="28" y="2"/>
                    <a:pt x="26" y="5"/>
                  </a:cubicBezTo>
                  <a:cubicBezTo>
                    <a:pt x="25" y="5"/>
                    <a:pt x="26" y="7"/>
                    <a:pt x="25" y="8"/>
                  </a:cubicBezTo>
                  <a:cubicBezTo>
                    <a:pt x="25" y="9"/>
                    <a:pt x="22" y="5"/>
                    <a:pt x="21" y="5"/>
                  </a:cubicBezTo>
                  <a:cubicBezTo>
                    <a:pt x="20" y="5"/>
                    <a:pt x="23" y="9"/>
                    <a:pt x="21" y="9"/>
                  </a:cubicBezTo>
                  <a:cubicBezTo>
                    <a:pt x="20" y="9"/>
                    <a:pt x="20" y="9"/>
                    <a:pt x="19" y="9"/>
                  </a:cubicBezTo>
                  <a:cubicBezTo>
                    <a:pt x="18" y="9"/>
                    <a:pt x="17" y="11"/>
                    <a:pt x="17" y="12"/>
                  </a:cubicBezTo>
                  <a:cubicBezTo>
                    <a:pt x="17" y="11"/>
                    <a:pt x="14" y="9"/>
                    <a:pt x="14" y="8"/>
                  </a:cubicBezTo>
                  <a:cubicBezTo>
                    <a:pt x="14" y="8"/>
                    <a:pt x="16" y="8"/>
                    <a:pt x="16" y="8"/>
                  </a:cubicBezTo>
                  <a:cubicBezTo>
                    <a:pt x="16" y="7"/>
                    <a:pt x="14" y="5"/>
                    <a:pt x="14" y="5"/>
                  </a:cubicBezTo>
                  <a:cubicBezTo>
                    <a:pt x="13" y="5"/>
                    <a:pt x="8" y="0"/>
                    <a:pt x="7" y="2"/>
                  </a:cubicBezTo>
                  <a:cubicBezTo>
                    <a:pt x="7" y="3"/>
                    <a:pt x="10" y="3"/>
                    <a:pt x="9" y="4"/>
                  </a:cubicBezTo>
                  <a:cubicBezTo>
                    <a:pt x="9" y="4"/>
                    <a:pt x="9" y="4"/>
                    <a:pt x="8" y="4"/>
                  </a:cubicBezTo>
                  <a:cubicBezTo>
                    <a:pt x="10" y="3"/>
                    <a:pt x="11" y="7"/>
                    <a:pt x="10" y="8"/>
                  </a:cubicBezTo>
                  <a:cubicBezTo>
                    <a:pt x="10" y="8"/>
                    <a:pt x="2" y="1"/>
                    <a:pt x="5" y="6"/>
                  </a:cubicBezTo>
                  <a:cubicBezTo>
                    <a:pt x="5" y="6"/>
                    <a:pt x="3" y="6"/>
                    <a:pt x="3" y="6"/>
                  </a:cubicBezTo>
                  <a:cubicBezTo>
                    <a:pt x="3" y="7"/>
                    <a:pt x="5" y="7"/>
                    <a:pt x="5" y="7"/>
                  </a:cubicBezTo>
                  <a:cubicBezTo>
                    <a:pt x="5" y="6"/>
                    <a:pt x="5" y="8"/>
                    <a:pt x="5" y="8"/>
                  </a:cubicBezTo>
                  <a:cubicBezTo>
                    <a:pt x="5" y="8"/>
                    <a:pt x="3" y="7"/>
                    <a:pt x="2" y="7"/>
                  </a:cubicBezTo>
                  <a:cubicBezTo>
                    <a:pt x="3" y="7"/>
                    <a:pt x="0" y="10"/>
                    <a:pt x="1" y="9"/>
                  </a:cubicBezTo>
                  <a:cubicBezTo>
                    <a:pt x="0" y="11"/>
                    <a:pt x="8" y="10"/>
                    <a:pt x="8" y="10"/>
                  </a:cubicBezTo>
                  <a:cubicBezTo>
                    <a:pt x="9" y="10"/>
                    <a:pt x="13" y="11"/>
                    <a:pt x="13" y="11"/>
                  </a:cubicBezTo>
                  <a:cubicBezTo>
                    <a:pt x="12" y="11"/>
                    <a:pt x="11" y="11"/>
                    <a:pt x="11" y="12"/>
                  </a:cubicBezTo>
                  <a:cubicBezTo>
                    <a:pt x="11" y="12"/>
                    <a:pt x="12" y="13"/>
                    <a:pt x="12" y="13"/>
                  </a:cubicBezTo>
                  <a:cubicBezTo>
                    <a:pt x="11" y="14"/>
                    <a:pt x="9" y="14"/>
                    <a:pt x="8" y="14"/>
                  </a:cubicBezTo>
                  <a:cubicBezTo>
                    <a:pt x="8" y="14"/>
                    <a:pt x="2" y="15"/>
                    <a:pt x="3" y="15"/>
                  </a:cubicBezTo>
                  <a:cubicBezTo>
                    <a:pt x="5" y="16"/>
                    <a:pt x="8" y="15"/>
                    <a:pt x="10" y="16"/>
                  </a:cubicBezTo>
                  <a:cubicBezTo>
                    <a:pt x="11" y="17"/>
                    <a:pt x="11" y="18"/>
                    <a:pt x="12" y="18"/>
                  </a:cubicBezTo>
                  <a:cubicBezTo>
                    <a:pt x="12" y="18"/>
                    <a:pt x="14" y="17"/>
                    <a:pt x="15" y="17"/>
                  </a:cubicBezTo>
                  <a:cubicBezTo>
                    <a:pt x="14" y="17"/>
                    <a:pt x="13" y="18"/>
                    <a:pt x="13" y="18"/>
                  </a:cubicBezTo>
                  <a:cubicBezTo>
                    <a:pt x="13" y="19"/>
                    <a:pt x="15" y="18"/>
                    <a:pt x="15" y="18"/>
                  </a:cubicBezTo>
                  <a:cubicBezTo>
                    <a:pt x="16" y="19"/>
                    <a:pt x="8" y="23"/>
                    <a:pt x="10" y="23"/>
                  </a:cubicBezTo>
                  <a:cubicBezTo>
                    <a:pt x="12" y="24"/>
                    <a:pt x="14" y="23"/>
                    <a:pt x="15" y="23"/>
                  </a:cubicBezTo>
                  <a:cubicBezTo>
                    <a:pt x="17" y="23"/>
                    <a:pt x="19" y="23"/>
                    <a:pt x="21" y="24"/>
                  </a:cubicBezTo>
                  <a:cubicBezTo>
                    <a:pt x="20" y="23"/>
                    <a:pt x="20" y="24"/>
                    <a:pt x="20" y="24"/>
                  </a:cubicBezTo>
                  <a:cubicBezTo>
                    <a:pt x="21" y="25"/>
                    <a:pt x="22" y="25"/>
                    <a:pt x="22" y="25"/>
                  </a:cubicBezTo>
                  <a:cubicBezTo>
                    <a:pt x="24" y="26"/>
                    <a:pt x="27" y="26"/>
                    <a:pt x="29" y="26"/>
                  </a:cubicBezTo>
                  <a:cubicBezTo>
                    <a:pt x="31" y="26"/>
                    <a:pt x="31" y="25"/>
                    <a:pt x="33" y="25"/>
                  </a:cubicBezTo>
                  <a:cubicBezTo>
                    <a:pt x="35" y="24"/>
                    <a:pt x="37" y="24"/>
                    <a:pt x="39" y="23"/>
                  </a:cubicBezTo>
                  <a:cubicBezTo>
                    <a:pt x="42" y="21"/>
                    <a:pt x="43" y="20"/>
                    <a:pt x="46" y="19"/>
                  </a:cubicBezTo>
                  <a:cubicBezTo>
                    <a:pt x="48" y="19"/>
                    <a:pt x="49" y="16"/>
                    <a:pt x="52" y="16"/>
                  </a:cubicBezTo>
                  <a:cubicBezTo>
                    <a:pt x="52" y="15"/>
                    <a:pt x="53" y="15"/>
                    <a:pt x="52" y="14"/>
                  </a:cubicBezTo>
                  <a:cubicBezTo>
                    <a:pt x="51" y="13"/>
                    <a:pt x="53" y="13"/>
                    <a:pt x="54" y="13"/>
                  </a:cubicBezTo>
                  <a:cubicBezTo>
                    <a:pt x="54" y="13"/>
                    <a:pt x="52" y="12"/>
                    <a:pt x="52" y="12"/>
                  </a:cubicBezTo>
                  <a:cubicBezTo>
                    <a:pt x="52" y="11"/>
                    <a:pt x="54" y="10"/>
                    <a:pt x="53" y="10"/>
                  </a:cubicBezTo>
                  <a:cubicBezTo>
                    <a:pt x="51" y="9"/>
                    <a:pt x="54" y="10"/>
                    <a:pt x="53"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4" name="Freeform 406">
              <a:extLst>
                <a:ext uri="{FF2B5EF4-FFF2-40B4-BE49-F238E27FC236}">
                  <a16:creationId xmlns:a16="http://schemas.microsoft.com/office/drawing/2014/main" id="{1173EFBC-87F0-7C47-B141-D1C3DEF674AC}"/>
                </a:ext>
              </a:extLst>
            </p:cNvPr>
            <p:cNvSpPr>
              <a:spLocks/>
            </p:cNvSpPr>
            <p:nvPr/>
          </p:nvSpPr>
          <p:spPr bwMode="auto">
            <a:xfrm>
              <a:off x="14085545" y="4439516"/>
              <a:ext cx="840765" cy="579771"/>
            </a:xfrm>
            <a:custGeom>
              <a:avLst/>
              <a:gdLst>
                <a:gd name="T0" fmla="*/ 77 w 90"/>
                <a:gd name="T1" fmla="*/ 2 h 62"/>
                <a:gd name="T2" fmla="*/ 66 w 90"/>
                <a:gd name="T3" fmla="*/ 6 h 62"/>
                <a:gd name="T4" fmla="*/ 51 w 90"/>
                <a:gd name="T5" fmla="*/ 8 h 62"/>
                <a:gd name="T6" fmla="*/ 48 w 90"/>
                <a:gd name="T7" fmla="*/ 9 h 62"/>
                <a:gd name="T8" fmla="*/ 39 w 90"/>
                <a:gd name="T9" fmla="*/ 11 h 62"/>
                <a:gd name="T10" fmla="*/ 32 w 90"/>
                <a:gd name="T11" fmla="*/ 14 h 62"/>
                <a:gd name="T12" fmla="*/ 26 w 90"/>
                <a:gd name="T13" fmla="*/ 19 h 62"/>
                <a:gd name="T14" fmla="*/ 26 w 90"/>
                <a:gd name="T15" fmla="*/ 21 h 62"/>
                <a:gd name="T16" fmla="*/ 27 w 90"/>
                <a:gd name="T17" fmla="*/ 23 h 62"/>
                <a:gd name="T18" fmla="*/ 23 w 90"/>
                <a:gd name="T19" fmla="*/ 25 h 62"/>
                <a:gd name="T20" fmla="*/ 21 w 90"/>
                <a:gd name="T21" fmla="*/ 28 h 62"/>
                <a:gd name="T22" fmla="*/ 21 w 90"/>
                <a:gd name="T23" fmla="*/ 29 h 62"/>
                <a:gd name="T24" fmla="*/ 14 w 90"/>
                <a:gd name="T25" fmla="*/ 31 h 62"/>
                <a:gd name="T26" fmla="*/ 19 w 90"/>
                <a:gd name="T27" fmla="*/ 34 h 62"/>
                <a:gd name="T28" fmla="*/ 9 w 90"/>
                <a:gd name="T29" fmla="*/ 38 h 62"/>
                <a:gd name="T30" fmla="*/ 6 w 90"/>
                <a:gd name="T31" fmla="*/ 41 h 62"/>
                <a:gd name="T32" fmla="*/ 5 w 90"/>
                <a:gd name="T33" fmla="*/ 47 h 62"/>
                <a:gd name="T34" fmla="*/ 4 w 90"/>
                <a:gd name="T35" fmla="*/ 53 h 62"/>
                <a:gd name="T36" fmla="*/ 12 w 90"/>
                <a:gd name="T37" fmla="*/ 55 h 62"/>
                <a:gd name="T38" fmla="*/ 12 w 90"/>
                <a:gd name="T39" fmla="*/ 56 h 62"/>
                <a:gd name="T40" fmla="*/ 16 w 90"/>
                <a:gd name="T41" fmla="*/ 62 h 62"/>
                <a:gd name="T42" fmla="*/ 26 w 90"/>
                <a:gd name="T43" fmla="*/ 61 h 62"/>
                <a:gd name="T44" fmla="*/ 26 w 90"/>
                <a:gd name="T45" fmla="*/ 59 h 62"/>
                <a:gd name="T46" fmla="*/ 20 w 90"/>
                <a:gd name="T47" fmla="*/ 48 h 62"/>
                <a:gd name="T48" fmla="*/ 20 w 90"/>
                <a:gd name="T49" fmla="*/ 42 h 62"/>
                <a:gd name="T50" fmla="*/ 22 w 90"/>
                <a:gd name="T51" fmla="*/ 40 h 62"/>
                <a:gd name="T52" fmla="*/ 21 w 90"/>
                <a:gd name="T53" fmla="*/ 36 h 62"/>
                <a:gd name="T54" fmla="*/ 27 w 90"/>
                <a:gd name="T55" fmla="*/ 34 h 62"/>
                <a:gd name="T56" fmla="*/ 27 w 90"/>
                <a:gd name="T57" fmla="*/ 32 h 62"/>
                <a:gd name="T58" fmla="*/ 32 w 90"/>
                <a:gd name="T59" fmla="*/ 31 h 62"/>
                <a:gd name="T60" fmla="*/ 35 w 90"/>
                <a:gd name="T61" fmla="*/ 29 h 62"/>
                <a:gd name="T62" fmla="*/ 35 w 90"/>
                <a:gd name="T63" fmla="*/ 26 h 62"/>
                <a:gd name="T64" fmla="*/ 42 w 90"/>
                <a:gd name="T65" fmla="*/ 24 h 62"/>
                <a:gd name="T66" fmla="*/ 45 w 90"/>
                <a:gd name="T67" fmla="*/ 22 h 62"/>
                <a:gd name="T68" fmla="*/ 58 w 90"/>
                <a:gd name="T69" fmla="*/ 15 h 62"/>
                <a:gd name="T70" fmla="*/ 81 w 90"/>
                <a:gd name="T71" fmla="*/ 8 h 62"/>
                <a:gd name="T72" fmla="*/ 84 w 90"/>
                <a:gd name="T73" fmla="*/ 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 h="62">
                  <a:moveTo>
                    <a:pt x="84" y="1"/>
                  </a:moveTo>
                  <a:cubicBezTo>
                    <a:pt x="81" y="1"/>
                    <a:pt x="80" y="0"/>
                    <a:pt x="77" y="2"/>
                  </a:cubicBezTo>
                  <a:cubicBezTo>
                    <a:pt x="76" y="2"/>
                    <a:pt x="72" y="3"/>
                    <a:pt x="73" y="4"/>
                  </a:cubicBezTo>
                  <a:cubicBezTo>
                    <a:pt x="72" y="4"/>
                    <a:pt x="68" y="6"/>
                    <a:pt x="66" y="6"/>
                  </a:cubicBezTo>
                  <a:cubicBezTo>
                    <a:pt x="64" y="6"/>
                    <a:pt x="61" y="7"/>
                    <a:pt x="59" y="8"/>
                  </a:cubicBezTo>
                  <a:cubicBezTo>
                    <a:pt x="56" y="8"/>
                    <a:pt x="54" y="8"/>
                    <a:pt x="51" y="8"/>
                  </a:cubicBezTo>
                  <a:cubicBezTo>
                    <a:pt x="51" y="8"/>
                    <a:pt x="45" y="8"/>
                    <a:pt x="46" y="9"/>
                  </a:cubicBezTo>
                  <a:cubicBezTo>
                    <a:pt x="46" y="9"/>
                    <a:pt x="48" y="9"/>
                    <a:pt x="48" y="9"/>
                  </a:cubicBezTo>
                  <a:cubicBezTo>
                    <a:pt x="47" y="10"/>
                    <a:pt x="45" y="10"/>
                    <a:pt x="44" y="11"/>
                  </a:cubicBezTo>
                  <a:cubicBezTo>
                    <a:pt x="43" y="11"/>
                    <a:pt x="41" y="11"/>
                    <a:pt x="39" y="11"/>
                  </a:cubicBezTo>
                  <a:cubicBezTo>
                    <a:pt x="38" y="11"/>
                    <a:pt x="38" y="11"/>
                    <a:pt x="36" y="12"/>
                  </a:cubicBezTo>
                  <a:cubicBezTo>
                    <a:pt x="35" y="15"/>
                    <a:pt x="34" y="14"/>
                    <a:pt x="32" y="14"/>
                  </a:cubicBezTo>
                  <a:cubicBezTo>
                    <a:pt x="30" y="15"/>
                    <a:pt x="31" y="17"/>
                    <a:pt x="28" y="17"/>
                  </a:cubicBezTo>
                  <a:cubicBezTo>
                    <a:pt x="26" y="17"/>
                    <a:pt x="27" y="19"/>
                    <a:pt x="26" y="19"/>
                  </a:cubicBezTo>
                  <a:cubicBezTo>
                    <a:pt x="25" y="20"/>
                    <a:pt x="22" y="18"/>
                    <a:pt x="23" y="19"/>
                  </a:cubicBezTo>
                  <a:cubicBezTo>
                    <a:pt x="23" y="20"/>
                    <a:pt x="26" y="21"/>
                    <a:pt x="26" y="21"/>
                  </a:cubicBezTo>
                  <a:cubicBezTo>
                    <a:pt x="26" y="21"/>
                    <a:pt x="22" y="22"/>
                    <a:pt x="22" y="22"/>
                  </a:cubicBezTo>
                  <a:cubicBezTo>
                    <a:pt x="22" y="23"/>
                    <a:pt x="27" y="23"/>
                    <a:pt x="27" y="23"/>
                  </a:cubicBezTo>
                  <a:cubicBezTo>
                    <a:pt x="27" y="24"/>
                    <a:pt x="20" y="24"/>
                    <a:pt x="21" y="25"/>
                  </a:cubicBezTo>
                  <a:cubicBezTo>
                    <a:pt x="21" y="24"/>
                    <a:pt x="23" y="25"/>
                    <a:pt x="23" y="25"/>
                  </a:cubicBezTo>
                  <a:cubicBezTo>
                    <a:pt x="21" y="26"/>
                    <a:pt x="20" y="25"/>
                    <a:pt x="20" y="26"/>
                  </a:cubicBezTo>
                  <a:cubicBezTo>
                    <a:pt x="19" y="27"/>
                    <a:pt x="21" y="28"/>
                    <a:pt x="21" y="28"/>
                  </a:cubicBezTo>
                  <a:cubicBezTo>
                    <a:pt x="20" y="28"/>
                    <a:pt x="19" y="28"/>
                    <a:pt x="18" y="28"/>
                  </a:cubicBezTo>
                  <a:cubicBezTo>
                    <a:pt x="18" y="28"/>
                    <a:pt x="20" y="29"/>
                    <a:pt x="21" y="29"/>
                  </a:cubicBezTo>
                  <a:cubicBezTo>
                    <a:pt x="19" y="29"/>
                    <a:pt x="18" y="29"/>
                    <a:pt x="17" y="30"/>
                  </a:cubicBezTo>
                  <a:cubicBezTo>
                    <a:pt x="16" y="31"/>
                    <a:pt x="15" y="31"/>
                    <a:pt x="14" y="31"/>
                  </a:cubicBezTo>
                  <a:cubicBezTo>
                    <a:pt x="12" y="32"/>
                    <a:pt x="12" y="33"/>
                    <a:pt x="14" y="33"/>
                  </a:cubicBezTo>
                  <a:cubicBezTo>
                    <a:pt x="15" y="33"/>
                    <a:pt x="18" y="34"/>
                    <a:pt x="19" y="34"/>
                  </a:cubicBezTo>
                  <a:cubicBezTo>
                    <a:pt x="17" y="35"/>
                    <a:pt x="15" y="33"/>
                    <a:pt x="15" y="36"/>
                  </a:cubicBezTo>
                  <a:cubicBezTo>
                    <a:pt x="15" y="37"/>
                    <a:pt x="10" y="37"/>
                    <a:pt x="9" y="38"/>
                  </a:cubicBezTo>
                  <a:cubicBezTo>
                    <a:pt x="8" y="39"/>
                    <a:pt x="9" y="39"/>
                    <a:pt x="9" y="40"/>
                  </a:cubicBezTo>
                  <a:cubicBezTo>
                    <a:pt x="9" y="40"/>
                    <a:pt x="6" y="41"/>
                    <a:pt x="6" y="41"/>
                  </a:cubicBezTo>
                  <a:cubicBezTo>
                    <a:pt x="2" y="42"/>
                    <a:pt x="7" y="42"/>
                    <a:pt x="7" y="43"/>
                  </a:cubicBezTo>
                  <a:cubicBezTo>
                    <a:pt x="8" y="44"/>
                    <a:pt x="5" y="47"/>
                    <a:pt x="5" y="47"/>
                  </a:cubicBezTo>
                  <a:cubicBezTo>
                    <a:pt x="3" y="49"/>
                    <a:pt x="0" y="47"/>
                    <a:pt x="0" y="51"/>
                  </a:cubicBezTo>
                  <a:cubicBezTo>
                    <a:pt x="0" y="55"/>
                    <a:pt x="2" y="53"/>
                    <a:pt x="4" y="53"/>
                  </a:cubicBezTo>
                  <a:cubicBezTo>
                    <a:pt x="6" y="54"/>
                    <a:pt x="7" y="55"/>
                    <a:pt x="9" y="54"/>
                  </a:cubicBezTo>
                  <a:cubicBezTo>
                    <a:pt x="9" y="54"/>
                    <a:pt x="11" y="56"/>
                    <a:pt x="12" y="55"/>
                  </a:cubicBezTo>
                  <a:cubicBezTo>
                    <a:pt x="12" y="55"/>
                    <a:pt x="10" y="55"/>
                    <a:pt x="10" y="56"/>
                  </a:cubicBezTo>
                  <a:cubicBezTo>
                    <a:pt x="11" y="56"/>
                    <a:pt x="12" y="56"/>
                    <a:pt x="12" y="56"/>
                  </a:cubicBezTo>
                  <a:cubicBezTo>
                    <a:pt x="12" y="56"/>
                    <a:pt x="10" y="60"/>
                    <a:pt x="10" y="60"/>
                  </a:cubicBezTo>
                  <a:cubicBezTo>
                    <a:pt x="12" y="61"/>
                    <a:pt x="14" y="61"/>
                    <a:pt x="16" y="62"/>
                  </a:cubicBezTo>
                  <a:cubicBezTo>
                    <a:pt x="19" y="62"/>
                    <a:pt x="20" y="62"/>
                    <a:pt x="23" y="62"/>
                  </a:cubicBezTo>
                  <a:cubicBezTo>
                    <a:pt x="24" y="61"/>
                    <a:pt x="25" y="61"/>
                    <a:pt x="26" y="61"/>
                  </a:cubicBezTo>
                  <a:cubicBezTo>
                    <a:pt x="27" y="62"/>
                    <a:pt x="28" y="62"/>
                    <a:pt x="30" y="62"/>
                  </a:cubicBezTo>
                  <a:cubicBezTo>
                    <a:pt x="31" y="62"/>
                    <a:pt x="27" y="59"/>
                    <a:pt x="26" y="59"/>
                  </a:cubicBezTo>
                  <a:cubicBezTo>
                    <a:pt x="24" y="57"/>
                    <a:pt x="23" y="55"/>
                    <a:pt x="22" y="53"/>
                  </a:cubicBezTo>
                  <a:cubicBezTo>
                    <a:pt x="20" y="51"/>
                    <a:pt x="21" y="50"/>
                    <a:pt x="20" y="48"/>
                  </a:cubicBezTo>
                  <a:cubicBezTo>
                    <a:pt x="19" y="45"/>
                    <a:pt x="18" y="45"/>
                    <a:pt x="20" y="43"/>
                  </a:cubicBezTo>
                  <a:cubicBezTo>
                    <a:pt x="21" y="43"/>
                    <a:pt x="20" y="43"/>
                    <a:pt x="20" y="42"/>
                  </a:cubicBezTo>
                  <a:cubicBezTo>
                    <a:pt x="21" y="41"/>
                    <a:pt x="24" y="42"/>
                    <a:pt x="24" y="41"/>
                  </a:cubicBezTo>
                  <a:cubicBezTo>
                    <a:pt x="24" y="41"/>
                    <a:pt x="22" y="40"/>
                    <a:pt x="22" y="40"/>
                  </a:cubicBezTo>
                  <a:cubicBezTo>
                    <a:pt x="23" y="39"/>
                    <a:pt x="26" y="40"/>
                    <a:pt x="26" y="39"/>
                  </a:cubicBezTo>
                  <a:cubicBezTo>
                    <a:pt x="26" y="38"/>
                    <a:pt x="21" y="37"/>
                    <a:pt x="21" y="36"/>
                  </a:cubicBezTo>
                  <a:cubicBezTo>
                    <a:pt x="21" y="36"/>
                    <a:pt x="29" y="37"/>
                    <a:pt x="29" y="37"/>
                  </a:cubicBezTo>
                  <a:cubicBezTo>
                    <a:pt x="29" y="36"/>
                    <a:pt x="27" y="35"/>
                    <a:pt x="27" y="34"/>
                  </a:cubicBezTo>
                  <a:cubicBezTo>
                    <a:pt x="27" y="33"/>
                    <a:pt x="30" y="35"/>
                    <a:pt x="31" y="34"/>
                  </a:cubicBezTo>
                  <a:cubicBezTo>
                    <a:pt x="31" y="33"/>
                    <a:pt x="27" y="31"/>
                    <a:pt x="27" y="32"/>
                  </a:cubicBezTo>
                  <a:cubicBezTo>
                    <a:pt x="27" y="31"/>
                    <a:pt x="31" y="33"/>
                    <a:pt x="32" y="32"/>
                  </a:cubicBezTo>
                  <a:cubicBezTo>
                    <a:pt x="32" y="32"/>
                    <a:pt x="33" y="31"/>
                    <a:pt x="32" y="31"/>
                  </a:cubicBezTo>
                  <a:cubicBezTo>
                    <a:pt x="32" y="31"/>
                    <a:pt x="30" y="29"/>
                    <a:pt x="30" y="29"/>
                  </a:cubicBezTo>
                  <a:cubicBezTo>
                    <a:pt x="32" y="29"/>
                    <a:pt x="33" y="30"/>
                    <a:pt x="35" y="29"/>
                  </a:cubicBezTo>
                  <a:cubicBezTo>
                    <a:pt x="35" y="28"/>
                    <a:pt x="37" y="27"/>
                    <a:pt x="37" y="27"/>
                  </a:cubicBezTo>
                  <a:cubicBezTo>
                    <a:pt x="37" y="26"/>
                    <a:pt x="35" y="26"/>
                    <a:pt x="35" y="26"/>
                  </a:cubicBezTo>
                  <a:cubicBezTo>
                    <a:pt x="36" y="26"/>
                    <a:pt x="39" y="26"/>
                    <a:pt x="39" y="24"/>
                  </a:cubicBezTo>
                  <a:cubicBezTo>
                    <a:pt x="39" y="22"/>
                    <a:pt x="41" y="25"/>
                    <a:pt x="42" y="24"/>
                  </a:cubicBezTo>
                  <a:cubicBezTo>
                    <a:pt x="42" y="24"/>
                    <a:pt x="41" y="23"/>
                    <a:pt x="41" y="23"/>
                  </a:cubicBezTo>
                  <a:cubicBezTo>
                    <a:pt x="42" y="22"/>
                    <a:pt x="45" y="23"/>
                    <a:pt x="45" y="22"/>
                  </a:cubicBezTo>
                  <a:cubicBezTo>
                    <a:pt x="46" y="21"/>
                    <a:pt x="45" y="20"/>
                    <a:pt x="44" y="20"/>
                  </a:cubicBezTo>
                  <a:cubicBezTo>
                    <a:pt x="49" y="18"/>
                    <a:pt x="53" y="16"/>
                    <a:pt x="58" y="15"/>
                  </a:cubicBezTo>
                  <a:cubicBezTo>
                    <a:pt x="61" y="14"/>
                    <a:pt x="65" y="13"/>
                    <a:pt x="68" y="12"/>
                  </a:cubicBezTo>
                  <a:cubicBezTo>
                    <a:pt x="73" y="11"/>
                    <a:pt x="77" y="10"/>
                    <a:pt x="81" y="8"/>
                  </a:cubicBezTo>
                  <a:cubicBezTo>
                    <a:pt x="83" y="8"/>
                    <a:pt x="86" y="6"/>
                    <a:pt x="88" y="4"/>
                  </a:cubicBezTo>
                  <a:cubicBezTo>
                    <a:pt x="90" y="2"/>
                    <a:pt x="86" y="1"/>
                    <a:pt x="84" y="1"/>
                  </a:cubicBezTo>
                  <a:cubicBezTo>
                    <a:pt x="82" y="1"/>
                    <a:pt x="86" y="1"/>
                    <a:pt x="84"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5" name="Freeform 407">
              <a:extLst>
                <a:ext uri="{FF2B5EF4-FFF2-40B4-BE49-F238E27FC236}">
                  <a16:creationId xmlns:a16="http://schemas.microsoft.com/office/drawing/2014/main" id="{4B5A4129-18E9-B545-982B-32D709441577}"/>
                </a:ext>
              </a:extLst>
            </p:cNvPr>
            <p:cNvSpPr>
              <a:spLocks/>
            </p:cNvSpPr>
            <p:nvPr/>
          </p:nvSpPr>
          <p:spPr bwMode="auto">
            <a:xfrm>
              <a:off x="16241600" y="4197415"/>
              <a:ext cx="299364" cy="149721"/>
            </a:xfrm>
            <a:custGeom>
              <a:avLst/>
              <a:gdLst>
                <a:gd name="T0" fmla="*/ 16 w 32"/>
                <a:gd name="T1" fmla="*/ 6 h 16"/>
                <a:gd name="T2" fmla="*/ 19 w 32"/>
                <a:gd name="T3" fmla="*/ 1 h 16"/>
                <a:gd name="T4" fmla="*/ 16 w 32"/>
                <a:gd name="T5" fmla="*/ 0 h 16"/>
                <a:gd name="T6" fmla="*/ 15 w 32"/>
                <a:gd name="T7" fmla="*/ 2 h 16"/>
                <a:gd name="T8" fmla="*/ 10 w 32"/>
                <a:gd name="T9" fmla="*/ 2 h 16"/>
                <a:gd name="T10" fmla="*/ 9 w 32"/>
                <a:gd name="T11" fmla="*/ 4 h 16"/>
                <a:gd name="T12" fmla="*/ 12 w 32"/>
                <a:gd name="T13" fmla="*/ 4 h 16"/>
                <a:gd name="T14" fmla="*/ 10 w 32"/>
                <a:gd name="T15" fmla="*/ 8 h 16"/>
                <a:gd name="T16" fmla="*/ 5 w 32"/>
                <a:gd name="T17" fmla="*/ 10 h 16"/>
                <a:gd name="T18" fmla="*/ 1 w 32"/>
                <a:gd name="T19" fmla="*/ 15 h 16"/>
                <a:gd name="T20" fmla="*/ 8 w 32"/>
                <a:gd name="T21" fmla="*/ 15 h 16"/>
                <a:gd name="T22" fmla="*/ 17 w 32"/>
                <a:gd name="T23" fmla="*/ 14 h 16"/>
                <a:gd name="T24" fmla="*/ 28 w 32"/>
                <a:gd name="T25" fmla="*/ 12 h 16"/>
                <a:gd name="T26" fmla="*/ 29 w 32"/>
                <a:gd name="T27" fmla="*/ 7 h 16"/>
                <a:gd name="T28" fmla="*/ 22 w 32"/>
                <a:gd name="T29" fmla="*/ 3 h 16"/>
                <a:gd name="T30" fmla="*/ 16 w 32"/>
                <a:gd name="T31" fmla="*/ 6 h 16"/>
                <a:gd name="T32" fmla="*/ 16 w 32"/>
                <a:gd name="T33" fmla="*/ 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16">
                  <a:moveTo>
                    <a:pt x="16" y="6"/>
                  </a:moveTo>
                  <a:cubicBezTo>
                    <a:pt x="16" y="6"/>
                    <a:pt x="19" y="2"/>
                    <a:pt x="19" y="1"/>
                  </a:cubicBezTo>
                  <a:cubicBezTo>
                    <a:pt x="18" y="0"/>
                    <a:pt x="17" y="0"/>
                    <a:pt x="16" y="0"/>
                  </a:cubicBezTo>
                  <a:cubicBezTo>
                    <a:pt x="15" y="0"/>
                    <a:pt x="15" y="2"/>
                    <a:pt x="15" y="2"/>
                  </a:cubicBezTo>
                  <a:cubicBezTo>
                    <a:pt x="13" y="2"/>
                    <a:pt x="12" y="0"/>
                    <a:pt x="10" y="2"/>
                  </a:cubicBezTo>
                  <a:cubicBezTo>
                    <a:pt x="10" y="2"/>
                    <a:pt x="8" y="3"/>
                    <a:pt x="9" y="4"/>
                  </a:cubicBezTo>
                  <a:cubicBezTo>
                    <a:pt x="10" y="4"/>
                    <a:pt x="11" y="5"/>
                    <a:pt x="12" y="4"/>
                  </a:cubicBezTo>
                  <a:cubicBezTo>
                    <a:pt x="10" y="5"/>
                    <a:pt x="5" y="6"/>
                    <a:pt x="10" y="8"/>
                  </a:cubicBezTo>
                  <a:cubicBezTo>
                    <a:pt x="7" y="7"/>
                    <a:pt x="6" y="8"/>
                    <a:pt x="5" y="10"/>
                  </a:cubicBezTo>
                  <a:cubicBezTo>
                    <a:pt x="4" y="11"/>
                    <a:pt x="0" y="15"/>
                    <a:pt x="1" y="15"/>
                  </a:cubicBezTo>
                  <a:cubicBezTo>
                    <a:pt x="3" y="16"/>
                    <a:pt x="6" y="16"/>
                    <a:pt x="8" y="15"/>
                  </a:cubicBezTo>
                  <a:cubicBezTo>
                    <a:pt x="11" y="13"/>
                    <a:pt x="14" y="13"/>
                    <a:pt x="17" y="14"/>
                  </a:cubicBezTo>
                  <a:cubicBezTo>
                    <a:pt x="21" y="14"/>
                    <a:pt x="24" y="13"/>
                    <a:pt x="28" y="12"/>
                  </a:cubicBezTo>
                  <a:cubicBezTo>
                    <a:pt x="30" y="11"/>
                    <a:pt x="32" y="8"/>
                    <a:pt x="29" y="7"/>
                  </a:cubicBezTo>
                  <a:cubicBezTo>
                    <a:pt x="27" y="6"/>
                    <a:pt x="24" y="2"/>
                    <a:pt x="22" y="3"/>
                  </a:cubicBezTo>
                  <a:cubicBezTo>
                    <a:pt x="20" y="3"/>
                    <a:pt x="18" y="6"/>
                    <a:pt x="16" y="6"/>
                  </a:cubicBezTo>
                  <a:cubicBezTo>
                    <a:pt x="15" y="6"/>
                    <a:pt x="17" y="6"/>
                    <a:pt x="16"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6" name="Freeform 408">
              <a:extLst>
                <a:ext uri="{FF2B5EF4-FFF2-40B4-BE49-F238E27FC236}">
                  <a16:creationId xmlns:a16="http://schemas.microsoft.com/office/drawing/2014/main" id="{187B114C-7C78-964C-861C-2C1107E4E08C}"/>
                </a:ext>
              </a:extLst>
            </p:cNvPr>
            <p:cNvSpPr>
              <a:spLocks/>
            </p:cNvSpPr>
            <p:nvPr/>
          </p:nvSpPr>
          <p:spPr bwMode="auto">
            <a:xfrm>
              <a:off x="15999561" y="4111405"/>
              <a:ext cx="280256" cy="149721"/>
            </a:xfrm>
            <a:custGeom>
              <a:avLst/>
              <a:gdLst>
                <a:gd name="T0" fmla="*/ 26 w 30"/>
                <a:gd name="T1" fmla="*/ 10 h 16"/>
                <a:gd name="T2" fmla="*/ 28 w 30"/>
                <a:gd name="T3" fmla="*/ 7 h 16"/>
                <a:gd name="T4" fmla="*/ 29 w 30"/>
                <a:gd name="T5" fmla="*/ 5 h 16"/>
                <a:gd name="T6" fmla="*/ 26 w 30"/>
                <a:gd name="T7" fmla="*/ 3 h 16"/>
                <a:gd name="T8" fmla="*/ 22 w 30"/>
                <a:gd name="T9" fmla="*/ 3 h 16"/>
                <a:gd name="T10" fmla="*/ 17 w 30"/>
                <a:gd name="T11" fmla="*/ 4 h 16"/>
                <a:gd name="T12" fmla="*/ 18 w 30"/>
                <a:gd name="T13" fmla="*/ 1 h 16"/>
                <a:gd name="T14" fmla="*/ 12 w 30"/>
                <a:gd name="T15" fmla="*/ 1 h 16"/>
                <a:gd name="T16" fmla="*/ 5 w 30"/>
                <a:gd name="T17" fmla="*/ 4 h 16"/>
                <a:gd name="T18" fmla="*/ 7 w 30"/>
                <a:gd name="T19" fmla="*/ 4 h 16"/>
                <a:gd name="T20" fmla="*/ 0 w 30"/>
                <a:gd name="T21" fmla="*/ 8 h 16"/>
                <a:gd name="T22" fmla="*/ 4 w 30"/>
                <a:gd name="T23" fmla="*/ 9 h 16"/>
                <a:gd name="T24" fmla="*/ 7 w 30"/>
                <a:gd name="T25" fmla="*/ 12 h 16"/>
                <a:gd name="T26" fmla="*/ 12 w 30"/>
                <a:gd name="T27" fmla="*/ 13 h 16"/>
                <a:gd name="T28" fmla="*/ 19 w 30"/>
                <a:gd name="T29" fmla="*/ 16 h 16"/>
                <a:gd name="T30" fmla="*/ 28 w 30"/>
                <a:gd name="T31" fmla="*/ 15 h 16"/>
                <a:gd name="T32" fmla="*/ 26 w 30"/>
                <a:gd name="T33" fmla="*/ 10 h 16"/>
                <a:gd name="T34" fmla="*/ 26 w 30"/>
                <a:gd name="T35" fmla="*/ 1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0" h="16">
                  <a:moveTo>
                    <a:pt x="26" y="10"/>
                  </a:moveTo>
                  <a:cubicBezTo>
                    <a:pt x="29" y="11"/>
                    <a:pt x="27" y="9"/>
                    <a:pt x="28" y="7"/>
                  </a:cubicBezTo>
                  <a:cubicBezTo>
                    <a:pt x="28" y="6"/>
                    <a:pt x="29" y="6"/>
                    <a:pt x="29" y="5"/>
                  </a:cubicBezTo>
                  <a:cubicBezTo>
                    <a:pt x="29" y="4"/>
                    <a:pt x="27" y="3"/>
                    <a:pt x="26" y="3"/>
                  </a:cubicBezTo>
                  <a:cubicBezTo>
                    <a:pt x="25" y="2"/>
                    <a:pt x="23" y="2"/>
                    <a:pt x="22" y="3"/>
                  </a:cubicBezTo>
                  <a:cubicBezTo>
                    <a:pt x="22" y="3"/>
                    <a:pt x="17" y="4"/>
                    <a:pt x="17" y="4"/>
                  </a:cubicBezTo>
                  <a:cubicBezTo>
                    <a:pt x="17" y="4"/>
                    <a:pt x="21" y="2"/>
                    <a:pt x="18" y="1"/>
                  </a:cubicBezTo>
                  <a:cubicBezTo>
                    <a:pt x="16" y="0"/>
                    <a:pt x="14" y="1"/>
                    <a:pt x="12" y="1"/>
                  </a:cubicBezTo>
                  <a:cubicBezTo>
                    <a:pt x="11" y="1"/>
                    <a:pt x="6" y="2"/>
                    <a:pt x="5" y="4"/>
                  </a:cubicBezTo>
                  <a:cubicBezTo>
                    <a:pt x="5" y="4"/>
                    <a:pt x="7" y="4"/>
                    <a:pt x="7" y="4"/>
                  </a:cubicBezTo>
                  <a:cubicBezTo>
                    <a:pt x="7" y="4"/>
                    <a:pt x="0" y="7"/>
                    <a:pt x="0" y="8"/>
                  </a:cubicBezTo>
                  <a:cubicBezTo>
                    <a:pt x="0" y="8"/>
                    <a:pt x="4" y="9"/>
                    <a:pt x="4" y="9"/>
                  </a:cubicBezTo>
                  <a:cubicBezTo>
                    <a:pt x="5" y="9"/>
                    <a:pt x="6" y="11"/>
                    <a:pt x="7" y="12"/>
                  </a:cubicBezTo>
                  <a:cubicBezTo>
                    <a:pt x="9" y="13"/>
                    <a:pt x="10" y="13"/>
                    <a:pt x="12" y="13"/>
                  </a:cubicBezTo>
                  <a:cubicBezTo>
                    <a:pt x="14" y="14"/>
                    <a:pt x="17" y="16"/>
                    <a:pt x="19" y="16"/>
                  </a:cubicBezTo>
                  <a:cubicBezTo>
                    <a:pt x="22" y="16"/>
                    <a:pt x="25" y="16"/>
                    <a:pt x="28" y="15"/>
                  </a:cubicBezTo>
                  <a:cubicBezTo>
                    <a:pt x="30" y="15"/>
                    <a:pt x="26" y="10"/>
                    <a:pt x="26" y="10"/>
                  </a:cubicBezTo>
                  <a:cubicBezTo>
                    <a:pt x="27" y="10"/>
                    <a:pt x="25" y="10"/>
                    <a:pt x="26"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7" name="Freeform 409">
              <a:extLst>
                <a:ext uri="{FF2B5EF4-FFF2-40B4-BE49-F238E27FC236}">
                  <a16:creationId xmlns:a16="http://schemas.microsoft.com/office/drawing/2014/main" id="{9F96FF0F-C53B-DE47-843C-0EE5588BA449}"/>
                </a:ext>
              </a:extLst>
            </p:cNvPr>
            <p:cNvSpPr>
              <a:spLocks/>
            </p:cNvSpPr>
            <p:nvPr/>
          </p:nvSpPr>
          <p:spPr bwMode="auto">
            <a:xfrm>
              <a:off x="15916758" y="4120960"/>
              <a:ext cx="140127" cy="47785"/>
            </a:xfrm>
            <a:custGeom>
              <a:avLst/>
              <a:gdLst>
                <a:gd name="T0" fmla="*/ 9 w 15"/>
                <a:gd name="T1" fmla="*/ 1 h 5"/>
                <a:gd name="T2" fmla="*/ 4 w 15"/>
                <a:gd name="T3" fmla="*/ 1 h 5"/>
                <a:gd name="T4" fmla="*/ 0 w 15"/>
                <a:gd name="T5" fmla="*/ 1 h 5"/>
                <a:gd name="T6" fmla="*/ 1 w 15"/>
                <a:gd name="T7" fmla="*/ 3 h 5"/>
                <a:gd name="T8" fmla="*/ 6 w 15"/>
                <a:gd name="T9" fmla="*/ 5 h 5"/>
                <a:gd name="T10" fmla="*/ 9 w 15"/>
                <a:gd name="T11" fmla="*/ 1 h 5"/>
                <a:gd name="T12" fmla="*/ 9 w 15"/>
                <a:gd name="T13" fmla="*/ 1 h 5"/>
              </a:gdLst>
              <a:ahLst/>
              <a:cxnLst>
                <a:cxn ang="0">
                  <a:pos x="T0" y="T1"/>
                </a:cxn>
                <a:cxn ang="0">
                  <a:pos x="T2" y="T3"/>
                </a:cxn>
                <a:cxn ang="0">
                  <a:pos x="T4" y="T5"/>
                </a:cxn>
                <a:cxn ang="0">
                  <a:pos x="T6" y="T7"/>
                </a:cxn>
                <a:cxn ang="0">
                  <a:pos x="T8" y="T9"/>
                </a:cxn>
                <a:cxn ang="0">
                  <a:pos x="T10" y="T11"/>
                </a:cxn>
                <a:cxn ang="0">
                  <a:pos x="T12" y="T13"/>
                </a:cxn>
              </a:cxnLst>
              <a:rect l="0" t="0" r="r" b="b"/>
              <a:pathLst>
                <a:path w="15" h="5">
                  <a:moveTo>
                    <a:pt x="9" y="1"/>
                  </a:moveTo>
                  <a:cubicBezTo>
                    <a:pt x="8" y="1"/>
                    <a:pt x="6" y="1"/>
                    <a:pt x="4" y="1"/>
                  </a:cubicBezTo>
                  <a:cubicBezTo>
                    <a:pt x="3" y="1"/>
                    <a:pt x="1" y="0"/>
                    <a:pt x="0" y="1"/>
                  </a:cubicBezTo>
                  <a:cubicBezTo>
                    <a:pt x="0" y="1"/>
                    <a:pt x="0" y="3"/>
                    <a:pt x="1" y="3"/>
                  </a:cubicBezTo>
                  <a:cubicBezTo>
                    <a:pt x="3" y="4"/>
                    <a:pt x="4" y="5"/>
                    <a:pt x="6" y="5"/>
                  </a:cubicBezTo>
                  <a:cubicBezTo>
                    <a:pt x="8" y="5"/>
                    <a:pt x="15" y="2"/>
                    <a:pt x="9" y="1"/>
                  </a:cubicBezTo>
                  <a:cubicBezTo>
                    <a:pt x="8" y="1"/>
                    <a:pt x="10" y="2"/>
                    <a:pt x="9"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8" name="Freeform 410">
              <a:extLst>
                <a:ext uri="{FF2B5EF4-FFF2-40B4-BE49-F238E27FC236}">
                  <a16:creationId xmlns:a16="http://schemas.microsoft.com/office/drawing/2014/main" id="{7BBEE5D6-8ECE-0E40-B0C3-F494E32CCEA7}"/>
                </a:ext>
              </a:extLst>
            </p:cNvPr>
            <p:cNvSpPr>
              <a:spLocks/>
            </p:cNvSpPr>
            <p:nvPr/>
          </p:nvSpPr>
          <p:spPr bwMode="auto">
            <a:xfrm>
              <a:off x="15942235" y="3990355"/>
              <a:ext cx="235667" cy="149721"/>
            </a:xfrm>
            <a:custGeom>
              <a:avLst/>
              <a:gdLst>
                <a:gd name="T0" fmla="*/ 7 w 25"/>
                <a:gd name="T1" fmla="*/ 15 h 16"/>
                <a:gd name="T2" fmla="*/ 3 w 25"/>
                <a:gd name="T3" fmla="*/ 13 h 16"/>
                <a:gd name="T4" fmla="*/ 4 w 25"/>
                <a:gd name="T5" fmla="*/ 12 h 16"/>
                <a:gd name="T6" fmla="*/ 0 w 25"/>
                <a:gd name="T7" fmla="*/ 12 h 16"/>
                <a:gd name="T8" fmla="*/ 3 w 25"/>
                <a:gd name="T9" fmla="*/ 11 h 16"/>
                <a:gd name="T10" fmla="*/ 2 w 25"/>
                <a:gd name="T11" fmla="*/ 10 h 16"/>
                <a:gd name="T12" fmla="*/ 6 w 25"/>
                <a:gd name="T13" fmla="*/ 6 h 16"/>
                <a:gd name="T14" fmla="*/ 5 w 25"/>
                <a:gd name="T15" fmla="*/ 6 h 16"/>
                <a:gd name="T16" fmla="*/ 11 w 25"/>
                <a:gd name="T17" fmla="*/ 3 h 16"/>
                <a:gd name="T18" fmla="*/ 18 w 25"/>
                <a:gd name="T19" fmla="*/ 0 h 16"/>
                <a:gd name="T20" fmla="*/ 20 w 25"/>
                <a:gd name="T21" fmla="*/ 4 h 16"/>
                <a:gd name="T22" fmla="*/ 25 w 25"/>
                <a:gd name="T23" fmla="*/ 7 h 16"/>
                <a:gd name="T24" fmla="*/ 21 w 25"/>
                <a:gd name="T25" fmla="*/ 9 h 16"/>
                <a:gd name="T26" fmla="*/ 23 w 25"/>
                <a:gd name="T27" fmla="*/ 12 h 16"/>
                <a:gd name="T28" fmla="*/ 19 w 25"/>
                <a:gd name="T29" fmla="*/ 13 h 16"/>
                <a:gd name="T30" fmla="*/ 7 w 25"/>
                <a:gd name="T31" fmla="*/ 15 h 16"/>
                <a:gd name="T32" fmla="*/ 7 w 25"/>
                <a:gd name="T33" fmla="*/ 15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 h="16">
                  <a:moveTo>
                    <a:pt x="7" y="15"/>
                  </a:moveTo>
                  <a:cubicBezTo>
                    <a:pt x="6" y="14"/>
                    <a:pt x="4" y="14"/>
                    <a:pt x="3" y="13"/>
                  </a:cubicBezTo>
                  <a:cubicBezTo>
                    <a:pt x="2" y="12"/>
                    <a:pt x="4" y="12"/>
                    <a:pt x="4" y="12"/>
                  </a:cubicBezTo>
                  <a:cubicBezTo>
                    <a:pt x="4" y="12"/>
                    <a:pt x="0" y="13"/>
                    <a:pt x="0" y="12"/>
                  </a:cubicBezTo>
                  <a:cubicBezTo>
                    <a:pt x="0" y="10"/>
                    <a:pt x="3" y="11"/>
                    <a:pt x="3" y="11"/>
                  </a:cubicBezTo>
                  <a:cubicBezTo>
                    <a:pt x="3" y="10"/>
                    <a:pt x="2" y="10"/>
                    <a:pt x="2" y="10"/>
                  </a:cubicBezTo>
                  <a:cubicBezTo>
                    <a:pt x="2" y="10"/>
                    <a:pt x="7" y="7"/>
                    <a:pt x="6" y="6"/>
                  </a:cubicBezTo>
                  <a:cubicBezTo>
                    <a:pt x="6" y="6"/>
                    <a:pt x="5" y="6"/>
                    <a:pt x="5" y="6"/>
                  </a:cubicBezTo>
                  <a:cubicBezTo>
                    <a:pt x="6" y="4"/>
                    <a:pt x="9" y="4"/>
                    <a:pt x="11" y="3"/>
                  </a:cubicBezTo>
                  <a:cubicBezTo>
                    <a:pt x="13" y="2"/>
                    <a:pt x="16" y="1"/>
                    <a:pt x="18" y="0"/>
                  </a:cubicBezTo>
                  <a:cubicBezTo>
                    <a:pt x="18" y="0"/>
                    <a:pt x="19" y="3"/>
                    <a:pt x="20" y="4"/>
                  </a:cubicBezTo>
                  <a:cubicBezTo>
                    <a:pt x="20" y="4"/>
                    <a:pt x="25" y="6"/>
                    <a:pt x="25" y="7"/>
                  </a:cubicBezTo>
                  <a:cubicBezTo>
                    <a:pt x="25" y="8"/>
                    <a:pt x="20" y="7"/>
                    <a:pt x="21" y="9"/>
                  </a:cubicBezTo>
                  <a:cubicBezTo>
                    <a:pt x="21" y="9"/>
                    <a:pt x="23" y="10"/>
                    <a:pt x="23" y="12"/>
                  </a:cubicBezTo>
                  <a:cubicBezTo>
                    <a:pt x="22" y="12"/>
                    <a:pt x="20" y="12"/>
                    <a:pt x="19" y="13"/>
                  </a:cubicBezTo>
                  <a:cubicBezTo>
                    <a:pt x="16" y="14"/>
                    <a:pt x="10" y="16"/>
                    <a:pt x="7" y="15"/>
                  </a:cubicBezTo>
                  <a:cubicBezTo>
                    <a:pt x="6" y="14"/>
                    <a:pt x="9" y="16"/>
                    <a:pt x="7" y="1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9" name="Freeform 411">
              <a:extLst>
                <a:ext uri="{FF2B5EF4-FFF2-40B4-BE49-F238E27FC236}">
                  <a16:creationId xmlns:a16="http://schemas.microsoft.com/office/drawing/2014/main" id="{AA68DA93-5453-4345-AADB-90B021FA9375}"/>
                </a:ext>
              </a:extLst>
            </p:cNvPr>
            <p:cNvSpPr>
              <a:spLocks/>
            </p:cNvSpPr>
            <p:nvPr/>
          </p:nvSpPr>
          <p:spPr bwMode="auto">
            <a:xfrm>
              <a:off x="18426316" y="4579679"/>
              <a:ext cx="235667" cy="76452"/>
            </a:xfrm>
            <a:custGeom>
              <a:avLst/>
              <a:gdLst>
                <a:gd name="T0" fmla="*/ 5 w 25"/>
                <a:gd name="T1" fmla="*/ 3 h 8"/>
                <a:gd name="T2" fmla="*/ 3 w 25"/>
                <a:gd name="T3" fmla="*/ 1 h 8"/>
                <a:gd name="T4" fmla="*/ 1 w 25"/>
                <a:gd name="T5" fmla="*/ 2 h 8"/>
                <a:gd name="T6" fmla="*/ 2 w 25"/>
                <a:gd name="T7" fmla="*/ 4 h 8"/>
                <a:gd name="T8" fmla="*/ 5 w 25"/>
                <a:gd name="T9" fmla="*/ 6 h 8"/>
                <a:gd name="T10" fmla="*/ 16 w 25"/>
                <a:gd name="T11" fmla="*/ 8 h 8"/>
                <a:gd name="T12" fmla="*/ 24 w 25"/>
                <a:gd name="T13" fmla="*/ 5 h 8"/>
                <a:gd name="T14" fmla="*/ 23 w 25"/>
                <a:gd name="T15" fmla="*/ 6 h 8"/>
                <a:gd name="T16" fmla="*/ 20 w 25"/>
                <a:gd name="T17" fmla="*/ 4 h 8"/>
                <a:gd name="T18" fmla="*/ 15 w 25"/>
                <a:gd name="T19" fmla="*/ 4 h 8"/>
                <a:gd name="T20" fmla="*/ 10 w 25"/>
                <a:gd name="T21" fmla="*/ 2 h 8"/>
                <a:gd name="T22" fmla="*/ 5 w 25"/>
                <a:gd name="T23"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 h="8">
                  <a:moveTo>
                    <a:pt x="5" y="3"/>
                  </a:moveTo>
                  <a:cubicBezTo>
                    <a:pt x="4" y="3"/>
                    <a:pt x="4" y="1"/>
                    <a:pt x="3" y="1"/>
                  </a:cubicBezTo>
                  <a:cubicBezTo>
                    <a:pt x="3" y="0"/>
                    <a:pt x="1" y="2"/>
                    <a:pt x="1" y="2"/>
                  </a:cubicBezTo>
                  <a:cubicBezTo>
                    <a:pt x="0" y="4"/>
                    <a:pt x="1" y="4"/>
                    <a:pt x="2" y="4"/>
                  </a:cubicBezTo>
                  <a:cubicBezTo>
                    <a:pt x="3" y="4"/>
                    <a:pt x="4" y="6"/>
                    <a:pt x="5" y="6"/>
                  </a:cubicBezTo>
                  <a:cubicBezTo>
                    <a:pt x="9" y="7"/>
                    <a:pt x="12" y="8"/>
                    <a:pt x="16" y="8"/>
                  </a:cubicBezTo>
                  <a:cubicBezTo>
                    <a:pt x="17" y="8"/>
                    <a:pt x="25" y="7"/>
                    <a:pt x="24" y="5"/>
                  </a:cubicBezTo>
                  <a:cubicBezTo>
                    <a:pt x="23" y="5"/>
                    <a:pt x="23" y="6"/>
                    <a:pt x="23" y="6"/>
                  </a:cubicBezTo>
                  <a:cubicBezTo>
                    <a:pt x="22" y="6"/>
                    <a:pt x="21" y="5"/>
                    <a:pt x="20" y="4"/>
                  </a:cubicBezTo>
                  <a:cubicBezTo>
                    <a:pt x="19" y="4"/>
                    <a:pt x="17" y="3"/>
                    <a:pt x="15" y="4"/>
                  </a:cubicBezTo>
                  <a:cubicBezTo>
                    <a:pt x="14" y="4"/>
                    <a:pt x="12" y="2"/>
                    <a:pt x="10" y="2"/>
                  </a:cubicBezTo>
                  <a:cubicBezTo>
                    <a:pt x="8" y="2"/>
                    <a:pt x="7" y="3"/>
                    <a:pt x="5"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0" name="Freeform 412">
              <a:extLst>
                <a:ext uri="{FF2B5EF4-FFF2-40B4-BE49-F238E27FC236}">
                  <a16:creationId xmlns:a16="http://schemas.microsoft.com/office/drawing/2014/main" id="{CAE40512-CD3D-4847-97E4-037B14B1A469}"/>
                </a:ext>
              </a:extLst>
            </p:cNvPr>
            <p:cNvSpPr>
              <a:spLocks/>
            </p:cNvSpPr>
            <p:nvPr/>
          </p:nvSpPr>
          <p:spPr bwMode="auto">
            <a:xfrm>
              <a:off x="18126952" y="4729398"/>
              <a:ext cx="197453" cy="76452"/>
            </a:xfrm>
            <a:custGeom>
              <a:avLst/>
              <a:gdLst>
                <a:gd name="T0" fmla="*/ 2 w 21"/>
                <a:gd name="T1" fmla="*/ 6 h 8"/>
                <a:gd name="T2" fmla="*/ 8 w 21"/>
                <a:gd name="T3" fmla="*/ 6 h 8"/>
                <a:gd name="T4" fmla="*/ 14 w 21"/>
                <a:gd name="T5" fmla="*/ 8 h 8"/>
                <a:gd name="T6" fmla="*/ 19 w 21"/>
                <a:gd name="T7" fmla="*/ 7 h 8"/>
                <a:gd name="T8" fmla="*/ 17 w 21"/>
                <a:gd name="T9" fmla="*/ 4 h 8"/>
                <a:gd name="T10" fmla="*/ 7 w 21"/>
                <a:gd name="T11" fmla="*/ 2 h 8"/>
                <a:gd name="T12" fmla="*/ 4 w 21"/>
                <a:gd name="T13" fmla="*/ 5 h 8"/>
                <a:gd name="T14" fmla="*/ 2 w 21"/>
                <a:gd name="T15" fmla="*/ 6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8">
                  <a:moveTo>
                    <a:pt x="2" y="6"/>
                  </a:moveTo>
                  <a:cubicBezTo>
                    <a:pt x="5" y="6"/>
                    <a:pt x="6" y="6"/>
                    <a:pt x="8" y="6"/>
                  </a:cubicBezTo>
                  <a:cubicBezTo>
                    <a:pt x="10" y="7"/>
                    <a:pt x="12" y="7"/>
                    <a:pt x="14" y="8"/>
                  </a:cubicBezTo>
                  <a:cubicBezTo>
                    <a:pt x="16" y="8"/>
                    <a:pt x="18" y="8"/>
                    <a:pt x="19" y="7"/>
                  </a:cubicBezTo>
                  <a:cubicBezTo>
                    <a:pt x="21" y="6"/>
                    <a:pt x="18" y="5"/>
                    <a:pt x="17" y="4"/>
                  </a:cubicBezTo>
                  <a:cubicBezTo>
                    <a:pt x="14" y="2"/>
                    <a:pt x="11" y="0"/>
                    <a:pt x="7" y="2"/>
                  </a:cubicBezTo>
                  <a:cubicBezTo>
                    <a:pt x="5" y="3"/>
                    <a:pt x="5" y="4"/>
                    <a:pt x="4" y="5"/>
                  </a:cubicBezTo>
                  <a:cubicBezTo>
                    <a:pt x="3" y="5"/>
                    <a:pt x="0" y="6"/>
                    <a:pt x="2"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1" name="Freeform 413">
              <a:extLst>
                <a:ext uri="{FF2B5EF4-FFF2-40B4-BE49-F238E27FC236}">
                  <a16:creationId xmlns:a16="http://schemas.microsoft.com/office/drawing/2014/main" id="{819B23FF-F513-5147-BFAD-C340F285F93D}"/>
                </a:ext>
              </a:extLst>
            </p:cNvPr>
            <p:cNvSpPr>
              <a:spLocks/>
            </p:cNvSpPr>
            <p:nvPr/>
          </p:nvSpPr>
          <p:spPr bwMode="auto">
            <a:xfrm>
              <a:off x="18136507" y="4694361"/>
              <a:ext cx="76432" cy="44598"/>
            </a:xfrm>
            <a:custGeom>
              <a:avLst/>
              <a:gdLst>
                <a:gd name="T0" fmla="*/ 3 w 8"/>
                <a:gd name="T1" fmla="*/ 5 h 5"/>
                <a:gd name="T2" fmla="*/ 4 w 8"/>
                <a:gd name="T3" fmla="*/ 1 h 5"/>
                <a:gd name="T4" fmla="*/ 3 w 8"/>
                <a:gd name="T5" fmla="*/ 5 h 5"/>
                <a:gd name="T6" fmla="*/ 3 w 8"/>
                <a:gd name="T7" fmla="*/ 5 h 5"/>
              </a:gdLst>
              <a:ahLst/>
              <a:cxnLst>
                <a:cxn ang="0">
                  <a:pos x="T0" y="T1"/>
                </a:cxn>
                <a:cxn ang="0">
                  <a:pos x="T2" y="T3"/>
                </a:cxn>
                <a:cxn ang="0">
                  <a:pos x="T4" y="T5"/>
                </a:cxn>
                <a:cxn ang="0">
                  <a:pos x="T6" y="T7"/>
                </a:cxn>
              </a:cxnLst>
              <a:rect l="0" t="0" r="r" b="b"/>
              <a:pathLst>
                <a:path w="8" h="5">
                  <a:moveTo>
                    <a:pt x="3" y="5"/>
                  </a:moveTo>
                  <a:cubicBezTo>
                    <a:pt x="0" y="5"/>
                    <a:pt x="1" y="0"/>
                    <a:pt x="4" y="1"/>
                  </a:cubicBezTo>
                  <a:cubicBezTo>
                    <a:pt x="8" y="2"/>
                    <a:pt x="6" y="4"/>
                    <a:pt x="3" y="5"/>
                  </a:cubicBezTo>
                  <a:cubicBezTo>
                    <a:pt x="1" y="5"/>
                    <a:pt x="5" y="5"/>
                    <a:pt x="3"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2" name="Freeform 414">
              <a:extLst>
                <a:ext uri="{FF2B5EF4-FFF2-40B4-BE49-F238E27FC236}">
                  <a16:creationId xmlns:a16="http://schemas.microsoft.com/office/drawing/2014/main" id="{40E0FA8B-8E79-1546-B876-545519A58AC9}"/>
                </a:ext>
              </a:extLst>
            </p:cNvPr>
            <p:cNvSpPr>
              <a:spLocks/>
            </p:cNvSpPr>
            <p:nvPr/>
          </p:nvSpPr>
          <p:spPr bwMode="auto">
            <a:xfrm>
              <a:off x="17932683" y="4560566"/>
              <a:ext cx="28662" cy="47785"/>
            </a:xfrm>
            <a:custGeom>
              <a:avLst/>
              <a:gdLst>
                <a:gd name="T0" fmla="*/ 1 w 3"/>
                <a:gd name="T1" fmla="*/ 3 h 5"/>
                <a:gd name="T2" fmla="*/ 3 w 3"/>
                <a:gd name="T3" fmla="*/ 1 h 5"/>
                <a:gd name="T4" fmla="*/ 1 w 3"/>
                <a:gd name="T5" fmla="*/ 5 h 5"/>
                <a:gd name="T6" fmla="*/ 1 w 3"/>
                <a:gd name="T7" fmla="*/ 3 h 5"/>
                <a:gd name="T8" fmla="*/ 1 w 3"/>
                <a:gd name="T9" fmla="*/ 3 h 5"/>
              </a:gdLst>
              <a:ahLst/>
              <a:cxnLst>
                <a:cxn ang="0">
                  <a:pos x="T0" y="T1"/>
                </a:cxn>
                <a:cxn ang="0">
                  <a:pos x="T2" y="T3"/>
                </a:cxn>
                <a:cxn ang="0">
                  <a:pos x="T4" y="T5"/>
                </a:cxn>
                <a:cxn ang="0">
                  <a:pos x="T6" y="T7"/>
                </a:cxn>
                <a:cxn ang="0">
                  <a:pos x="T8" y="T9"/>
                </a:cxn>
              </a:cxnLst>
              <a:rect l="0" t="0" r="r" b="b"/>
              <a:pathLst>
                <a:path w="3" h="5">
                  <a:moveTo>
                    <a:pt x="1" y="3"/>
                  </a:moveTo>
                  <a:cubicBezTo>
                    <a:pt x="0" y="2"/>
                    <a:pt x="2" y="0"/>
                    <a:pt x="3" y="1"/>
                  </a:cubicBezTo>
                  <a:cubicBezTo>
                    <a:pt x="3" y="2"/>
                    <a:pt x="2" y="5"/>
                    <a:pt x="1" y="5"/>
                  </a:cubicBezTo>
                  <a:cubicBezTo>
                    <a:pt x="1" y="5"/>
                    <a:pt x="1" y="3"/>
                    <a:pt x="1" y="3"/>
                  </a:cubicBezTo>
                  <a:cubicBezTo>
                    <a:pt x="0" y="2"/>
                    <a:pt x="1" y="3"/>
                    <a:pt x="1"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3" name="Freeform 415">
              <a:extLst>
                <a:ext uri="{FF2B5EF4-FFF2-40B4-BE49-F238E27FC236}">
                  <a16:creationId xmlns:a16="http://schemas.microsoft.com/office/drawing/2014/main" id="{1618D69F-037D-954A-817C-165391677307}"/>
                </a:ext>
              </a:extLst>
            </p:cNvPr>
            <p:cNvSpPr>
              <a:spLocks/>
            </p:cNvSpPr>
            <p:nvPr/>
          </p:nvSpPr>
          <p:spPr bwMode="auto">
            <a:xfrm>
              <a:off x="17932683" y="4700729"/>
              <a:ext cx="38217" cy="47785"/>
            </a:xfrm>
            <a:custGeom>
              <a:avLst/>
              <a:gdLst>
                <a:gd name="T0" fmla="*/ 4 w 4"/>
                <a:gd name="T1" fmla="*/ 4 h 5"/>
                <a:gd name="T2" fmla="*/ 0 w 4"/>
                <a:gd name="T3" fmla="*/ 1 h 5"/>
                <a:gd name="T4" fmla="*/ 4 w 4"/>
                <a:gd name="T5" fmla="*/ 4 h 5"/>
              </a:gdLst>
              <a:ahLst/>
              <a:cxnLst>
                <a:cxn ang="0">
                  <a:pos x="T0" y="T1"/>
                </a:cxn>
                <a:cxn ang="0">
                  <a:pos x="T2" y="T3"/>
                </a:cxn>
                <a:cxn ang="0">
                  <a:pos x="T4" y="T5"/>
                </a:cxn>
              </a:cxnLst>
              <a:rect l="0" t="0" r="r" b="b"/>
              <a:pathLst>
                <a:path w="4" h="5">
                  <a:moveTo>
                    <a:pt x="4" y="4"/>
                  </a:moveTo>
                  <a:cubicBezTo>
                    <a:pt x="4" y="3"/>
                    <a:pt x="1" y="0"/>
                    <a:pt x="0" y="1"/>
                  </a:cubicBezTo>
                  <a:cubicBezTo>
                    <a:pt x="0" y="1"/>
                    <a:pt x="3" y="5"/>
                    <a:pt x="4"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4" name="Freeform 416">
              <a:extLst>
                <a:ext uri="{FF2B5EF4-FFF2-40B4-BE49-F238E27FC236}">
                  <a16:creationId xmlns:a16="http://schemas.microsoft.com/office/drawing/2014/main" id="{BA2885EB-E8CE-134E-8A6F-402A683419FC}"/>
                </a:ext>
              </a:extLst>
            </p:cNvPr>
            <p:cNvSpPr>
              <a:spLocks/>
            </p:cNvSpPr>
            <p:nvPr/>
          </p:nvSpPr>
          <p:spPr bwMode="auto">
            <a:xfrm>
              <a:off x="17996378" y="4525526"/>
              <a:ext cx="394905" cy="149721"/>
            </a:xfrm>
            <a:custGeom>
              <a:avLst/>
              <a:gdLst>
                <a:gd name="T0" fmla="*/ 34 w 42"/>
                <a:gd name="T1" fmla="*/ 4 h 16"/>
                <a:gd name="T2" fmla="*/ 29 w 42"/>
                <a:gd name="T3" fmla="*/ 3 h 16"/>
                <a:gd name="T4" fmla="*/ 23 w 42"/>
                <a:gd name="T5" fmla="*/ 0 h 16"/>
                <a:gd name="T6" fmla="*/ 22 w 42"/>
                <a:gd name="T7" fmla="*/ 2 h 16"/>
                <a:gd name="T8" fmla="*/ 20 w 42"/>
                <a:gd name="T9" fmla="*/ 6 h 16"/>
                <a:gd name="T10" fmla="*/ 11 w 42"/>
                <a:gd name="T11" fmla="*/ 1 h 16"/>
                <a:gd name="T12" fmla="*/ 4 w 42"/>
                <a:gd name="T13" fmla="*/ 3 h 16"/>
                <a:gd name="T14" fmla="*/ 2 w 42"/>
                <a:gd name="T15" fmla="*/ 6 h 16"/>
                <a:gd name="T16" fmla="*/ 1 w 42"/>
                <a:gd name="T17" fmla="*/ 10 h 16"/>
                <a:gd name="T18" fmla="*/ 9 w 42"/>
                <a:gd name="T19" fmla="*/ 14 h 16"/>
                <a:gd name="T20" fmla="*/ 13 w 42"/>
                <a:gd name="T21" fmla="*/ 15 h 16"/>
                <a:gd name="T22" fmla="*/ 15 w 42"/>
                <a:gd name="T23" fmla="*/ 13 h 16"/>
                <a:gd name="T24" fmla="*/ 16 w 42"/>
                <a:gd name="T25" fmla="*/ 14 h 16"/>
                <a:gd name="T26" fmla="*/ 18 w 42"/>
                <a:gd name="T27" fmla="*/ 14 h 16"/>
                <a:gd name="T28" fmla="*/ 25 w 42"/>
                <a:gd name="T29" fmla="*/ 12 h 16"/>
                <a:gd name="T30" fmla="*/ 28 w 42"/>
                <a:gd name="T31" fmla="*/ 14 h 16"/>
                <a:gd name="T32" fmla="*/ 34 w 42"/>
                <a:gd name="T33" fmla="*/ 13 h 16"/>
                <a:gd name="T34" fmla="*/ 33 w 42"/>
                <a:gd name="T35" fmla="*/ 12 h 16"/>
                <a:gd name="T36" fmla="*/ 37 w 42"/>
                <a:gd name="T37" fmla="*/ 12 h 16"/>
                <a:gd name="T38" fmla="*/ 39 w 42"/>
                <a:gd name="T39" fmla="*/ 11 h 16"/>
                <a:gd name="T40" fmla="*/ 40 w 42"/>
                <a:gd name="T41" fmla="*/ 9 h 16"/>
                <a:gd name="T42" fmla="*/ 39 w 42"/>
                <a:gd name="T43" fmla="*/ 9 h 16"/>
                <a:gd name="T44" fmla="*/ 42 w 42"/>
                <a:gd name="T45" fmla="*/ 6 h 16"/>
                <a:gd name="T46" fmla="*/ 34 w 42"/>
                <a:gd name="T47" fmla="*/ 4 h 16"/>
                <a:gd name="T48" fmla="*/ 34 w 42"/>
                <a:gd name="T49" fmla="*/ 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2" h="16">
                  <a:moveTo>
                    <a:pt x="34" y="4"/>
                  </a:moveTo>
                  <a:cubicBezTo>
                    <a:pt x="32" y="3"/>
                    <a:pt x="31" y="4"/>
                    <a:pt x="29" y="3"/>
                  </a:cubicBezTo>
                  <a:cubicBezTo>
                    <a:pt x="29" y="3"/>
                    <a:pt x="24" y="0"/>
                    <a:pt x="23" y="0"/>
                  </a:cubicBezTo>
                  <a:cubicBezTo>
                    <a:pt x="23" y="0"/>
                    <a:pt x="24" y="1"/>
                    <a:pt x="22" y="2"/>
                  </a:cubicBezTo>
                  <a:cubicBezTo>
                    <a:pt x="20" y="2"/>
                    <a:pt x="22" y="5"/>
                    <a:pt x="20" y="6"/>
                  </a:cubicBezTo>
                  <a:cubicBezTo>
                    <a:pt x="19" y="6"/>
                    <a:pt x="12" y="1"/>
                    <a:pt x="11" y="1"/>
                  </a:cubicBezTo>
                  <a:cubicBezTo>
                    <a:pt x="9" y="0"/>
                    <a:pt x="4" y="1"/>
                    <a:pt x="4" y="3"/>
                  </a:cubicBezTo>
                  <a:cubicBezTo>
                    <a:pt x="4" y="5"/>
                    <a:pt x="0" y="4"/>
                    <a:pt x="2" y="6"/>
                  </a:cubicBezTo>
                  <a:cubicBezTo>
                    <a:pt x="3" y="7"/>
                    <a:pt x="0" y="9"/>
                    <a:pt x="1" y="10"/>
                  </a:cubicBezTo>
                  <a:cubicBezTo>
                    <a:pt x="3" y="12"/>
                    <a:pt x="6" y="13"/>
                    <a:pt x="9" y="14"/>
                  </a:cubicBezTo>
                  <a:cubicBezTo>
                    <a:pt x="10" y="15"/>
                    <a:pt x="12" y="16"/>
                    <a:pt x="13" y="15"/>
                  </a:cubicBezTo>
                  <a:cubicBezTo>
                    <a:pt x="14" y="15"/>
                    <a:pt x="14" y="12"/>
                    <a:pt x="15" y="13"/>
                  </a:cubicBezTo>
                  <a:cubicBezTo>
                    <a:pt x="15" y="13"/>
                    <a:pt x="15" y="14"/>
                    <a:pt x="16" y="14"/>
                  </a:cubicBezTo>
                  <a:cubicBezTo>
                    <a:pt x="17" y="14"/>
                    <a:pt x="18" y="14"/>
                    <a:pt x="18" y="14"/>
                  </a:cubicBezTo>
                  <a:cubicBezTo>
                    <a:pt x="20" y="13"/>
                    <a:pt x="22" y="13"/>
                    <a:pt x="25" y="12"/>
                  </a:cubicBezTo>
                  <a:cubicBezTo>
                    <a:pt x="27" y="12"/>
                    <a:pt x="27" y="14"/>
                    <a:pt x="28" y="14"/>
                  </a:cubicBezTo>
                  <a:cubicBezTo>
                    <a:pt x="29" y="14"/>
                    <a:pt x="34" y="13"/>
                    <a:pt x="34" y="13"/>
                  </a:cubicBezTo>
                  <a:cubicBezTo>
                    <a:pt x="34" y="13"/>
                    <a:pt x="33" y="12"/>
                    <a:pt x="33" y="12"/>
                  </a:cubicBezTo>
                  <a:cubicBezTo>
                    <a:pt x="33" y="11"/>
                    <a:pt x="36" y="12"/>
                    <a:pt x="37" y="12"/>
                  </a:cubicBezTo>
                  <a:cubicBezTo>
                    <a:pt x="37" y="12"/>
                    <a:pt x="39" y="12"/>
                    <a:pt x="39" y="11"/>
                  </a:cubicBezTo>
                  <a:cubicBezTo>
                    <a:pt x="39" y="10"/>
                    <a:pt x="40" y="9"/>
                    <a:pt x="40" y="9"/>
                  </a:cubicBezTo>
                  <a:cubicBezTo>
                    <a:pt x="40" y="9"/>
                    <a:pt x="40" y="9"/>
                    <a:pt x="39" y="9"/>
                  </a:cubicBezTo>
                  <a:cubicBezTo>
                    <a:pt x="39" y="8"/>
                    <a:pt x="42" y="7"/>
                    <a:pt x="42" y="6"/>
                  </a:cubicBezTo>
                  <a:cubicBezTo>
                    <a:pt x="41" y="5"/>
                    <a:pt x="36" y="4"/>
                    <a:pt x="34" y="4"/>
                  </a:cubicBezTo>
                  <a:cubicBezTo>
                    <a:pt x="32" y="3"/>
                    <a:pt x="36" y="4"/>
                    <a:pt x="34"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5" name="Freeform 417">
              <a:extLst>
                <a:ext uri="{FF2B5EF4-FFF2-40B4-BE49-F238E27FC236}">
                  <a16:creationId xmlns:a16="http://schemas.microsoft.com/office/drawing/2014/main" id="{0883215E-1A88-EA4B-8B3D-68C7E9B741FF}"/>
                </a:ext>
              </a:extLst>
            </p:cNvPr>
            <p:cNvSpPr>
              <a:spLocks/>
            </p:cNvSpPr>
            <p:nvPr/>
          </p:nvSpPr>
          <p:spPr bwMode="auto">
            <a:xfrm>
              <a:off x="18222495" y="4570124"/>
              <a:ext cx="73248" cy="76452"/>
            </a:xfrm>
            <a:custGeom>
              <a:avLst/>
              <a:gdLst>
                <a:gd name="T0" fmla="*/ 7 w 8"/>
                <a:gd name="T1" fmla="*/ 6 h 8"/>
                <a:gd name="T2" fmla="*/ 4 w 8"/>
                <a:gd name="T3" fmla="*/ 0 h 8"/>
                <a:gd name="T4" fmla="*/ 6 w 8"/>
                <a:gd name="T5" fmla="*/ 2 h 8"/>
                <a:gd name="T6" fmla="*/ 7 w 8"/>
                <a:gd name="T7" fmla="*/ 6 h 8"/>
                <a:gd name="T8" fmla="*/ 7 w 8"/>
                <a:gd name="T9" fmla="*/ 6 h 8"/>
              </a:gdLst>
              <a:ahLst/>
              <a:cxnLst>
                <a:cxn ang="0">
                  <a:pos x="T0" y="T1"/>
                </a:cxn>
                <a:cxn ang="0">
                  <a:pos x="T2" y="T3"/>
                </a:cxn>
                <a:cxn ang="0">
                  <a:pos x="T4" y="T5"/>
                </a:cxn>
                <a:cxn ang="0">
                  <a:pos x="T6" y="T7"/>
                </a:cxn>
                <a:cxn ang="0">
                  <a:pos x="T8" y="T9"/>
                </a:cxn>
              </a:cxnLst>
              <a:rect l="0" t="0" r="r" b="b"/>
              <a:pathLst>
                <a:path w="8" h="8">
                  <a:moveTo>
                    <a:pt x="7" y="6"/>
                  </a:moveTo>
                  <a:cubicBezTo>
                    <a:pt x="6" y="7"/>
                    <a:pt x="0" y="1"/>
                    <a:pt x="4" y="0"/>
                  </a:cubicBezTo>
                  <a:cubicBezTo>
                    <a:pt x="5" y="0"/>
                    <a:pt x="8" y="0"/>
                    <a:pt x="6" y="2"/>
                  </a:cubicBezTo>
                  <a:cubicBezTo>
                    <a:pt x="3" y="4"/>
                    <a:pt x="7" y="4"/>
                    <a:pt x="7" y="6"/>
                  </a:cubicBezTo>
                  <a:cubicBezTo>
                    <a:pt x="6" y="8"/>
                    <a:pt x="7" y="5"/>
                    <a:pt x="7"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6" name="Freeform 418">
              <a:extLst>
                <a:ext uri="{FF2B5EF4-FFF2-40B4-BE49-F238E27FC236}">
                  <a16:creationId xmlns:a16="http://schemas.microsoft.com/office/drawing/2014/main" id="{0BBFF517-01B2-694E-95E9-89AE5A4E0588}"/>
                </a:ext>
              </a:extLst>
            </p:cNvPr>
            <p:cNvSpPr>
              <a:spLocks/>
            </p:cNvSpPr>
            <p:nvPr/>
          </p:nvSpPr>
          <p:spPr bwMode="auto">
            <a:xfrm>
              <a:off x="19445425" y="5076623"/>
              <a:ext cx="101909" cy="57338"/>
            </a:xfrm>
            <a:custGeom>
              <a:avLst/>
              <a:gdLst>
                <a:gd name="T0" fmla="*/ 3 w 11"/>
                <a:gd name="T1" fmla="*/ 4 h 6"/>
                <a:gd name="T2" fmla="*/ 1 w 11"/>
                <a:gd name="T3" fmla="*/ 1 h 6"/>
                <a:gd name="T4" fmla="*/ 6 w 11"/>
                <a:gd name="T5" fmla="*/ 1 h 6"/>
                <a:gd name="T6" fmla="*/ 3 w 11"/>
                <a:gd name="T7" fmla="*/ 4 h 6"/>
                <a:gd name="T8" fmla="*/ 3 w 11"/>
                <a:gd name="T9" fmla="*/ 4 h 6"/>
              </a:gdLst>
              <a:ahLst/>
              <a:cxnLst>
                <a:cxn ang="0">
                  <a:pos x="T0" y="T1"/>
                </a:cxn>
                <a:cxn ang="0">
                  <a:pos x="T2" y="T3"/>
                </a:cxn>
                <a:cxn ang="0">
                  <a:pos x="T4" y="T5"/>
                </a:cxn>
                <a:cxn ang="0">
                  <a:pos x="T6" y="T7"/>
                </a:cxn>
                <a:cxn ang="0">
                  <a:pos x="T8" y="T9"/>
                </a:cxn>
              </a:cxnLst>
              <a:rect l="0" t="0" r="r" b="b"/>
              <a:pathLst>
                <a:path w="11" h="6">
                  <a:moveTo>
                    <a:pt x="3" y="4"/>
                  </a:moveTo>
                  <a:cubicBezTo>
                    <a:pt x="1" y="3"/>
                    <a:pt x="0" y="3"/>
                    <a:pt x="1" y="1"/>
                  </a:cubicBezTo>
                  <a:cubicBezTo>
                    <a:pt x="2" y="0"/>
                    <a:pt x="4" y="1"/>
                    <a:pt x="6" y="1"/>
                  </a:cubicBezTo>
                  <a:cubicBezTo>
                    <a:pt x="11" y="2"/>
                    <a:pt x="6" y="6"/>
                    <a:pt x="3" y="4"/>
                  </a:cubicBezTo>
                  <a:cubicBezTo>
                    <a:pt x="2" y="3"/>
                    <a:pt x="4" y="5"/>
                    <a:pt x="3"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7" name="Freeform 419">
              <a:extLst>
                <a:ext uri="{FF2B5EF4-FFF2-40B4-BE49-F238E27FC236}">
                  <a16:creationId xmlns:a16="http://schemas.microsoft.com/office/drawing/2014/main" id="{CD61CD14-1A2A-B340-A7EC-181E2EF9672A}"/>
                </a:ext>
              </a:extLst>
            </p:cNvPr>
            <p:cNvSpPr>
              <a:spLocks/>
            </p:cNvSpPr>
            <p:nvPr/>
          </p:nvSpPr>
          <p:spPr bwMode="auto">
            <a:xfrm>
              <a:off x="19247970" y="5898496"/>
              <a:ext cx="57323" cy="47785"/>
            </a:xfrm>
            <a:custGeom>
              <a:avLst/>
              <a:gdLst>
                <a:gd name="T0" fmla="*/ 5 w 6"/>
                <a:gd name="T1" fmla="*/ 2 h 5"/>
                <a:gd name="T2" fmla="*/ 5 w 6"/>
                <a:gd name="T3" fmla="*/ 1 h 5"/>
                <a:gd name="T4" fmla="*/ 2 w 6"/>
                <a:gd name="T5" fmla="*/ 1 h 5"/>
                <a:gd name="T6" fmla="*/ 1 w 6"/>
                <a:gd name="T7" fmla="*/ 3 h 5"/>
                <a:gd name="T8" fmla="*/ 0 w 6"/>
                <a:gd name="T9" fmla="*/ 4 h 5"/>
                <a:gd name="T10" fmla="*/ 5 w 6"/>
                <a:gd name="T11" fmla="*/ 2 h 5"/>
                <a:gd name="T12" fmla="*/ 5 w 6"/>
                <a:gd name="T13" fmla="*/ 2 h 5"/>
              </a:gdLst>
              <a:ahLst/>
              <a:cxnLst>
                <a:cxn ang="0">
                  <a:pos x="T0" y="T1"/>
                </a:cxn>
                <a:cxn ang="0">
                  <a:pos x="T2" y="T3"/>
                </a:cxn>
                <a:cxn ang="0">
                  <a:pos x="T4" y="T5"/>
                </a:cxn>
                <a:cxn ang="0">
                  <a:pos x="T6" y="T7"/>
                </a:cxn>
                <a:cxn ang="0">
                  <a:pos x="T8" y="T9"/>
                </a:cxn>
                <a:cxn ang="0">
                  <a:pos x="T10" y="T11"/>
                </a:cxn>
                <a:cxn ang="0">
                  <a:pos x="T12" y="T13"/>
                </a:cxn>
              </a:cxnLst>
              <a:rect l="0" t="0" r="r" b="b"/>
              <a:pathLst>
                <a:path w="6" h="5">
                  <a:moveTo>
                    <a:pt x="5" y="2"/>
                  </a:moveTo>
                  <a:cubicBezTo>
                    <a:pt x="6" y="2"/>
                    <a:pt x="5" y="1"/>
                    <a:pt x="5" y="1"/>
                  </a:cubicBezTo>
                  <a:cubicBezTo>
                    <a:pt x="4" y="0"/>
                    <a:pt x="3" y="1"/>
                    <a:pt x="2" y="1"/>
                  </a:cubicBezTo>
                  <a:cubicBezTo>
                    <a:pt x="1" y="1"/>
                    <a:pt x="0" y="2"/>
                    <a:pt x="1" y="3"/>
                  </a:cubicBezTo>
                  <a:cubicBezTo>
                    <a:pt x="1" y="3"/>
                    <a:pt x="0" y="5"/>
                    <a:pt x="0" y="4"/>
                  </a:cubicBezTo>
                  <a:cubicBezTo>
                    <a:pt x="0" y="4"/>
                    <a:pt x="5" y="2"/>
                    <a:pt x="5" y="2"/>
                  </a:cubicBezTo>
                  <a:cubicBezTo>
                    <a:pt x="6" y="2"/>
                    <a:pt x="3" y="3"/>
                    <a:pt x="5"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8" name="Freeform 420">
              <a:extLst>
                <a:ext uri="{FF2B5EF4-FFF2-40B4-BE49-F238E27FC236}">
                  <a16:creationId xmlns:a16="http://schemas.microsoft.com/office/drawing/2014/main" id="{6B627887-1424-3F44-95C8-EA93C6A5C5C0}"/>
                </a:ext>
              </a:extLst>
            </p:cNvPr>
            <p:cNvSpPr>
              <a:spLocks/>
            </p:cNvSpPr>
            <p:nvPr/>
          </p:nvSpPr>
          <p:spPr bwMode="auto">
            <a:xfrm>
              <a:off x="18005931" y="6172454"/>
              <a:ext cx="47770" cy="25484"/>
            </a:xfrm>
            <a:custGeom>
              <a:avLst/>
              <a:gdLst>
                <a:gd name="T0" fmla="*/ 3 w 5"/>
                <a:gd name="T1" fmla="*/ 3 h 3"/>
                <a:gd name="T2" fmla="*/ 3 w 5"/>
                <a:gd name="T3" fmla="*/ 0 h 3"/>
                <a:gd name="T4" fmla="*/ 3 w 5"/>
                <a:gd name="T5" fmla="*/ 3 h 3"/>
              </a:gdLst>
              <a:ahLst/>
              <a:cxnLst>
                <a:cxn ang="0">
                  <a:pos x="T0" y="T1"/>
                </a:cxn>
                <a:cxn ang="0">
                  <a:pos x="T2" y="T3"/>
                </a:cxn>
                <a:cxn ang="0">
                  <a:pos x="T4" y="T5"/>
                </a:cxn>
              </a:cxnLst>
              <a:rect l="0" t="0" r="r" b="b"/>
              <a:pathLst>
                <a:path w="5" h="3">
                  <a:moveTo>
                    <a:pt x="3" y="3"/>
                  </a:moveTo>
                  <a:cubicBezTo>
                    <a:pt x="1" y="3"/>
                    <a:pt x="0" y="1"/>
                    <a:pt x="3" y="0"/>
                  </a:cubicBezTo>
                  <a:cubicBezTo>
                    <a:pt x="5" y="0"/>
                    <a:pt x="4" y="3"/>
                    <a:pt x="3"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9" name="Freeform 421">
              <a:extLst>
                <a:ext uri="{FF2B5EF4-FFF2-40B4-BE49-F238E27FC236}">
                  <a16:creationId xmlns:a16="http://schemas.microsoft.com/office/drawing/2014/main" id="{310A05AE-A3EE-0946-9733-DE203B566968}"/>
                </a:ext>
              </a:extLst>
            </p:cNvPr>
            <p:cNvSpPr>
              <a:spLocks/>
            </p:cNvSpPr>
            <p:nvPr/>
          </p:nvSpPr>
          <p:spPr bwMode="auto">
            <a:xfrm>
              <a:off x="18846696" y="6452780"/>
              <a:ext cx="47770" cy="44598"/>
            </a:xfrm>
            <a:custGeom>
              <a:avLst/>
              <a:gdLst>
                <a:gd name="T0" fmla="*/ 5 w 5"/>
                <a:gd name="T1" fmla="*/ 1 h 5"/>
                <a:gd name="T2" fmla="*/ 1 w 5"/>
                <a:gd name="T3" fmla="*/ 5 h 5"/>
                <a:gd name="T4" fmla="*/ 4 w 5"/>
                <a:gd name="T5" fmla="*/ 3 h 5"/>
                <a:gd name="T6" fmla="*/ 5 w 5"/>
                <a:gd name="T7" fmla="*/ 1 h 5"/>
              </a:gdLst>
              <a:ahLst/>
              <a:cxnLst>
                <a:cxn ang="0">
                  <a:pos x="T0" y="T1"/>
                </a:cxn>
                <a:cxn ang="0">
                  <a:pos x="T2" y="T3"/>
                </a:cxn>
                <a:cxn ang="0">
                  <a:pos x="T4" y="T5"/>
                </a:cxn>
                <a:cxn ang="0">
                  <a:pos x="T6" y="T7"/>
                </a:cxn>
              </a:cxnLst>
              <a:rect l="0" t="0" r="r" b="b"/>
              <a:pathLst>
                <a:path w="5" h="5">
                  <a:moveTo>
                    <a:pt x="5" y="1"/>
                  </a:moveTo>
                  <a:cubicBezTo>
                    <a:pt x="5" y="1"/>
                    <a:pt x="0" y="5"/>
                    <a:pt x="1" y="5"/>
                  </a:cubicBezTo>
                  <a:cubicBezTo>
                    <a:pt x="2" y="5"/>
                    <a:pt x="4" y="3"/>
                    <a:pt x="4" y="3"/>
                  </a:cubicBezTo>
                  <a:cubicBezTo>
                    <a:pt x="5" y="2"/>
                    <a:pt x="5" y="0"/>
                    <a:pt x="5"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50" name="Freeform 422">
              <a:extLst>
                <a:ext uri="{FF2B5EF4-FFF2-40B4-BE49-F238E27FC236}">
                  <a16:creationId xmlns:a16="http://schemas.microsoft.com/office/drawing/2014/main" id="{F49A6AD4-49BA-4F41-B285-D0F04E09AB95}"/>
                </a:ext>
              </a:extLst>
            </p:cNvPr>
            <p:cNvSpPr>
              <a:spLocks/>
            </p:cNvSpPr>
            <p:nvPr/>
          </p:nvSpPr>
          <p:spPr bwMode="auto">
            <a:xfrm>
              <a:off x="18818035" y="6526047"/>
              <a:ext cx="19109" cy="9556"/>
            </a:xfrm>
            <a:custGeom>
              <a:avLst/>
              <a:gdLst>
                <a:gd name="T0" fmla="*/ 1 w 2"/>
                <a:gd name="T1" fmla="*/ 0 h 1"/>
                <a:gd name="T2" fmla="*/ 1 w 2"/>
                <a:gd name="T3" fmla="*/ 1 h 1"/>
                <a:gd name="T4" fmla="*/ 1 w 2"/>
                <a:gd name="T5" fmla="*/ 0 h 1"/>
              </a:gdLst>
              <a:ahLst/>
              <a:cxnLst>
                <a:cxn ang="0">
                  <a:pos x="T0" y="T1"/>
                </a:cxn>
                <a:cxn ang="0">
                  <a:pos x="T2" y="T3"/>
                </a:cxn>
                <a:cxn ang="0">
                  <a:pos x="T4" y="T5"/>
                </a:cxn>
              </a:cxnLst>
              <a:rect l="0" t="0" r="r" b="b"/>
              <a:pathLst>
                <a:path w="2" h="1">
                  <a:moveTo>
                    <a:pt x="1" y="0"/>
                  </a:moveTo>
                  <a:cubicBezTo>
                    <a:pt x="1" y="0"/>
                    <a:pt x="0" y="1"/>
                    <a:pt x="1" y="1"/>
                  </a:cubicBezTo>
                  <a:cubicBezTo>
                    <a:pt x="1" y="1"/>
                    <a:pt x="2" y="0"/>
                    <a:pt x="1"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51" name="Freeform 423">
              <a:extLst>
                <a:ext uri="{FF2B5EF4-FFF2-40B4-BE49-F238E27FC236}">
                  <a16:creationId xmlns:a16="http://schemas.microsoft.com/office/drawing/2014/main" id="{74C93EEB-8575-3543-B857-661CC084ABF6}"/>
                </a:ext>
              </a:extLst>
            </p:cNvPr>
            <p:cNvSpPr>
              <a:spLocks/>
            </p:cNvSpPr>
            <p:nvPr/>
          </p:nvSpPr>
          <p:spPr bwMode="auto">
            <a:xfrm>
              <a:off x="18687463" y="6675768"/>
              <a:ext cx="28662" cy="9556"/>
            </a:xfrm>
            <a:custGeom>
              <a:avLst/>
              <a:gdLst>
                <a:gd name="T0" fmla="*/ 2 w 3"/>
                <a:gd name="T1" fmla="*/ 0 h 1"/>
                <a:gd name="T2" fmla="*/ 1 w 3"/>
                <a:gd name="T3" fmla="*/ 1 h 1"/>
                <a:gd name="T4" fmla="*/ 2 w 3"/>
                <a:gd name="T5" fmla="*/ 0 h 1"/>
              </a:gdLst>
              <a:ahLst/>
              <a:cxnLst>
                <a:cxn ang="0">
                  <a:pos x="T0" y="T1"/>
                </a:cxn>
                <a:cxn ang="0">
                  <a:pos x="T2" y="T3"/>
                </a:cxn>
                <a:cxn ang="0">
                  <a:pos x="T4" y="T5"/>
                </a:cxn>
              </a:cxnLst>
              <a:rect l="0" t="0" r="r" b="b"/>
              <a:pathLst>
                <a:path w="3" h="1">
                  <a:moveTo>
                    <a:pt x="2" y="0"/>
                  </a:moveTo>
                  <a:cubicBezTo>
                    <a:pt x="2" y="0"/>
                    <a:pt x="0" y="1"/>
                    <a:pt x="1" y="1"/>
                  </a:cubicBezTo>
                  <a:cubicBezTo>
                    <a:pt x="1" y="1"/>
                    <a:pt x="3" y="0"/>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52" name="Freeform 424">
              <a:extLst>
                <a:ext uri="{FF2B5EF4-FFF2-40B4-BE49-F238E27FC236}">
                  <a16:creationId xmlns:a16="http://schemas.microsoft.com/office/drawing/2014/main" id="{6CCD373D-54E9-9C4C-81E5-2B3BAE6CC140}"/>
                </a:ext>
              </a:extLst>
            </p:cNvPr>
            <p:cNvSpPr>
              <a:spLocks/>
            </p:cNvSpPr>
            <p:nvPr/>
          </p:nvSpPr>
          <p:spPr bwMode="auto">
            <a:xfrm>
              <a:off x="18575996" y="6723551"/>
              <a:ext cx="66879" cy="38227"/>
            </a:xfrm>
            <a:custGeom>
              <a:avLst/>
              <a:gdLst>
                <a:gd name="T0" fmla="*/ 6 w 7"/>
                <a:gd name="T1" fmla="*/ 0 h 4"/>
                <a:gd name="T2" fmla="*/ 1 w 7"/>
                <a:gd name="T3" fmla="*/ 3 h 4"/>
                <a:gd name="T4" fmla="*/ 6 w 7"/>
                <a:gd name="T5" fmla="*/ 0 h 4"/>
              </a:gdLst>
              <a:ahLst/>
              <a:cxnLst>
                <a:cxn ang="0">
                  <a:pos x="T0" y="T1"/>
                </a:cxn>
                <a:cxn ang="0">
                  <a:pos x="T2" y="T3"/>
                </a:cxn>
                <a:cxn ang="0">
                  <a:pos x="T4" y="T5"/>
                </a:cxn>
              </a:cxnLst>
              <a:rect l="0" t="0" r="r" b="b"/>
              <a:pathLst>
                <a:path w="7" h="4">
                  <a:moveTo>
                    <a:pt x="6" y="0"/>
                  </a:moveTo>
                  <a:cubicBezTo>
                    <a:pt x="5" y="0"/>
                    <a:pt x="0" y="2"/>
                    <a:pt x="1" y="3"/>
                  </a:cubicBezTo>
                  <a:cubicBezTo>
                    <a:pt x="2" y="4"/>
                    <a:pt x="7" y="0"/>
                    <a:pt x="6"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53" name="Freeform 425">
              <a:extLst>
                <a:ext uri="{FF2B5EF4-FFF2-40B4-BE49-F238E27FC236}">
                  <a16:creationId xmlns:a16="http://schemas.microsoft.com/office/drawing/2014/main" id="{604785FB-A4BA-BF49-8AC3-5353DCBBA83C}"/>
                </a:ext>
              </a:extLst>
            </p:cNvPr>
            <p:cNvSpPr>
              <a:spLocks/>
            </p:cNvSpPr>
            <p:nvPr/>
          </p:nvSpPr>
          <p:spPr bwMode="auto">
            <a:xfrm>
              <a:off x="18502748" y="6761778"/>
              <a:ext cx="54139" cy="35042"/>
            </a:xfrm>
            <a:custGeom>
              <a:avLst/>
              <a:gdLst>
                <a:gd name="T0" fmla="*/ 5 w 6"/>
                <a:gd name="T1" fmla="*/ 0 h 4"/>
                <a:gd name="T2" fmla="*/ 1 w 6"/>
                <a:gd name="T3" fmla="*/ 3 h 4"/>
                <a:gd name="T4" fmla="*/ 5 w 6"/>
                <a:gd name="T5" fmla="*/ 0 h 4"/>
                <a:gd name="T6" fmla="*/ 5 w 6"/>
                <a:gd name="T7" fmla="*/ 0 h 4"/>
              </a:gdLst>
              <a:ahLst/>
              <a:cxnLst>
                <a:cxn ang="0">
                  <a:pos x="T0" y="T1"/>
                </a:cxn>
                <a:cxn ang="0">
                  <a:pos x="T2" y="T3"/>
                </a:cxn>
                <a:cxn ang="0">
                  <a:pos x="T4" y="T5"/>
                </a:cxn>
                <a:cxn ang="0">
                  <a:pos x="T6" y="T7"/>
                </a:cxn>
              </a:cxnLst>
              <a:rect l="0" t="0" r="r" b="b"/>
              <a:pathLst>
                <a:path w="6" h="4">
                  <a:moveTo>
                    <a:pt x="5" y="0"/>
                  </a:moveTo>
                  <a:cubicBezTo>
                    <a:pt x="5" y="0"/>
                    <a:pt x="0" y="2"/>
                    <a:pt x="1" y="3"/>
                  </a:cubicBezTo>
                  <a:cubicBezTo>
                    <a:pt x="2" y="4"/>
                    <a:pt x="5" y="0"/>
                    <a:pt x="5" y="0"/>
                  </a:cubicBezTo>
                  <a:cubicBezTo>
                    <a:pt x="5" y="0"/>
                    <a:pt x="6" y="0"/>
                    <a:pt x="5"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54" name="Freeform 426">
              <a:extLst>
                <a:ext uri="{FF2B5EF4-FFF2-40B4-BE49-F238E27FC236}">
                  <a16:creationId xmlns:a16="http://schemas.microsoft.com/office/drawing/2014/main" id="{90D4E146-C544-0046-AD21-21D4E475621F}"/>
                </a:ext>
              </a:extLst>
            </p:cNvPr>
            <p:cNvSpPr>
              <a:spLocks/>
            </p:cNvSpPr>
            <p:nvPr/>
          </p:nvSpPr>
          <p:spPr bwMode="auto">
            <a:xfrm>
              <a:off x="18454978" y="6790447"/>
              <a:ext cx="47770" cy="44598"/>
            </a:xfrm>
            <a:custGeom>
              <a:avLst/>
              <a:gdLst>
                <a:gd name="T0" fmla="*/ 4 w 5"/>
                <a:gd name="T1" fmla="*/ 0 h 5"/>
                <a:gd name="T2" fmla="*/ 0 w 5"/>
                <a:gd name="T3" fmla="*/ 4 h 5"/>
                <a:gd name="T4" fmla="*/ 4 w 5"/>
                <a:gd name="T5" fmla="*/ 0 h 5"/>
                <a:gd name="T6" fmla="*/ 4 w 5"/>
                <a:gd name="T7" fmla="*/ 0 h 5"/>
              </a:gdLst>
              <a:ahLst/>
              <a:cxnLst>
                <a:cxn ang="0">
                  <a:pos x="T0" y="T1"/>
                </a:cxn>
                <a:cxn ang="0">
                  <a:pos x="T2" y="T3"/>
                </a:cxn>
                <a:cxn ang="0">
                  <a:pos x="T4" y="T5"/>
                </a:cxn>
                <a:cxn ang="0">
                  <a:pos x="T6" y="T7"/>
                </a:cxn>
              </a:cxnLst>
              <a:rect l="0" t="0" r="r" b="b"/>
              <a:pathLst>
                <a:path w="5" h="5">
                  <a:moveTo>
                    <a:pt x="4" y="0"/>
                  </a:moveTo>
                  <a:cubicBezTo>
                    <a:pt x="4" y="0"/>
                    <a:pt x="0" y="4"/>
                    <a:pt x="0" y="4"/>
                  </a:cubicBezTo>
                  <a:cubicBezTo>
                    <a:pt x="2" y="5"/>
                    <a:pt x="4" y="0"/>
                    <a:pt x="4" y="0"/>
                  </a:cubicBezTo>
                  <a:cubicBezTo>
                    <a:pt x="4" y="0"/>
                    <a:pt x="5" y="0"/>
                    <a:pt x="4"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55" name="Freeform 427">
              <a:extLst>
                <a:ext uri="{FF2B5EF4-FFF2-40B4-BE49-F238E27FC236}">
                  <a16:creationId xmlns:a16="http://schemas.microsoft.com/office/drawing/2014/main" id="{748B3F11-232F-794F-B45A-91B784E21596}"/>
                </a:ext>
              </a:extLst>
            </p:cNvPr>
            <p:cNvSpPr>
              <a:spLocks/>
            </p:cNvSpPr>
            <p:nvPr/>
          </p:nvSpPr>
          <p:spPr bwMode="auto">
            <a:xfrm>
              <a:off x="18445422" y="6854158"/>
              <a:ext cx="9553" cy="9556"/>
            </a:xfrm>
            <a:custGeom>
              <a:avLst/>
              <a:gdLst>
                <a:gd name="T0" fmla="*/ 1 w 1"/>
                <a:gd name="T1" fmla="*/ 0 h 1"/>
                <a:gd name="T2" fmla="*/ 1 w 1"/>
                <a:gd name="T3" fmla="*/ 1 h 1"/>
                <a:gd name="T4" fmla="*/ 1 w 1"/>
                <a:gd name="T5" fmla="*/ 0 h 1"/>
              </a:gdLst>
              <a:ahLst/>
              <a:cxnLst>
                <a:cxn ang="0">
                  <a:pos x="T0" y="T1"/>
                </a:cxn>
                <a:cxn ang="0">
                  <a:pos x="T2" y="T3"/>
                </a:cxn>
                <a:cxn ang="0">
                  <a:pos x="T4" y="T5"/>
                </a:cxn>
              </a:cxnLst>
              <a:rect l="0" t="0" r="r" b="b"/>
              <a:pathLst>
                <a:path w="1" h="1">
                  <a:moveTo>
                    <a:pt x="1" y="0"/>
                  </a:moveTo>
                  <a:cubicBezTo>
                    <a:pt x="0" y="0"/>
                    <a:pt x="0" y="1"/>
                    <a:pt x="1" y="1"/>
                  </a:cubicBezTo>
                  <a:cubicBezTo>
                    <a:pt x="1" y="1"/>
                    <a:pt x="1" y="0"/>
                    <a:pt x="1"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56" name="Freeform 428">
              <a:extLst>
                <a:ext uri="{FF2B5EF4-FFF2-40B4-BE49-F238E27FC236}">
                  <a16:creationId xmlns:a16="http://schemas.microsoft.com/office/drawing/2014/main" id="{B2EEE5A3-49A2-234E-BC99-AFE20460257F}"/>
                </a:ext>
              </a:extLst>
            </p:cNvPr>
            <p:cNvSpPr>
              <a:spLocks/>
            </p:cNvSpPr>
            <p:nvPr/>
          </p:nvSpPr>
          <p:spPr bwMode="auto">
            <a:xfrm>
              <a:off x="18397652" y="6815931"/>
              <a:ext cx="47770" cy="38227"/>
            </a:xfrm>
            <a:custGeom>
              <a:avLst/>
              <a:gdLst>
                <a:gd name="T0" fmla="*/ 4 w 5"/>
                <a:gd name="T1" fmla="*/ 1 h 4"/>
                <a:gd name="T2" fmla="*/ 0 w 5"/>
                <a:gd name="T3" fmla="*/ 4 h 4"/>
                <a:gd name="T4" fmla="*/ 4 w 5"/>
                <a:gd name="T5" fmla="*/ 1 h 4"/>
                <a:gd name="T6" fmla="*/ 4 w 5"/>
                <a:gd name="T7" fmla="*/ 1 h 4"/>
              </a:gdLst>
              <a:ahLst/>
              <a:cxnLst>
                <a:cxn ang="0">
                  <a:pos x="T0" y="T1"/>
                </a:cxn>
                <a:cxn ang="0">
                  <a:pos x="T2" y="T3"/>
                </a:cxn>
                <a:cxn ang="0">
                  <a:pos x="T4" y="T5"/>
                </a:cxn>
                <a:cxn ang="0">
                  <a:pos x="T6" y="T7"/>
                </a:cxn>
              </a:cxnLst>
              <a:rect l="0" t="0" r="r" b="b"/>
              <a:pathLst>
                <a:path w="5" h="4">
                  <a:moveTo>
                    <a:pt x="4" y="1"/>
                  </a:moveTo>
                  <a:cubicBezTo>
                    <a:pt x="2" y="2"/>
                    <a:pt x="0" y="3"/>
                    <a:pt x="0" y="4"/>
                  </a:cubicBezTo>
                  <a:cubicBezTo>
                    <a:pt x="0" y="4"/>
                    <a:pt x="4" y="1"/>
                    <a:pt x="4" y="1"/>
                  </a:cubicBezTo>
                  <a:cubicBezTo>
                    <a:pt x="3" y="1"/>
                    <a:pt x="5" y="0"/>
                    <a:pt x="4"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57" name="Freeform 429">
              <a:extLst>
                <a:ext uri="{FF2B5EF4-FFF2-40B4-BE49-F238E27FC236}">
                  <a16:creationId xmlns:a16="http://schemas.microsoft.com/office/drawing/2014/main" id="{E4947749-F0C7-5541-9BEC-534F87C45363}"/>
                </a:ext>
              </a:extLst>
            </p:cNvPr>
            <p:cNvSpPr>
              <a:spLocks/>
            </p:cNvSpPr>
            <p:nvPr/>
          </p:nvSpPr>
          <p:spPr bwMode="auto">
            <a:xfrm>
              <a:off x="18053701" y="7163156"/>
              <a:ext cx="19109" cy="28669"/>
            </a:xfrm>
            <a:custGeom>
              <a:avLst/>
              <a:gdLst>
                <a:gd name="T0" fmla="*/ 1 w 2"/>
                <a:gd name="T1" fmla="*/ 0 h 3"/>
                <a:gd name="T2" fmla="*/ 1 w 2"/>
                <a:gd name="T3" fmla="*/ 3 h 3"/>
                <a:gd name="T4" fmla="*/ 1 w 2"/>
                <a:gd name="T5" fmla="*/ 0 h 3"/>
              </a:gdLst>
              <a:ahLst/>
              <a:cxnLst>
                <a:cxn ang="0">
                  <a:pos x="T0" y="T1"/>
                </a:cxn>
                <a:cxn ang="0">
                  <a:pos x="T2" y="T3"/>
                </a:cxn>
                <a:cxn ang="0">
                  <a:pos x="T4" y="T5"/>
                </a:cxn>
              </a:cxnLst>
              <a:rect l="0" t="0" r="r" b="b"/>
              <a:pathLst>
                <a:path w="2" h="3">
                  <a:moveTo>
                    <a:pt x="1" y="0"/>
                  </a:moveTo>
                  <a:cubicBezTo>
                    <a:pt x="1" y="0"/>
                    <a:pt x="0" y="3"/>
                    <a:pt x="1" y="3"/>
                  </a:cubicBezTo>
                  <a:cubicBezTo>
                    <a:pt x="2" y="3"/>
                    <a:pt x="2" y="0"/>
                    <a:pt x="1"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grpSp>
          <p:nvGrpSpPr>
            <p:cNvPr id="58" name="Group 57">
              <a:extLst>
                <a:ext uri="{FF2B5EF4-FFF2-40B4-BE49-F238E27FC236}">
                  <a16:creationId xmlns:a16="http://schemas.microsoft.com/office/drawing/2014/main" id="{FD1FCA5A-8A26-574A-B2AF-17567DF19C9A}"/>
                </a:ext>
              </a:extLst>
            </p:cNvPr>
            <p:cNvGrpSpPr/>
            <p:nvPr/>
          </p:nvGrpSpPr>
          <p:grpSpPr>
            <a:xfrm>
              <a:off x="17709756" y="6761778"/>
              <a:ext cx="697449" cy="662593"/>
              <a:chOff x="5961121" y="2686387"/>
              <a:chExt cx="288233" cy="273757"/>
            </a:xfrm>
            <a:grpFill/>
          </p:grpSpPr>
          <p:sp>
            <p:nvSpPr>
              <p:cNvPr id="423" name="Freeform 430">
                <a:extLst>
                  <a:ext uri="{FF2B5EF4-FFF2-40B4-BE49-F238E27FC236}">
                    <a16:creationId xmlns:a16="http://schemas.microsoft.com/office/drawing/2014/main" id="{21FBE130-06F9-3449-B387-88525ACF5DB5}"/>
                  </a:ext>
                </a:extLst>
              </p:cNvPr>
              <p:cNvSpPr>
                <a:spLocks/>
              </p:cNvSpPr>
              <p:nvPr/>
            </p:nvSpPr>
            <p:spPr bwMode="auto">
              <a:xfrm>
                <a:off x="6130902" y="2686387"/>
                <a:ext cx="118452" cy="100026"/>
              </a:xfrm>
              <a:custGeom>
                <a:avLst/>
                <a:gdLst>
                  <a:gd name="T0" fmla="*/ 28 w 31"/>
                  <a:gd name="T1" fmla="*/ 10 h 26"/>
                  <a:gd name="T2" fmla="*/ 29 w 31"/>
                  <a:gd name="T3" fmla="*/ 7 h 26"/>
                  <a:gd name="T4" fmla="*/ 27 w 31"/>
                  <a:gd name="T5" fmla="*/ 10 h 26"/>
                  <a:gd name="T6" fmla="*/ 20 w 31"/>
                  <a:gd name="T7" fmla="*/ 8 h 26"/>
                  <a:gd name="T8" fmla="*/ 11 w 31"/>
                  <a:gd name="T9" fmla="*/ 1 h 26"/>
                  <a:gd name="T10" fmla="*/ 11 w 31"/>
                  <a:gd name="T11" fmla="*/ 5 h 26"/>
                  <a:gd name="T12" fmla="*/ 9 w 31"/>
                  <a:gd name="T13" fmla="*/ 11 h 26"/>
                  <a:gd name="T14" fmla="*/ 7 w 31"/>
                  <a:gd name="T15" fmla="*/ 14 h 26"/>
                  <a:gd name="T16" fmla="*/ 4 w 31"/>
                  <a:gd name="T17" fmla="*/ 14 h 26"/>
                  <a:gd name="T18" fmla="*/ 5 w 31"/>
                  <a:gd name="T19" fmla="*/ 16 h 26"/>
                  <a:gd name="T20" fmla="*/ 1 w 31"/>
                  <a:gd name="T21" fmla="*/ 18 h 26"/>
                  <a:gd name="T22" fmla="*/ 2 w 31"/>
                  <a:gd name="T23" fmla="*/ 23 h 26"/>
                  <a:gd name="T24" fmla="*/ 4 w 31"/>
                  <a:gd name="T25" fmla="*/ 25 h 26"/>
                  <a:gd name="T26" fmla="*/ 6 w 31"/>
                  <a:gd name="T27" fmla="*/ 23 h 26"/>
                  <a:gd name="T28" fmla="*/ 7 w 31"/>
                  <a:gd name="T29" fmla="*/ 23 h 26"/>
                  <a:gd name="T30" fmla="*/ 4 w 31"/>
                  <a:gd name="T31" fmla="*/ 20 h 26"/>
                  <a:gd name="T32" fmla="*/ 7 w 31"/>
                  <a:gd name="T33" fmla="*/ 19 h 26"/>
                  <a:gd name="T34" fmla="*/ 12 w 31"/>
                  <a:gd name="T35" fmla="*/ 18 h 26"/>
                  <a:gd name="T36" fmla="*/ 17 w 31"/>
                  <a:gd name="T37" fmla="*/ 21 h 26"/>
                  <a:gd name="T38" fmla="*/ 21 w 31"/>
                  <a:gd name="T39" fmla="*/ 16 h 26"/>
                  <a:gd name="T40" fmla="*/ 31 w 31"/>
                  <a:gd name="T41" fmla="*/ 14 h 26"/>
                  <a:gd name="T42" fmla="*/ 29 w 31"/>
                  <a:gd name="T43" fmla="*/ 12 h 26"/>
                  <a:gd name="T44" fmla="*/ 28 w 31"/>
                  <a:gd name="T45" fmla="*/ 10 h 26"/>
                  <a:gd name="T46" fmla="*/ 28 w 31"/>
                  <a:gd name="T47" fmla="*/ 1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1" h="26">
                    <a:moveTo>
                      <a:pt x="28" y="10"/>
                    </a:moveTo>
                    <a:cubicBezTo>
                      <a:pt x="28" y="10"/>
                      <a:pt x="29" y="8"/>
                      <a:pt x="29" y="7"/>
                    </a:cubicBezTo>
                    <a:cubicBezTo>
                      <a:pt x="29" y="8"/>
                      <a:pt x="27" y="10"/>
                      <a:pt x="27" y="10"/>
                    </a:cubicBezTo>
                    <a:cubicBezTo>
                      <a:pt x="25" y="10"/>
                      <a:pt x="21" y="9"/>
                      <a:pt x="20" y="8"/>
                    </a:cubicBezTo>
                    <a:cubicBezTo>
                      <a:pt x="17" y="7"/>
                      <a:pt x="15" y="2"/>
                      <a:pt x="11" y="1"/>
                    </a:cubicBezTo>
                    <a:cubicBezTo>
                      <a:pt x="9" y="0"/>
                      <a:pt x="10" y="4"/>
                      <a:pt x="11" y="5"/>
                    </a:cubicBezTo>
                    <a:cubicBezTo>
                      <a:pt x="11" y="7"/>
                      <a:pt x="10" y="9"/>
                      <a:pt x="9" y="11"/>
                    </a:cubicBezTo>
                    <a:cubicBezTo>
                      <a:pt x="8" y="12"/>
                      <a:pt x="10" y="15"/>
                      <a:pt x="7" y="14"/>
                    </a:cubicBezTo>
                    <a:cubicBezTo>
                      <a:pt x="7" y="14"/>
                      <a:pt x="5" y="13"/>
                      <a:pt x="4" y="14"/>
                    </a:cubicBezTo>
                    <a:cubicBezTo>
                      <a:pt x="4" y="15"/>
                      <a:pt x="5" y="16"/>
                      <a:pt x="5" y="16"/>
                    </a:cubicBezTo>
                    <a:cubicBezTo>
                      <a:pt x="5" y="16"/>
                      <a:pt x="2" y="18"/>
                      <a:pt x="1" y="18"/>
                    </a:cubicBezTo>
                    <a:cubicBezTo>
                      <a:pt x="0" y="20"/>
                      <a:pt x="3" y="21"/>
                      <a:pt x="2" y="23"/>
                    </a:cubicBezTo>
                    <a:cubicBezTo>
                      <a:pt x="1" y="24"/>
                      <a:pt x="3" y="26"/>
                      <a:pt x="4" y="25"/>
                    </a:cubicBezTo>
                    <a:cubicBezTo>
                      <a:pt x="5" y="24"/>
                      <a:pt x="5" y="23"/>
                      <a:pt x="6" y="23"/>
                    </a:cubicBezTo>
                    <a:cubicBezTo>
                      <a:pt x="6" y="23"/>
                      <a:pt x="7" y="24"/>
                      <a:pt x="7" y="23"/>
                    </a:cubicBezTo>
                    <a:cubicBezTo>
                      <a:pt x="7" y="22"/>
                      <a:pt x="5" y="21"/>
                      <a:pt x="4" y="20"/>
                    </a:cubicBezTo>
                    <a:cubicBezTo>
                      <a:pt x="3" y="18"/>
                      <a:pt x="7" y="19"/>
                      <a:pt x="7" y="19"/>
                    </a:cubicBezTo>
                    <a:cubicBezTo>
                      <a:pt x="9" y="19"/>
                      <a:pt x="10" y="17"/>
                      <a:pt x="12" y="18"/>
                    </a:cubicBezTo>
                    <a:cubicBezTo>
                      <a:pt x="14" y="19"/>
                      <a:pt x="15" y="20"/>
                      <a:pt x="17" y="21"/>
                    </a:cubicBezTo>
                    <a:cubicBezTo>
                      <a:pt x="20" y="23"/>
                      <a:pt x="19" y="17"/>
                      <a:pt x="21" y="16"/>
                    </a:cubicBezTo>
                    <a:cubicBezTo>
                      <a:pt x="21" y="16"/>
                      <a:pt x="31" y="16"/>
                      <a:pt x="31" y="14"/>
                    </a:cubicBezTo>
                    <a:cubicBezTo>
                      <a:pt x="30" y="13"/>
                      <a:pt x="27" y="15"/>
                      <a:pt x="29" y="12"/>
                    </a:cubicBezTo>
                    <a:cubicBezTo>
                      <a:pt x="30" y="11"/>
                      <a:pt x="27" y="12"/>
                      <a:pt x="28" y="10"/>
                    </a:cubicBezTo>
                    <a:cubicBezTo>
                      <a:pt x="29" y="7"/>
                      <a:pt x="28" y="11"/>
                      <a:pt x="28"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24" name="Freeform 431">
                <a:extLst>
                  <a:ext uri="{FF2B5EF4-FFF2-40B4-BE49-F238E27FC236}">
                    <a16:creationId xmlns:a16="http://schemas.microsoft.com/office/drawing/2014/main" id="{E1A6A8CF-75D4-CA41-AABE-6DFD7D477402}"/>
                  </a:ext>
                </a:extLst>
              </p:cNvPr>
              <p:cNvSpPr>
                <a:spLocks/>
              </p:cNvSpPr>
              <p:nvPr/>
            </p:nvSpPr>
            <p:spPr bwMode="auto">
              <a:xfrm>
                <a:off x="5961121" y="2778517"/>
                <a:ext cx="215847" cy="181627"/>
              </a:xfrm>
              <a:custGeom>
                <a:avLst/>
                <a:gdLst>
                  <a:gd name="T0" fmla="*/ 52 w 56"/>
                  <a:gd name="T1" fmla="*/ 1 h 47"/>
                  <a:gd name="T2" fmla="*/ 51 w 56"/>
                  <a:gd name="T3" fmla="*/ 1 h 47"/>
                  <a:gd name="T4" fmla="*/ 52 w 56"/>
                  <a:gd name="T5" fmla="*/ 3 h 47"/>
                  <a:gd name="T6" fmla="*/ 49 w 56"/>
                  <a:gd name="T7" fmla="*/ 3 h 47"/>
                  <a:gd name="T8" fmla="*/ 47 w 56"/>
                  <a:gd name="T9" fmla="*/ 5 h 47"/>
                  <a:gd name="T10" fmla="*/ 45 w 56"/>
                  <a:gd name="T11" fmla="*/ 6 h 47"/>
                  <a:gd name="T12" fmla="*/ 46 w 56"/>
                  <a:gd name="T13" fmla="*/ 7 h 47"/>
                  <a:gd name="T14" fmla="*/ 46 w 56"/>
                  <a:gd name="T15" fmla="*/ 10 h 47"/>
                  <a:gd name="T16" fmla="*/ 46 w 56"/>
                  <a:gd name="T17" fmla="*/ 13 h 47"/>
                  <a:gd name="T18" fmla="*/ 41 w 56"/>
                  <a:gd name="T19" fmla="*/ 22 h 47"/>
                  <a:gd name="T20" fmla="*/ 36 w 56"/>
                  <a:gd name="T21" fmla="*/ 27 h 47"/>
                  <a:gd name="T22" fmla="*/ 31 w 56"/>
                  <a:gd name="T23" fmla="*/ 27 h 47"/>
                  <a:gd name="T24" fmla="*/ 32 w 56"/>
                  <a:gd name="T25" fmla="*/ 24 h 47"/>
                  <a:gd name="T26" fmla="*/ 30 w 56"/>
                  <a:gd name="T27" fmla="*/ 25 h 47"/>
                  <a:gd name="T28" fmla="*/ 29 w 56"/>
                  <a:gd name="T29" fmla="*/ 27 h 47"/>
                  <a:gd name="T30" fmla="*/ 25 w 56"/>
                  <a:gd name="T31" fmla="*/ 33 h 47"/>
                  <a:gd name="T32" fmla="*/ 25 w 56"/>
                  <a:gd name="T33" fmla="*/ 34 h 47"/>
                  <a:gd name="T34" fmla="*/ 23 w 56"/>
                  <a:gd name="T35" fmla="*/ 36 h 47"/>
                  <a:gd name="T36" fmla="*/ 21 w 56"/>
                  <a:gd name="T37" fmla="*/ 35 h 47"/>
                  <a:gd name="T38" fmla="*/ 17 w 56"/>
                  <a:gd name="T39" fmla="*/ 35 h 47"/>
                  <a:gd name="T40" fmla="*/ 9 w 56"/>
                  <a:gd name="T41" fmla="*/ 36 h 47"/>
                  <a:gd name="T42" fmla="*/ 2 w 56"/>
                  <a:gd name="T43" fmla="*/ 42 h 47"/>
                  <a:gd name="T44" fmla="*/ 1 w 56"/>
                  <a:gd name="T45" fmla="*/ 44 h 47"/>
                  <a:gd name="T46" fmla="*/ 3 w 56"/>
                  <a:gd name="T47" fmla="*/ 43 h 47"/>
                  <a:gd name="T48" fmla="*/ 5 w 56"/>
                  <a:gd name="T49" fmla="*/ 44 h 47"/>
                  <a:gd name="T50" fmla="*/ 22 w 56"/>
                  <a:gd name="T51" fmla="*/ 40 h 47"/>
                  <a:gd name="T52" fmla="*/ 21 w 56"/>
                  <a:gd name="T53" fmla="*/ 43 h 47"/>
                  <a:gd name="T54" fmla="*/ 24 w 56"/>
                  <a:gd name="T55" fmla="*/ 47 h 47"/>
                  <a:gd name="T56" fmla="*/ 27 w 56"/>
                  <a:gd name="T57" fmla="*/ 44 h 47"/>
                  <a:gd name="T58" fmla="*/ 30 w 56"/>
                  <a:gd name="T59" fmla="*/ 43 h 47"/>
                  <a:gd name="T60" fmla="*/ 31 w 56"/>
                  <a:gd name="T61" fmla="*/ 40 h 47"/>
                  <a:gd name="T62" fmla="*/ 38 w 56"/>
                  <a:gd name="T63" fmla="*/ 39 h 47"/>
                  <a:gd name="T64" fmla="*/ 41 w 56"/>
                  <a:gd name="T65" fmla="*/ 40 h 47"/>
                  <a:gd name="T66" fmla="*/ 43 w 56"/>
                  <a:gd name="T67" fmla="*/ 37 h 47"/>
                  <a:gd name="T68" fmla="*/ 45 w 56"/>
                  <a:gd name="T69" fmla="*/ 35 h 47"/>
                  <a:gd name="T70" fmla="*/ 46 w 56"/>
                  <a:gd name="T71" fmla="*/ 38 h 47"/>
                  <a:gd name="T72" fmla="*/ 48 w 56"/>
                  <a:gd name="T73" fmla="*/ 37 h 47"/>
                  <a:gd name="T74" fmla="*/ 49 w 56"/>
                  <a:gd name="T75" fmla="*/ 35 h 47"/>
                  <a:gd name="T76" fmla="*/ 49 w 56"/>
                  <a:gd name="T77" fmla="*/ 32 h 47"/>
                  <a:gd name="T78" fmla="*/ 51 w 56"/>
                  <a:gd name="T79" fmla="*/ 26 h 47"/>
                  <a:gd name="T80" fmla="*/ 51 w 56"/>
                  <a:gd name="T81" fmla="*/ 19 h 47"/>
                  <a:gd name="T82" fmla="*/ 53 w 56"/>
                  <a:gd name="T83" fmla="*/ 19 h 47"/>
                  <a:gd name="T84" fmla="*/ 55 w 56"/>
                  <a:gd name="T85" fmla="*/ 17 h 47"/>
                  <a:gd name="T86" fmla="*/ 55 w 56"/>
                  <a:gd name="T87" fmla="*/ 9 h 47"/>
                  <a:gd name="T88" fmla="*/ 52 w 56"/>
                  <a:gd name="T89" fmla="*/ 1 h 47"/>
                  <a:gd name="T90" fmla="*/ 52 w 56"/>
                  <a:gd name="T91" fmla="*/ 1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6" h="47">
                    <a:moveTo>
                      <a:pt x="52" y="1"/>
                    </a:moveTo>
                    <a:cubicBezTo>
                      <a:pt x="51" y="1"/>
                      <a:pt x="51" y="0"/>
                      <a:pt x="51" y="1"/>
                    </a:cubicBezTo>
                    <a:cubicBezTo>
                      <a:pt x="49" y="2"/>
                      <a:pt x="51" y="2"/>
                      <a:pt x="52" y="3"/>
                    </a:cubicBezTo>
                    <a:cubicBezTo>
                      <a:pt x="53" y="4"/>
                      <a:pt x="50" y="5"/>
                      <a:pt x="49" y="3"/>
                    </a:cubicBezTo>
                    <a:cubicBezTo>
                      <a:pt x="48" y="1"/>
                      <a:pt x="47" y="4"/>
                      <a:pt x="47" y="5"/>
                    </a:cubicBezTo>
                    <a:cubicBezTo>
                      <a:pt x="46" y="5"/>
                      <a:pt x="45" y="6"/>
                      <a:pt x="45" y="6"/>
                    </a:cubicBezTo>
                    <a:cubicBezTo>
                      <a:pt x="45" y="8"/>
                      <a:pt x="46" y="7"/>
                      <a:pt x="46" y="7"/>
                    </a:cubicBezTo>
                    <a:cubicBezTo>
                      <a:pt x="46" y="8"/>
                      <a:pt x="46" y="9"/>
                      <a:pt x="46" y="10"/>
                    </a:cubicBezTo>
                    <a:cubicBezTo>
                      <a:pt x="46" y="11"/>
                      <a:pt x="47" y="11"/>
                      <a:pt x="46" y="13"/>
                    </a:cubicBezTo>
                    <a:cubicBezTo>
                      <a:pt x="44" y="16"/>
                      <a:pt x="43" y="19"/>
                      <a:pt x="41" y="22"/>
                    </a:cubicBezTo>
                    <a:cubicBezTo>
                      <a:pt x="40" y="23"/>
                      <a:pt x="37" y="27"/>
                      <a:pt x="36" y="27"/>
                    </a:cubicBezTo>
                    <a:cubicBezTo>
                      <a:pt x="34" y="27"/>
                      <a:pt x="32" y="28"/>
                      <a:pt x="31" y="27"/>
                    </a:cubicBezTo>
                    <a:cubicBezTo>
                      <a:pt x="30" y="26"/>
                      <a:pt x="32" y="25"/>
                      <a:pt x="32" y="24"/>
                    </a:cubicBezTo>
                    <a:cubicBezTo>
                      <a:pt x="33" y="23"/>
                      <a:pt x="30" y="25"/>
                      <a:pt x="30" y="25"/>
                    </a:cubicBezTo>
                    <a:cubicBezTo>
                      <a:pt x="29" y="26"/>
                      <a:pt x="29" y="26"/>
                      <a:pt x="29" y="27"/>
                    </a:cubicBezTo>
                    <a:cubicBezTo>
                      <a:pt x="29" y="30"/>
                      <a:pt x="26" y="31"/>
                      <a:pt x="25" y="33"/>
                    </a:cubicBezTo>
                    <a:cubicBezTo>
                      <a:pt x="25" y="33"/>
                      <a:pt x="25" y="34"/>
                      <a:pt x="25" y="34"/>
                    </a:cubicBezTo>
                    <a:cubicBezTo>
                      <a:pt x="25" y="35"/>
                      <a:pt x="23" y="36"/>
                      <a:pt x="23" y="36"/>
                    </a:cubicBezTo>
                    <a:cubicBezTo>
                      <a:pt x="22" y="36"/>
                      <a:pt x="23" y="35"/>
                      <a:pt x="21" y="35"/>
                    </a:cubicBezTo>
                    <a:cubicBezTo>
                      <a:pt x="20" y="35"/>
                      <a:pt x="19" y="35"/>
                      <a:pt x="17" y="35"/>
                    </a:cubicBezTo>
                    <a:cubicBezTo>
                      <a:pt x="14" y="36"/>
                      <a:pt x="12" y="35"/>
                      <a:pt x="9" y="36"/>
                    </a:cubicBezTo>
                    <a:cubicBezTo>
                      <a:pt x="7" y="38"/>
                      <a:pt x="4" y="40"/>
                      <a:pt x="2" y="42"/>
                    </a:cubicBezTo>
                    <a:cubicBezTo>
                      <a:pt x="0" y="42"/>
                      <a:pt x="0" y="45"/>
                      <a:pt x="1" y="44"/>
                    </a:cubicBezTo>
                    <a:cubicBezTo>
                      <a:pt x="2" y="44"/>
                      <a:pt x="2" y="43"/>
                      <a:pt x="3" y="43"/>
                    </a:cubicBezTo>
                    <a:cubicBezTo>
                      <a:pt x="4" y="44"/>
                      <a:pt x="5" y="45"/>
                      <a:pt x="5" y="44"/>
                    </a:cubicBezTo>
                    <a:cubicBezTo>
                      <a:pt x="10" y="43"/>
                      <a:pt x="17" y="39"/>
                      <a:pt x="22" y="40"/>
                    </a:cubicBezTo>
                    <a:cubicBezTo>
                      <a:pt x="23" y="41"/>
                      <a:pt x="21" y="43"/>
                      <a:pt x="21" y="43"/>
                    </a:cubicBezTo>
                    <a:cubicBezTo>
                      <a:pt x="22" y="44"/>
                      <a:pt x="23" y="47"/>
                      <a:pt x="24" y="47"/>
                    </a:cubicBezTo>
                    <a:cubicBezTo>
                      <a:pt x="25" y="46"/>
                      <a:pt x="26" y="45"/>
                      <a:pt x="27" y="44"/>
                    </a:cubicBezTo>
                    <a:cubicBezTo>
                      <a:pt x="28" y="42"/>
                      <a:pt x="28" y="43"/>
                      <a:pt x="30" y="43"/>
                    </a:cubicBezTo>
                    <a:cubicBezTo>
                      <a:pt x="29" y="43"/>
                      <a:pt x="28" y="35"/>
                      <a:pt x="31" y="40"/>
                    </a:cubicBezTo>
                    <a:cubicBezTo>
                      <a:pt x="32" y="42"/>
                      <a:pt x="37" y="40"/>
                      <a:pt x="38" y="39"/>
                    </a:cubicBezTo>
                    <a:cubicBezTo>
                      <a:pt x="40" y="36"/>
                      <a:pt x="40" y="42"/>
                      <a:pt x="41" y="40"/>
                    </a:cubicBezTo>
                    <a:cubicBezTo>
                      <a:pt x="41" y="39"/>
                      <a:pt x="42" y="37"/>
                      <a:pt x="43" y="37"/>
                    </a:cubicBezTo>
                    <a:cubicBezTo>
                      <a:pt x="44" y="36"/>
                      <a:pt x="44" y="37"/>
                      <a:pt x="45" y="35"/>
                    </a:cubicBezTo>
                    <a:cubicBezTo>
                      <a:pt x="45" y="35"/>
                      <a:pt x="45" y="39"/>
                      <a:pt x="46" y="38"/>
                    </a:cubicBezTo>
                    <a:cubicBezTo>
                      <a:pt x="46" y="38"/>
                      <a:pt x="47" y="38"/>
                      <a:pt x="48" y="37"/>
                    </a:cubicBezTo>
                    <a:cubicBezTo>
                      <a:pt x="49" y="37"/>
                      <a:pt x="48" y="36"/>
                      <a:pt x="49" y="35"/>
                    </a:cubicBezTo>
                    <a:cubicBezTo>
                      <a:pt x="51" y="34"/>
                      <a:pt x="51" y="34"/>
                      <a:pt x="49" y="32"/>
                    </a:cubicBezTo>
                    <a:cubicBezTo>
                      <a:pt x="48" y="31"/>
                      <a:pt x="51" y="28"/>
                      <a:pt x="51" y="26"/>
                    </a:cubicBezTo>
                    <a:cubicBezTo>
                      <a:pt x="52" y="24"/>
                      <a:pt x="50" y="21"/>
                      <a:pt x="51" y="19"/>
                    </a:cubicBezTo>
                    <a:cubicBezTo>
                      <a:pt x="52" y="18"/>
                      <a:pt x="52" y="19"/>
                      <a:pt x="53" y="19"/>
                    </a:cubicBezTo>
                    <a:cubicBezTo>
                      <a:pt x="54" y="19"/>
                      <a:pt x="55" y="17"/>
                      <a:pt x="55" y="17"/>
                    </a:cubicBezTo>
                    <a:cubicBezTo>
                      <a:pt x="56" y="14"/>
                      <a:pt x="56" y="11"/>
                      <a:pt x="55" y="9"/>
                    </a:cubicBezTo>
                    <a:cubicBezTo>
                      <a:pt x="55" y="8"/>
                      <a:pt x="52" y="1"/>
                      <a:pt x="52" y="1"/>
                    </a:cubicBezTo>
                    <a:cubicBezTo>
                      <a:pt x="52" y="1"/>
                      <a:pt x="52" y="1"/>
                      <a:pt x="52"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grpSp>
        <p:sp>
          <p:nvSpPr>
            <p:cNvPr id="59" name="Freeform 432">
              <a:extLst>
                <a:ext uri="{FF2B5EF4-FFF2-40B4-BE49-F238E27FC236}">
                  <a16:creationId xmlns:a16="http://schemas.microsoft.com/office/drawing/2014/main" id="{BA3665CE-1537-7744-B48A-EDB30E1B1582}"/>
                </a:ext>
              </a:extLst>
            </p:cNvPr>
            <p:cNvSpPr>
              <a:spLocks/>
            </p:cNvSpPr>
            <p:nvPr/>
          </p:nvSpPr>
          <p:spPr bwMode="auto">
            <a:xfrm>
              <a:off x="17884911" y="7370216"/>
              <a:ext cx="19109" cy="25484"/>
            </a:xfrm>
            <a:custGeom>
              <a:avLst/>
              <a:gdLst>
                <a:gd name="T0" fmla="*/ 2 w 2"/>
                <a:gd name="T1" fmla="*/ 0 h 3"/>
                <a:gd name="T2" fmla="*/ 0 w 2"/>
                <a:gd name="T3" fmla="*/ 1 h 3"/>
                <a:gd name="T4" fmla="*/ 2 w 2"/>
                <a:gd name="T5" fmla="*/ 0 h 3"/>
              </a:gdLst>
              <a:ahLst/>
              <a:cxnLst>
                <a:cxn ang="0">
                  <a:pos x="T0" y="T1"/>
                </a:cxn>
                <a:cxn ang="0">
                  <a:pos x="T2" y="T3"/>
                </a:cxn>
                <a:cxn ang="0">
                  <a:pos x="T4" y="T5"/>
                </a:cxn>
              </a:cxnLst>
              <a:rect l="0" t="0" r="r" b="b"/>
              <a:pathLst>
                <a:path w="2" h="3">
                  <a:moveTo>
                    <a:pt x="2" y="0"/>
                  </a:moveTo>
                  <a:cubicBezTo>
                    <a:pt x="2" y="0"/>
                    <a:pt x="0" y="1"/>
                    <a:pt x="0" y="1"/>
                  </a:cubicBezTo>
                  <a:cubicBezTo>
                    <a:pt x="1" y="3"/>
                    <a:pt x="2" y="1"/>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60" name="Freeform 433">
              <a:extLst>
                <a:ext uri="{FF2B5EF4-FFF2-40B4-BE49-F238E27FC236}">
                  <a16:creationId xmlns:a16="http://schemas.microsoft.com/office/drawing/2014/main" id="{0796482A-DF76-B94D-A092-8A46C291DC7C}"/>
                </a:ext>
              </a:extLst>
            </p:cNvPr>
            <p:cNvSpPr>
              <a:spLocks/>
            </p:cNvSpPr>
            <p:nvPr/>
          </p:nvSpPr>
          <p:spPr bwMode="auto">
            <a:xfrm>
              <a:off x="17773446" y="7370216"/>
              <a:ext cx="121018" cy="92380"/>
            </a:xfrm>
            <a:custGeom>
              <a:avLst/>
              <a:gdLst>
                <a:gd name="T0" fmla="*/ 11 w 13"/>
                <a:gd name="T1" fmla="*/ 2 h 10"/>
                <a:gd name="T2" fmla="*/ 7 w 13"/>
                <a:gd name="T3" fmla="*/ 2 h 10"/>
                <a:gd name="T4" fmla="*/ 5 w 13"/>
                <a:gd name="T5" fmla="*/ 3 h 10"/>
                <a:gd name="T6" fmla="*/ 3 w 13"/>
                <a:gd name="T7" fmla="*/ 4 h 10"/>
                <a:gd name="T8" fmla="*/ 0 w 13"/>
                <a:gd name="T9" fmla="*/ 6 h 10"/>
                <a:gd name="T10" fmla="*/ 3 w 13"/>
                <a:gd name="T11" fmla="*/ 9 h 10"/>
                <a:gd name="T12" fmla="*/ 6 w 13"/>
                <a:gd name="T13" fmla="*/ 6 h 10"/>
                <a:gd name="T14" fmla="*/ 10 w 13"/>
                <a:gd name="T15" fmla="*/ 6 h 10"/>
                <a:gd name="T16" fmla="*/ 11 w 13"/>
                <a:gd name="T17" fmla="*/ 2 h 10"/>
                <a:gd name="T18" fmla="*/ 11 w 13"/>
                <a:gd name="T19" fmla="*/ 2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 h="10">
                  <a:moveTo>
                    <a:pt x="11" y="2"/>
                  </a:moveTo>
                  <a:cubicBezTo>
                    <a:pt x="9" y="2"/>
                    <a:pt x="9" y="0"/>
                    <a:pt x="7" y="2"/>
                  </a:cubicBezTo>
                  <a:cubicBezTo>
                    <a:pt x="6" y="2"/>
                    <a:pt x="5" y="4"/>
                    <a:pt x="5" y="3"/>
                  </a:cubicBezTo>
                  <a:cubicBezTo>
                    <a:pt x="4" y="2"/>
                    <a:pt x="3" y="4"/>
                    <a:pt x="3" y="4"/>
                  </a:cubicBezTo>
                  <a:cubicBezTo>
                    <a:pt x="2" y="6"/>
                    <a:pt x="1" y="5"/>
                    <a:pt x="0" y="6"/>
                  </a:cubicBezTo>
                  <a:cubicBezTo>
                    <a:pt x="0" y="5"/>
                    <a:pt x="2" y="9"/>
                    <a:pt x="3" y="9"/>
                  </a:cubicBezTo>
                  <a:cubicBezTo>
                    <a:pt x="3" y="10"/>
                    <a:pt x="5" y="6"/>
                    <a:pt x="6" y="6"/>
                  </a:cubicBezTo>
                  <a:cubicBezTo>
                    <a:pt x="7" y="6"/>
                    <a:pt x="9" y="7"/>
                    <a:pt x="10" y="6"/>
                  </a:cubicBezTo>
                  <a:cubicBezTo>
                    <a:pt x="11" y="6"/>
                    <a:pt x="13" y="3"/>
                    <a:pt x="11" y="2"/>
                  </a:cubicBezTo>
                  <a:cubicBezTo>
                    <a:pt x="10" y="2"/>
                    <a:pt x="11" y="2"/>
                    <a:pt x="11"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61" name="Freeform 434">
              <a:extLst>
                <a:ext uri="{FF2B5EF4-FFF2-40B4-BE49-F238E27FC236}">
                  <a16:creationId xmlns:a16="http://schemas.microsoft.com/office/drawing/2014/main" id="{55E7AA2D-6309-9E46-9272-10F1F323D601}"/>
                </a:ext>
              </a:extLst>
            </p:cNvPr>
            <p:cNvSpPr>
              <a:spLocks/>
            </p:cNvSpPr>
            <p:nvPr/>
          </p:nvSpPr>
          <p:spPr bwMode="auto">
            <a:xfrm>
              <a:off x="17652427" y="7405258"/>
              <a:ext cx="101909" cy="149721"/>
            </a:xfrm>
            <a:custGeom>
              <a:avLst/>
              <a:gdLst>
                <a:gd name="T0" fmla="*/ 7 w 11"/>
                <a:gd name="T1" fmla="*/ 0 h 16"/>
                <a:gd name="T2" fmla="*/ 2 w 11"/>
                <a:gd name="T3" fmla="*/ 2 h 16"/>
                <a:gd name="T4" fmla="*/ 0 w 11"/>
                <a:gd name="T5" fmla="*/ 6 h 16"/>
                <a:gd name="T6" fmla="*/ 2 w 11"/>
                <a:gd name="T7" fmla="*/ 6 h 16"/>
                <a:gd name="T8" fmla="*/ 3 w 11"/>
                <a:gd name="T9" fmla="*/ 4 h 16"/>
                <a:gd name="T10" fmla="*/ 4 w 11"/>
                <a:gd name="T11" fmla="*/ 5 h 16"/>
                <a:gd name="T12" fmla="*/ 3 w 11"/>
                <a:gd name="T13" fmla="*/ 10 h 16"/>
                <a:gd name="T14" fmla="*/ 3 w 11"/>
                <a:gd name="T15" fmla="*/ 11 h 16"/>
                <a:gd name="T16" fmla="*/ 3 w 11"/>
                <a:gd name="T17" fmla="*/ 13 h 16"/>
                <a:gd name="T18" fmla="*/ 5 w 11"/>
                <a:gd name="T19" fmla="*/ 12 h 16"/>
                <a:gd name="T20" fmla="*/ 6 w 11"/>
                <a:gd name="T21" fmla="*/ 15 h 16"/>
                <a:gd name="T22" fmla="*/ 8 w 11"/>
                <a:gd name="T23" fmla="*/ 12 h 16"/>
                <a:gd name="T24" fmla="*/ 11 w 11"/>
                <a:gd name="T25" fmla="*/ 7 h 16"/>
                <a:gd name="T26" fmla="*/ 10 w 11"/>
                <a:gd name="T27" fmla="*/ 2 h 16"/>
                <a:gd name="T28" fmla="*/ 7 w 11"/>
                <a:gd name="T29"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 h="16">
                  <a:moveTo>
                    <a:pt x="7" y="0"/>
                  </a:moveTo>
                  <a:cubicBezTo>
                    <a:pt x="5" y="0"/>
                    <a:pt x="3" y="1"/>
                    <a:pt x="2" y="2"/>
                  </a:cubicBezTo>
                  <a:cubicBezTo>
                    <a:pt x="0" y="3"/>
                    <a:pt x="0" y="4"/>
                    <a:pt x="0" y="6"/>
                  </a:cubicBezTo>
                  <a:cubicBezTo>
                    <a:pt x="0" y="5"/>
                    <a:pt x="3" y="5"/>
                    <a:pt x="2" y="6"/>
                  </a:cubicBezTo>
                  <a:cubicBezTo>
                    <a:pt x="3" y="5"/>
                    <a:pt x="2" y="4"/>
                    <a:pt x="3" y="4"/>
                  </a:cubicBezTo>
                  <a:cubicBezTo>
                    <a:pt x="3" y="4"/>
                    <a:pt x="4" y="4"/>
                    <a:pt x="4" y="5"/>
                  </a:cubicBezTo>
                  <a:cubicBezTo>
                    <a:pt x="4" y="7"/>
                    <a:pt x="4" y="8"/>
                    <a:pt x="3" y="10"/>
                  </a:cubicBezTo>
                  <a:cubicBezTo>
                    <a:pt x="2" y="11"/>
                    <a:pt x="3" y="11"/>
                    <a:pt x="3" y="11"/>
                  </a:cubicBezTo>
                  <a:cubicBezTo>
                    <a:pt x="3" y="12"/>
                    <a:pt x="3" y="13"/>
                    <a:pt x="3" y="13"/>
                  </a:cubicBezTo>
                  <a:cubicBezTo>
                    <a:pt x="3" y="16"/>
                    <a:pt x="5" y="12"/>
                    <a:pt x="5" y="12"/>
                  </a:cubicBezTo>
                  <a:cubicBezTo>
                    <a:pt x="5" y="12"/>
                    <a:pt x="5" y="15"/>
                    <a:pt x="6" y="15"/>
                  </a:cubicBezTo>
                  <a:cubicBezTo>
                    <a:pt x="6" y="16"/>
                    <a:pt x="8" y="13"/>
                    <a:pt x="8" y="12"/>
                  </a:cubicBezTo>
                  <a:cubicBezTo>
                    <a:pt x="10" y="10"/>
                    <a:pt x="10" y="8"/>
                    <a:pt x="11" y="7"/>
                  </a:cubicBezTo>
                  <a:cubicBezTo>
                    <a:pt x="11" y="5"/>
                    <a:pt x="10" y="4"/>
                    <a:pt x="10" y="2"/>
                  </a:cubicBezTo>
                  <a:cubicBezTo>
                    <a:pt x="10" y="0"/>
                    <a:pt x="7" y="2"/>
                    <a:pt x="7"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62" name="Freeform 435">
              <a:extLst>
                <a:ext uri="{FF2B5EF4-FFF2-40B4-BE49-F238E27FC236}">
                  <a16:creationId xmlns:a16="http://schemas.microsoft.com/office/drawing/2014/main" id="{4C337747-C0A6-3641-9BEA-C42F0D1ED9CD}"/>
                </a:ext>
              </a:extLst>
            </p:cNvPr>
            <p:cNvSpPr>
              <a:spLocks/>
            </p:cNvSpPr>
            <p:nvPr/>
          </p:nvSpPr>
          <p:spPr bwMode="auto">
            <a:xfrm>
              <a:off x="17550518" y="7771599"/>
              <a:ext cx="35033" cy="28669"/>
            </a:xfrm>
            <a:custGeom>
              <a:avLst/>
              <a:gdLst>
                <a:gd name="T0" fmla="*/ 4 w 4"/>
                <a:gd name="T1" fmla="*/ 0 h 3"/>
                <a:gd name="T2" fmla="*/ 1 w 4"/>
                <a:gd name="T3" fmla="*/ 3 h 3"/>
                <a:gd name="T4" fmla="*/ 4 w 4"/>
                <a:gd name="T5" fmla="*/ 0 h 3"/>
              </a:gdLst>
              <a:ahLst/>
              <a:cxnLst>
                <a:cxn ang="0">
                  <a:pos x="T0" y="T1"/>
                </a:cxn>
                <a:cxn ang="0">
                  <a:pos x="T2" y="T3"/>
                </a:cxn>
                <a:cxn ang="0">
                  <a:pos x="T4" y="T5"/>
                </a:cxn>
              </a:cxnLst>
              <a:rect l="0" t="0" r="r" b="b"/>
              <a:pathLst>
                <a:path w="4" h="3">
                  <a:moveTo>
                    <a:pt x="4" y="0"/>
                  </a:moveTo>
                  <a:cubicBezTo>
                    <a:pt x="3" y="0"/>
                    <a:pt x="0" y="1"/>
                    <a:pt x="1" y="3"/>
                  </a:cubicBezTo>
                  <a:cubicBezTo>
                    <a:pt x="1" y="3"/>
                    <a:pt x="4" y="0"/>
                    <a:pt x="4"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63" name="Freeform 436">
              <a:extLst>
                <a:ext uri="{FF2B5EF4-FFF2-40B4-BE49-F238E27FC236}">
                  <a16:creationId xmlns:a16="http://schemas.microsoft.com/office/drawing/2014/main" id="{B7FE50F0-ADA9-DB47-B206-E82372228B21}"/>
                </a:ext>
              </a:extLst>
            </p:cNvPr>
            <p:cNvSpPr>
              <a:spLocks/>
            </p:cNvSpPr>
            <p:nvPr/>
          </p:nvSpPr>
          <p:spPr bwMode="auto">
            <a:xfrm>
              <a:off x="17633319" y="7679216"/>
              <a:ext cx="19109" cy="15928"/>
            </a:xfrm>
            <a:custGeom>
              <a:avLst/>
              <a:gdLst>
                <a:gd name="T0" fmla="*/ 2 w 2"/>
                <a:gd name="T1" fmla="*/ 0 h 2"/>
                <a:gd name="T2" fmla="*/ 0 w 2"/>
                <a:gd name="T3" fmla="*/ 1 h 2"/>
                <a:gd name="T4" fmla="*/ 2 w 2"/>
                <a:gd name="T5" fmla="*/ 0 h 2"/>
              </a:gdLst>
              <a:ahLst/>
              <a:cxnLst>
                <a:cxn ang="0">
                  <a:pos x="T0" y="T1"/>
                </a:cxn>
                <a:cxn ang="0">
                  <a:pos x="T2" y="T3"/>
                </a:cxn>
                <a:cxn ang="0">
                  <a:pos x="T4" y="T5"/>
                </a:cxn>
              </a:cxnLst>
              <a:rect l="0" t="0" r="r" b="b"/>
              <a:pathLst>
                <a:path w="2" h="2">
                  <a:moveTo>
                    <a:pt x="2" y="0"/>
                  </a:moveTo>
                  <a:cubicBezTo>
                    <a:pt x="1" y="0"/>
                    <a:pt x="0" y="1"/>
                    <a:pt x="0" y="1"/>
                  </a:cubicBezTo>
                  <a:cubicBezTo>
                    <a:pt x="0" y="2"/>
                    <a:pt x="2" y="0"/>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64" name="Freeform 437">
              <a:extLst>
                <a:ext uri="{FF2B5EF4-FFF2-40B4-BE49-F238E27FC236}">
                  <a16:creationId xmlns:a16="http://schemas.microsoft.com/office/drawing/2014/main" id="{C748F1CA-71C9-1E42-992C-8193C9BC5870}"/>
                </a:ext>
              </a:extLst>
            </p:cNvPr>
            <p:cNvSpPr>
              <a:spLocks/>
            </p:cNvSpPr>
            <p:nvPr/>
          </p:nvSpPr>
          <p:spPr bwMode="auto">
            <a:xfrm>
              <a:off x="17381727" y="7873535"/>
              <a:ext cx="19109" cy="9556"/>
            </a:xfrm>
            <a:custGeom>
              <a:avLst/>
              <a:gdLst>
                <a:gd name="T0" fmla="*/ 2 w 2"/>
                <a:gd name="T1" fmla="*/ 0 h 1"/>
                <a:gd name="T2" fmla="*/ 1 w 2"/>
                <a:gd name="T3" fmla="*/ 1 h 1"/>
                <a:gd name="T4" fmla="*/ 2 w 2"/>
                <a:gd name="T5" fmla="*/ 0 h 1"/>
              </a:gdLst>
              <a:ahLst/>
              <a:cxnLst>
                <a:cxn ang="0">
                  <a:pos x="T0" y="T1"/>
                </a:cxn>
                <a:cxn ang="0">
                  <a:pos x="T2" y="T3"/>
                </a:cxn>
                <a:cxn ang="0">
                  <a:pos x="T4" y="T5"/>
                </a:cxn>
              </a:cxnLst>
              <a:rect l="0" t="0" r="r" b="b"/>
              <a:pathLst>
                <a:path w="2" h="1">
                  <a:moveTo>
                    <a:pt x="2" y="0"/>
                  </a:moveTo>
                  <a:cubicBezTo>
                    <a:pt x="1" y="0"/>
                    <a:pt x="0" y="1"/>
                    <a:pt x="1" y="1"/>
                  </a:cubicBezTo>
                  <a:cubicBezTo>
                    <a:pt x="2" y="1"/>
                    <a:pt x="2" y="0"/>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65" name="Freeform 438">
              <a:extLst>
                <a:ext uri="{FF2B5EF4-FFF2-40B4-BE49-F238E27FC236}">
                  <a16:creationId xmlns:a16="http://schemas.microsoft.com/office/drawing/2014/main" id="{9DC92DD5-A2C4-4649-8F01-D586F382C89D}"/>
                </a:ext>
              </a:extLst>
            </p:cNvPr>
            <p:cNvSpPr>
              <a:spLocks/>
            </p:cNvSpPr>
            <p:nvPr/>
          </p:nvSpPr>
          <p:spPr bwMode="auto">
            <a:xfrm>
              <a:off x="17203386" y="7838493"/>
              <a:ext cx="111465" cy="156092"/>
            </a:xfrm>
            <a:custGeom>
              <a:avLst/>
              <a:gdLst>
                <a:gd name="T0" fmla="*/ 8 w 12"/>
                <a:gd name="T1" fmla="*/ 1 h 17"/>
                <a:gd name="T2" fmla="*/ 0 w 12"/>
                <a:gd name="T3" fmla="*/ 8 h 17"/>
                <a:gd name="T4" fmla="*/ 1 w 12"/>
                <a:gd name="T5" fmla="*/ 14 h 17"/>
                <a:gd name="T6" fmla="*/ 3 w 12"/>
                <a:gd name="T7" fmla="*/ 17 h 17"/>
                <a:gd name="T8" fmla="*/ 8 w 12"/>
                <a:gd name="T9" fmla="*/ 1 h 17"/>
                <a:gd name="T10" fmla="*/ 8 w 12"/>
                <a:gd name="T11" fmla="*/ 1 h 17"/>
              </a:gdLst>
              <a:ahLst/>
              <a:cxnLst>
                <a:cxn ang="0">
                  <a:pos x="T0" y="T1"/>
                </a:cxn>
                <a:cxn ang="0">
                  <a:pos x="T2" y="T3"/>
                </a:cxn>
                <a:cxn ang="0">
                  <a:pos x="T4" y="T5"/>
                </a:cxn>
                <a:cxn ang="0">
                  <a:pos x="T6" y="T7"/>
                </a:cxn>
                <a:cxn ang="0">
                  <a:pos x="T8" y="T9"/>
                </a:cxn>
                <a:cxn ang="0">
                  <a:pos x="T10" y="T11"/>
                </a:cxn>
              </a:cxnLst>
              <a:rect l="0" t="0" r="r" b="b"/>
              <a:pathLst>
                <a:path w="12" h="17">
                  <a:moveTo>
                    <a:pt x="8" y="1"/>
                  </a:moveTo>
                  <a:cubicBezTo>
                    <a:pt x="5" y="0"/>
                    <a:pt x="1" y="6"/>
                    <a:pt x="0" y="8"/>
                  </a:cubicBezTo>
                  <a:cubicBezTo>
                    <a:pt x="0" y="10"/>
                    <a:pt x="0" y="12"/>
                    <a:pt x="1" y="14"/>
                  </a:cubicBezTo>
                  <a:cubicBezTo>
                    <a:pt x="1" y="14"/>
                    <a:pt x="3" y="17"/>
                    <a:pt x="3" y="17"/>
                  </a:cubicBezTo>
                  <a:cubicBezTo>
                    <a:pt x="4" y="15"/>
                    <a:pt x="12" y="2"/>
                    <a:pt x="8" y="1"/>
                  </a:cubicBezTo>
                  <a:cubicBezTo>
                    <a:pt x="7" y="1"/>
                    <a:pt x="9" y="1"/>
                    <a:pt x="8"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66" name="Freeform 439">
              <a:extLst>
                <a:ext uri="{FF2B5EF4-FFF2-40B4-BE49-F238E27FC236}">
                  <a16:creationId xmlns:a16="http://schemas.microsoft.com/office/drawing/2014/main" id="{2BE12169-DDF8-404E-8742-B925F8B4A4CA}"/>
                </a:ext>
              </a:extLst>
            </p:cNvPr>
            <p:cNvSpPr>
              <a:spLocks/>
            </p:cNvSpPr>
            <p:nvPr/>
          </p:nvSpPr>
          <p:spPr bwMode="auto">
            <a:xfrm>
              <a:off x="16652429" y="8099708"/>
              <a:ext cx="130574" cy="92380"/>
            </a:xfrm>
            <a:custGeom>
              <a:avLst/>
              <a:gdLst>
                <a:gd name="T0" fmla="*/ 13 w 14"/>
                <a:gd name="T1" fmla="*/ 1 h 10"/>
                <a:gd name="T2" fmla="*/ 9 w 14"/>
                <a:gd name="T3" fmla="*/ 0 h 10"/>
                <a:gd name="T4" fmla="*/ 4 w 14"/>
                <a:gd name="T5" fmla="*/ 2 h 10"/>
                <a:gd name="T6" fmla="*/ 4 w 14"/>
                <a:gd name="T7" fmla="*/ 9 h 10"/>
                <a:gd name="T8" fmla="*/ 11 w 14"/>
                <a:gd name="T9" fmla="*/ 6 h 10"/>
                <a:gd name="T10" fmla="*/ 13 w 14"/>
                <a:gd name="T11" fmla="*/ 1 h 10"/>
              </a:gdLst>
              <a:ahLst/>
              <a:cxnLst>
                <a:cxn ang="0">
                  <a:pos x="T0" y="T1"/>
                </a:cxn>
                <a:cxn ang="0">
                  <a:pos x="T2" y="T3"/>
                </a:cxn>
                <a:cxn ang="0">
                  <a:pos x="T4" y="T5"/>
                </a:cxn>
                <a:cxn ang="0">
                  <a:pos x="T6" y="T7"/>
                </a:cxn>
                <a:cxn ang="0">
                  <a:pos x="T8" y="T9"/>
                </a:cxn>
                <a:cxn ang="0">
                  <a:pos x="T10" y="T11"/>
                </a:cxn>
              </a:cxnLst>
              <a:rect l="0" t="0" r="r" b="b"/>
              <a:pathLst>
                <a:path w="14" h="10">
                  <a:moveTo>
                    <a:pt x="13" y="1"/>
                  </a:moveTo>
                  <a:cubicBezTo>
                    <a:pt x="12" y="1"/>
                    <a:pt x="11" y="0"/>
                    <a:pt x="9" y="0"/>
                  </a:cubicBezTo>
                  <a:cubicBezTo>
                    <a:pt x="7" y="0"/>
                    <a:pt x="6" y="1"/>
                    <a:pt x="4" y="2"/>
                  </a:cubicBezTo>
                  <a:cubicBezTo>
                    <a:pt x="2" y="4"/>
                    <a:pt x="0" y="7"/>
                    <a:pt x="4" y="9"/>
                  </a:cubicBezTo>
                  <a:cubicBezTo>
                    <a:pt x="6" y="10"/>
                    <a:pt x="10" y="8"/>
                    <a:pt x="11" y="6"/>
                  </a:cubicBezTo>
                  <a:cubicBezTo>
                    <a:pt x="11" y="5"/>
                    <a:pt x="14" y="1"/>
                    <a:pt x="13"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67" name="Freeform 440">
              <a:extLst>
                <a:ext uri="{FF2B5EF4-FFF2-40B4-BE49-F238E27FC236}">
                  <a16:creationId xmlns:a16="http://schemas.microsoft.com/office/drawing/2014/main" id="{CB2E37E3-9078-F440-93BF-9E32446A9EC3}"/>
                </a:ext>
              </a:extLst>
            </p:cNvPr>
            <p:cNvSpPr>
              <a:spLocks/>
            </p:cNvSpPr>
            <p:nvPr/>
          </p:nvSpPr>
          <p:spPr bwMode="auto">
            <a:xfrm>
              <a:off x="17184277" y="8163419"/>
              <a:ext cx="187897" cy="264400"/>
            </a:xfrm>
            <a:custGeom>
              <a:avLst/>
              <a:gdLst>
                <a:gd name="T0" fmla="*/ 12 w 20"/>
                <a:gd name="T1" fmla="*/ 2 h 28"/>
                <a:gd name="T2" fmla="*/ 9 w 20"/>
                <a:gd name="T3" fmla="*/ 2 h 28"/>
                <a:gd name="T4" fmla="*/ 4 w 20"/>
                <a:gd name="T5" fmla="*/ 3 h 28"/>
                <a:gd name="T6" fmla="*/ 3 w 20"/>
                <a:gd name="T7" fmla="*/ 11 h 28"/>
                <a:gd name="T8" fmla="*/ 3 w 20"/>
                <a:gd name="T9" fmla="*/ 13 h 28"/>
                <a:gd name="T10" fmla="*/ 0 w 20"/>
                <a:gd name="T11" fmla="*/ 13 h 28"/>
                <a:gd name="T12" fmla="*/ 3 w 20"/>
                <a:gd name="T13" fmla="*/ 22 h 28"/>
                <a:gd name="T14" fmla="*/ 5 w 20"/>
                <a:gd name="T15" fmla="*/ 20 h 28"/>
                <a:gd name="T16" fmla="*/ 7 w 20"/>
                <a:gd name="T17" fmla="*/ 22 h 28"/>
                <a:gd name="T18" fmla="*/ 4 w 20"/>
                <a:gd name="T19" fmla="*/ 23 h 28"/>
                <a:gd name="T20" fmla="*/ 8 w 20"/>
                <a:gd name="T21" fmla="*/ 26 h 28"/>
                <a:gd name="T22" fmla="*/ 11 w 20"/>
                <a:gd name="T23" fmla="*/ 25 h 28"/>
                <a:gd name="T24" fmla="*/ 15 w 20"/>
                <a:gd name="T25" fmla="*/ 28 h 28"/>
                <a:gd name="T26" fmla="*/ 14 w 20"/>
                <a:gd name="T27" fmla="*/ 25 h 28"/>
                <a:gd name="T28" fmla="*/ 17 w 20"/>
                <a:gd name="T29" fmla="*/ 24 h 28"/>
                <a:gd name="T30" fmla="*/ 10 w 20"/>
                <a:gd name="T31" fmla="*/ 22 h 28"/>
                <a:gd name="T32" fmla="*/ 9 w 20"/>
                <a:gd name="T33" fmla="*/ 16 h 28"/>
                <a:gd name="T34" fmla="*/ 12 w 20"/>
                <a:gd name="T35" fmla="*/ 12 h 28"/>
                <a:gd name="T36" fmla="*/ 13 w 20"/>
                <a:gd name="T37" fmla="*/ 7 h 28"/>
                <a:gd name="T38" fmla="*/ 12 w 20"/>
                <a:gd name="T39" fmla="*/ 2 h 28"/>
                <a:gd name="T40" fmla="*/ 12 w 20"/>
                <a:gd name="T41" fmla="*/ 2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0" h="28">
                  <a:moveTo>
                    <a:pt x="12" y="2"/>
                  </a:moveTo>
                  <a:cubicBezTo>
                    <a:pt x="10" y="1"/>
                    <a:pt x="11" y="5"/>
                    <a:pt x="9" y="2"/>
                  </a:cubicBezTo>
                  <a:cubicBezTo>
                    <a:pt x="8" y="0"/>
                    <a:pt x="4" y="1"/>
                    <a:pt x="4" y="3"/>
                  </a:cubicBezTo>
                  <a:cubicBezTo>
                    <a:pt x="3" y="6"/>
                    <a:pt x="4" y="8"/>
                    <a:pt x="3" y="11"/>
                  </a:cubicBezTo>
                  <a:cubicBezTo>
                    <a:pt x="3" y="12"/>
                    <a:pt x="3" y="13"/>
                    <a:pt x="3" y="13"/>
                  </a:cubicBezTo>
                  <a:cubicBezTo>
                    <a:pt x="2" y="14"/>
                    <a:pt x="0" y="13"/>
                    <a:pt x="0" y="13"/>
                  </a:cubicBezTo>
                  <a:cubicBezTo>
                    <a:pt x="0" y="13"/>
                    <a:pt x="2" y="22"/>
                    <a:pt x="3" y="22"/>
                  </a:cubicBezTo>
                  <a:cubicBezTo>
                    <a:pt x="3" y="22"/>
                    <a:pt x="4" y="19"/>
                    <a:pt x="5" y="20"/>
                  </a:cubicBezTo>
                  <a:cubicBezTo>
                    <a:pt x="5" y="20"/>
                    <a:pt x="7" y="21"/>
                    <a:pt x="7" y="22"/>
                  </a:cubicBezTo>
                  <a:cubicBezTo>
                    <a:pt x="7" y="23"/>
                    <a:pt x="4" y="21"/>
                    <a:pt x="4" y="23"/>
                  </a:cubicBezTo>
                  <a:cubicBezTo>
                    <a:pt x="4" y="25"/>
                    <a:pt x="6" y="27"/>
                    <a:pt x="8" y="26"/>
                  </a:cubicBezTo>
                  <a:cubicBezTo>
                    <a:pt x="9" y="26"/>
                    <a:pt x="10" y="24"/>
                    <a:pt x="11" y="25"/>
                  </a:cubicBezTo>
                  <a:cubicBezTo>
                    <a:pt x="11" y="25"/>
                    <a:pt x="15" y="28"/>
                    <a:pt x="15" y="28"/>
                  </a:cubicBezTo>
                  <a:cubicBezTo>
                    <a:pt x="16" y="27"/>
                    <a:pt x="13" y="26"/>
                    <a:pt x="14" y="25"/>
                  </a:cubicBezTo>
                  <a:cubicBezTo>
                    <a:pt x="13" y="26"/>
                    <a:pt x="20" y="28"/>
                    <a:pt x="17" y="24"/>
                  </a:cubicBezTo>
                  <a:cubicBezTo>
                    <a:pt x="15" y="22"/>
                    <a:pt x="11" y="25"/>
                    <a:pt x="10" y="22"/>
                  </a:cubicBezTo>
                  <a:cubicBezTo>
                    <a:pt x="9" y="20"/>
                    <a:pt x="9" y="19"/>
                    <a:pt x="9" y="16"/>
                  </a:cubicBezTo>
                  <a:cubicBezTo>
                    <a:pt x="9" y="14"/>
                    <a:pt x="11" y="14"/>
                    <a:pt x="12" y="12"/>
                  </a:cubicBezTo>
                  <a:cubicBezTo>
                    <a:pt x="14" y="10"/>
                    <a:pt x="14" y="9"/>
                    <a:pt x="13" y="7"/>
                  </a:cubicBezTo>
                  <a:cubicBezTo>
                    <a:pt x="13" y="7"/>
                    <a:pt x="13" y="2"/>
                    <a:pt x="12" y="2"/>
                  </a:cubicBezTo>
                  <a:cubicBezTo>
                    <a:pt x="11" y="2"/>
                    <a:pt x="13" y="2"/>
                    <a:pt x="12"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68" name="Freeform 441">
              <a:extLst>
                <a:ext uri="{FF2B5EF4-FFF2-40B4-BE49-F238E27FC236}">
                  <a16:creationId xmlns:a16="http://schemas.microsoft.com/office/drawing/2014/main" id="{8CF81BB3-F511-164A-8E23-4D8D117D1A00}"/>
                </a:ext>
              </a:extLst>
            </p:cNvPr>
            <p:cNvSpPr>
              <a:spLocks/>
            </p:cNvSpPr>
            <p:nvPr/>
          </p:nvSpPr>
          <p:spPr bwMode="auto">
            <a:xfrm>
              <a:off x="17343512" y="8389592"/>
              <a:ext cx="57323" cy="73269"/>
            </a:xfrm>
            <a:custGeom>
              <a:avLst/>
              <a:gdLst>
                <a:gd name="T0" fmla="*/ 3 w 6"/>
                <a:gd name="T1" fmla="*/ 1 h 8"/>
                <a:gd name="T2" fmla="*/ 1 w 6"/>
                <a:gd name="T3" fmla="*/ 1 h 8"/>
                <a:gd name="T4" fmla="*/ 0 w 6"/>
                <a:gd name="T5" fmla="*/ 3 h 8"/>
                <a:gd name="T6" fmla="*/ 2 w 6"/>
                <a:gd name="T7" fmla="*/ 6 h 8"/>
                <a:gd name="T8" fmla="*/ 5 w 6"/>
                <a:gd name="T9" fmla="*/ 7 h 8"/>
                <a:gd name="T10" fmla="*/ 4 w 6"/>
                <a:gd name="T11" fmla="*/ 4 h 8"/>
                <a:gd name="T12" fmla="*/ 3 w 6"/>
                <a:gd name="T13" fmla="*/ 1 h 8"/>
                <a:gd name="T14" fmla="*/ 3 w 6"/>
                <a:gd name="T15" fmla="*/ 1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 h="8">
                  <a:moveTo>
                    <a:pt x="3" y="1"/>
                  </a:moveTo>
                  <a:cubicBezTo>
                    <a:pt x="3" y="1"/>
                    <a:pt x="2" y="0"/>
                    <a:pt x="1" y="1"/>
                  </a:cubicBezTo>
                  <a:cubicBezTo>
                    <a:pt x="1" y="2"/>
                    <a:pt x="0" y="2"/>
                    <a:pt x="0" y="3"/>
                  </a:cubicBezTo>
                  <a:cubicBezTo>
                    <a:pt x="1" y="4"/>
                    <a:pt x="0" y="5"/>
                    <a:pt x="2" y="6"/>
                  </a:cubicBezTo>
                  <a:cubicBezTo>
                    <a:pt x="2" y="6"/>
                    <a:pt x="6" y="8"/>
                    <a:pt x="5" y="7"/>
                  </a:cubicBezTo>
                  <a:cubicBezTo>
                    <a:pt x="5" y="6"/>
                    <a:pt x="5" y="5"/>
                    <a:pt x="4" y="4"/>
                  </a:cubicBezTo>
                  <a:cubicBezTo>
                    <a:pt x="2" y="4"/>
                    <a:pt x="2" y="1"/>
                    <a:pt x="3" y="1"/>
                  </a:cubicBezTo>
                  <a:cubicBezTo>
                    <a:pt x="2" y="1"/>
                    <a:pt x="4" y="1"/>
                    <a:pt x="3"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69" name="Freeform 442">
              <a:extLst>
                <a:ext uri="{FF2B5EF4-FFF2-40B4-BE49-F238E27FC236}">
                  <a16:creationId xmlns:a16="http://schemas.microsoft.com/office/drawing/2014/main" id="{005F5A54-367F-D142-AAF8-243C3DDF856D}"/>
                </a:ext>
              </a:extLst>
            </p:cNvPr>
            <p:cNvSpPr>
              <a:spLocks/>
            </p:cNvSpPr>
            <p:nvPr/>
          </p:nvSpPr>
          <p:spPr bwMode="auto">
            <a:xfrm>
              <a:off x="17381727" y="8453303"/>
              <a:ext cx="92356" cy="124237"/>
            </a:xfrm>
            <a:custGeom>
              <a:avLst/>
              <a:gdLst>
                <a:gd name="T0" fmla="*/ 4 w 10"/>
                <a:gd name="T1" fmla="*/ 0 h 13"/>
                <a:gd name="T2" fmla="*/ 2 w 10"/>
                <a:gd name="T3" fmla="*/ 1 h 13"/>
                <a:gd name="T4" fmla="*/ 4 w 10"/>
                <a:gd name="T5" fmla="*/ 4 h 13"/>
                <a:gd name="T6" fmla="*/ 4 w 10"/>
                <a:gd name="T7" fmla="*/ 9 h 13"/>
                <a:gd name="T8" fmla="*/ 5 w 10"/>
                <a:gd name="T9" fmla="*/ 13 h 13"/>
                <a:gd name="T10" fmla="*/ 5 w 10"/>
                <a:gd name="T11" fmla="*/ 11 h 13"/>
                <a:gd name="T12" fmla="*/ 9 w 10"/>
                <a:gd name="T13" fmla="*/ 8 h 13"/>
                <a:gd name="T14" fmla="*/ 8 w 10"/>
                <a:gd name="T15" fmla="*/ 6 h 13"/>
                <a:gd name="T16" fmla="*/ 9 w 10"/>
                <a:gd name="T17" fmla="*/ 5 h 13"/>
                <a:gd name="T18" fmla="*/ 7 w 10"/>
                <a:gd name="T19" fmla="*/ 1 h 13"/>
                <a:gd name="T20" fmla="*/ 4 w 10"/>
                <a:gd name="T21"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13">
                  <a:moveTo>
                    <a:pt x="4" y="0"/>
                  </a:moveTo>
                  <a:cubicBezTo>
                    <a:pt x="3" y="0"/>
                    <a:pt x="4" y="0"/>
                    <a:pt x="2" y="1"/>
                  </a:cubicBezTo>
                  <a:cubicBezTo>
                    <a:pt x="1" y="2"/>
                    <a:pt x="3" y="3"/>
                    <a:pt x="4" y="4"/>
                  </a:cubicBezTo>
                  <a:cubicBezTo>
                    <a:pt x="5" y="6"/>
                    <a:pt x="0" y="7"/>
                    <a:pt x="4" y="9"/>
                  </a:cubicBezTo>
                  <a:cubicBezTo>
                    <a:pt x="5" y="10"/>
                    <a:pt x="3" y="12"/>
                    <a:pt x="5" y="13"/>
                  </a:cubicBezTo>
                  <a:cubicBezTo>
                    <a:pt x="6" y="13"/>
                    <a:pt x="6" y="12"/>
                    <a:pt x="5" y="11"/>
                  </a:cubicBezTo>
                  <a:cubicBezTo>
                    <a:pt x="3" y="5"/>
                    <a:pt x="9" y="10"/>
                    <a:pt x="9" y="8"/>
                  </a:cubicBezTo>
                  <a:cubicBezTo>
                    <a:pt x="9" y="7"/>
                    <a:pt x="7" y="6"/>
                    <a:pt x="8" y="6"/>
                  </a:cubicBezTo>
                  <a:cubicBezTo>
                    <a:pt x="8" y="5"/>
                    <a:pt x="10" y="6"/>
                    <a:pt x="9" y="5"/>
                  </a:cubicBezTo>
                  <a:cubicBezTo>
                    <a:pt x="8" y="4"/>
                    <a:pt x="6" y="3"/>
                    <a:pt x="7" y="1"/>
                  </a:cubicBezTo>
                  <a:cubicBezTo>
                    <a:pt x="7" y="0"/>
                    <a:pt x="5" y="0"/>
                    <a:pt x="4"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70" name="Freeform 443">
              <a:extLst>
                <a:ext uri="{FF2B5EF4-FFF2-40B4-BE49-F238E27FC236}">
                  <a16:creationId xmlns:a16="http://schemas.microsoft.com/office/drawing/2014/main" id="{1048D0DF-2294-CB4A-A605-092D5F808AC5}"/>
                </a:ext>
              </a:extLst>
            </p:cNvPr>
            <p:cNvSpPr>
              <a:spLocks/>
            </p:cNvSpPr>
            <p:nvPr/>
          </p:nvSpPr>
          <p:spPr bwMode="auto">
            <a:xfrm>
              <a:off x="17212936" y="8399150"/>
              <a:ext cx="57323" cy="73269"/>
            </a:xfrm>
            <a:custGeom>
              <a:avLst/>
              <a:gdLst>
                <a:gd name="T0" fmla="*/ 6 w 6"/>
                <a:gd name="T1" fmla="*/ 5 h 8"/>
                <a:gd name="T2" fmla="*/ 0 w 6"/>
                <a:gd name="T3" fmla="*/ 2 h 8"/>
                <a:gd name="T4" fmla="*/ 3 w 6"/>
                <a:gd name="T5" fmla="*/ 6 h 8"/>
                <a:gd name="T6" fmla="*/ 6 w 6"/>
                <a:gd name="T7" fmla="*/ 5 h 8"/>
                <a:gd name="T8" fmla="*/ 6 w 6"/>
                <a:gd name="T9" fmla="*/ 5 h 8"/>
              </a:gdLst>
              <a:ahLst/>
              <a:cxnLst>
                <a:cxn ang="0">
                  <a:pos x="T0" y="T1"/>
                </a:cxn>
                <a:cxn ang="0">
                  <a:pos x="T2" y="T3"/>
                </a:cxn>
                <a:cxn ang="0">
                  <a:pos x="T4" y="T5"/>
                </a:cxn>
                <a:cxn ang="0">
                  <a:pos x="T6" y="T7"/>
                </a:cxn>
                <a:cxn ang="0">
                  <a:pos x="T8" y="T9"/>
                </a:cxn>
              </a:cxnLst>
              <a:rect l="0" t="0" r="r" b="b"/>
              <a:pathLst>
                <a:path w="6" h="8">
                  <a:moveTo>
                    <a:pt x="6" y="5"/>
                  </a:moveTo>
                  <a:cubicBezTo>
                    <a:pt x="5" y="4"/>
                    <a:pt x="3" y="0"/>
                    <a:pt x="0" y="2"/>
                  </a:cubicBezTo>
                  <a:cubicBezTo>
                    <a:pt x="0" y="2"/>
                    <a:pt x="3" y="5"/>
                    <a:pt x="3" y="6"/>
                  </a:cubicBezTo>
                  <a:cubicBezTo>
                    <a:pt x="3" y="8"/>
                    <a:pt x="6" y="8"/>
                    <a:pt x="6" y="5"/>
                  </a:cubicBezTo>
                  <a:cubicBezTo>
                    <a:pt x="6" y="5"/>
                    <a:pt x="6" y="6"/>
                    <a:pt x="6"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71" name="Freeform 444">
              <a:extLst>
                <a:ext uri="{FF2B5EF4-FFF2-40B4-BE49-F238E27FC236}">
                  <a16:creationId xmlns:a16="http://schemas.microsoft.com/office/drawing/2014/main" id="{00B84A4B-CC00-8846-A37E-7D49F609C643}"/>
                </a:ext>
              </a:extLst>
            </p:cNvPr>
            <p:cNvSpPr>
              <a:spLocks/>
            </p:cNvSpPr>
            <p:nvPr/>
          </p:nvSpPr>
          <p:spPr bwMode="auto">
            <a:xfrm>
              <a:off x="17279818" y="8472417"/>
              <a:ext cx="82803" cy="95566"/>
            </a:xfrm>
            <a:custGeom>
              <a:avLst/>
              <a:gdLst>
                <a:gd name="T0" fmla="*/ 3 w 9"/>
                <a:gd name="T1" fmla="*/ 2 h 10"/>
                <a:gd name="T2" fmla="*/ 0 w 9"/>
                <a:gd name="T3" fmla="*/ 2 h 10"/>
                <a:gd name="T4" fmla="*/ 2 w 9"/>
                <a:gd name="T5" fmla="*/ 4 h 10"/>
                <a:gd name="T6" fmla="*/ 1 w 9"/>
                <a:gd name="T7" fmla="*/ 9 h 10"/>
                <a:gd name="T8" fmla="*/ 6 w 9"/>
                <a:gd name="T9" fmla="*/ 6 h 10"/>
                <a:gd name="T10" fmla="*/ 3 w 9"/>
                <a:gd name="T11" fmla="*/ 2 h 10"/>
                <a:gd name="T12" fmla="*/ 3 w 9"/>
                <a:gd name="T13" fmla="*/ 2 h 10"/>
              </a:gdLst>
              <a:ahLst/>
              <a:cxnLst>
                <a:cxn ang="0">
                  <a:pos x="T0" y="T1"/>
                </a:cxn>
                <a:cxn ang="0">
                  <a:pos x="T2" y="T3"/>
                </a:cxn>
                <a:cxn ang="0">
                  <a:pos x="T4" y="T5"/>
                </a:cxn>
                <a:cxn ang="0">
                  <a:pos x="T6" y="T7"/>
                </a:cxn>
                <a:cxn ang="0">
                  <a:pos x="T8" y="T9"/>
                </a:cxn>
                <a:cxn ang="0">
                  <a:pos x="T10" y="T11"/>
                </a:cxn>
                <a:cxn ang="0">
                  <a:pos x="T12" y="T13"/>
                </a:cxn>
              </a:cxnLst>
              <a:rect l="0" t="0" r="r" b="b"/>
              <a:pathLst>
                <a:path w="9" h="10">
                  <a:moveTo>
                    <a:pt x="3" y="2"/>
                  </a:moveTo>
                  <a:cubicBezTo>
                    <a:pt x="2" y="1"/>
                    <a:pt x="1" y="1"/>
                    <a:pt x="0" y="2"/>
                  </a:cubicBezTo>
                  <a:cubicBezTo>
                    <a:pt x="0" y="3"/>
                    <a:pt x="2" y="3"/>
                    <a:pt x="2" y="4"/>
                  </a:cubicBezTo>
                  <a:cubicBezTo>
                    <a:pt x="3" y="5"/>
                    <a:pt x="0" y="8"/>
                    <a:pt x="1" y="9"/>
                  </a:cubicBezTo>
                  <a:cubicBezTo>
                    <a:pt x="1" y="10"/>
                    <a:pt x="5" y="6"/>
                    <a:pt x="6" y="6"/>
                  </a:cubicBezTo>
                  <a:cubicBezTo>
                    <a:pt x="9" y="6"/>
                    <a:pt x="3" y="2"/>
                    <a:pt x="3" y="2"/>
                  </a:cubicBezTo>
                  <a:cubicBezTo>
                    <a:pt x="1" y="0"/>
                    <a:pt x="3" y="2"/>
                    <a:pt x="3"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72" name="Freeform 445">
              <a:extLst>
                <a:ext uri="{FF2B5EF4-FFF2-40B4-BE49-F238E27FC236}">
                  <a16:creationId xmlns:a16="http://schemas.microsoft.com/office/drawing/2014/main" id="{73CE1B39-6B6A-264A-AA4E-44D71696D10D}"/>
                </a:ext>
              </a:extLst>
            </p:cNvPr>
            <p:cNvSpPr>
              <a:spLocks/>
            </p:cNvSpPr>
            <p:nvPr/>
          </p:nvSpPr>
          <p:spPr bwMode="auto">
            <a:xfrm>
              <a:off x="17298926" y="8529755"/>
              <a:ext cx="63695" cy="101936"/>
            </a:xfrm>
            <a:custGeom>
              <a:avLst/>
              <a:gdLst>
                <a:gd name="T0" fmla="*/ 6 w 7"/>
                <a:gd name="T1" fmla="*/ 1 h 11"/>
                <a:gd name="T2" fmla="*/ 3 w 7"/>
                <a:gd name="T3" fmla="*/ 5 h 11"/>
                <a:gd name="T4" fmla="*/ 3 w 7"/>
                <a:gd name="T5" fmla="*/ 9 h 11"/>
                <a:gd name="T6" fmla="*/ 5 w 7"/>
                <a:gd name="T7" fmla="*/ 6 h 11"/>
                <a:gd name="T8" fmla="*/ 6 w 7"/>
                <a:gd name="T9" fmla="*/ 1 h 11"/>
                <a:gd name="T10" fmla="*/ 6 w 7"/>
                <a:gd name="T11" fmla="*/ 1 h 11"/>
              </a:gdLst>
              <a:ahLst/>
              <a:cxnLst>
                <a:cxn ang="0">
                  <a:pos x="T0" y="T1"/>
                </a:cxn>
                <a:cxn ang="0">
                  <a:pos x="T2" y="T3"/>
                </a:cxn>
                <a:cxn ang="0">
                  <a:pos x="T4" y="T5"/>
                </a:cxn>
                <a:cxn ang="0">
                  <a:pos x="T6" y="T7"/>
                </a:cxn>
                <a:cxn ang="0">
                  <a:pos x="T8" y="T9"/>
                </a:cxn>
                <a:cxn ang="0">
                  <a:pos x="T10" y="T11"/>
                </a:cxn>
              </a:cxnLst>
              <a:rect l="0" t="0" r="r" b="b"/>
              <a:pathLst>
                <a:path w="7" h="11">
                  <a:moveTo>
                    <a:pt x="6" y="1"/>
                  </a:moveTo>
                  <a:cubicBezTo>
                    <a:pt x="3" y="1"/>
                    <a:pt x="4" y="4"/>
                    <a:pt x="3" y="5"/>
                  </a:cubicBezTo>
                  <a:cubicBezTo>
                    <a:pt x="0" y="7"/>
                    <a:pt x="1" y="7"/>
                    <a:pt x="3" y="9"/>
                  </a:cubicBezTo>
                  <a:cubicBezTo>
                    <a:pt x="6" y="11"/>
                    <a:pt x="4" y="8"/>
                    <a:pt x="5" y="6"/>
                  </a:cubicBezTo>
                  <a:cubicBezTo>
                    <a:pt x="5" y="6"/>
                    <a:pt x="7" y="0"/>
                    <a:pt x="6" y="1"/>
                  </a:cubicBezTo>
                  <a:cubicBezTo>
                    <a:pt x="5" y="1"/>
                    <a:pt x="6" y="0"/>
                    <a:pt x="6"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73" name="Freeform 446">
              <a:extLst>
                <a:ext uri="{FF2B5EF4-FFF2-40B4-BE49-F238E27FC236}">
                  <a16:creationId xmlns:a16="http://schemas.microsoft.com/office/drawing/2014/main" id="{ED4284B4-3E2C-9D46-BDA1-BDC03AFDA757}"/>
                </a:ext>
              </a:extLst>
            </p:cNvPr>
            <p:cNvSpPr>
              <a:spLocks/>
            </p:cNvSpPr>
            <p:nvPr/>
          </p:nvSpPr>
          <p:spPr bwMode="auto">
            <a:xfrm>
              <a:off x="17353063" y="8520200"/>
              <a:ext cx="38217" cy="73269"/>
            </a:xfrm>
            <a:custGeom>
              <a:avLst/>
              <a:gdLst>
                <a:gd name="T0" fmla="*/ 3 w 4"/>
                <a:gd name="T1" fmla="*/ 1 h 8"/>
                <a:gd name="T2" fmla="*/ 0 w 4"/>
                <a:gd name="T3" fmla="*/ 8 h 8"/>
                <a:gd name="T4" fmla="*/ 3 w 4"/>
                <a:gd name="T5" fmla="*/ 5 h 8"/>
                <a:gd name="T6" fmla="*/ 3 w 4"/>
                <a:gd name="T7" fmla="*/ 1 h 8"/>
                <a:gd name="T8" fmla="*/ 3 w 4"/>
                <a:gd name="T9" fmla="*/ 1 h 8"/>
              </a:gdLst>
              <a:ahLst/>
              <a:cxnLst>
                <a:cxn ang="0">
                  <a:pos x="T0" y="T1"/>
                </a:cxn>
                <a:cxn ang="0">
                  <a:pos x="T2" y="T3"/>
                </a:cxn>
                <a:cxn ang="0">
                  <a:pos x="T4" y="T5"/>
                </a:cxn>
                <a:cxn ang="0">
                  <a:pos x="T6" y="T7"/>
                </a:cxn>
                <a:cxn ang="0">
                  <a:pos x="T8" y="T9"/>
                </a:cxn>
              </a:cxnLst>
              <a:rect l="0" t="0" r="r" b="b"/>
              <a:pathLst>
                <a:path w="4" h="8">
                  <a:moveTo>
                    <a:pt x="3" y="1"/>
                  </a:moveTo>
                  <a:cubicBezTo>
                    <a:pt x="2" y="1"/>
                    <a:pt x="0" y="7"/>
                    <a:pt x="0" y="8"/>
                  </a:cubicBezTo>
                  <a:cubicBezTo>
                    <a:pt x="0" y="8"/>
                    <a:pt x="2" y="6"/>
                    <a:pt x="3" y="5"/>
                  </a:cubicBezTo>
                  <a:cubicBezTo>
                    <a:pt x="3" y="5"/>
                    <a:pt x="4" y="0"/>
                    <a:pt x="3" y="1"/>
                  </a:cubicBezTo>
                  <a:cubicBezTo>
                    <a:pt x="2" y="1"/>
                    <a:pt x="3" y="1"/>
                    <a:pt x="3"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74" name="Freeform 447">
              <a:extLst>
                <a:ext uri="{FF2B5EF4-FFF2-40B4-BE49-F238E27FC236}">
                  <a16:creationId xmlns:a16="http://schemas.microsoft.com/office/drawing/2014/main" id="{29D3FB35-2075-0947-8FE7-E61434DD7B3D}"/>
                </a:ext>
              </a:extLst>
            </p:cNvPr>
            <p:cNvSpPr>
              <a:spLocks/>
            </p:cNvSpPr>
            <p:nvPr/>
          </p:nvSpPr>
          <p:spPr bwMode="auto">
            <a:xfrm>
              <a:off x="17372174" y="8567983"/>
              <a:ext cx="57323" cy="35042"/>
            </a:xfrm>
            <a:custGeom>
              <a:avLst/>
              <a:gdLst>
                <a:gd name="T0" fmla="*/ 1 w 6"/>
                <a:gd name="T1" fmla="*/ 1 h 4"/>
                <a:gd name="T2" fmla="*/ 3 w 6"/>
                <a:gd name="T3" fmla="*/ 3 h 4"/>
                <a:gd name="T4" fmla="*/ 1 w 6"/>
                <a:gd name="T5" fmla="*/ 1 h 4"/>
                <a:gd name="T6" fmla="*/ 1 w 6"/>
                <a:gd name="T7" fmla="*/ 1 h 4"/>
              </a:gdLst>
              <a:ahLst/>
              <a:cxnLst>
                <a:cxn ang="0">
                  <a:pos x="T0" y="T1"/>
                </a:cxn>
                <a:cxn ang="0">
                  <a:pos x="T2" y="T3"/>
                </a:cxn>
                <a:cxn ang="0">
                  <a:pos x="T4" y="T5"/>
                </a:cxn>
                <a:cxn ang="0">
                  <a:pos x="T6" y="T7"/>
                </a:cxn>
              </a:cxnLst>
              <a:rect l="0" t="0" r="r" b="b"/>
              <a:pathLst>
                <a:path w="6" h="4">
                  <a:moveTo>
                    <a:pt x="1" y="1"/>
                  </a:moveTo>
                  <a:cubicBezTo>
                    <a:pt x="0" y="3"/>
                    <a:pt x="1" y="4"/>
                    <a:pt x="3" y="3"/>
                  </a:cubicBezTo>
                  <a:cubicBezTo>
                    <a:pt x="6" y="3"/>
                    <a:pt x="2" y="0"/>
                    <a:pt x="1" y="1"/>
                  </a:cubicBezTo>
                  <a:cubicBezTo>
                    <a:pt x="1" y="2"/>
                    <a:pt x="2" y="1"/>
                    <a:pt x="1"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75" name="Freeform 448">
              <a:extLst>
                <a:ext uri="{FF2B5EF4-FFF2-40B4-BE49-F238E27FC236}">
                  <a16:creationId xmlns:a16="http://schemas.microsoft.com/office/drawing/2014/main" id="{A67DDCA4-6F2D-4441-95D4-5B419023A298}"/>
                </a:ext>
              </a:extLst>
            </p:cNvPr>
            <p:cNvSpPr>
              <a:spLocks/>
            </p:cNvSpPr>
            <p:nvPr/>
          </p:nvSpPr>
          <p:spPr bwMode="auto">
            <a:xfrm>
              <a:off x="17372174" y="8593469"/>
              <a:ext cx="130574" cy="197506"/>
            </a:xfrm>
            <a:custGeom>
              <a:avLst/>
              <a:gdLst>
                <a:gd name="T0" fmla="*/ 10 w 14"/>
                <a:gd name="T1" fmla="*/ 0 h 21"/>
                <a:gd name="T2" fmla="*/ 9 w 14"/>
                <a:gd name="T3" fmla="*/ 2 h 21"/>
                <a:gd name="T4" fmla="*/ 7 w 14"/>
                <a:gd name="T5" fmla="*/ 4 h 21"/>
                <a:gd name="T6" fmla="*/ 3 w 14"/>
                <a:gd name="T7" fmla="*/ 6 h 21"/>
                <a:gd name="T8" fmla="*/ 2 w 14"/>
                <a:gd name="T9" fmla="*/ 11 h 21"/>
                <a:gd name="T10" fmla="*/ 2 w 14"/>
                <a:gd name="T11" fmla="*/ 14 h 21"/>
                <a:gd name="T12" fmla="*/ 3 w 14"/>
                <a:gd name="T13" fmla="*/ 18 h 21"/>
                <a:gd name="T14" fmla="*/ 8 w 14"/>
                <a:gd name="T15" fmla="*/ 19 h 21"/>
                <a:gd name="T16" fmla="*/ 8 w 14"/>
                <a:gd name="T17" fmla="*/ 16 h 21"/>
                <a:gd name="T18" fmla="*/ 10 w 14"/>
                <a:gd name="T19" fmla="*/ 12 h 21"/>
                <a:gd name="T20" fmla="*/ 12 w 14"/>
                <a:gd name="T21" fmla="*/ 17 h 21"/>
                <a:gd name="T22" fmla="*/ 13 w 14"/>
                <a:gd name="T23" fmla="*/ 14 h 21"/>
                <a:gd name="T24" fmla="*/ 13 w 14"/>
                <a:gd name="T25" fmla="*/ 10 h 21"/>
                <a:gd name="T26" fmla="*/ 10 w 14"/>
                <a:gd name="T27" fmla="*/ 0 h 21"/>
                <a:gd name="T28" fmla="*/ 10 w 14"/>
                <a:gd name="T29"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 h="21">
                  <a:moveTo>
                    <a:pt x="10" y="0"/>
                  </a:moveTo>
                  <a:cubicBezTo>
                    <a:pt x="9" y="0"/>
                    <a:pt x="9" y="1"/>
                    <a:pt x="9" y="2"/>
                  </a:cubicBezTo>
                  <a:cubicBezTo>
                    <a:pt x="9" y="3"/>
                    <a:pt x="9" y="3"/>
                    <a:pt x="7" y="4"/>
                  </a:cubicBezTo>
                  <a:cubicBezTo>
                    <a:pt x="6" y="4"/>
                    <a:pt x="4" y="6"/>
                    <a:pt x="3" y="6"/>
                  </a:cubicBezTo>
                  <a:cubicBezTo>
                    <a:pt x="1" y="9"/>
                    <a:pt x="0" y="9"/>
                    <a:pt x="2" y="11"/>
                  </a:cubicBezTo>
                  <a:cubicBezTo>
                    <a:pt x="3" y="12"/>
                    <a:pt x="2" y="13"/>
                    <a:pt x="2" y="14"/>
                  </a:cubicBezTo>
                  <a:cubicBezTo>
                    <a:pt x="1" y="16"/>
                    <a:pt x="2" y="17"/>
                    <a:pt x="3" y="18"/>
                  </a:cubicBezTo>
                  <a:cubicBezTo>
                    <a:pt x="5" y="19"/>
                    <a:pt x="7" y="19"/>
                    <a:pt x="8" y="19"/>
                  </a:cubicBezTo>
                  <a:cubicBezTo>
                    <a:pt x="11" y="21"/>
                    <a:pt x="9" y="18"/>
                    <a:pt x="8" y="16"/>
                  </a:cubicBezTo>
                  <a:cubicBezTo>
                    <a:pt x="8" y="16"/>
                    <a:pt x="8" y="12"/>
                    <a:pt x="10" y="12"/>
                  </a:cubicBezTo>
                  <a:cubicBezTo>
                    <a:pt x="11" y="12"/>
                    <a:pt x="11" y="17"/>
                    <a:pt x="12" y="17"/>
                  </a:cubicBezTo>
                  <a:cubicBezTo>
                    <a:pt x="12" y="17"/>
                    <a:pt x="13" y="14"/>
                    <a:pt x="13" y="14"/>
                  </a:cubicBezTo>
                  <a:cubicBezTo>
                    <a:pt x="14" y="12"/>
                    <a:pt x="14" y="11"/>
                    <a:pt x="13" y="10"/>
                  </a:cubicBezTo>
                  <a:cubicBezTo>
                    <a:pt x="13" y="7"/>
                    <a:pt x="13" y="1"/>
                    <a:pt x="10" y="0"/>
                  </a:cubicBezTo>
                  <a:cubicBezTo>
                    <a:pt x="9" y="0"/>
                    <a:pt x="10" y="1"/>
                    <a:pt x="10"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76" name="Freeform 449">
              <a:extLst>
                <a:ext uri="{FF2B5EF4-FFF2-40B4-BE49-F238E27FC236}">
                  <a16:creationId xmlns:a16="http://schemas.microsoft.com/office/drawing/2014/main" id="{43FFB6D0-B7C7-0148-BF97-9E51276F5876}"/>
                </a:ext>
              </a:extLst>
            </p:cNvPr>
            <p:cNvSpPr>
              <a:spLocks/>
            </p:cNvSpPr>
            <p:nvPr/>
          </p:nvSpPr>
          <p:spPr bwMode="auto">
            <a:xfrm>
              <a:off x="17289371" y="8631694"/>
              <a:ext cx="111465" cy="95566"/>
            </a:xfrm>
            <a:custGeom>
              <a:avLst/>
              <a:gdLst>
                <a:gd name="T0" fmla="*/ 8 w 12"/>
                <a:gd name="T1" fmla="*/ 1 h 10"/>
                <a:gd name="T2" fmla="*/ 2 w 12"/>
                <a:gd name="T3" fmla="*/ 4 h 10"/>
                <a:gd name="T4" fmla="*/ 0 w 12"/>
                <a:gd name="T5" fmla="*/ 10 h 10"/>
                <a:gd name="T6" fmla="*/ 2 w 12"/>
                <a:gd name="T7" fmla="*/ 6 h 10"/>
                <a:gd name="T8" fmla="*/ 4 w 12"/>
                <a:gd name="T9" fmla="*/ 6 h 10"/>
                <a:gd name="T10" fmla="*/ 6 w 12"/>
                <a:gd name="T11" fmla="*/ 7 h 10"/>
                <a:gd name="T12" fmla="*/ 8 w 12"/>
                <a:gd name="T13" fmla="*/ 7 h 10"/>
                <a:gd name="T14" fmla="*/ 8 w 12"/>
                <a:gd name="T15" fmla="*/ 5 h 10"/>
                <a:gd name="T16" fmla="*/ 8 w 12"/>
                <a:gd name="T17" fmla="*/ 1 h 10"/>
                <a:gd name="T18" fmla="*/ 8 w 12"/>
                <a:gd name="T19" fmla="*/ 1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 h="10">
                  <a:moveTo>
                    <a:pt x="8" y="1"/>
                  </a:moveTo>
                  <a:cubicBezTo>
                    <a:pt x="6" y="0"/>
                    <a:pt x="5" y="4"/>
                    <a:pt x="2" y="4"/>
                  </a:cubicBezTo>
                  <a:cubicBezTo>
                    <a:pt x="0" y="5"/>
                    <a:pt x="0" y="9"/>
                    <a:pt x="0" y="10"/>
                  </a:cubicBezTo>
                  <a:cubicBezTo>
                    <a:pt x="1" y="9"/>
                    <a:pt x="1" y="7"/>
                    <a:pt x="2" y="6"/>
                  </a:cubicBezTo>
                  <a:cubicBezTo>
                    <a:pt x="2" y="6"/>
                    <a:pt x="4" y="5"/>
                    <a:pt x="4" y="6"/>
                  </a:cubicBezTo>
                  <a:cubicBezTo>
                    <a:pt x="4" y="7"/>
                    <a:pt x="6" y="7"/>
                    <a:pt x="6" y="7"/>
                  </a:cubicBezTo>
                  <a:cubicBezTo>
                    <a:pt x="7" y="7"/>
                    <a:pt x="7" y="8"/>
                    <a:pt x="8" y="7"/>
                  </a:cubicBezTo>
                  <a:cubicBezTo>
                    <a:pt x="8" y="7"/>
                    <a:pt x="8" y="5"/>
                    <a:pt x="8" y="5"/>
                  </a:cubicBezTo>
                  <a:cubicBezTo>
                    <a:pt x="9" y="3"/>
                    <a:pt x="11" y="2"/>
                    <a:pt x="8" y="1"/>
                  </a:cubicBezTo>
                  <a:cubicBezTo>
                    <a:pt x="7" y="1"/>
                    <a:pt x="12" y="3"/>
                    <a:pt x="8"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77" name="Freeform 450">
              <a:extLst>
                <a:ext uri="{FF2B5EF4-FFF2-40B4-BE49-F238E27FC236}">
                  <a16:creationId xmlns:a16="http://schemas.microsoft.com/office/drawing/2014/main" id="{459CFE49-6FEF-6041-BD28-4B94B9F5EC30}"/>
                </a:ext>
              </a:extLst>
            </p:cNvPr>
            <p:cNvSpPr>
              <a:spLocks/>
            </p:cNvSpPr>
            <p:nvPr/>
          </p:nvSpPr>
          <p:spPr bwMode="auto">
            <a:xfrm>
              <a:off x="17063256" y="8539313"/>
              <a:ext cx="111465" cy="111494"/>
            </a:xfrm>
            <a:custGeom>
              <a:avLst/>
              <a:gdLst>
                <a:gd name="T0" fmla="*/ 11 w 12"/>
                <a:gd name="T1" fmla="*/ 0 h 12"/>
                <a:gd name="T2" fmla="*/ 6 w 12"/>
                <a:gd name="T3" fmla="*/ 6 h 12"/>
                <a:gd name="T4" fmla="*/ 0 w 12"/>
                <a:gd name="T5" fmla="*/ 12 h 12"/>
                <a:gd name="T6" fmla="*/ 4 w 12"/>
                <a:gd name="T7" fmla="*/ 10 h 12"/>
                <a:gd name="T8" fmla="*/ 8 w 12"/>
                <a:gd name="T9" fmla="*/ 7 h 12"/>
                <a:gd name="T10" fmla="*/ 10 w 12"/>
                <a:gd name="T11" fmla="*/ 3 h 12"/>
                <a:gd name="T12" fmla="*/ 11 w 12"/>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12" h="12">
                  <a:moveTo>
                    <a:pt x="11" y="0"/>
                  </a:moveTo>
                  <a:cubicBezTo>
                    <a:pt x="9" y="1"/>
                    <a:pt x="7" y="4"/>
                    <a:pt x="6" y="6"/>
                  </a:cubicBezTo>
                  <a:cubicBezTo>
                    <a:pt x="5" y="7"/>
                    <a:pt x="0" y="10"/>
                    <a:pt x="0" y="12"/>
                  </a:cubicBezTo>
                  <a:cubicBezTo>
                    <a:pt x="0" y="12"/>
                    <a:pt x="3" y="11"/>
                    <a:pt x="4" y="10"/>
                  </a:cubicBezTo>
                  <a:cubicBezTo>
                    <a:pt x="5" y="10"/>
                    <a:pt x="7" y="8"/>
                    <a:pt x="8" y="7"/>
                  </a:cubicBezTo>
                  <a:cubicBezTo>
                    <a:pt x="8" y="5"/>
                    <a:pt x="9" y="4"/>
                    <a:pt x="10" y="3"/>
                  </a:cubicBezTo>
                  <a:cubicBezTo>
                    <a:pt x="11" y="3"/>
                    <a:pt x="12" y="0"/>
                    <a:pt x="11"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78" name="Freeform 451">
              <a:extLst>
                <a:ext uri="{FF2B5EF4-FFF2-40B4-BE49-F238E27FC236}">
                  <a16:creationId xmlns:a16="http://schemas.microsoft.com/office/drawing/2014/main" id="{0A3B39EC-DD8A-8148-B9D2-5E29D0941730}"/>
                </a:ext>
              </a:extLst>
            </p:cNvPr>
            <p:cNvSpPr>
              <a:spLocks/>
            </p:cNvSpPr>
            <p:nvPr/>
          </p:nvSpPr>
          <p:spPr bwMode="auto">
            <a:xfrm>
              <a:off x="17391283" y="8399150"/>
              <a:ext cx="19109" cy="9556"/>
            </a:xfrm>
            <a:custGeom>
              <a:avLst/>
              <a:gdLst>
                <a:gd name="T0" fmla="*/ 0 w 2"/>
                <a:gd name="T1" fmla="*/ 1 h 1"/>
                <a:gd name="T2" fmla="*/ 1 w 2"/>
                <a:gd name="T3" fmla="*/ 0 h 1"/>
                <a:gd name="T4" fmla="*/ 0 w 2"/>
                <a:gd name="T5" fmla="*/ 1 h 1"/>
              </a:gdLst>
              <a:ahLst/>
              <a:cxnLst>
                <a:cxn ang="0">
                  <a:pos x="T0" y="T1"/>
                </a:cxn>
                <a:cxn ang="0">
                  <a:pos x="T2" y="T3"/>
                </a:cxn>
                <a:cxn ang="0">
                  <a:pos x="T4" y="T5"/>
                </a:cxn>
              </a:cxnLst>
              <a:rect l="0" t="0" r="r" b="b"/>
              <a:pathLst>
                <a:path w="2" h="1">
                  <a:moveTo>
                    <a:pt x="0" y="1"/>
                  </a:moveTo>
                  <a:cubicBezTo>
                    <a:pt x="1" y="1"/>
                    <a:pt x="2" y="0"/>
                    <a:pt x="1" y="0"/>
                  </a:cubicBezTo>
                  <a:cubicBezTo>
                    <a:pt x="0" y="0"/>
                    <a:pt x="0" y="1"/>
                    <a:pt x="0"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79" name="Freeform 452">
              <a:extLst>
                <a:ext uri="{FF2B5EF4-FFF2-40B4-BE49-F238E27FC236}">
                  <a16:creationId xmlns:a16="http://schemas.microsoft.com/office/drawing/2014/main" id="{573FAA06-A4EB-2645-85CF-DB1F7EA42657}"/>
                </a:ext>
              </a:extLst>
            </p:cNvPr>
            <p:cNvSpPr>
              <a:spLocks/>
            </p:cNvSpPr>
            <p:nvPr/>
          </p:nvSpPr>
          <p:spPr bwMode="auto">
            <a:xfrm>
              <a:off x="16037776" y="8781415"/>
              <a:ext cx="522294" cy="544729"/>
            </a:xfrm>
            <a:custGeom>
              <a:avLst/>
              <a:gdLst>
                <a:gd name="T0" fmla="*/ 12 w 56"/>
                <a:gd name="T1" fmla="*/ 3 h 58"/>
                <a:gd name="T2" fmla="*/ 4 w 56"/>
                <a:gd name="T3" fmla="*/ 2 h 58"/>
                <a:gd name="T4" fmla="*/ 2 w 56"/>
                <a:gd name="T5" fmla="*/ 3 h 58"/>
                <a:gd name="T6" fmla="*/ 6 w 56"/>
                <a:gd name="T7" fmla="*/ 9 h 58"/>
                <a:gd name="T8" fmla="*/ 11 w 56"/>
                <a:gd name="T9" fmla="*/ 13 h 58"/>
                <a:gd name="T10" fmla="*/ 13 w 56"/>
                <a:gd name="T11" fmla="*/ 17 h 58"/>
                <a:gd name="T12" fmla="*/ 17 w 56"/>
                <a:gd name="T13" fmla="*/ 19 h 58"/>
                <a:gd name="T14" fmla="*/ 20 w 56"/>
                <a:gd name="T15" fmla="*/ 26 h 58"/>
                <a:gd name="T16" fmla="*/ 22 w 56"/>
                <a:gd name="T17" fmla="*/ 28 h 58"/>
                <a:gd name="T18" fmla="*/ 26 w 56"/>
                <a:gd name="T19" fmla="*/ 33 h 58"/>
                <a:gd name="T20" fmla="*/ 30 w 56"/>
                <a:gd name="T21" fmla="*/ 42 h 58"/>
                <a:gd name="T22" fmla="*/ 41 w 56"/>
                <a:gd name="T23" fmla="*/ 52 h 58"/>
                <a:gd name="T24" fmla="*/ 46 w 56"/>
                <a:gd name="T25" fmla="*/ 57 h 58"/>
                <a:gd name="T26" fmla="*/ 54 w 56"/>
                <a:gd name="T27" fmla="*/ 57 h 58"/>
                <a:gd name="T28" fmla="*/ 54 w 56"/>
                <a:gd name="T29" fmla="*/ 46 h 58"/>
                <a:gd name="T30" fmla="*/ 55 w 56"/>
                <a:gd name="T31" fmla="*/ 44 h 58"/>
                <a:gd name="T32" fmla="*/ 52 w 56"/>
                <a:gd name="T33" fmla="*/ 41 h 58"/>
                <a:gd name="T34" fmla="*/ 50 w 56"/>
                <a:gd name="T35" fmla="*/ 40 h 58"/>
                <a:gd name="T36" fmla="*/ 48 w 56"/>
                <a:gd name="T37" fmla="*/ 42 h 58"/>
                <a:gd name="T38" fmla="*/ 48 w 56"/>
                <a:gd name="T39" fmla="*/ 38 h 58"/>
                <a:gd name="T40" fmla="*/ 47 w 56"/>
                <a:gd name="T41" fmla="*/ 36 h 58"/>
                <a:gd name="T42" fmla="*/ 44 w 56"/>
                <a:gd name="T43" fmla="*/ 34 h 58"/>
                <a:gd name="T44" fmla="*/ 42 w 56"/>
                <a:gd name="T45" fmla="*/ 30 h 58"/>
                <a:gd name="T46" fmla="*/ 42 w 56"/>
                <a:gd name="T47" fmla="*/ 29 h 58"/>
                <a:gd name="T48" fmla="*/ 43 w 56"/>
                <a:gd name="T49" fmla="*/ 28 h 58"/>
                <a:gd name="T50" fmla="*/ 38 w 56"/>
                <a:gd name="T51" fmla="*/ 27 h 58"/>
                <a:gd name="T52" fmla="*/ 38 w 56"/>
                <a:gd name="T53" fmla="*/ 25 h 58"/>
                <a:gd name="T54" fmla="*/ 36 w 56"/>
                <a:gd name="T55" fmla="*/ 24 h 58"/>
                <a:gd name="T56" fmla="*/ 37 w 56"/>
                <a:gd name="T57" fmla="*/ 23 h 58"/>
                <a:gd name="T58" fmla="*/ 35 w 56"/>
                <a:gd name="T59" fmla="*/ 22 h 58"/>
                <a:gd name="T60" fmla="*/ 34 w 56"/>
                <a:gd name="T61" fmla="*/ 21 h 58"/>
                <a:gd name="T62" fmla="*/ 31 w 56"/>
                <a:gd name="T63" fmla="*/ 19 h 58"/>
                <a:gd name="T64" fmla="*/ 30 w 56"/>
                <a:gd name="T65" fmla="*/ 19 h 58"/>
                <a:gd name="T66" fmla="*/ 25 w 56"/>
                <a:gd name="T67" fmla="*/ 16 h 58"/>
                <a:gd name="T68" fmla="*/ 21 w 56"/>
                <a:gd name="T69" fmla="*/ 11 h 58"/>
                <a:gd name="T70" fmla="*/ 16 w 56"/>
                <a:gd name="T71" fmla="*/ 7 h 58"/>
                <a:gd name="T72" fmla="*/ 12 w 56"/>
                <a:gd name="T73" fmla="*/ 3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6" h="58">
                  <a:moveTo>
                    <a:pt x="12" y="3"/>
                  </a:moveTo>
                  <a:cubicBezTo>
                    <a:pt x="9" y="3"/>
                    <a:pt x="7" y="3"/>
                    <a:pt x="4" y="2"/>
                  </a:cubicBezTo>
                  <a:cubicBezTo>
                    <a:pt x="2" y="1"/>
                    <a:pt x="0" y="0"/>
                    <a:pt x="2" y="3"/>
                  </a:cubicBezTo>
                  <a:cubicBezTo>
                    <a:pt x="3" y="5"/>
                    <a:pt x="4" y="8"/>
                    <a:pt x="6" y="9"/>
                  </a:cubicBezTo>
                  <a:cubicBezTo>
                    <a:pt x="8" y="10"/>
                    <a:pt x="10" y="11"/>
                    <a:pt x="11" y="13"/>
                  </a:cubicBezTo>
                  <a:cubicBezTo>
                    <a:pt x="12" y="14"/>
                    <a:pt x="12" y="16"/>
                    <a:pt x="13" y="17"/>
                  </a:cubicBezTo>
                  <a:cubicBezTo>
                    <a:pt x="15" y="18"/>
                    <a:pt x="16" y="18"/>
                    <a:pt x="17" y="19"/>
                  </a:cubicBezTo>
                  <a:cubicBezTo>
                    <a:pt x="19" y="21"/>
                    <a:pt x="19" y="24"/>
                    <a:pt x="20" y="26"/>
                  </a:cubicBezTo>
                  <a:cubicBezTo>
                    <a:pt x="21" y="27"/>
                    <a:pt x="22" y="28"/>
                    <a:pt x="22" y="28"/>
                  </a:cubicBezTo>
                  <a:cubicBezTo>
                    <a:pt x="24" y="30"/>
                    <a:pt x="25" y="31"/>
                    <a:pt x="26" y="33"/>
                  </a:cubicBezTo>
                  <a:cubicBezTo>
                    <a:pt x="28" y="36"/>
                    <a:pt x="28" y="39"/>
                    <a:pt x="30" y="42"/>
                  </a:cubicBezTo>
                  <a:cubicBezTo>
                    <a:pt x="34" y="45"/>
                    <a:pt x="37" y="49"/>
                    <a:pt x="41" y="52"/>
                  </a:cubicBezTo>
                  <a:cubicBezTo>
                    <a:pt x="43" y="54"/>
                    <a:pt x="44" y="55"/>
                    <a:pt x="46" y="57"/>
                  </a:cubicBezTo>
                  <a:cubicBezTo>
                    <a:pt x="47" y="57"/>
                    <a:pt x="53" y="58"/>
                    <a:pt x="54" y="57"/>
                  </a:cubicBezTo>
                  <a:cubicBezTo>
                    <a:pt x="55" y="56"/>
                    <a:pt x="53" y="48"/>
                    <a:pt x="54" y="46"/>
                  </a:cubicBezTo>
                  <a:cubicBezTo>
                    <a:pt x="54" y="45"/>
                    <a:pt x="56" y="45"/>
                    <a:pt x="55" y="44"/>
                  </a:cubicBezTo>
                  <a:cubicBezTo>
                    <a:pt x="54" y="43"/>
                    <a:pt x="53" y="42"/>
                    <a:pt x="52" y="41"/>
                  </a:cubicBezTo>
                  <a:cubicBezTo>
                    <a:pt x="52" y="41"/>
                    <a:pt x="51" y="40"/>
                    <a:pt x="50" y="40"/>
                  </a:cubicBezTo>
                  <a:cubicBezTo>
                    <a:pt x="49" y="40"/>
                    <a:pt x="49" y="42"/>
                    <a:pt x="48" y="42"/>
                  </a:cubicBezTo>
                  <a:cubicBezTo>
                    <a:pt x="49" y="42"/>
                    <a:pt x="48" y="38"/>
                    <a:pt x="48" y="38"/>
                  </a:cubicBezTo>
                  <a:cubicBezTo>
                    <a:pt x="47" y="37"/>
                    <a:pt x="47" y="37"/>
                    <a:pt x="47" y="36"/>
                  </a:cubicBezTo>
                  <a:cubicBezTo>
                    <a:pt x="47" y="35"/>
                    <a:pt x="45" y="34"/>
                    <a:pt x="44" y="34"/>
                  </a:cubicBezTo>
                  <a:cubicBezTo>
                    <a:pt x="43" y="33"/>
                    <a:pt x="41" y="32"/>
                    <a:pt x="42" y="30"/>
                  </a:cubicBezTo>
                  <a:cubicBezTo>
                    <a:pt x="42" y="30"/>
                    <a:pt x="41" y="29"/>
                    <a:pt x="42" y="29"/>
                  </a:cubicBezTo>
                  <a:cubicBezTo>
                    <a:pt x="42" y="28"/>
                    <a:pt x="43" y="29"/>
                    <a:pt x="43" y="28"/>
                  </a:cubicBezTo>
                  <a:cubicBezTo>
                    <a:pt x="44" y="26"/>
                    <a:pt x="38" y="26"/>
                    <a:pt x="38" y="27"/>
                  </a:cubicBezTo>
                  <a:cubicBezTo>
                    <a:pt x="38" y="26"/>
                    <a:pt x="42" y="25"/>
                    <a:pt x="38" y="25"/>
                  </a:cubicBezTo>
                  <a:cubicBezTo>
                    <a:pt x="37" y="25"/>
                    <a:pt x="36" y="24"/>
                    <a:pt x="36" y="24"/>
                  </a:cubicBezTo>
                  <a:cubicBezTo>
                    <a:pt x="36" y="23"/>
                    <a:pt x="37" y="23"/>
                    <a:pt x="37" y="23"/>
                  </a:cubicBezTo>
                  <a:cubicBezTo>
                    <a:pt x="37" y="22"/>
                    <a:pt x="35" y="22"/>
                    <a:pt x="35" y="22"/>
                  </a:cubicBezTo>
                  <a:cubicBezTo>
                    <a:pt x="35" y="22"/>
                    <a:pt x="36" y="21"/>
                    <a:pt x="34" y="21"/>
                  </a:cubicBezTo>
                  <a:cubicBezTo>
                    <a:pt x="33" y="20"/>
                    <a:pt x="32" y="20"/>
                    <a:pt x="31" y="19"/>
                  </a:cubicBezTo>
                  <a:cubicBezTo>
                    <a:pt x="28" y="15"/>
                    <a:pt x="30" y="19"/>
                    <a:pt x="30" y="19"/>
                  </a:cubicBezTo>
                  <a:cubicBezTo>
                    <a:pt x="29" y="19"/>
                    <a:pt x="26" y="16"/>
                    <a:pt x="25" y="16"/>
                  </a:cubicBezTo>
                  <a:cubicBezTo>
                    <a:pt x="24" y="14"/>
                    <a:pt x="23" y="12"/>
                    <a:pt x="21" y="11"/>
                  </a:cubicBezTo>
                  <a:cubicBezTo>
                    <a:pt x="19" y="10"/>
                    <a:pt x="18" y="9"/>
                    <a:pt x="16" y="7"/>
                  </a:cubicBezTo>
                  <a:cubicBezTo>
                    <a:pt x="15" y="6"/>
                    <a:pt x="14" y="3"/>
                    <a:pt x="12"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80" name="Freeform 453">
              <a:extLst>
                <a:ext uri="{FF2B5EF4-FFF2-40B4-BE49-F238E27FC236}">
                  <a16:creationId xmlns:a16="http://schemas.microsoft.com/office/drawing/2014/main" id="{E605D525-8417-7D41-9F40-4AB8659DDB69}"/>
                </a:ext>
              </a:extLst>
            </p:cNvPr>
            <p:cNvSpPr>
              <a:spLocks/>
            </p:cNvSpPr>
            <p:nvPr/>
          </p:nvSpPr>
          <p:spPr bwMode="auto">
            <a:xfrm>
              <a:off x="16130132" y="8978921"/>
              <a:ext cx="47770" cy="47785"/>
            </a:xfrm>
            <a:custGeom>
              <a:avLst/>
              <a:gdLst>
                <a:gd name="T0" fmla="*/ 4 w 5"/>
                <a:gd name="T1" fmla="*/ 4 h 5"/>
                <a:gd name="T2" fmla="*/ 1 w 5"/>
                <a:gd name="T3" fmla="*/ 0 h 5"/>
                <a:gd name="T4" fmla="*/ 4 w 5"/>
                <a:gd name="T5" fmla="*/ 4 h 5"/>
              </a:gdLst>
              <a:ahLst/>
              <a:cxnLst>
                <a:cxn ang="0">
                  <a:pos x="T0" y="T1"/>
                </a:cxn>
                <a:cxn ang="0">
                  <a:pos x="T2" y="T3"/>
                </a:cxn>
                <a:cxn ang="0">
                  <a:pos x="T4" y="T5"/>
                </a:cxn>
              </a:cxnLst>
              <a:rect l="0" t="0" r="r" b="b"/>
              <a:pathLst>
                <a:path w="5" h="5">
                  <a:moveTo>
                    <a:pt x="4" y="4"/>
                  </a:moveTo>
                  <a:cubicBezTo>
                    <a:pt x="5" y="3"/>
                    <a:pt x="2" y="0"/>
                    <a:pt x="1" y="0"/>
                  </a:cubicBezTo>
                  <a:cubicBezTo>
                    <a:pt x="0" y="1"/>
                    <a:pt x="3" y="5"/>
                    <a:pt x="4"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81" name="Freeform 454">
              <a:extLst>
                <a:ext uri="{FF2B5EF4-FFF2-40B4-BE49-F238E27FC236}">
                  <a16:creationId xmlns:a16="http://schemas.microsoft.com/office/drawing/2014/main" id="{6E33D668-7FE7-A041-BC94-B730981750F1}"/>
                </a:ext>
              </a:extLst>
            </p:cNvPr>
            <p:cNvSpPr>
              <a:spLocks/>
            </p:cNvSpPr>
            <p:nvPr/>
          </p:nvSpPr>
          <p:spPr bwMode="auto">
            <a:xfrm>
              <a:off x="16197014" y="9090415"/>
              <a:ext cx="44586" cy="47785"/>
            </a:xfrm>
            <a:custGeom>
              <a:avLst/>
              <a:gdLst>
                <a:gd name="T0" fmla="*/ 4 w 5"/>
                <a:gd name="T1" fmla="*/ 4 h 5"/>
                <a:gd name="T2" fmla="*/ 1 w 5"/>
                <a:gd name="T3" fmla="*/ 0 h 5"/>
                <a:gd name="T4" fmla="*/ 4 w 5"/>
                <a:gd name="T5" fmla="*/ 4 h 5"/>
              </a:gdLst>
              <a:ahLst/>
              <a:cxnLst>
                <a:cxn ang="0">
                  <a:pos x="T0" y="T1"/>
                </a:cxn>
                <a:cxn ang="0">
                  <a:pos x="T2" y="T3"/>
                </a:cxn>
                <a:cxn ang="0">
                  <a:pos x="T4" y="T5"/>
                </a:cxn>
              </a:cxnLst>
              <a:rect l="0" t="0" r="r" b="b"/>
              <a:pathLst>
                <a:path w="5" h="5">
                  <a:moveTo>
                    <a:pt x="4" y="4"/>
                  </a:moveTo>
                  <a:cubicBezTo>
                    <a:pt x="5" y="3"/>
                    <a:pt x="2" y="0"/>
                    <a:pt x="1" y="0"/>
                  </a:cubicBezTo>
                  <a:cubicBezTo>
                    <a:pt x="0" y="1"/>
                    <a:pt x="3" y="5"/>
                    <a:pt x="4"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82" name="Freeform 455">
              <a:extLst>
                <a:ext uri="{FF2B5EF4-FFF2-40B4-BE49-F238E27FC236}">
                  <a16:creationId xmlns:a16="http://schemas.microsoft.com/office/drawing/2014/main" id="{3139E6D8-FFD9-8F44-9DDF-FC44D20A02E5}"/>
                </a:ext>
              </a:extLst>
            </p:cNvPr>
            <p:cNvSpPr>
              <a:spLocks/>
            </p:cNvSpPr>
            <p:nvPr/>
          </p:nvSpPr>
          <p:spPr bwMode="auto">
            <a:xfrm>
              <a:off x="16512300" y="9119082"/>
              <a:ext cx="66879" cy="66896"/>
            </a:xfrm>
            <a:custGeom>
              <a:avLst/>
              <a:gdLst>
                <a:gd name="T0" fmla="*/ 7 w 7"/>
                <a:gd name="T1" fmla="*/ 7 h 7"/>
                <a:gd name="T2" fmla="*/ 5 w 7"/>
                <a:gd name="T3" fmla="*/ 3 h 7"/>
                <a:gd name="T4" fmla="*/ 0 w 7"/>
                <a:gd name="T5" fmla="*/ 1 h 7"/>
                <a:gd name="T6" fmla="*/ 1 w 7"/>
                <a:gd name="T7" fmla="*/ 3 h 7"/>
                <a:gd name="T8" fmla="*/ 3 w 7"/>
                <a:gd name="T9" fmla="*/ 5 h 7"/>
                <a:gd name="T10" fmla="*/ 7 w 7"/>
                <a:gd name="T11" fmla="*/ 7 h 7"/>
              </a:gdLst>
              <a:ahLst/>
              <a:cxnLst>
                <a:cxn ang="0">
                  <a:pos x="T0" y="T1"/>
                </a:cxn>
                <a:cxn ang="0">
                  <a:pos x="T2" y="T3"/>
                </a:cxn>
                <a:cxn ang="0">
                  <a:pos x="T4" y="T5"/>
                </a:cxn>
                <a:cxn ang="0">
                  <a:pos x="T6" y="T7"/>
                </a:cxn>
                <a:cxn ang="0">
                  <a:pos x="T8" y="T9"/>
                </a:cxn>
                <a:cxn ang="0">
                  <a:pos x="T10" y="T11"/>
                </a:cxn>
              </a:cxnLst>
              <a:rect l="0" t="0" r="r" b="b"/>
              <a:pathLst>
                <a:path w="7" h="7">
                  <a:moveTo>
                    <a:pt x="7" y="7"/>
                  </a:moveTo>
                  <a:cubicBezTo>
                    <a:pt x="7" y="5"/>
                    <a:pt x="5" y="5"/>
                    <a:pt x="5" y="3"/>
                  </a:cubicBezTo>
                  <a:cubicBezTo>
                    <a:pt x="5" y="1"/>
                    <a:pt x="2" y="0"/>
                    <a:pt x="0" y="1"/>
                  </a:cubicBezTo>
                  <a:cubicBezTo>
                    <a:pt x="0" y="2"/>
                    <a:pt x="0" y="3"/>
                    <a:pt x="1" y="3"/>
                  </a:cubicBezTo>
                  <a:cubicBezTo>
                    <a:pt x="3" y="3"/>
                    <a:pt x="2" y="4"/>
                    <a:pt x="3" y="5"/>
                  </a:cubicBezTo>
                  <a:cubicBezTo>
                    <a:pt x="3" y="6"/>
                    <a:pt x="7" y="7"/>
                    <a:pt x="7" y="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83" name="Freeform 456">
              <a:extLst>
                <a:ext uri="{FF2B5EF4-FFF2-40B4-BE49-F238E27FC236}">
                  <a16:creationId xmlns:a16="http://schemas.microsoft.com/office/drawing/2014/main" id="{9E033DCF-6AF5-8042-A1DB-3412299DB753}"/>
                </a:ext>
              </a:extLst>
            </p:cNvPr>
            <p:cNvSpPr>
              <a:spLocks/>
            </p:cNvSpPr>
            <p:nvPr/>
          </p:nvSpPr>
          <p:spPr bwMode="auto">
            <a:xfrm>
              <a:off x="16617396" y="9166867"/>
              <a:ext cx="35033" cy="35042"/>
            </a:xfrm>
            <a:custGeom>
              <a:avLst/>
              <a:gdLst>
                <a:gd name="T0" fmla="*/ 2 w 4"/>
                <a:gd name="T1" fmla="*/ 3 h 4"/>
                <a:gd name="T2" fmla="*/ 2 w 4"/>
                <a:gd name="T3" fmla="*/ 0 h 4"/>
                <a:gd name="T4" fmla="*/ 2 w 4"/>
                <a:gd name="T5" fmla="*/ 3 h 4"/>
                <a:gd name="T6" fmla="*/ 2 w 4"/>
                <a:gd name="T7" fmla="*/ 3 h 4"/>
              </a:gdLst>
              <a:ahLst/>
              <a:cxnLst>
                <a:cxn ang="0">
                  <a:pos x="T0" y="T1"/>
                </a:cxn>
                <a:cxn ang="0">
                  <a:pos x="T2" y="T3"/>
                </a:cxn>
                <a:cxn ang="0">
                  <a:pos x="T4" y="T5"/>
                </a:cxn>
                <a:cxn ang="0">
                  <a:pos x="T6" y="T7"/>
                </a:cxn>
              </a:cxnLst>
              <a:rect l="0" t="0" r="r" b="b"/>
              <a:pathLst>
                <a:path w="4" h="4">
                  <a:moveTo>
                    <a:pt x="2" y="3"/>
                  </a:moveTo>
                  <a:cubicBezTo>
                    <a:pt x="0" y="4"/>
                    <a:pt x="0" y="1"/>
                    <a:pt x="2" y="0"/>
                  </a:cubicBezTo>
                  <a:cubicBezTo>
                    <a:pt x="4" y="0"/>
                    <a:pt x="4" y="3"/>
                    <a:pt x="2" y="3"/>
                  </a:cubicBezTo>
                  <a:cubicBezTo>
                    <a:pt x="1" y="4"/>
                    <a:pt x="3" y="3"/>
                    <a:pt x="2"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84" name="Freeform 457">
              <a:extLst>
                <a:ext uri="{FF2B5EF4-FFF2-40B4-BE49-F238E27FC236}">
                  <a16:creationId xmlns:a16="http://schemas.microsoft.com/office/drawing/2014/main" id="{D9B4D317-ADD1-B64A-A670-233B6214E2D2}"/>
                </a:ext>
              </a:extLst>
            </p:cNvPr>
            <p:cNvSpPr>
              <a:spLocks/>
            </p:cNvSpPr>
            <p:nvPr/>
          </p:nvSpPr>
          <p:spPr bwMode="auto">
            <a:xfrm>
              <a:off x="16521853" y="9326144"/>
              <a:ext cx="429938" cy="140163"/>
            </a:xfrm>
            <a:custGeom>
              <a:avLst/>
              <a:gdLst>
                <a:gd name="T0" fmla="*/ 9 w 46"/>
                <a:gd name="T1" fmla="*/ 0 h 15"/>
                <a:gd name="T2" fmla="*/ 3 w 46"/>
                <a:gd name="T3" fmla="*/ 0 h 15"/>
                <a:gd name="T4" fmla="*/ 0 w 46"/>
                <a:gd name="T5" fmla="*/ 4 h 15"/>
                <a:gd name="T6" fmla="*/ 5 w 46"/>
                <a:gd name="T7" fmla="*/ 6 h 15"/>
                <a:gd name="T8" fmla="*/ 11 w 46"/>
                <a:gd name="T9" fmla="*/ 9 h 15"/>
                <a:gd name="T10" fmla="*/ 15 w 46"/>
                <a:gd name="T11" fmla="*/ 9 h 15"/>
                <a:gd name="T12" fmla="*/ 24 w 46"/>
                <a:gd name="T13" fmla="*/ 11 h 15"/>
                <a:gd name="T14" fmla="*/ 40 w 46"/>
                <a:gd name="T15" fmla="*/ 13 h 15"/>
                <a:gd name="T16" fmla="*/ 45 w 46"/>
                <a:gd name="T17" fmla="*/ 13 h 15"/>
                <a:gd name="T18" fmla="*/ 43 w 46"/>
                <a:gd name="T19" fmla="*/ 9 h 15"/>
                <a:gd name="T20" fmla="*/ 41 w 46"/>
                <a:gd name="T21" fmla="*/ 9 h 15"/>
                <a:gd name="T22" fmla="*/ 37 w 46"/>
                <a:gd name="T23" fmla="*/ 9 h 15"/>
                <a:gd name="T24" fmla="*/ 35 w 46"/>
                <a:gd name="T25" fmla="*/ 6 h 15"/>
                <a:gd name="T26" fmla="*/ 32 w 46"/>
                <a:gd name="T27" fmla="*/ 4 h 15"/>
                <a:gd name="T28" fmla="*/ 27 w 46"/>
                <a:gd name="T29" fmla="*/ 3 h 15"/>
                <a:gd name="T30" fmla="*/ 25 w 46"/>
                <a:gd name="T31" fmla="*/ 4 h 15"/>
                <a:gd name="T32" fmla="*/ 21 w 46"/>
                <a:gd name="T33" fmla="*/ 5 h 15"/>
                <a:gd name="T34" fmla="*/ 15 w 46"/>
                <a:gd name="T35" fmla="*/ 3 h 15"/>
                <a:gd name="T36" fmla="*/ 11 w 46"/>
                <a:gd name="T37" fmla="*/ 2 h 15"/>
                <a:gd name="T38" fmla="*/ 9 w 46"/>
                <a:gd name="T39" fmla="*/ 0 h 15"/>
                <a:gd name="T40" fmla="*/ 9 w 46"/>
                <a:gd name="T41"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 h="15">
                  <a:moveTo>
                    <a:pt x="9" y="0"/>
                  </a:moveTo>
                  <a:cubicBezTo>
                    <a:pt x="7" y="1"/>
                    <a:pt x="6" y="0"/>
                    <a:pt x="3" y="0"/>
                  </a:cubicBezTo>
                  <a:cubicBezTo>
                    <a:pt x="3" y="0"/>
                    <a:pt x="0" y="3"/>
                    <a:pt x="0" y="4"/>
                  </a:cubicBezTo>
                  <a:cubicBezTo>
                    <a:pt x="0" y="5"/>
                    <a:pt x="4" y="4"/>
                    <a:pt x="5" y="6"/>
                  </a:cubicBezTo>
                  <a:cubicBezTo>
                    <a:pt x="6" y="8"/>
                    <a:pt x="9" y="8"/>
                    <a:pt x="11" y="9"/>
                  </a:cubicBezTo>
                  <a:cubicBezTo>
                    <a:pt x="13" y="9"/>
                    <a:pt x="14" y="9"/>
                    <a:pt x="15" y="9"/>
                  </a:cubicBezTo>
                  <a:cubicBezTo>
                    <a:pt x="18" y="9"/>
                    <a:pt x="21" y="10"/>
                    <a:pt x="24" y="11"/>
                  </a:cubicBezTo>
                  <a:cubicBezTo>
                    <a:pt x="29" y="12"/>
                    <a:pt x="35" y="11"/>
                    <a:pt x="40" y="13"/>
                  </a:cubicBezTo>
                  <a:cubicBezTo>
                    <a:pt x="41" y="13"/>
                    <a:pt x="44" y="15"/>
                    <a:pt x="45" y="13"/>
                  </a:cubicBezTo>
                  <a:cubicBezTo>
                    <a:pt x="46" y="13"/>
                    <a:pt x="44" y="9"/>
                    <a:pt x="43" y="9"/>
                  </a:cubicBezTo>
                  <a:cubicBezTo>
                    <a:pt x="42" y="8"/>
                    <a:pt x="42" y="9"/>
                    <a:pt x="41" y="9"/>
                  </a:cubicBezTo>
                  <a:cubicBezTo>
                    <a:pt x="39" y="10"/>
                    <a:pt x="38" y="9"/>
                    <a:pt x="37" y="9"/>
                  </a:cubicBezTo>
                  <a:cubicBezTo>
                    <a:pt x="36" y="8"/>
                    <a:pt x="36" y="7"/>
                    <a:pt x="35" y="6"/>
                  </a:cubicBezTo>
                  <a:cubicBezTo>
                    <a:pt x="35" y="5"/>
                    <a:pt x="33" y="5"/>
                    <a:pt x="32" y="4"/>
                  </a:cubicBezTo>
                  <a:cubicBezTo>
                    <a:pt x="31" y="4"/>
                    <a:pt x="28" y="3"/>
                    <a:pt x="27" y="3"/>
                  </a:cubicBezTo>
                  <a:cubicBezTo>
                    <a:pt x="26" y="3"/>
                    <a:pt x="25" y="4"/>
                    <a:pt x="25" y="4"/>
                  </a:cubicBezTo>
                  <a:cubicBezTo>
                    <a:pt x="24" y="5"/>
                    <a:pt x="23" y="5"/>
                    <a:pt x="21" y="5"/>
                  </a:cubicBezTo>
                  <a:cubicBezTo>
                    <a:pt x="19" y="5"/>
                    <a:pt x="17" y="4"/>
                    <a:pt x="15" y="3"/>
                  </a:cubicBezTo>
                  <a:cubicBezTo>
                    <a:pt x="14" y="2"/>
                    <a:pt x="12" y="2"/>
                    <a:pt x="11" y="2"/>
                  </a:cubicBezTo>
                  <a:cubicBezTo>
                    <a:pt x="11" y="2"/>
                    <a:pt x="10" y="0"/>
                    <a:pt x="9" y="0"/>
                  </a:cubicBezTo>
                  <a:cubicBezTo>
                    <a:pt x="8" y="1"/>
                    <a:pt x="10" y="0"/>
                    <a:pt x="9"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85" name="Freeform 458">
              <a:extLst>
                <a:ext uri="{FF2B5EF4-FFF2-40B4-BE49-F238E27FC236}">
                  <a16:creationId xmlns:a16="http://schemas.microsoft.com/office/drawing/2014/main" id="{5380FC3C-D0D3-CB47-8DA4-0B1F0DE0AED4}"/>
                </a:ext>
              </a:extLst>
            </p:cNvPr>
            <p:cNvSpPr>
              <a:spLocks/>
            </p:cNvSpPr>
            <p:nvPr/>
          </p:nvSpPr>
          <p:spPr bwMode="auto">
            <a:xfrm>
              <a:off x="16840326" y="9361183"/>
              <a:ext cx="73248" cy="28669"/>
            </a:xfrm>
            <a:custGeom>
              <a:avLst/>
              <a:gdLst>
                <a:gd name="T0" fmla="*/ 3 w 8"/>
                <a:gd name="T1" fmla="*/ 3 h 3"/>
                <a:gd name="T2" fmla="*/ 8 w 8"/>
                <a:gd name="T3" fmla="*/ 1 h 3"/>
                <a:gd name="T4" fmla="*/ 3 w 8"/>
                <a:gd name="T5" fmla="*/ 3 h 3"/>
                <a:gd name="T6" fmla="*/ 3 w 8"/>
                <a:gd name="T7" fmla="*/ 3 h 3"/>
              </a:gdLst>
              <a:ahLst/>
              <a:cxnLst>
                <a:cxn ang="0">
                  <a:pos x="T0" y="T1"/>
                </a:cxn>
                <a:cxn ang="0">
                  <a:pos x="T2" y="T3"/>
                </a:cxn>
                <a:cxn ang="0">
                  <a:pos x="T4" y="T5"/>
                </a:cxn>
                <a:cxn ang="0">
                  <a:pos x="T6" y="T7"/>
                </a:cxn>
              </a:cxnLst>
              <a:rect l="0" t="0" r="r" b="b"/>
              <a:pathLst>
                <a:path w="8" h="3">
                  <a:moveTo>
                    <a:pt x="3" y="3"/>
                  </a:moveTo>
                  <a:cubicBezTo>
                    <a:pt x="0" y="2"/>
                    <a:pt x="7" y="0"/>
                    <a:pt x="8" y="1"/>
                  </a:cubicBezTo>
                  <a:cubicBezTo>
                    <a:pt x="8" y="2"/>
                    <a:pt x="4" y="3"/>
                    <a:pt x="3" y="3"/>
                  </a:cubicBezTo>
                  <a:cubicBezTo>
                    <a:pt x="2" y="3"/>
                    <a:pt x="4" y="3"/>
                    <a:pt x="3"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86" name="Freeform 459">
              <a:extLst>
                <a:ext uri="{FF2B5EF4-FFF2-40B4-BE49-F238E27FC236}">
                  <a16:creationId xmlns:a16="http://schemas.microsoft.com/office/drawing/2014/main" id="{3E73B227-7F34-EB44-9AAB-B1160C3DBE21}"/>
                </a:ext>
              </a:extLst>
            </p:cNvPr>
            <p:cNvSpPr>
              <a:spLocks/>
            </p:cNvSpPr>
            <p:nvPr/>
          </p:nvSpPr>
          <p:spPr bwMode="auto">
            <a:xfrm>
              <a:off x="16942236" y="9428080"/>
              <a:ext cx="57323" cy="38227"/>
            </a:xfrm>
            <a:custGeom>
              <a:avLst/>
              <a:gdLst>
                <a:gd name="T0" fmla="*/ 3 w 6"/>
                <a:gd name="T1" fmla="*/ 0 h 4"/>
                <a:gd name="T2" fmla="*/ 1 w 6"/>
                <a:gd name="T3" fmla="*/ 1 h 4"/>
                <a:gd name="T4" fmla="*/ 3 w 6"/>
                <a:gd name="T5" fmla="*/ 4 h 4"/>
                <a:gd name="T6" fmla="*/ 3 w 6"/>
                <a:gd name="T7" fmla="*/ 0 h 4"/>
              </a:gdLst>
              <a:ahLst/>
              <a:cxnLst>
                <a:cxn ang="0">
                  <a:pos x="T0" y="T1"/>
                </a:cxn>
                <a:cxn ang="0">
                  <a:pos x="T2" y="T3"/>
                </a:cxn>
                <a:cxn ang="0">
                  <a:pos x="T4" y="T5"/>
                </a:cxn>
                <a:cxn ang="0">
                  <a:pos x="T6" y="T7"/>
                </a:cxn>
              </a:cxnLst>
              <a:rect l="0" t="0" r="r" b="b"/>
              <a:pathLst>
                <a:path w="6" h="4">
                  <a:moveTo>
                    <a:pt x="3" y="0"/>
                  </a:moveTo>
                  <a:cubicBezTo>
                    <a:pt x="2" y="0"/>
                    <a:pt x="0" y="0"/>
                    <a:pt x="1" y="1"/>
                  </a:cubicBezTo>
                  <a:cubicBezTo>
                    <a:pt x="1" y="1"/>
                    <a:pt x="3" y="4"/>
                    <a:pt x="3" y="4"/>
                  </a:cubicBezTo>
                  <a:cubicBezTo>
                    <a:pt x="5" y="4"/>
                    <a:pt x="6" y="0"/>
                    <a:pt x="3"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87" name="Freeform 460">
              <a:extLst>
                <a:ext uri="{FF2B5EF4-FFF2-40B4-BE49-F238E27FC236}">
                  <a16:creationId xmlns:a16="http://schemas.microsoft.com/office/drawing/2014/main" id="{94CC42CF-3C85-2946-B5B2-2541D26E7BD1}"/>
                </a:ext>
              </a:extLst>
            </p:cNvPr>
            <p:cNvSpPr>
              <a:spLocks/>
            </p:cNvSpPr>
            <p:nvPr/>
          </p:nvSpPr>
          <p:spPr bwMode="auto">
            <a:xfrm>
              <a:off x="16999562" y="9437635"/>
              <a:ext cx="44586" cy="28669"/>
            </a:xfrm>
            <a:custGeom>
              <a:avLst/>
              <a:gdLst>
                <a:gd name="T0" fmla="*/ 4 w 5"/>
                <a:gd name="T1" fmla="*/ 1 h 3"/>
                <a:gd name="T2" fmla="*/ 2 w 5"/>
                <a:gd name="T3" fmla="*/ 0 h 3"/>
                <a:gd name="T4" fmla="*/ 1 w 5"/>
                <a:gd name="T5" fmla="*/ 2 h 3"/>
                <a:gd name="T6" fmla="*/ 2 w 5"/>
                <a:gd name="T7" fmla="*/ 2 h 3"/>
                <a:gd name="T8" fmla="*/ 4 w 5"/>
                <a:gd name="T9" fmla="*/ 1 h 3"/>
                <a:gd name="T10" fmla="*/ 4 w 5"/>
                <a:gd name="T11" fmla="*/ 1 h 3"/>
              </a:gdLst>
              <a:ahLst/>
              <a:cxnLst>
                <a:cxn ang="0">
                  <a:pos x="T0" y="T1"/>
                </a:cxn>
                <a:cxn ang="0">
                  <a:pos x="T2" y="T3"/>
                </a:cxn>
                <a:cxn ang="0">
                  <a:pos x="T4" y="T5"/>
                </a:cxn>
                <a:cxn ang="0">
                  <a:pos x="T6" y="T7"/>
                </a:cxn>
                <a:cxn ang="0">
                  <a:pos x="T8" y="T9"/>
                </a:cxn>
                <a:cxn ang="0">
                  <a:pos x="T10" y="T11"/>
                </a:cxn>
              </a:cxnLst>
              <a:rect l="0" t="0" r="r" b="b"/>
              <a:pathLst>
                <a:path w="5" h="3">
                  <a:moveTo>
                    <a:pt x="4" y="1"/>
                  </a:moveTo>
                  <a:cubicBezTo>
                    <a:pt x="4" y="1"/>
                    <a:pt x="3" y="0"/>
                    <a:pt x="2" y="0"/>
                  </a:cubicBezTo>
                  <a:cubicBezTo>
                    <a:pt x="2" y="1"/>
                    <a:pt x="0" y="2"/>
                    <a:pt x="1" y="2"/>
                  </a:cubicBezTo>
                  <a:cubicBezTo>
                    <a:pt x="1" y="2"/>
                    <a:pt x="2" y="3"/>
                    <a:pt x="2" y="2"/>
                  </a:cubicBezTo>
                  <a:cubicBezTo>
                    <a:pt x="3" y="2"/>
                    <a:pt x="5" y="2"/>
                    <a:pt x="4" y="1"/>
                  </a:cubicBezTo>
                  <a:cubicBezTo>
                    <a:pt x="4" y="1"/>
                    <a:pt x="5" y="2"/>
                    <a:pt x="4"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88" name="Freeform 461">
              <a:extLst>
                <a:ext uri="{FF2B5EF4-FFF2-40B4-BE49-F238E27FC236}">
                  <a16:creationId xmlns:a16="http://schemas.microsoft.com/office/drawing/2014/main" id="{15E0C471-4586-1F42-97FE-BAED1AB177C5}"/>
                </a:ext>
              </a:extLst>
            </p:cNvPr>
            <p:cNvSpPr>
              <a:spLocks/>
            </p:cNvSpPr>
            <p:nvPr/>
          </p:nvSpPr>
          <p:spPr bwMode="auto">
            <a:xfrm>
              <a:off x="17034592" y="9437635"/>
              <a:ext cx="66879" cy="38227"/>
            </a:xfrm>
            <a:custGeom>
              <a:avLst/>
              <a:gdLst>
                <a:gd name="T0" fmla="*/ 2 w 7"/>
                <a:gd name="T1" fmla="*/ 1 h 4"/>
                <a:gd name="T2" fmla="*/ 2 w 7"/>
                <a:gd name="T3" fmla="*/ 4 h 4"/>
                <a:gd name="T4" fmla="*/ 6 w 7"/>
                <a:gd name="T5" fmla="*/ 3 h 4"/>
                <a:gd name="T6" fmla="*/ 5 w 7"/>
                <a:gd name="T7" fmla="*/ 1 h 4"/>
                <a:gd name="T8" fmla="*/ 2 w 7"/>
                <a:gd name="T9" fmla="*/ 1 h 4"/>
              </a:gdLst>
              <a:ahLst/>
              <a:cxnLst>
                <a:cxn ang="0">
                  <a:pos x="T0" y="T1"/>
                </a:cxn>
                <a:cxn ang="0">
                  <a:pos x="T2" y="T3"/>
                </a:cxn>
                <a:cxn ang="0">
                  <a:pos x="T4" y="T5"/>
                </a:cxn>
                <a:cxn ang="0">
                  <a:pos x="T6" y="T7"/>
                </a:cxn>
                <a:cxn ang="0">
                  <a:pos x="T8" y="T9"/>
                </a:cxn>
              </a:cxnLst>
              <a:rect l="0" t="0" r="r" b="b"/>
              <a:pathLst>
                <a:path w="7" h="4">
                  <a:moveTo>
                    <a:pt x="2" y="1"/>
                  </a:moveTo>
                  <a:cubicBezTo>
                    <a:pt x="1" y="2"/>
                    <a:pt x="0" y="4"/>
                    <a:pt x="2" y="4"/>
                  </a:cubicBezTo>
                  <a:cubicBezTo>
                    <a:pt x="4" y="4"/>
                    <a:pt x="5" y="4"/>
                    <a:pt x="6" y="3"/>
                  </a:cubicBezTo>
                  <a:cubicBezTo>
                    <a:pt x="7" y="3"/>
                    <a:pt x="5" y="2"/>
                    <a:pt x="5" y="1"/>
                  </a:cubicBezTo>
                  <a:cubicBezTo>
                    <a:pt x="4" y="0"/>
                    <a:pt x="3" y="0"/>
                    <a:pt x="2"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89" name="Freeform 462">
              <a:extLst>
                <a:ext uri="{FF2B5EF4-FFF2-40B4-BE49-F238E27FC236}">
                  <a16:creationId xmlns:a16="http://schemas.microsoft.com/office/drawing/2014/main" id="{EAACDD50-A376-5F4F-922C-1B1403979224}"/>
                </a:ext>
              </a:extLst>
            </p:cNvPr>
            <p:cNvSpPr>
              <a:spLocks/>
            </p:cNvSpPr>
            <p:nvPr/>
          </p:nvSpPr>
          <p:spPr bwMode="auto">
            <a:xfrm>
              <a:off x="17082363" y="9428080"/>
              <a:ext cx="76432" cy="47785"/>
            </a:xfrm>
            <a:custGeom>
              <a:avLst/>
              <a:gdLst>
                <a:gd name="T0" fmla="*/ 1 w 8"/>
                <a:gd name="T1" fmla="*/ 0 h 5"/>
                <a:gd name="T2" fmla="*/ 0 w 8"/>
                <a:gd name="T3" fmla="*/ 1 h 5"/>
                <a:gd name="T4" fmla="*/ 2 w 8"/>
                <a:gd name="T5" fmla="*/ 2 h 5"/>
                <a:gd name="T6" fmla="*/ 2 w 8"/>
                <a:gd name="T7" fmla="*/ 3 h 5"/>
                <a:gd name="T8" fmla="*/ 7 w 8"/>
                <a:gd name="T9" fmla="*/ 4 h 5"/>
                <a:gd name="T10" fmla="*/ 7 w 8"/>
                <a:gd name="T11" fmla="*/ 1 h 5"/>
                <a:gd name="T12" fmla="*/ 1 w 8"/>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8" h="5">
                  <a:moveTo>
                    <a:pt x="1" y="0"/>
                  </a:moveTo>
                  <a:cubicBezTo>
                    <a:pt x="0" y="0"/>
                    <a:pt x="0" y="0"/>
                    <a:pt x="0" y="1"/>
                  </a:cubicBezTo>
                  <a:cubicBezTo>
                    <a:pt x="0" y="1"/>
                    <a:pt x="2" y="1"/>
                    <a:pt x="2" y="2"/>
                  </a:cubicBezTo>
                  <a:cubicBezTo>
                    <a:pt x="2" y="2"/>
                    <a:pt x="2" y="3"/>
                    <a:pt x="2" y="3"/>
                  </a:cubicBezTo>
                  <a:cubicBezTo>
                    <a:pt x="2" y="4"/>
                    <a:pt x="6" y="5"/>
                    <a:pt x="7" y="4"/>
                  </a:cubicBezTo>
                  <a:cubicBezTo>
                    <a:pt x="8" y="3"/>
                    <a:pt x="8" y="2"/>
                    <a:pt x="7" y="1"/>
                  </a:cubicBezTo>
                  <a:cubicBezTo>
                    <a:pt x="5" y="1"/>
                    <a:pt x="3" y="1"/>
                    <a:pt x="1"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90" name="Freeform 463">
              <a:extLst>
                <a:ext uri="{FF2B5EF4-FFF2-40B4-BE49-F238E27FC236}">
                  <a16:creationId xmlns:a16="http://schemas.microsoft.com/office/drawing/2014/main" id="{EB52320D-8CE1-974A-8638-C9D486F16628}"/>
                </a:ext>
              </a:extLst>
            </p:cNvPr>
            <p:cNvSpPr>
              <a:spLocks/>
            </p:cNvSpPr>
            <p:nvPr/>
          </p:nvSpPr>
          <p:spPr bwMode="auto">
            <a:xfrm>
              <a:off x="17184277" y="9437635"/>
              <a:ext cx="114649" cy="38227"/>
            </a:xfrm>
            <a:custGeom>
              <a:avLst/>
              <a:gdLst>
                <a:gd name="T0" fmla="*/ 2 w 12"/>
                <a:gd name="T1" fmla="*/ 0 h 4"/>
                <a:gd name="T2" fmla="*/ 0 w 12"/>
                <a:gd name="T3" fmla="*/ 2 h 4"/>
                <a:gd name="T4" fmla="*/ 12 w 12"/>
                <a:gd name="T5" fmla="*/ 2 h 4"/>
                <a:gd name="T6" fmla="*/ 9 w 12"/>
                <a:gd name="T7" fmla="*/ 2 h 4"/>
                <a:gd name="T8" fmla="*/ 2 w 12"/>
                <a:gd name="T9" fmla="*/ 0 h 4"/>
                <a:gd name="T10" fmla="*/ 2 w 12"/>
                <a:gd name="T11" fmla="*/ 0 h 4"/>
              </a:gdLst>
              <a:ahLst/>
              <a:cxnLst>
                <a:cxn ang="0">
                  <a:pos x="T0" y="T1"/>
                </a:cxn>
                <a:cxn ang="0">
                  <a:pos x="T2" y="T3"/>
                </a:cxn>
                <a:cxn ang="0">
                  <a:pos x="T4" y="T5"/>
                </a:cxn>
                <a:cxn ang="0">
                  <a:pos x="T6" y="T7"/>
                </a:cxn>
                <a:cxn ang="0">
                  <a:pos x="T8" y="T9"/>
                </a:cxn>
                <a:cxn ang="0">
                  <a:pos x="T10" y="T11"/>
                </a:cxn>
              </a:cxnLst>
              <a:rect l="0" t="0" r="r" b="b"/>
              <a:pathLst>
                <a:path w="12" h="4">
                  <a:moveTo>
                    <a:pt x="2" y="0"/>
                  </a:moveTo>
                  <a:cubicBezTo>
                    <a:pt x="2" y="0"/>
                    <a:pt x="0" y="1"/>
                    <a:pt x="0" y="2"/>
                  </a:cubicBezTo>
                  <a:cubicBezTo>
                    <a:pt x="0" y="2"/>
                    <a:pt x="11" y="4"/>
                    <a:pt x="12" y="2"/>
                  </a:cubicBezTo>
                  <a:cubicBezTo>
                    <a:pt x="12" y="1"/>
                    <a:pt x="9" y="2"/>
                    <a:pt x="9" y="2"/>
                  </a:cubicBezTo>
                  <a:cubicBezTo>
                    <a:pt x="7" y="2"/>
                    <a:pt x="4" y="1"/>
                    <a:pt x="2" y="0"/>
                  </a:cubicBezTo>
                  <a:cubicBezTo>
                    <a:pt x="2" y="0"/>
                    <a:pt x="3" y="0"/>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91" name="Freeform 464">
              <a:extLst>
                <a:ext uri="{FF2B5EF4-FFF2-40B4-BE49-F238E27FC236}">
                  <a16:creationId xmlns:a16="http://schemas.microsoft.com/office/drawing/2014/main" id="{F21B9B59-4869-B34C-B9C8-73259AFCFB42}"/>
                </a:ext>
              </a:extLst>
            </p:cNvPr>
            <p:cNvSpPr>
              <a:spLocks/>
            </p:cNvSpPr>
            <p:nvPr/>
          </p:nvSpPr>
          <p:spPr bwMode="auto">
            <a:xfrm>
              <a:off x="17149244" y="9491791"/>
              <a:ext cx="101909" cy="57338"/>
            </a:xfrm>
            <a:custGeom>
              <a:avLst/>
              <a:gdLst>
                <a:gd name="T0" fmla="*/ 0 w 11"/>
                <a:gd name="T1" fmla="*/ 0 h 6"/>
                <a:gd name="T2" fmla="*/ 8 w 11"/>
                <a:gd name="T3" fmla="*/ 4 h 6"/>
                <a:gd name="T4" fmla="*/ 0 w 11"/>
                <a:gd name="T5" fmla="*/ 0 h 6"/>
              </a:gdLst>
              <a:ahLst/>
              <a:cxnLst>
                <a:cxn ang="0">
                  <a:pos x="T0" y="T1"/>
                </a:cxn>
                <a:cxn ang="0">
                  <a:pos x="T2" y="T3"/>
                </a:cxn>
                <a:cxn ang="0">
                  <a:pos x="T4" y="T5"/>
                </a:cxn>
              </a:cxnLst>
              <a:rect l="0" t="0" r="r" b="b"/>
              <a:pathLst>
                <a:path w="11" h="6">
                  <a:moveTo>
                    <a:pt x="0" y="0"/>
                  </a:moveTo>
                  <a:cubicBezTo>
                    <a:pt x="1" y="0"/>
                    <a:pt x="7" y="6"/>
                    <a:pt x="8" y="4"/>
                  </a:cubicBezTo>
                  <a:cubicBezTo>
                    <a:pt x="11" y="1"/>
                    <a:pt x="1" y="0"/>
                    <a:pt x="0"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92" name="Freeform 465">
              <a:extLst>
                <a:ext uri="{FF2B5EF4-FFF2-40B4-BE49-F238E27FC236}">
                  <a16:creationId xmlns:a16="http://schemas.microsoft.com/office/drawing/2014/main" id="{6A9734FF-B5EC-EC41-8057-D68107C2CB69}"/>
                </a:ext>
              </a:extLst>
            </p:cNvPr>
            <p:cNvSpPr>
              <a:spLocks/>
            </p:cNvSpPr>
            <p:nvPr/>
          </p:nvSpPr>
          <p:spPr bwMode="auto">
            <a:xfrm>
              <a:off x="17474083" y="9192351"/>
              <a:ext cx="57323" cy="38227"/>
            </a:xfrm>
            <a:custGeom>
              <a:avLst/>
              <a:gdLst>
                <a:gd name="T0" fmla="*/ 3 w 6"/>
                <a:gd name="T1" fmla="*/ 3 h 4"/>
                <a:gd name="T2" fmla="*/ 4 w 6"/>
                <a:gd name="T3" fmla="*/ 0 h 4"/>
                <a:gd name="T4" fmla="*/ 3 w 6"/>
                <a:gd name="T5" fmla="*/ 3 h 4"/>
                <a:gd name="T6" fmla="*/ 3 w 6"/>
                <a:gd name="T7" fmla="*/ 3 h 4"/>
              </a:gdLst>
              <a:ahLst/>
              <a:cxnLst>
                <a:cxn ang="0">
                  <a:pos x="T0" y="T1"/>
                </a:cxn>
                <a:cxn ang="0">
                  <a:pos x="T2" y="T3"/>
                </a:cxn>
                <a:cxn ang="0">
                  <a:pos x="T4" y="T5"/>
                </a:cxn>
                <a:cxn ang="0">
                  <a:pos x="T6" y="T7"/>
                </a:cxn>
              </a:cxnLst>
              <a:rect l="0" t="0" r="r" b="b"/>
              <a:pathLst>
                <a:path w="6" h="4">
                  <a:moveTo>
                    <a:pt x="3" y="3"/>
                  </a:moveTo>
                  <a:cubicBezTo>
                    <a:pt x="0" y="4"/>
                    <a:pt x="1" y="0"/>
                    <a:pt x="4" y="0"/>
                  </a:cubicBezTo>
                  <a:cubicBezTo>
                    <a:pt x="6" y="0"/>
                    <a:pt x="5" y="3"/>
                    <a:pt x="3" y="3"/>
                  </a:cubicBezTo>
                  <a:cubicBezTo>
                    <a:pt x="2" y="4"/>
                    <a:pt x="5" y="3"/>
                    <a:pt x="3"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93" name="Freeform 466">
              <a:extLst>
                <a:ext uri="{FF2B5EF4-FFF2-40B4-BE49-F238E27FC236}">
                  <a16:creationId xmlns:a16="http://schemas.microsoft.com/office/drawing/2014/main" id="{B64D2F60-E8D9-D04D-BB2A-9A30B0EFCADF}"/>
                </a:ext>
              </a:extLst>
            </p:cNvPr>
            <p:cNvSpPr>
              <a:spLocks/>
            </p:cNvSpPr>
            <p:nvPr/>
          </p:nvSpPr>
          <p:spPr bwMode="auto">
            <a:xfrm>
              <a:off x="17569627" y="9185981"/>
              <a:ext cx="140127" cy="44598"/>
            </a:xfrm>
            <a:custGeom>
              <a:avLst/>
              <a:gdLst>
                <a:gd name="T0" fmla="*/ 2 w 15"/>
                <a:gd name="T1" fmla="*/ 3 h 5"/>
                <a:gd name="T2" fmla="*/ 1 w 15"/>
                <a:gd name="T3" fmla="*/ 1 h 5"/>
                <a:gd name="T4" fmla="*/ 5 w 15"/>
                <a:gd name="T5" fmla="*/ 0 h 5"/>
                <a:gd name="T6" fmla="*/ 13 w 15"/>
                <a:gd name="T7" fmla="*/ 2 h 5"/>
                <a:gd name="T8" fmla="*/ 15 w 15"/>
                <a:gd name="T9" fmla="*/ 5 h 5"/>
                <a:gd name="T10" fmla="*/ 11 w 15"/>
                <a:gd name="T11" fmla="*/ 3 h 5"/>
                <a:gd name="T12" fmla="*/ 2 w 15"/>
                <a:gd name="T13" fmla="*/ 3 h 5"/>
                <a:gd name="T14" fmla="*/ 2 w 15"/>
                <a:gd name="T15" fmla="*/ 3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5">
                  <a:moveTo>
                    <a:pt x="2" y="3"/>
                  </a:moveTo>
                  <a:cubicBezTo>
                    <a:pt x="1" y="3"/>
                    <a:pt x="0" y="2"/>
                    <a:pt x="1" y="1"/>
                  </a:cubicBezTo>
                  <a:cubicBezTo>
                    <a:pt x="2" y="0"/>
                    <a:pt x="3" y="0"/>
                    <a:pt x="5" y="0"/>
                  </a:cubicBezTo>
                  <a:cubicBezTo>
                    <a:pt x="8" y="0"/>
                    <a:pt x="10" y="0"/>
                    <a:pt x="13" y="2"/>
                  </a:cubicBezTo>
                  <a:cubicBezTo>
                    <a:pt x="14" y="3"/>
                    <a:pt x="15" y="4"/>
                    <a:pt x="15" y="5"/>
                  </a:cubicBezTo>
                  <a:cubicBezTo>
                    <a:pt x="14" y="5"/>
                    <a:pt x="11" y="3"/>
                    <a:pt x="11" y="3"/>
                  </a:cubicBezTo>
                  <a:cubicBezTo>
                    <a:pt x="8" y="2"/>
                    <a:pt x="5" y="3"/>
                    <a:pt x="2" y="3"/>
                  </a:cubicBezTo>
                  <a:cubicBezTo>
                    <a:pt x="1" y="3"/>
                    <a:pt x="3" y="3"/>
                    <a:pt x="2"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94" name="Freeform 467">
              <a:extLst>
                <a:ext uri="{FF2B5EF4-FFF2-40B4-BE49-F238E27FC236}">
                  <a16:creationId xmlns:a16="http://schemas.microsoft.com/office/drawing/2014/main" id="{4FB036B4-3EFC-A843-BC11-E995B0E7FD63}"/>
                </a:ext>
              </a:extLst>
            </p:cNvPr>
            <p:cNvSpPr>
              <a:spLocks/>
            </p:cNvSpPr>
            <p:nvPr/>
          </p:nvSpPr>
          <p:spPr bwMode="auto">
            <a:xfrm>
              <a:off x="17139689" y="8969361"/>
              <a:ext cx="299364" cy="337667"/>
            </a:xfrm>
            <a:custGeom>
              <a:avLst/>
              <a:gdLst>
                <a:gd name="T0" fmla="*/ 13 w 32"/>
                <a:gd name="T1" fmla="*/ 32 h 36"/>
                <a:gd name="T2" fmla="*/ 14 w 32"/>
                <a:gd name="T3" fmla="*/ 30 h 36"/>
                <a:gd name="T4" fmla="*/ 11 w 32"/>
                <a:gd name="T5" fmla="*/ 28 h 36"/>
                <a:gd name="T6" fmla="*/ 12 w 32"/>
                <a:gd name="T7" fmla="*/ 23 h 36"/>
                <a:gd name="T8" fmla="*/ 8 w 32"/>
                <a:gd name="T9" fmla="*/ 23 h 36"/>
                <a:gd name="T10" fmla="*/ 8 w 32"/>
                <a:gd name="T11" fmla="*/ 29 h 36"/>
                <a:gd name="T12" fmla="*/ 8 w 32"/>
                <a:gd name="T13" fmla="*/ 30 h 36"/>
                <a:gd name="T14" fmla="*/ 7 w 32"/>
                <a:gd name="T15" fmla="*/ 34 h 36"/>
                <a:gd name="T16" fmla="*/ 4 w 32"/>
                <a:gd name="T17" fmla="*/ 36 h 36"/>
                <a:gd name="T18" fmla="*/ 4 w 32"/>
                <a:gd name="T19" fmla="*/ 31 h 36"/>
                <a:gd name="T20" fmla="*/ 2 w 32"/>
                <a:gd name="T21" fmla="*/ 26 h 36"/>
                <a:gd name="T22" fmla="*/ 1 w 32"/>
                <a:gd name="T23" fmla="*/ 21 h 36"/>
                <a:gd name="T24" fmla="*/ 3 w 32"/>
                <a:gd name="T25" fmla="*/ 14 h 36"/>
                <a:gd name="T26" fmla="*/ 9 w 32"/>
                <a:gd name="T27" fmla="*/ 5 h 36"/>
                <a:gd name="T28" fmla="*/ 11 w 32"/>
                <a:gd name="T29" fmla="*/ 2 h 36"/>
                <a:gd name="T30" fmla="*/ 18 w 32"/>
                <a:gd name="T31" fmla="*/ 4 h 36"/>
                <a:gd name="T32" fmla="*/ 25 w 32"/>
                <a:gd name="T33" fmla="*/ 4 h 36"/>
                <a:gd name="T34" fmla="*/ 32 w 32"/>
                <a:gd name="T35" fmla="*/ 1 h 36"/>
                <a:gd name="T36" fmla="*/ 29 w 32"/>
                <a:gd name="T37" fmla="*/ 6 h 36"/>
                <a:gd name="T38" fmla="*/ 23 w 32"/>
                <a:gd name="T39" fmla="*/ 7 h 36"/>
                <a:gd name="T40" fmla="*/ 10 w 32"/>
                <a:gd name="T41" fmla="*/ 7 h 36"/>
                <a:gd name="T42" fmla="*/ 6 w 32"/>
                <a:gd name="T43" fmla="*/ 10 h 36"/>
                <a:gd name="T44" fmla="*/ 10 w 32"/>
                <a:gd name="T45" fmla="*/ 15 h 36"/>
                <a:gd name="T46" fmla="*/ 13 w 32"/>
                <a:gd name="T47" fmla="*/ 14 h 36"/>
                <a:gd name="T48" fmla="*/ 20 w 32"/>
                <a:gd name="T49" fmla="*/ 13 h 36"/>
                <a:gd name="T50" fmla="*/ 17 w 32"/>
                <a:gd name="T51" fmla="*/ 16 h 36"/>
                <a:gd name="T52" fmla="*/ 13 w 32"/>
                <a:gd name="T53" fmla="*/ 17 h 36"/>
                <a:gd name="T54" fmla="*/ 14 w 32"/>
                <a:gd name="T55" fmla="*/ 20 h 36"/>
                <a:gd name="T56" fmla="*/ 18 w 32"/>
                <a:gd name="T57" fmla="*/ 25 h 36"/>
                <a:gd name="T58" fmla="*/ 19 w 32"/>
                <a:gd name="T59" fmla="*/ 28 h 36"/>
                <a:gd name="T60" fmla="*/ 22 w 32"/>
                <a:gd name="T61" fmla="*/ 30 h 36"/>
                <a:gd name="T62" fmla="*/ 13 w 32"/>
                <a:gd name="T63" fmla="*/ 32 h 36"/>
                <a:gd name="T64" fmla="*/ 13 w 32"/>
                <a:gd name="T65" fmla="*/ 32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2" h="36">
                  <a:moveTo>
                    <a:pt x="13" y="32"/>
                  </a:moveTo>
                  <a:cubicBezTo>
                    <a:pt x="13" y="31"/>
                    <a:pt x="14" y="31"/>
                    <a:pt x="14" y="30"/>
                  </a:cubicBezTo>
                  <a:cubicBezTo>
                    <a:pt x="14" y="29"/>
                    <a:pt x="12" y="28"/>
                    <a:pt x="11" y="28"/>
                  </a:cubicBezTo>
                  <a:cubicBezTo>
                    <a:pt x="10" y="26"/>
                    <a:pt x="12" y="25"/>
                    <a:pt x="12" y="23"/>
                  </a:cubicBezTo>
                  <a:cubicBezTo>
                    <a:pt x="12" y="22"/>
                    <a:pt x="8" y="22"/>
                    <a:pt x="8" y="23"/>
                  </a:cubicBezTo>
                  <a:cubicBezTo>
                    <a:pt x="7" y="25"/>
                    <a:pt x="8" y="27"/>
                    <a:pt x="8" y="29"/>
                  </a:cubicBezTo>
                  <a:cubicBezTo>
                    <a:pt x="7" y="29"/>
                    <a:pt x="8" y="30"/>
                    <a:pt x="8" y="30"/>
                  </a:cubicBezTo>
                  <a:cubicBezTo>
                    <a:pt x="8" y="32"/>
                    <a:pt x="7" y="33"/>
                    <a:pt x="7" y="34"/>
                  </a:cubicBezTo>
                  <a:cubicBezTo>
                    <a:pt x="6" y="36"/>
                    <a:pt x="7" y="36"/>
                    <a:pt x="4" y="36"/>
                  </a:cubicBezTo>
                  <a:cubicBezTo>
                    <a:pt x="1" y="36"/>
                    <a:pt x="4" y="32"/>
                    <a:pt x="4" y="31"/>
                  </a:cubicBezTo>
                  <a:cubicBezTo>
                    <a:pt x="5" y="30"/>
                    <a:pt x="4" y="27"/>
                    <a:pt x="2" y="26"/>
                  </a:cubicBezTo>
                  <a:cubicBezTo>
                    <a:pt x="0" y="25"/>
                    <a:pt x="0" y="23"/>
                    <a:pt x="1" y="21"/>
                  </a:cubicBezTo>
                  <a:cubicBezTo>
                    <a:pt x="2" y="19"/>
                    <a:pt x="2" y="16"/>
                    <a:pt x="3" y="14"/>
                  </a:cubicBezTo>
                  <a:cubicBezTo>
                    <a:pt x="5" y="11"/>
                    <a:pt x="4" y="5"/>
                    <a:pt x="9" y="5"/>
                  </a:cubicBezTo>
                  <a:cubicBezTo>
                    <a:pt x="10" y="5"/>
                    <a:pt x="9" y="2"/>
                    <a:pt x="11" y="2"/>
                  </a:cubicBezTo>
                  <a:cubicBezTo>
                    <a:pt x="14" y="3"/>
                    <a:pt x="16" y="4"/>
                    <a:pt x="18" y="4"/>
                  </a:cubicBezTo>
                  <a:cubicBezTo>
                    <a:pt x="20" y="4"/>
                    <a:pt x="23" y="5"/>
                    <a:pt x="25" y="4"/>
                  </a:cubicBezTo>
                  <a:cubicBezTo>
                    <a:pt x="26" y="4"/>
                    <a:pt x="32" y="0"/>
                    <a:pt x="32" y="1"/>
                  </a:cubicBezTo>
                  <a:cubicBezTo>
                    <a:pt x="32" y="2"/>
                    <a:pt x="29" y="5"/>
                    <a:pt x="29" y="6"/>
                  </a:cubicBezTo>
                  <a:cubicBezTo>
                    <a:pt x="27" y="7"/>
                    <a:pt x="25" y="7"/>
                    <a:pt x="23" y="7"/>
                  </a:cubicBezTo>
                  <a:cubicBezTo>
                    <a:pt x="18" y="6"/>
                    <a:pt x="14" y="7"/>
                    <a:pt x="10" y="7"/>
                  </a:cubicBezTo>
                  <a:cubicBezTo>
                    <a:pt x="7" y="6"/>
                    <a:pt x="6" y="7"/>
                    <a:pt x="6" y="10"/>
                  </a:cubicBezTo>
                  <a:cubicBezTo>
                    <a:pt x="6" y="13"/>
                    <a:pt x="9" y="13"/>
                    <a:pt x="10" y="15"/>
                  </a:cubicBezTo>
                  <a:cubicBezTo>
                    <a:pt x="11" y="17"/>
                    <a:pt x="12" y="15"/>
                    <a:pt x="13" y="14"/>
                  </a:cubicBezTo>
                  <a:cubicBezTo>
                    <a:pt x="13" y="13"/>
                    <a:pt x="20" y="12"/>
                    <a:pt x="20" y="13"/>
                  </a:cubicBezTo>
                  <a:cubicBezTo>
                    <a:pt x="21" y="13"/>
                    <a:pt x="18" y="16"/>
                    <a:pt x="17" y="16"/>
                  </a:cubicBezTo>
                  <a:cubicBezTo>
                    <a:pt x="15" y="18"/>
                    <a:pt x="15" y="18"/>
                    <a:pt x="13" y="17"/>
                  </a:cubicBezTo>
                  <a:cubicBezTo>
                    <a:pt x="13" y="17"/>
                    <a:pt x="14" y="20"/>
                    <a:pt x="14" y="20"/>
                  </a:cubicBezTo>
                  <a:cubicBezTo>
                    <a:pt x="15" y="21"/>
                    <a:pt x="18" y="23"/>
                    <a:pt x="18" y="25"/>
                  </a:cubicBezTo>
                  <a:cubicBezTo>
                    <a:pt x="18" y="26"/>
                    <a:pt x="18" y="27"/>
                    <a:pt x="19" y="28"/>
                  </a:cubicBezTo>
                  <a:cubicBezTo>
                    <a:pt x="19" y="28"/>
                    <a:pt x="21" y="30"/>
                    <a:pt x="22" y="30"/>
                  </a:cubicBezTo>
                  <a:cubicBezTo>
                    <a:pt x="20" y="31"/>
                    <a:pt x="15" y="33"/>
                    <a:pt x="13" y="32"/>
                  </a:cubicBezTo>
                  <a:cubicBezTo>
                    <a:pt x="13" y="31"/>
                    <a:pt x="14" y="33"/>
                    <a:pt x="13" y="3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95" name="Freeform 468">
              <a:extLst>
                <a:ext uri="{FF2B5EF4-FFF2-40B4-BE49-F238E27FC236}">
                  <a16:creationId xmlns:a16="http://schemas.microsoft.com/office/drawing/2014/main" id="{6031B8A1-83D8-9642-BC82-9E5F6D2F1C45}"/>
                </a:ext>
              </a:extLst>
            </p:cNvPr>
            <p:cNvSpPr>
              <a:spLocks/>
            </p:cNvSpPr>
            <p:nvPr/>
          </p:nvSpPr>
          <p:spPr bwMode="auto">
            <a:xfrm>
              <a:off x="17540962" y="8950247"/>
              <a:ext cx="73248" cy="140163"/>
            </a:xfrm>
            <a:custGeom>
              <a:avLst/>
              <a:gdLst>
                <a:gd name="T0" fmla="*/ 3 w 8"/>
                <a:gd name="T1" fmla="*/ 2 h 15"/>
                <a:gd name="T2" fmla="*/ 3 w 8"/>
                <a:gd name="T3" fmla="*/ 0 h 15"/>
                <a:gd name="T4" fmla="*/ 0 w 8"/>
                <a:gd name="T5" fmla="*/ 4 h 15"/>
                <a:gd name="T6" fmla="*/ 1 w 8"/>
                <a:gd name="T7" fmla="*/ 8 h 15"/>
                <a:gd name="T8" fmla="*/ 2 w 8"/>
                <a:gd name="T9" fmla="*/ 12 h 15"/>
                <a:gd name="T10" fmla="*/ 5 w 8"/>
                <a:gd name="T11" fmla="*/ 15 h 15"/>
                <a:gd name="T12" fmla="*/ 4 w 8"/>
                <a:gd name="T13" fmla="*/ 13 h 15"/>
                <a:gd name="T14" fmla="*/ 3 w 8"/>
                <a:gd name="T15" fmla="*/ 9 h 15"/>
                <a:gd name="T16" fmla="*/ 7 w 8"/>
                <a:gd name="T17" fmla="*/ 9 h 15"/>
                <a:gd name="T18" fmla="*/ 5 w 8"/>
                <a:gd name="T19" fmla="*/ 7 h 15"/>
                <a:gd name="T20" fmla="*/ 6 w 8"/>
                <a:gd name="T21" fmla="*/ 5 h 15"/>
                <a:gd name="T22" fmla="*/ 2 w 8"/>
                <a:gd name="T23" fmla="*/ 6 h 15"/>
                <a:gd name="T24" fmla="*/ 3 w 8"/>
                <a:gd name="T25" fmla="*/ 2 h 15"/>
                <a:gd name="T26" fmla="*/ 3 w 8"/>
                <a:gd name="T27" fmla="*/ 2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 h="15">
                  <a:moveTo>
                    <a:pt x="3" y="2"/>
                  </a:moveTo>
                  <a:cubicBezTo>
                    <a:pt x="3" y="1"/>
                    <a:pt x="3" y="1"/>
                    <a:pt x="3" y="0"/>
                  </a:cubicBezTo>
                  <a:cubicBezTo>
                    <a:pt x="2" y="0"/>
                    <a:pt x="0" y="3"/>
                    <a:pt x="0" y="4"/>
                  </a:cubicBezTo>
                  <a:cubicBezTo>
                    <a:pt x="0" y="5"/>
                    <a:pt x="1" y="6"/>
                    <a:pt x="1" y="8"/>
                  </a:cubicBezTo>
                  <a:cubicBezTo>
                    <a:pt x="1" y="9"/>
                    <a:pt x="1" y="11"/>
                    <a:pt x="2" y="12"/>
                  </a:cubicBezTo>
                  <a:cubicBezTo>
                    <a:pt x="2" y="12"/>
                    <a:pt x="5" y="15"/>
                    <a:pt x="5" y="15"/>
                  </a:cubicBezTo>
                  <a:cubicBezTo>
                    <a:pt x="5" y="15"/>
                    <a:pt x="4" y="13"/>
                    <a:pt x="4" y="13"/>
                  </a:cubicBezTo>
                  <a:cubicBezTo>
                    <a:pt x="3" y="12"/>
                    <a:pt x="3" y="10"/>
                    <a:pt x="3" y="9"/>
                  </a:cubicBezTo>
                  <a:cubicBezTo>
                    <a:pt x="3" y="8"/>
                    <a:pt x="7" y="9"/>
                    <a:pt x="7" y="9"/>
                  </a:cubicBezTo>
                  <a:cubicBezTo>
                    <a:pt x="8" y="9"/>
                    <a:pt x="6" y="8"/>
                    <a:pt x="5" y="7"/>
                  </a:cubicBezTo>
                  <a:cubicBezTo>
                    <a:pt x="5" y="7"/>
                    <a:pt x="6" y="6"/>
                    <a:pt x="6" y="5"/>
                  </a:cubicBezTo>
                  <a:cubicBezTo>
                    <a:pt x="7" y="1"/>
                    <a:pt x="3" y="6"/>
                    <a:pt x="2" y="6"/>
                  </a:cubicBezTo>
                  <a:cubicBezTo>
                    <a:pt x="2" y="6"/>
                    <a:pt x="4" y="3"/>
                    <a:pt x="3" y="2"/>
                  </a:cubicBezTo>
                  <a:cubicBezTo>
                    <a:pt x="3" y="1"/>
                    <a:pt x="4" y="3"/>
                    <a:pt x="3"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96" name="Freeform 469">
              <a:extLst>
                <a:ext uri="{FF2B5EF4-FFF2-40B4-BE49-F238E27FC236}">
                  <a16:creationId xmlns:a16="http://schemas.microsoft.com/office/drawing/2014/main" id="{00E10CD3-B103-0142-B994-17227E320A79}"/>
                </a:ext>
              </a:extLst>
            </p:cNvPr>
            <p:cNvSpPr>
              <a:spLocks/>
            </p:cNvSpPr>
            <p:nvPr/>
          </p:nvSpPr>
          <p:spPr bwMode="auto">
            <a:xfrm>
              <a:off x="17579182" y="8931136"/>
              <a:ext cx="25477" cy="19114"/>
            </a:xfrm>
            <a:custGeom>
              <a:avLst/>
              <a:gdLst>
                <a:gd name="T0" fmla="*/ 1 w 3"/>
                <a:gd name="T1" fmla="*/ 2 h 2"/>
                <a:gd name="T2" fmla="*/ 2 w 3"/>
                <a:gd name="T3" fmla="*/ 0 h 2"/>
                <a:gd name="T4" fmla="*/ 1 w 3"/>
                <a:gd name="T5" fmla="*/ 2 h 2"/>
              </a:gdLst>
              <a:ahLst/>
              <a:cxnLst>
                <a:cxn ang="0">
                  <a:pos x="T0" y="T1"/>
                </a:cxn>
                <a:cxn ang="0">
                  <a:pos x="T2" y="T3"/>
                </a:cxn>
                <a:cxn ang="0">
                  <a:pos x="T4" y="T5"/>
                </a:cxn>
              </a:cxnLst>
              <a:rect l="0" t="0" r="r" b="b"/>
              <a:pathLst>
                <a:path w="3" h="2">
                  <a:moveTo>
                    <a:pt x="1" y="2"/>
                  </a:moveTo>
                  <a:cubicBezTo>
                    <a:pt x="0" y="2"/>
                    <a:pt x="1" y="0"/>
                    <a:pt x="2" y="0"/>
                  </a:cubicBezTo>
                  <a:cubicBezTo>
                    <a:pt x="3" y="0"/>
                    <a:pt x="2" y="2"/>
                    <a:pt x="1"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97" name="Freeform 470">
              <a:extLst>
                <a:ext uri="{FF2B5EF4-FFF2-40B4-BE49-F238E27FC236}">
                  <a16:creationId xmlns:a16="http://schemas.microsoft.com/office/drawing/2014/main" id="{D33821C5-E899-A345-AB6B-A3DD392E0D98}"/>
                </a:ext>
              </a:extLst>
            </p:cNvPr>
            <p:cNvSpPr>
              <a:spLocks/>
            </p:cNvSpPr>
            <p:nvPr/>
          </p:nvSpPr>
          <p:spPr bwMode="auto">
            <a:xfrm>
              <a:off x="17681092" y="9052186"/>
              <a:ext cx="44586" cy="19114"/>
            </a:xfrm>
            <a:custGeom>
              <a:avLst/>
              <a:gdLst>
                <a:gd name="T0" fmla="*/ 5 w 5"/>
                <a:gd name="T1" fmla="*/ 1 h 2"/>
                <a:gd name="T2" fmla="*/ 0 w 5"/>
                <a:gd name="T3" fmla="*/ 1 h 2"/>
                <a:gd name="T4" fmla="*/ 5 w 5"/>
                <a:gd name="T5" fmla="*/ 1 h 2"/>
              </a:gdLst>
              <a:ahLst/>
              <a:cxnLst>
                <a:cxn ang="0">
                  <a:pos x="T0" y="T1"/>
                </a:cxn>
                <a:cxn ang="0">
                  <a:pos x="T2" y="T3"/>
                </a:cxn>
                <a:cxn ang="0">
                  <a:pos x="T4" y="T5"/>
                </a:cxn>
              </a:cxnLst>
              <a:rect l="0" t="0" r="r" b="b"/>
              <a:pathLst>
                <a:path w="5" h="2">
                  <a:moveTo>
                    <a:pt x="5" y="1"/>
                  </a:moveTo>
                  <a:cubicBezTo>
                    <a:pt x="5" y="0"/>
                    <a:pt x="0" y="0"/>
                    <a:pt x="0" y="1"/>
                  </a:cubicBezTo>
                  <a:cubicBezTo>
                    <a:pt x="0" y="1"/>
                    <a:pt x="5" y="2"/>
                    <a:pt x="5"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98" name="Freeform 471">
              <a:extLst>
                <a:ext uri="{FF2B5EF4-FFF2-40B4-BE49-F238E27FC236}">
                  <a16:creationId xmlns:a16="http://schemas.microsoft.com/office/drawing/2014/main" id="{96A0C0ED-5BED-B44B-9AC5-5BF1E5AC7B35}"/>
                </a:ext>
              </a:extLst>
            </p:cNvPr>
            <p:cNvSpPr>
              <a:spLocks/>
            </p:cNvSpPr>
            <p:nvPr/>
          </p:nvSpPr>
          <p:spPr bwMode="auto">
            <a:xfrm>
              <a:off x="17690647" y="9061741"/>
              <a:ext cx="175160" cy="105124"/>
            </a:xfrm>
            <a:custGeom>
              <a:avLst/>
              <a:gdLst>
                <a:gd name="T0" fmla="*/ 10 w 19"/>
                <a:gd name="T1" fmla="*/ 1 h 11"/>
                <a:gd name="T2" fmla="*/ 4 w 19"/>
                <a:gd name="T3" fmla="*/ 3 h 11"/>
                <a:gd name="T4" fmla="*/ 3 w 19"/>
                <a:gd name="T5" fmla="*/ 4 h 11"/>
                <a:gd name="T6" fmla="*/ 1 w 19"/>
                <a:gd name="T7" fmla="*/ 3 h 11"/>
                <a:gd name="T8" fmla="*/ 3 w 19"/>
                <a:gd name="T9" fmla="*/ 6 h 11"/>
                <a:gd name="T10" fmla="*/ 6 w 19"/>
                <a:gd name="T11" fmla="*/ 7 h 11"/>
                <a:gd name="T12" fmla="*/ 9 w 19"/>
                <a:gd name="T13" fmla="*/ 10 h 11"/>
                <a:gd name="T14" fmla="*/ 14 w 19"/>
                <a:gd name="T15" fmla="*/ 10 h 11"/>
                <a:gd name="T16" fmla="*/ 18 w 19"/>
                <a:gd name="T17" fmla="*/ 5 h 11"/>
                <a:gd name="T18" fmla="*/ 15 w 19"/>
                <a:gd name="T19" fmla="*/ 2 h 11"/>
                <a:gd name="T20" fmla="*/ 10 w 19"/>
                <a:gd name="T21" fmla="*/ 1 h 11"/>
                <a:gd name="T22" fmla="*/ 10 w 19"/>
                <a:gd name="T23" fmla="*/ 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 h="11">
                  <a:moveTo>
                    <a:pt x="10" y="1"/>
                  </a:moveTo>
                  <a:cubicBezTo>
                    <a:pt x="9" y="0"/>
                    <a:pt x="5" y="2"/>
                    <a:pt x="4" y="3"/>
                  </a:cubicBezTo>
                  <a:cubicBezTo>
                    <a:pt x="3" y="3"/>
                    <a:pt x="4" y="3"/>
                    <a:pt x="3" y="4"/>
                  </a:cubicBezTo>
                  <a:cubicBezTo>
                    <a:pt x="3" y="5"/>
                    <a:pt x="2" y="3"/>
                    <a:pt x="1" y="3"/>
                  </a:cubicBezTo>
                  <a:cubicBezTo>
                    <a:pt x="0" y="3"/>
                    <a:pt x="2" y="6"/>
                    <a:pt x="3" y="6"/>
                  </a:cubicBezTo>
                  <a:cubicBezTo>
                    <a:pt x="3" y="7"/>
                    <a:pt x="5" y="7"/>
                    <a:pt x="6" y="7"/>
                  </a:cubicBezTo>
                  <a:cubicBezTo>
                    <a:pt x="8" y="7"/>
                    <a:pt x="8" y="9"/>
                    <a:pt x="9" y="10"/>
                  </a:cubicBezTo>
                  <a:cubicBezTo>
                    <a:pt x="10" y="11"/>
                    <a:pt x="13" y="10"/>
                    <a:pt x="14" y="10"/>
                  </a:cubicBezTo>
                  <a:cubicBezTo>
                    <a:pt x="18" y="10"/>
                    <a:pt x="19" y="8"/>
                    <a:pt x="18" y="5"/>
                  </a:cubicBezTo>
                  <a:cubicBezTo>
                    <a:pt x="18" y="3"/>
                    <a:pt x="17" y="2"/>
                    <a:pt x="15" y="2"/>
                  </a:cubicBezTo>
                  <a:cubicBezTo>
                    <a:pt x="14" y="2"/>
                    <a:pt x="12" y="1"/>
                    <a:pt x="10" y="1"/>
                  </a:cubicBezTo>
                  <a:cubicBezTo>
                    <a:pt x="10" y="1"/>
                    <a:pt x="11" y="1"/>
                    <a:pt x="10"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99" name="Freeform 472">
              <a:extLst>
                <a:ext uri="{FF2B5EF4-FFF2-40B4-BE49-F238E27FC236}">
                  <a16:creationId xmlns:a16="http://schemas.microsoft.com/office/drawing/2014/main" id="{0E529935-20FF-1040-8258-8EECE6CA74DF}"/>
                </a:ext>
              </a:extLst>
            </p:cNvPr>
            <p:cNvSpPr>
              <a:spLocks/>
            </p:cNvSpPr>
            <p:nvPr/>
          </p:nvSpPr>
          <p:spPr bwMode="auto">
            <a:xfrm>
              <a:off x="18521857" y="9240134"/>
              <a:ext cx="194268" cy="111494"/>
            </a:xfrm>
            <a:custGeom>
              <a:avLst/>
              <a:gdLst>
                <a:gd name="T0" fmla="*/ 0 w 21"/>
                <a:gd name="T1" fmla="*/ 8 h 12"/>
                <a:gd name="T2" fmla="*/ 6 w 21"/>
                <a:gd name="T3" fmla="*/ 8 h 12"/>
                <a:gd name="T4" fmla="*/ 9 w 21"/>
                <a:gd name="T5" fmla="*/ 7 h 12"/>
                <a:gd name="T6" fmla="*/ 13 w 21"/>
                <a:gd name="T7" fmla="*/ 7 h 12"/>
                <a:gd name="T8" fmla="*/ 14 w 21"/>
                <a:gd name="T9" fmla="*/ 5 h 12"/>
                <a:gd name="T10" fmla="*/ 17 w 21"/>
                <a:gd name="T11" fmla="*/ 3 h 12"/>
                <a:gd name="T12" fmla="*/ 20 w 21"/>
                <a:gd name="T13" fmla="*/ 4 h 12"/>
                <a:gd name="T14" fmla="*/ 18 w 21"/>
                <a:gd name="T15" fmla="*/ 7 h 12"/>
                <a:gd name="T16" fmla="*/ 11 w 21"/>
                <a:gd name="T17" fmla="*/ 11 h 12"/>
                <a:gd name="T18" fmla="*/ 0 w 21"/>
                <a:gd name="T19" fmla="*/ 8 h 12"/>
                <a:gd name="T20" fmla="*/ 0 w 21"/>
                <a:gd name="T21" fmla="*/ 8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 h="12">
                  <a:moveTo>
                    <a:pt x="0" y="8"/>
                  </a:moveTo>
                  <a:cubicBezTo>
                    <a:pt x="1" y="7"/>
                    <a:pt x="5" y="8"/>
                    <a:pt x="6" y="8"/>
                  </a:cubicBezTo>
                  <a:cubicBezTo>
                    <a:pt x="7" y="8"/>
                    <a:pt x="8" y="6"/>
                    <a:pt x="9" y="7"/>
                  </a:cubicBezTo>
                  <a:cubicBezTo>
                    <a:pt x="10" y="8"/>
                    <a:pt x="12" y="8"/>
                    <a:pt x="13" y="7"/>
                  </a:cubicBezTo>
                  <a:cubicBezTo>
                    <a:pt x="13" y="6"/>
                    <a:pt x="14" y="5"/>
                    <a:pt x="14" y="5"/>
                  </a:cubicBezTo>
                  <a:cubicBezTo>
                    <a:pt x="15" y="5"/>
                    <a:pt x="17" y="5"/>
                    <a:pt x="17" y="3"/>
                  </a:cubicBezTo>
                  <a:cubicBezTo>
                    <a:pt x="17" y="0"/>
                    <a:pt x="21" y="2"/>
                    <a:pt x="20" y="4"/>
                  </a:cubicBezTo>
                  <a:cubicBezTo>
                    <a:pt x="19" y="5"/>
                    <a:pt x="18" y="7"/>
                    <a:pt x="18" y="7"/>
                  </a:cubicBezTo>
                  <a:cubicBezTo>
                    <a:pt x="15" y="8"/>
                    <a:pt x="14" y="10"/>
                    <a:pt x="11" y="11"/>
                  </a:cubicBezTo>
                  <a:cubicBezTo>
                    <a:pt x="9" y="12"/>
                    <a:pt x="0" y="11"/>
                    <a:pt x="0" y="8"/>
                  </a:cubicBezTo>
                  <a:cubicBezTo>
                    <a:pt x="0" y="7"/>
                    <a:pt x="0" y="10"/>
                    <a:pt x="0" y="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00" name="Freeform 473">
              <a:extLst>
                <a:ext uri="{FF2B5EF4-FFF2-40B4-BE49-F238E27FC236}">
                  <a16:creationId xmlns:a16="http://schemas.microsoft.com/office/drawing/2014/main" id="{3524F3ED-3475-7144-8724-6C8D39844B78}"/>
                </a:ext>
              </a:extLst>
            </p:cNvPr>
            <p:cNvSpPr>
              <a:spLocks/>
            </p:cNvSpPr>
            <p:nvPr/>
          </p:nvSpPr>
          <p:spPr bwMode="auto">
            <a:xfrm>
              <a:off x="18802113" y="9297472"/>
              <a:ext cx="82803" cy="101936"/>
            </a:xfrm>
            <a:custGeom>
              <a:avLst/>
              <a:gdLst>
                <a:gd name="T0" fmla="*/ 1 w 9"/>
                <a:gd name="T1" fmla="*/ 0 h 11"/>
                <a:gd name="T2" fmla="*/ 8 w 9"/>
                <a:gd name="T3" fmla="*/ 8 h 11"/>
                <a:gd name="T4" fmla="*/ 5 w 9"/>
                <a:gd name="T5" fmla="*/ 4 h 11"/>
                <a:gd name="T6" fmla="*/ 1 w 9"/>
                <a:gd name="T7" fmla="*/ 0 h 11"/>
                <a:gd name="T8" fmla="*/ 1 w 9"/>
                <a:gd name="T9" fmla="*/ 0 h 11"/>
              </a:gdLst>
              <a:ahLst/>
              <a:cxnLst>
                <a:cxn ang="0">
                  <a:pos x="T0" y="T1"/>
                </a:cxn>
                <a:cxn ang="0">
                  <a:pos x="T2" y="T3"/>
                </a:cxn>
                <a:cxn ang="0">
                  <a:pos x="T4" y="T5"/>
                </a:cxn>
                <a:cxn ang="0">
                  <a:pos x="T6" y="T7"/>
                </a:cxn>
                <a:cxn ang="0">
                  <a:pos x="T8" y="T9"/>
                </a:cxn>
              </a:cxnLst>
              <a:rect l="0" t="0" r="r" b="b"/>
              <a:pathLst>
                <a:path w="9" h="11">
                  <a:moveTo>
                    <a:pt x="1" y="0"/>
                  </a:moveTo>
                  <a:cubicBezTo>
                    <a:pt x="0" y="1"/>
                    <a:pt x="5" y="11"/>
                    <a:pt x="8" y="8"/>
                  </a:cubicBezTo>
                  <a:cubicBezTo>
                    <a:pt x="9" y="6"/>
                    <a:pt x="6" y="4"/>
                    <a:pt x="5" y="4"/>
                  </a:cubicBezTo>
                  <a:cubicBezTo>
                    <a:pt x="4" y="3"/>
                    <a:pt x="1" y="0"/>
                    <a:pt x="1" y="0"/>
                  </a:cubicBezTo>
                  <a:cubicBezTo>
                    <a:pt x="0" y="1"/>
                    <a:pt x="2" y="0"/>
                    <a:pt x="1"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01" name="Freeform 474">
              <a:extLst>
                <a:ext uri="{FF2B5EF4-FFF2-40B4-BE49-F238E27FC236}">
                  <a16:creationId xmlns:a16="http://schemas.microsoft.com/office/drawing/2014/main" id="{7609BB95-8635-CB48-BAD9-B008E75B45C5}"/>
                </a:ext>
              </a:extLst>
            </p:cNvPr>
            <p:cNvSpPr>
              <a:spLocks/>
            </p:cNvSpPr>
            <p:nvPr/>
          </p:nvSpPr>
          <p:spPr bwMode="auto">
            <a:xfrm>
              <a:off x="19044149" y="9485423"/>
              <a:ext cx="54139" cy="54153"/>
            </a:xfrm>
            <a:custGeom>
              <a:avLst/>
              <a:gdLst>
                <a:gd name="T0" fmla="*/ 6 w 6"/>
                <a:gd name="T1" fmla="*/ 4 h 6"/>
                <a:gd name="T2" fmla="*/ 1 w 6"/>
                <a:gd name="T3" fmla="*/ 2 h 6"/>
                <a:gd name="T4" fmla="*/ 6 w 6"/>
                <a:gd name="T5" fmla="*/ 4 h 6"/>
                <a:gd name="T6" fmla="*/ 6 w 6"/>
                <a:gd name="T7" fmla="*/ 4 h 6"/>
              </a:gdLst>
              <a:ahLst/>
              <a:cxnLst>
                <a:cxn ang="0">
                  <a:pos x="T0" y="T1"/>
                </a:cxn>
                <a:cxn ang="0">
                  <a:pos x="T2" y="T3"/>
                </a:cxn>
                <a:cxn ang="0">
                  <a:pos x="T4" y="T5"/>
                </a:cxn>
                <a:cxn ang="0">
                  <a:pos x="T6" y="T7"/>
                </a:cxn>
              </a:cxnLst>
              <a:rect l="0" t="0" r="r" b="b"/>
              <a:pathLst>
                <a:path w="6" h="6">
                  <a:moveTo>
                    <a:pt x="6" y="4"/>
                  </a:moveTo>
                  <a:cubicBezTo>
                    <a:pt x="6" y="2"/>
                    <a:pt x="0" y="0"/>
                    <a:pt x="1" y="2"/>
                  </a:cubicBezTo>
                  <a:cubicBezTo>
                    <a:pt x="1" y="3"/>
                    <a:pt x="6" y="5"/>
                    <a:pt x="6" y="4"/>
                  </a:cubicBezTo>
                  <a:cubicBezTo>
                    <a:pt x="6" y="3"/>
                    <a:pt x="6" y="6"/>
                    <a:pt x="6"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02" name="Freeform 475">
              <a:extLst>
                <a:ext uri="{FF2B5EF4-FFF2-40B4-BE49-F238E27FC236}">
                  <a16:creationId xmlns:a16="http://schemas.microsoft.com/office/drawing/2014/main" id="{F0AB294F-7611-1E44-9898-F8088EE484B8}"/>
                </a:ext>
              </a:extLst>
            </p:cNvPr>
            <p:cNvSpPr>
              <a:spLocks/>
            </p:cNvSpPr>
            <p:nvPr/>
          </p:nvSpPr>
          <p:spPr bwMode="auto">
            <a:xfrm>
              <a:off x="18986825" y="9399411"/>
              <a:ext cx="85988" cy="57338"/>
            </a:xfrm>
            <a:custGeom>
              <a:avLst/>
              <a:gdLst>
                <a:gd name="T0" fmla="*/ 8 w 9"/>
                <a:gd name="T1" fmla="*/ 6 h 6"/>
                <a:gd name="T2" fmla="*/ 0 w 9"/>
                <a:gd name="T3" fmla="*/ 1 h 6"/>
                <a:gd name="T4" fmla="*/ 3 w 9"/>
                <a:gd name="T5" fmla="*/ 4 h 6"/>
                <a:gd name="T6" fmla="*/ 8 w 9"/>
                <a:gd name="T7" fmla="*/ 6 h 6"/>
                <a:gd name="T8" fmla="*/ 8 w 9"/>
                <a:gd name="T9" fmla="*/ 6 h 6"/>
              </a:gdLst>
              <a:ahLst/>
              <a:cxnLst>
                <a:cxn ang="0">
                  <a:pos x="T0" y="T1"/>
                </a:cxn>
                <a:cxn ang="0">
                  <a:pos x="T2" y="T3"/>
                </a:cxn>
                <a:cxn ang="0">
                  <a:pos x="T4" y="T5"/>
                </a:cxn>
                <a:cxn ang="0">
                  <a:pos x="T6" y="T7"/>
                </a:cxn>
                <a:cxn ang="0">
                  <a:pos x="T8" y="T9"/>
                </a:cxn>
              </a:cxnLst>
              <a:rect l="0" t="0" r="r" b="b"/>
              <a:pathLst>
                <a:path w="9" h="6">
                  <a:moveTo>
                    <a:pt x="8" y="6"/>
                  </a:moveTo>
                  <a:cubicBezTo>
                    <a:pt x="6" y="5"/>
                    <a:pt x="3" y="0"/>
                    <a:pt x="0" y="1"/>
                  </a:cubicBezTo>
                  <a:cubicBezTo>
                    <a:pt x="0" y="2"/>
                    <a:pt x="3" y="3"/>
                    <a:pt x="3" y="4"/>
                  </a:cubicBezTo>
                  <a:cubicBezTo>
                    <a:pt x="5" y="4"/>
                    <a:pt x="6" y="5"/>
                    <a:pt x="8" y="6"/>
                  </a:cubicBezTo>
                  <a:cubicBezTo>
                    <a:pt x="9" y="6"/>
                    <a:pt x="6" y="5"/>
                    <a:pt x="8"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03" name="Freeform 476">
              <a:extLst>
                <a:ext uri="{FF2B5EF4-FFF2-40B4-BE49-F238E27FC236}">
                  <a16:creationId xmlns:a16="http://schemas.microsoft.com/office/drawing/2014/main" id="{9147729F-D527-404C-8A63-86F1A33ED806}"/>
                </a:ext>
              </a:extLst>
            </p:cNvPr>
            <p:cNvSpPr>
              <a:spLocks/>
            </p:cNvSpPr>
            <p:nvPr/>
          </p:nvSpPr>
          <p:spPr bwMode="auto">
            <a:xfrm>
              <a:off x="18904022" y="9361183"/>
              <a:ext cx="38217" cy="47785"/>
            </a:xfrm>
            <a:custGeom>
              <a:avLst/>
              <a:gdLst>
                <a:gd name="T0" fmla="*/ 4 w 4"/>
                <a:gd name="T1" fmla="*/ 4 h 5"/>
                <a:gd name="T2" fmla="*/ 0 w 4"/>
                <a:gd name="T3" fmla="*/ 0 h 5"/>
                <a:gd name="T4" fmla="*/ 4 w 4"/>
                <a:gd name="T5" fmla="*/ 4 h 5"/>
              </a:gdLst>
              <a:ahLst/>
              <a:cxnLst>
                <a:cxn ang="0">
                  <a:pos x="T0" y="T1"/>
                </a:cxn>
                <a:cxn ang="0">
                  <a:pos x="T2" y="T3"/>
                </a:cxn>
                <a:cxn ang="0">
                  <a:pos x="T4" y="T5"/>
                </a:cxn>
              </a:cxnLst>
              <a:rect l="0" t="0" r="r" b="b"/>
              <a:pathLst>
                <a:path w="4" h="5">
                  <a:moveTo>
                    <a:pt x="4" y="4"/>
                  </a:moveTo>
                  <a:cubicBezTo>
                    <a:pt x="4" y="2"/>
                    <a:pt x="0" y="0"/>
                    <a:pt x="0" y="0"/>
                  </a:cubicBezTo>
                  <a:cubicBezTo>
                    <a:pt x="0" y="1"/>
                    <a:pt x="4" y="5"/>
                    <a:pt x="4"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04" name="Freeform 477">
              <a:extLst>
                <a:ext uri="{FF2B5EF4-FFF2-40B4-BE49-F238E27FC236}">
                  <a16:creationId xmlns:a16="http://schemas.microsoft.com/office/drawing/2014/main" id="{BD916E19-D53C-1243-B5D2-101DC6C235BC}"/>
                </a:ext>
              </a:extLst>
            </p:cNvPr>
            <p:cNvSpPr>
              <a:spLocks/>
            </p:cNvSpPr>
            <p:nvPr/>
          </p:nvSpPr>
          <p:spPr bwMode="auto">
            <a:xfrm>
              <a:off x="19247970" y="10017406"/>
              <a:ext cx="149680" cy="111494"/>
            </a:xfrm>
            <a:custGeom>
              <a:avLst/>
              <a:gdLst>
                <a:gd name="T0" fmla="*/ 15 w 16"/>
                <a:gd name="T1" fmla="*/ 11 h 12"/>
                <a:gd name="T2" fmla="*/ 2 w 16"/>
                <a:gd name="T3" fmla="*/ 0 h 12"/>
                <a:gd name="T4" fmla="*/ 15 w 16"/>
                <a:gd name="T5" fmla="*/ 11 h 12"/>
              </a:gdLst>
              <a:ahLst/>
              <a:cxnLst>
                <a:cxn ang="0">
                  <a:pos x="T0" y="T1"/>
                </a:cxn>
                <a:cxn ang="0">
                  <a:pos x="T2" y="T3"/>
                </a:cxn>
                <a:cxn ang="0">
                  <a:pos x="T4" y="T5"/>
                </a:cxn>
              </a:cxnLst>
              <a:rect l="0" t="0" r="r" b="b"/>
              <a:pathLst>
                <a:path w="16" h="12">
                  <a:moveTo>
                    <a:pt x="15" y="11"/>
                  </a:moveTo>
                  <a:cubicBezTo>
                    <a:pt x="16" y="12"/>
                    <a:pt x="3" y="0"/>
                    <a:pt x="2" y="0"/>
                  </a:cubicBezTo>
                  <a:cubicBezTo>
                    <a:pt x="0" y="0"/>
                    <a:pt x="7" y="9"/>
                    <a:pt x="15" y="1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05" name="Freeform 478">
              <a:extLst>
                <a:ext uri="{FF2B5EF4-FFF2-40B4-BE49-F238E27FC236}">
                  <a16:creationId xmlns:a16="http://schemas.microsoft.com/office/drawing/2014/main" id="{5494D6D1-8F9E-BA41-BDAA-FC112DB12378}"/>
                </a:ext>
              </a:extLst>
            </p:cNvPr>
            <p:cNvSpPr>
              <a:spLocks/>
            </p:cNvSpPr>
            <p:nvPr/>
          </p:nvSpPr>
          <p:spPr bwMode="auto">
            <a:xfrm>
              <a:off x="19649244" y="10727782"/>
              <a:ext cx="105096" cy="130608"/>
            </a:xfrm>
            <a:custGeom>
              <a:avLst/>
              <a:gdLst>
                <a:gd name="T0" fmla="*/ 11 w 11"/>
                <a:gd name="T1" fmla="*/ 14 h 14"/>
                <a:gd name="T2" fmla="*/ 9 w 11"/>
                <a:gd name="T3" fmla="*/ 10 h 14"/>
                <a:gd name="T4" fmla="*/ 9 w 11"/>
                <a:gd name="T5" fmla="*/ 7 h 14"/>
                <a:gd name="T6" fmla="*/ 0 w 11"/>
                <a:gd name="T7" fmla="*/ 0 h 14"/>
                <a:gd name="T8" fmla="*/ 3 w 11"/>
                <a:gd name="T9" fmla="*/ 4 h 14"/>
                <a:gd name="T10" fmla="*/ 5 w 11"/>
                <a:gd name="T11" fmla="*/ 8 h 14"/>
                <a:gd name="T12" fmla="*/ 8 w 11"/>
                <a:gd name="T13" fmla="*/ 11 h 14"/>
                <a:gd name="T14" fmla="*/ 11 w 11"/>
                <a:gd name="T15" fmla="*/ 14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4">
                  <a:moveTo>
                    <a:pt x="11" y="14"/>
                  </a:moveTo>
                  <a:cubicBezTo>
                    <a:pt x="10" y="12"/>
                    <a:pt x="11" y="11"/>
                    <a:pt x="9" y="10"/>
                  </a:cubicBezTo>
                  <a:cubicBezTo>
                    <a:pt x="8" y="8"/>
                    <a:pt x="9" y="8"/>
                    <a:pt x="9" y="7"/>
                  </a:cubicBezTo>
                  <a:cubicBezTo>
                    <a:pt x="8" y="5"/>
                    <a:pt x="0" y="1"/>
                    <a:pt x="0" y="0"/>
                  </a:cubicBezTo>
                  <a:cubicBezTo>
                    <a:pt x="0" y="1"/>
                    <a:pt x="3" y="3"/>
                    <a:pt x="3" y="4"/>
                  </a:cubicBezTo>
                  <a:cubicBezTo>
                    <a:pt x="4" y="6"/>
                    <a:pt x="4" y="7"/>
                    <a:pt x="5" y="8"/>
                  </a:cubicBezTo>
                  <a:cubicBezTo>
                    <a:pt x="6" y="9"/>
                    <a:pt x="9" y="10"/>
                    <a:pt x="8" y="11"/>
                  </a:cubicBezTo>
                  <a:cubicBezTo>
                    <a:pt x="8" y="13"/>
                    <a:pt x="9" y="13"/>
                    <a:pt x="11" y="1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06" name="Freeform 479">
              <a:extLst>
                <a:ext uri="{FF2B5EF4-FFF2-40B4-BE49-F238E27FC236}">
                  <a16:creationId xmlns:a16="http://schemas.microsoft.com/office/drawing/2014/main" id="{946C1EF4-1139-FD4B-AEC5-A7342F76241B}"/>
                </a:ext>
              </a:extLst>
            </p:cNvPr>
            <p:cNvSpPr>
              <a:spLocks/>
            </p:cNvSpPr>
            <p:nvPr/>
          </p:nvSpPr>
          <p:spPr bwMode="auto">
            <a:xfrm>
              <a:off x="19677908" y="10848834"/>
              <a:ext cx="242036" cy="283514"/>
            </a:xfrm>
            <a:custGeom>
              <a:avLst/>
              <a:gdLst>
                <a:gd name="T0" fmla="*/ 8 w 26"/>
                <a:gd name="T1" fmla="*/ 2 h 30"/>
                <a:gd name="T2" fmla="*/ 7 w 26"/>
                <a:gd name="T3" fmla="*/ 11 h 30"/>
                <a:gd name="T4" fmla="*/ 5 w 26"/>
                <a:gd name="T5" fmla="*/ 18 h 30"/>
                <a:gd name="T6" fmla="*/ 9 w 26"/>
                <a:gd name="T7" fmla="*/ 25 h 30"/>
                <a:gd name="T8" fmla="*/ 14 w 26"/>
                <a:gd name="T9" fmla="*/ 26 h 30"/>
                <a:gd name="T10" fmla="*/ 17 w 26"/>
                <a:gd name="T11" fmla="*/ 22 h 30"/>
                <a:gd name="T12" fmla="*/ 18 w 26"/>
                <a:gd name="T13" fmla="*/ 16 h 30"/>
                <a:gd name="T14" fmla="*/ 22 w 26"/>
                <a:gd name="T15" fmla="*/ 14 h 30"/>
                <a:gd name="T16" fmla="*/ 26 w 26"/>
                <a:gd name="T17" fmla="*/ 10 h 30"/>
                <a:gd name="T18" fmla="*/ 25 w 26"/>
                <a:gd name="T19" fmla="*/ 6 h 30"/>
                <a:gd name="T20" fmla="*/ 20 w 26"/>
                <a:gd name="T21" fmla="*/ 8 h 30"/>
                <a:gd name="T22" fmla="*/ 14 w 26"/>
                <a:gd name="T23" fmla="*/ 5 h 30"/>
                <a:gd name="T24" fmla="*/ 11 w 26"/>
                <a:gd name="T25" fmla="*/ 0 h 30"/>
                <a:gd name="T26" fmla="*/ 11 w 26"/>
                <a:gd name="T27" fmla="*/ 3 h 30"/>
                <a:gd name="T28" fmla="*/ 8 w 26"/>
                <a:gd name="T29" fmla="*/ 2 h 30"/>
                <a:gd name="T30" fmla="*/ 8 w 26"/>
                <a:gd name="T31" fmla="*/ 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6" h="30">
                  <a:moveTo>
                    <a:pt x="8" y="2"/>
                  </a:moveTo>
                  <a:cubicBezTo>
                    <a:pt x="7" y="2"/>
                    <a:pt x="7" y="9"/>
                    <a:pt x="7" y="11"/>
                  </a:cubicBezTo>
                  <a:cubicBezTo>
                    <a:pt x="6" y="13"/>
                    <a:pt x="0" y="16"/>
                    <a:pt x="5" y="18"/>
                  </a:cubicBezTo>
                  <a:cubicBezTo>
                    <a:pt x="8" y="19"/>
                    <a:pt x="11" y="21"/>
                    <a:pt x="9" y="25"/>
                  </a:cubicBezTo>
                  <a:cubicBezTo>
                    <a:pt x="6" y="30"/>
                    <a:pt x="11" y="29"/>
                    <a:pt x="14" y="26"/>
                  </a:cubicBezTo>
                  <a:cubicBezTo>
                    <a:pt x="15" y="25"/>
                    <a:pt x="16" y="23"/>
                    <a:pt x="17" y="22"/>
                  </a:cubicBezTo>
                  <a:cubicBezTo>
                    <a:pt x="19" y="19"/>
                    <a:pt x="18" y="19"/>
                    <a:pt x="18" y="16"/>
                  </a:cubicBezTo>
                  <a:cubicBezTo>
                    <a:pt x="19" y="14"/>
                    <a:pt x="21" y="14"/>
                    <a:pt x="22" y="14"/>
                  </a:cubicBezTo>
                  <a:cubicBezTo>
                    <a:pt x="23" y="15"/>
                    <a:pt x="25" y="11"/>
                    <a:pt x="26" y="10"/>
                  </a:cubicBezTo>
                  <a:cubicBezTo>
                    <a:pt x="26" y="9"/>
                    <a:pt x="26" y="6"/>
                    <a:pt x="25" y="6"/>
                  </a:cubicBezTo>
                  <a:cubicBezTo>
                    <a:pt x="23" y="6"/>
                    <a:pt x="21" y="8"/>
                    <a:pt x="20" y="8"/>
                  </a:cubicBezTo>
                  <a:cubicBezTo>
                    <a:pt x="18" y="8"/>
                    <a:pt x="15" y="7"/>
                    <a:pt x="14" y="5"/>
                  </a:cubicBezTo>
                  <a:cubicBezTo>
                    <a:pt x="13" y="4"/>
                    <a:pt x="13" y="0"/>
                    <a:pt x="11" y="0"/>
                  </a:cubicBezTo>
                  <a:cubicBezTo>
                    <a:pt x="11" y="0"/>
                    <a:pt x="11" y="3"/>
                    <a:pt x="11" y="3"/>
                  </a:cubicBezTo>
                  <a:cubicBezTo>
                    <a:pt x="10" y="3"/>
                    <a:pt x="9" y="1"/>
                    <a:pt x="8" y="2"/>
                  </a:cubicBezTo>
                  <a:cubicBezTo>
                    <a:pt x="7" y="2"/>
                    <a:pt x="9" y="1"/>
                    <a:pt x="8"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07" name="Freeform 480">
              <a:extLst>
                <a:ext uri="{FF2B5EF4-FFF2-40B4-BE49-F238E27FC236}">
                  <a16:creationId xmlns:a16="http://schemas.microsoft.com/office/drawing/2014/main" id="{B3B9EC64-F008-1042-A126-4491A36E609C}"/>
                </a:ext>
              </a:extLst>
            </p:cNvPr>
            <p:cNvSpPr>
              <a:spLocks/>
            </p:cNvSpPr>
            <p:nvPr/>
          </p:nvSpPr>
          <p:spPr bwMode="auto">
            <a:xfrm>
              <a:off x="19359438" y="11055894"/>
              <a:ext cx="366243" cy="356781"/>
            </a:xfrm>
            <a:custGeom>
              <a:avLst/>
              <a:gdLst>
                <a:gd name="T0" fmla="*/ 33 w 39"/>
                <a:gd name="T1" fmla="*/ 4 h 38"/>
                <a:gd name="T2" fmla="*/ 30 w 39"/>
                <a:gd name="T3" fmla="*/ 1 h 38"/>
                <a:gd name="T4" fmla="*/ 26 w 39"/>
                <a:gd name="T5" fmla="*/ 8 h 38"/>
                <a:gd name="T6" fmla="*/ 22 w 39"/>
                <a:gd name="T7" fmla="*/ 13 h 38"/>
                <a:gd name="T8" fmla="*/ 15 w 39"/>
                <a:gd name="T9" fmla="*/ 18 h 38"/>
                <a:gd name="T10" fmla="*/ 9 w 39"/>
                <a:gd name="T11" fmla="*/ 22 h 38"/>
                <a:gd name="T12" fmla="*/ 4 w 39"/>
                <a:gd name="T13" fmla="*/ 27 h 38"/>
                <a:gd name="T14" fmla="*/ 2 w 39"/>
                <a:gd name="T15" fmla="*/ 33 h 38"/>
                <a:gd name="T16" fmla="*/ 1 w 39"/>
                <a:gd name="T17" fmla="*/ 34 h 38"/>
                <a:gd name="T18" fmla="*/ 3 w 39"/>
                <a:gd name="T19" fmla="*/ 35 h 38"/>
                <a:gd name="T20" fmla="*/ 10 w 39"/>
                <a:gd name="T21" fmla="*/ 37 h 38"/>
                <a:gd name="T22" fmla="*/ 19 w 39"/>
                <a:gd name="T23" fmla="*/ 34 h 38"/>
                <a:gd name="T24" fmla="*/ 22 w 39"/>
                <a:gd name="T25" fmla="*/ 27 h 38"/>
                <a:gd name="T26" fmla="*/ 27 w 39"/>
                <a:gd name="T27" fmla="*/ 22 h 38"/>
                <a:gd name="T28" fmla="*/ 29 w 39"/>
                <a:gd name="T29" fmla="*/ 21 h 38"/>
                <a:gd name="T30" fmla="*/ 33 w 39"/>
                <a:gd name="T31" fmla="*/ 21 h 38"/>
                <a:gd name="T32" fmla="*/ 32 w 39"/>
                <a:gd name="T33" fmla="*/ 19 h 38"/>
                <a:gd name="T34" fmla="*/ 32 w 39"/>
                <a:gd name="T35" fmla="*/ 17 h 38"/>
                <a:gd name="T36" fmla="*/ 38 w 39"/>
                <a:gd name="T37" fmla="*/ 9 h 38"/>
                <a:gd name="T38" fmla="*/ 38 w 39"/>
                <a:gd name="T39" fmla="*/ 6 h 38"/>
                <a:gd name="T40" fmla="*/ 38 w 39"/>
                <a:gd name="T41" fmla="*/ 4 h 38"/>
                <a:gd name="T42" fmla="*/ 37 w 39"/>
                <a:gd name="T43" fmla="*/ 4 h 38"/>
                <a:gd name="T44" fmla="*/ 37 w 39"/>
                <a:gd name="T45" fmla="*/ 2 h 38"/>
                <a:gd name="T46" fmla="*/ 33 w 39"/>
                <a:gd name="T47" fmla="*/ 4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 h="38">
                  <a:moveTo>
                    <a:pt x="33" y="4"/>
                  </a:moveTo>
                  <a:cubicBezTo>
                    <a:pt x="33" y="4"/>
                    <a:pt x="32" y="0"/>
                    <a:pt x="30" y="1"/>
                  </a:cubicBezTo>
                  <a:cubicBezTo>
                    <a:pt x="27" y="3"/>
                    <a:pt x="28" y="5"/>
                    <a:pt x="26" y="8"/>
                  </a:cubicBezTo>
                  <a:cubicBezTo>
                    <a:pt x="25" y="9"/>
                    <a:pt x="24" y="12"/>
                    <a:pt x="22" y="13"/>
                  </a:cubicBezTo>
                  <a:cubicBezTo>
                    <a:pt x="20" y="16"/>
                    <a:pt x="18" y="17"/>
                    <a:pt x="15" y="18"/>
                  </a:cubicBezTo>
                  <a:cubicBezTo>
                    <a:pt x="13" y="19"/>
                    <a:pt x="12" y="21"/>
                    <a:pt x="9" y="22"/>
                  </a:cubicBezTo>
                  <a:cubicBezTo>
                    <a:pt x="7" y="23"/>
                    <a:pt x="7" y="27"/>
                    <a:pt x="4" y="27"/>
                  </a:cubicBezTo>
                  <a:cubicBezTo>
                    <a:pt x="0" y="28"/>
                    <a:pt x="4" y="31"/>
                    <a:pt x="2" y="33"/>
                  </a:cubicBezTo>
                  <a:cubicBezTo>
                    <a:pt x="1" y="33"/>
                    <a:pt x="0" y="33"/>
                    <a:pt x="1" y="34"/>
                  </a:cubicBezTo>
                  <a:cubicBezTo>
                    <a:pt x="1" y="35"/>
                    <a:pt x="1" y="35"/>
                    <a:pt x="3" y="35"/>
                  </a:cubicBezTo>
                  <a:cubicBezTo>
                    <a:pt x="5" y="35"/>
                    <a:pt x="8" y="37"/>
                    <a:pt x="10" y="37"/>
                  </a:cubicBezTo>
                  <a:cubicBezTo>
                    <a:pt x="14" y="38"/>
                    <a:pt x="16" y="36"/>
                    <a:pt x="19" y="34"/>
                  </a:cubicBezTo>
                  <a:cubicBezTo>
                    <a:pt x="21" y="32"/>
                    <a:pt x="22" y="30"/>
                    <a:pt x="22" y="27"/>
                  </a:cubicBezTo>
                  <a:cubicBezTo>
                    <a:pt x="23" y="24"/>
                    <a:pt x="24" y="24"/>
                    <a:pt x="27" y="22"/>
                  </a:cubicBezTo>
                  <a:cubicBezTo>
                    <a:pt x="28" y="22"/>
                    <a:pt x="28" y="21"/>
                    <a:pt x="29" y="21"/>
                  </a:cubicBezTo>
                  <a:cubicBezTo>
                    <a:pt x="30" y="21"/>
                    <a:pt x="31" y="21"/>
                    <a:pt x="33" y="21"/>
                  </a:cubicBezTo>
                  <a:cubicBezTo>
                    <a:pt x="34" y="20"/>
                    <a:pt x="33" y="19"/>
                    <a:pt x="32" y="19"/>
                  </a:cubicBezTo>
                  <a:cubicBezTo>
                    <a:pt x="31" y="18"/>
                    <a:pt x="31" y="18"/>
                    <a:pt x="32" y="17"/>
                  </a:cubicBezTo>
                  <a:cubicBezTo>
                    <a:pt x="34" y="14"/>
                    <a:pt x="36" y="12"/>
                    <a:pt x="38" y="9"/>
                  </a:cubicBezTo>
                  <a:cubicBezTo>
                    <a:pt x="38" y="8"/>
                    <a:pt x="38" y="7"/>
                    <a:pt x="38" y="6"/>
                  </a:cubicBezTo>
                  <a:cubicBezTo>
                    <a:pt x="38" y="5"/>
                    <a:pt x="38" y="5"/>
                    <a:pt x="38" y="4"/>
                  </a:cubicBezTo>
                  <a:cubicBezTo>
                    <a:pt x="39" y="3"/>
                    <a:pt x="37" y="4"/>
                    <a:pt x="37" y="4"/>
                  </a:cubicBezTo>
                  <a:cubicBezTo>
                    <a:pt x="37" y="3"/>
                    <a:pt x="37" y="3"/>
                    <a:pt x="37" y="2"/>
                  </a:cubicBezTo>
                  <a:cubicBezTo>
                    <a:pt x="36" y="3"/>
                    <a:pt x="35" y="5"/>
                    <a:pt x="33"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08" name="Freeform 481">
              <a:extLst>
                <a:ext uri="{FF2B5EF4-FFF2-40B4-BE49-F238E27FC236}">
                  <a16:creationId xmlns:a16="http://schemas.microsoft.com/office/drawing/2014/main" id="{1F3D38AB-1AE2-FA4A-BE62-1E4866B1D586}"/>
                </a:ext>
              </a:extLst>
            </p:cNvPr>
            <p:cNvSpPr>
              <a:spLocks/>
            </p:cNvSpPr>
            <p:nvPr/>
          </p:nvSpPr>
          <p:spPr bwMode="auto">
            <a:xfrm>
              <a:off x="19416761" y="11412677"/>
              <a:ext cx="19109" cy="19114"/>
            </a:xfrm>
            <a:custGeom>
              <a:avLst/>
              <a:gdLst>
                <a:gd name="T0" fmla="*/ 2 w 2"/>
                <a:gd name="T1" fmla="*/ 2 h 2"/>
                <a:gd name="T2" fmla="*/ 1 w 2"/>
                <a:gd name="T3" fmla="*/ 0 h 2"/>
                <a:gd name="T4" fmla="*/ 0 w 2"/>
                <a:gd name="T5" fmla="*/ 2 h 2"/>
                <a:gd name="T6" fmla="*/ 2 w 2"/>
                <a:gd name="T7" fmla="*/ 2 h 2"/>
              </a:gdLst>
              <a:ahLst/>
              <a:cxnLst>
                <a:cxn ang="0">
                  <a:pos x="T0" y="T1"/>
                </a:cxn>
                <a:cxn ang="0">
                  <a:pos x="T2" y="T3"/>
                </a:cxn>
                <a:cxn ang="0">
                  <a:pos x="T4" y="T5"/>
                </a:cxn>
                <a:cxn ang="0">
                  <a:pos x="T6" y="T7"/>
                </a:cxn>
              </a:cxnLst>
              <a:rect l="0" t="0" r="r" b="b"/>
              <a:pathLst>
                <a:path w="2" h="2">
                  <a:moveTo>
                    <a:pt x="2" y="2"/>
                  </a:moveTo>
                  <a:cubicBezTo>
                    <a:pt x="2" y="1"/>
                    <a:pt x="1" y="1"/>
                    <a:pt x="1" y="0"/>
                  </a:cubicBezTo>
                  <a:cubicBezTo>
                    <a:pt x="0" y="1"/>
                    <a:pt x="0" y="1"/>
                    <a:pt x="0" y="2"/>
                  </a:cubicBezTo>
                  <a:cubicBezTo>
                    <a:pt x="1" y="2"/>
                    <a:pt x="2" y="2"/>
                    <a:pt x="2"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09" name="Freeform 482">
              <a:extLst>
                <a:ext uri="{FF2B5EF4-FFF2-40B4-BE49-F238E27FC236}">
                  <a16:creationId xmlns:a16="http://schemas.microsoft.com/office/drawing/2014/main" id="{4C1DFC8B-A3F2-3846-9C4C-1C09E57D42EB}"/>
                </a:ext>
              </a:extLst>
            </p:cNvPr>
            <p:cNvSpPr>
              <a:spLocks/>
            </p:cNvSpPr>
            <p:nvPr/>
          </p:nvSpPr>
          <p:spPr bwMode="auto">
            <a:xfrm>
              <a:off x="18343513" y="11065452"/>
              <a:ext cx="178346" cy="168835"/>
            </a:xfrm>
            <a:custGeom>
              <a:avLst/>
              <a:gdLst>
                <a:gd name="T0" fmla="*/ 0 w 19"/>
                <a:gd name="T1" fmla="*/ 2 h 18"/>
                <a:gd name="T2" fmla="*/ 2 w 19"/>
                <a:gd name="T3" fmla="*/ 7 h 18"/>
                <a:gd name="T4" fmla="*/ 4 w 19"/>
                <a:gd name="T5" fmla="*/ 10 h 18"/>
                <a:gd name="T6" fmla="*/ 3 w 19"/>
                <a:gd name="T7" fmla="*/ 12 h 18"/>
                <a:gd name="T8" fmla="*/ 9 w 19"/>
                <a:gd name="T9" fmla="*/ 18 h 18"/>
                <a:gd name="T10" fmla="*/ 12 w 19"/>
                <a:gd name="T11" fmla="*/ 15 h 18"/>
                <a:gd name="T12" fmla="*/ 13 w 19"/>
                <a:gd name="T13" fmla="*/ 17 h 18"/>
                <a:gd name="T14" fmla="*/ 14 w 19"/>
                <a:gd name="T15" fmla="*/ 14 h 18"/>
                <a:gd name="T16" fmla="*/ 16 w 19"/>
                <a:gd name="T17" fmla="*/ 15 h 18"/>
                <a:gd name="T18" fmla="*/ 18 w 19"/>
                <a:gd name="T19" fmla="*/ 7 h 18"/>
                <a:gd name="T20" fmla="*/ 16 w 19"/>
                <a:gd name="T21" fmla="*/ 1 h 18"/>
                <a:gd name="T22" fmla="*/ 7 w 19"/>
                <a:gd name="T23" fmla="*/ 3 h 18"/>
                <a:gd name="T24" fmla="*/ 0 w 19"/>
                <a:gd name="T25" fmla="*/ 2 h 18"/>
                <a:gd name="T26" fmla="*/ 0 w 19"/>
                <a:gd name="T27" fmla="*/ 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 h="18">
                  <a:moveTo>
                    <a:pt x="0" y="2"/>
                  </a:moveTo>
                  <a:cubicBezTo>
                    <a:pt x="0" y="3"/>
                    <a:pt x="2" y="6"/>
                    <a:pt x="2" y="7"/>
                  </a:cubicBezTo>
                  <a:cubicBezTo>
                    <a:pt x="3" y="8"/>
                    <a:pt x="4" y="9"/>
                    <a:pt x="4" y="10"/>
                  </a:cubicBezTo>
                  <a:cubicBezTo>
                    <a:pt x="4" y="11"/>
                    <a:pt x="3" y="11"/>
                    <a:pt x="3" y="12"/>
                  </a:cubicBezTo>
                  <a:cubicBezTo>
                    <a:pt x="4" y="15"/>
                    <a:pt x="7" y="17"/>
                    <a:pt x="9" y="18"/>
                  </a:cubicBezTo>
                  <a:cubicBezTo>
                    <a:pt x="11" y="18"/>
                    <a:pt x="11" y="16"/>
                    <a:pt x="12" y="15"/>
                  </a:cubicBezTo>
                  <a:cubicBezTo>
                    <a:pt x="12" y="15"/>
                    <a:pt x="13" y="17"/>
                    <a:pt x="13" y="17"/>
                  </a:cubicBezTo>
                  <a:cubicBezTo>
                    <a:pt x="13" y="16"/>
                    <a:pt x="13" y="14"/>
                    <a:pt x="14" y="14"/>
                  </a:cubicBezTo>
                  <a:cubicBezTo>
                    <a:pt x="15" y="13"/>
                    <a:pt x="15" y="15"/>
                    <a:pt x="16" y="15"/>
                  </a:cubicBezTo>
                  <a:cubicBezTo>
                    <a:pt x="15" y="15"/>
                    <a:pt x="18" y="8"/>
                    <a:pt x="18" y="7"/>
                  </a:cubicBezTo>
                  <a:cubicBezTo>
                    <a:pt x="18" y="6"/>
                    <a:pt x="19" y="0"/>
                    <a:pt x="16" y="1"/>
                  </a:cubicBezTo>
                  <a:cubicBezTo>
                    <a:pt x="13" y="2"/>
                    <a:pt x="10" y="4"/>
                    <a:pt x="7" y="3"/>
                  </a:cubicBezTo>
                  <a:cubicBezTo>
                    <a:pt x="6" y="3"/>
                    <a:pt x="1" y="0"/>
                    <a:pt x="0" y="2"/>
                  </a:cubicBezTo>
                  <a:cubicBezTo>
                    <a:pt x="0" y="3"/>
                    <a:pt x="1" y="0"/>
                    <a:pt x="0"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10" name="Freeform 483">
              <a:extLst>
                <a:ext uri="{FF2B5EF4-FFF2-40B4-BE49-F238E27FC236}">
                  <a16:creationId xmlns:a16="http://schemas.microsoft.com/office/drawing/2014/main" id="{660DADFD-FC59-7B4B-9F3E-C7B76428C523}"/>
                </a:ext>
              </a:extLst>
            </p:cNvPr>
            <p:cNvSpPr>
              <a:spLocks/>
            </p:cNvSpPr>
            <p:nvPr/>
          </p:nvSpPr>
          <p:spPr bwMode="auto">
            <a:xfrm>
              <a:off x="18483640" y="11017669"/>
              <a:ext cx="28662" cy="47785"/>
            </a:xfrm>
            <a:custGeom>
              <a:avLst/>
              <a:gdLst>
                <a:gd name="T0" fmla="*/ 3 w 3"/>
                <a:gd name="T1" fmla="*/ 4 h 5"/>
                <a:gd name="T2" fmla="*/ 1 w 3"/>
                <a:gd name="T3" fmla="*/ 0 h 5"/>
                <a:gd name="T4" fmla="*/ 3 w 3"/>
                <a:gd name="T5" fmla="*/ 4 h 5"/>
              </a:gdLst>
              <a:ahLst/>
              <a:cxnLst>
                <a:cxn ang="0">
                  <a:pos x="T0" y="T1"/>
                </a:cxn>
                <a:cxn ang="0">
                  <a:pos x="T2" y="T3"/>
                </a:cxn>
                <a:cxn ang="0">
                  <a:pos x="T4" y="T5"/>
                </a:cxn>
              </a:cxnLst>
              <a:rect l="0" t="0" r="r" b="b"/>
              <a:pathLst>
                <a:path w="3" h="5">
                  <a:moveTo>
                    <a:pt x="3" y="4"/>
                  </a:moveTo>
                  <a:cubicBezTo>
                    <a:pt x="3" y="5"/>
                    <a:pt x="0" y="1"/>
                    <a:pt x="1" y="0"/>
                  </a:cubicBezTo>
                  <a:cubicBezTo>
                    <a:pt x="2" y="0"/>
                    <a:pt x="3" y="1"/>
                    <a:pt x="3"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11" name="Freeform 484">
              <a:extLst>
                <a:ext uri="{FF2B5EF4-FFF2-40B4-BE49-F238E27FC236}">
                  <a16:creationId xmlns:a16="http://schemas.microsoft.com/office/drawing/2014/main" id="{6057E815-BFB1-6447-B647-7B56F91D99C7}"/>
                </a:ext>
              </a:extLst>
            </p:cNvPr>
            <p:cNvSpPr>
              <a:spLocks/>
            </p:cNvSpPr>
            <p:nvPr/>
          </p:nvSpPr>
          <p:spPr bwMode="auto">
            <a:xfrm>
              <a:off x="18295742" y="11017669"/>
              <a:ext cx="19109" cy="19114"/>
            </a:xfrm>
            <a:custGeom>
              <a:avLst/>
              <a:gdLst>
                <a:gd name="T0" fmla="*/ 1 w 2"/>
                <a:gd name="T1" fmla="*/ 2 h 2"/>
                <a:gd name="T2" fmla="*/ 1 w 2"/>
                <a:gd name="T3" fmla="*/ 0 h 2"/>
                <a:gd name="T4" fmla="*/ 1 w 2"/>
                <a:gd name="T5" fmla="*/ 2 h 2"/>
              </a:gdLst>
              <a:ahLst/>
              <a:cxnLst>
                <a:cxn ang="0">
                  <a:pos x="T0" y="T1"/>
                </a:cxn>
                <a:cxn ang="0">
                  <a:pos x="T2" y="T3"/>
                </a:cxn>
                <a:cxn ang="0">
                  <a:pos x="T4" y="T5"/>
                </a:cxn>
              </a:cxnLst>
              <a:rect l="0" t="0" r="r" b="b"/>
              <a:pathLst>
                <a:path w="2" h="2">
                  <a:moveTo>
                    <a:pt x="1" y="2"/>
                  </a:moveTo>
                  <a:cubicBezTo>
                    <a:pt x="0" y="2"/>
                    <a:pt x="0" y="0"/>
                    <a:pt x="1" y="0"/>
                  </a:cubicBezTo>
                  <a:cubicBezTo>
                    <a:pt x="2" y="0"/>
                    <a:pt x="2" y="2"/>
                    <a:pt x="1"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12" name="Freeform 485">
              <a:extLst>
                <a:ext uri="{FF2B5EF4-FFF2-40B4-BE49-F238E27FC236}">
                  <a16:creationId xmlns:a16="http://schemas.microsoft.com/office/drawing/2014/main" id="{6D6A0F99-D705-AD49-B022-B1D77FF046B0}"/>
                </a:ext>
              </a:extLst>
            </p:cNvPr>
            <p:cNvSpPr>
              <a:spLocks/>
            </p:cNvSpPr>
            <p:nvPr/>
          </p:nvSpPr>
          <p:spPr bwMode="auto">
            <a:xfrm>
              <a:off x="15384910" y="8593469"/>
              <a:ext cx="101909" cy="168835"/>
            </a:xfrm>
            <a:custGeom>
              <a:avLst/>
              <a:gdLst>
                <a:gd name="T0" fmla="*/ 2 w 11"/>
                <a:gd name="T1" fmla="*/ 0 h 18"/>
                <a:gd name="T2" fmla="*/ 1 w 11"/>
                <a:gd name="T3" fmla="*/ 0 h 18"/>
                <a:gd name="T4" fmla="*/ 1 w 11"/>
                <a:gd name="T5" fmla="*/ 3 h 18"/>
                <a:gd name="T6" fmla="*/ 0 w 11"/>
                <a:gd name="T7" fmla="*/ 8 h 18"/>
                <a:gd name="T8" fmla="*/ 4 w 11"/>
                <a:gd name="T9" fmla="*/ 18 h 18"/>
                <a:gd name="T10" fmla="*/ 9 w 11"/>
                <a:gd name="T11" fmla="*/ 15 h 18"/>
                <a:gd name="T12" fmla="*/ 9 w 11"/>
                <a:gd name="T13" fmla="*/ 8 h 18"/>
                <a:gd name="T14" fmla="*/ 2 w 11"/>
                <a:gd name="T15" fmla="*/ 0 h 18"/>
                <a:gd name="T16" fmla="*/ 2 w 11"/>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8">
                  <a:moveTo>
                    <a:pt x="2" y="0"/>
                  </a:moveTo>
                  <a:cubicBezTo>
                    <a:pt x="2" y="0"/>
                    <a:pt x="2" y="0"/>
                    <a:pt x="1" y="0"/>
                  </a:cubicBezTo>
                  <a:cubicBezTo>
                    <a:pt x="1" y="0"/>
                    <a:pt x="1" y="3"/>
                    <a:pt x="1" y="3"/>
                  </a:cubicBezTo>
                  <a:cubicBezTo>
                    <a:pt x="1" y="5"/>
                    <a:pt x="0" y="6"/>
                    <a:pt x="0" y="8"/>
                  </a:cubicBezTo>
                  <a:cubicBezTo>
                    <a:pt x="0" y="11"/>
                    <a:pt x="0" y="18"/>
                    <a:pt x="4" y="18"/>
                  </a:cubicBezTo>
                  <a:cubicBezTo>
                    <a:pt x="6" y="18"/>
                    <a:pt x="9" y="17"/>
                    <a:pt x="9" y="15"/>
                  </a:cubicBezTo>
                  <a:cubicBezTo>
                    <a:pt x="11" y="13"/>
                    <a:pt x="9" y="10"/>
                    <a:pt x="9" y="8"/>
                  </a:cubicBezTo>
                  <a:cubicBezTo>
                    <a:pt x="7" y="6"/>
                    <a:pt x="5" y="0"/>
                    <a:pt x="2" y="0"/>
                  </a:cubicBezTo>
                  <a:cubicBezTo>
                    <a:pt x="1" y="0"/>
                    <a:pt x="3" y="0"/>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13" name="Freeform 486">
              <a:extLst>
                <a:ext uri="{FF2B5EF4-FFF2-40B4-BE49-F238E27FC236}">
                  <a16:creationId xmlns:a16="http://schemas.microsoft.com/office/drawing/2014/main" id="{2A8D537B-F270-D941-A1E3-D112FAED8296}"/>
                </a:ext>
              </a:extLst>
            </p:cNvPr>
            <p:cNvSpPr>
              <a:spLocks/>
            </p:cNvSpPr>
            <p:nvPr/>
          </p:nvSpPr>
          <p:spPr bwMode="auto">
            <a:xfrm>
              <a:off x="13665165" y="9606473"/>
              <a:ext cx="337579" cy="653035"/>
            </a:xfrm>
            <a:custGeom>
              <a:avLst/>
              <a:gdLst>
                <a:gd name="T0" fmla="*/ 31 w 36"/>
                <a:gd name="T1" fmla="*/ 2 h 70"/>
                <a:gd name="T2" fmla="*/ 29 w 36"/>
                <a:gd name="T3" fmla="*/ 0 h 70"/>
                <a:gd name="T4" fmla="*/ 28 w 36"/>
                <a:gd name="T5" fmla="*/ 3 h 70"/>
                <a:gd name="T6" fmla="*/ 26 w 36"/>
                <a:gd name="T7" fmla="*/ 8 h 70"/>
                <a:gd name="T8" fmla="*/ 23 w 36"/>
                <a:gd name="T9" fmla="*/ 8 h 70"/>
                <a:gd name="T10" fmla="*/ 23 w 36"/>
                <a:gd name="T11" fmla="*/ 10 h 70"/>
                <a:gd name="T12" fmla="*/ 22 w 36"/>
                <a:gd name="T13" fmla="*/ 12 h 70"/>
                <a:gd name="T14" fmla="*/ 23 w 36"/>
                <a:gd name="T15" fmla="*/ 13 h 70"/>
                <a:gd name="T16" fmla="*/ 21 w 36"/>
                <a:gd name="T17" fmla="*/ 14 h 70"/>
                <a:gd name="T18" fmla="*/ 19 w 36"/>
                <a:gd name="T19" fmla="*/ 16 h 70"/>
                <a:gd name="T20" fmla="*/ 15 w 36"/>
                <a:gd name="T21" fmla="*/ 18 h 70"/>
                <a:gd name="T22" fmla="*/ 15 w 36"/>
                <a:gd name="T23" fmla="*/ 19 h 70"/>
                <a:gd name="T24" fmla="*/ 13 w 36"/>
                <a:gd name="T25" fmla="*/ 19 h 70"/>
                <a:gd name="T26" fmla="*/ 8 w 36"/>
                <a:gd name="T27" fmla="*/ 21 h 70"/>
                <a:gd name="T28" fmla="*/ 6 w 36"/>
                <a:gd name="T29" fmla="*/ 21 h 70"/>
                <a:gd name="T30" fmla="*/ 4 w 36"/>
                <a:gd name="T31" fmla="*/ 27 h 70"/>
                <a:gd name="T32" fmla="*/ 4 w 36"/>
                <a:gd name="T33" fmla="*/ 44 h 70"/>
                <a:gd name="T34" fmla="*/ 0 w 36"/>
                <a:gd name="T35" fmla="*/ 51 h 70"/>
                <a:gd name="T36" fmla="*/ 0 w 36"/>
                <a:gd name="T37" fmla="*/ 55 h 70"/>
                <a:gd name="T38" fmla="*/ 2 w 36"/>
                <a:gd name="T39" fmla="*/ 59 h 70"/>
                <a:gd name="T40" fmla="*/ 5 w 36"/>
                <a:gd name="T41" fmla="*/ 68 h 70"/>
                <a:gd name="T42" fmla="*/ 16 w 36"/>
                <a:gd name="T43" fmla="*/ 68 h 70"/>
                <a:gd name="T44" fmla="*/ 24 w 36"/>
                <a:gd name="T45" fmla="*/ 50 h 70"/>
                <a:gd name="T46" fmla="*/ 31 w 36"/>
                <a:gd name="T47" fmla="*/ 30 h 70"/>
                <a:gd name="T48" fmla="*/ 32 w 36"/>
                <a:gd name="T49" fmla="*/ 23 h 70"/>
                <a:gd name="T50" fmla="*/ 34 w 36"/>
                <a:gd name="T51" fmla="*/ 19 h 70"/>
                <a:gd name="T52" fmla="*/ 36 w 36"/>
                <a:gd name="T53" fmla="*/ 17 h 70"/>
                <a:gd name="T54" fmla="*/ 35 w 36"/>
                <a:gd name="T55" fmla="*/ 11 h 70"/>
                <a:gd name="T56" fmla="*/ 31 w 36"/>
                <a:gd name="T57" fmla="*/ 2 h 70"/>
                <a:gd name="T58" fmla="*/ 31 w 36"/>
                <a:gd name="T59" fmla="*/ 2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6" h="70">
                  <a:moveTo>
                    <a:pt x="31" y="2"/>
                  </a:moveTo>
                  <a:cubicBezTo>
                    <a:pt x="31" y="2"/>
                    <a:pt x="30" y="0"/>
                    <a:pt x="29" y="0"/>
                  </a:cubicBezTo>
                  <a:cubicBezTo>
                    <a:pt x="29" y="1"/>
                    <a:pt x="28" y="2"/>
                    <a:pt x="28" y="3"/>
                  </a:cubicBezTo>
                  <a:cubicBezTo>
                    <a:pt x="27" y="5"/>
                    <a:pt x="27" y="6"/>
                    <a:pt x="26" y="8"/>
                  </a:cubicBezTo>
                  <a:cubicBezTo>
                    <a:pt x="25" y="9"/>
                    <a:pt x="24" y="8"/>
                    <a:pt x="23" y="8"/>
                  </a:cubicBezTo>
                  <a:cubicBezTo>
                    <a:pt x="23" y="8"/>
                    <a:pt x="24" y="9"/>
                    <a:pt x="23" y="10"/>
                  </a:cubicBezTo>
                  <a:cubicBezTo>
                    <a:pt x="23" y="11"/>
                    <a:pt x="22" y="11"/>
                    <a:pt x="22" y="12"/>
                  </a:cubicBezTo>
                  <a:cubicBezTo>
                    <a:pt x="22" y="12"/>
                    <a:pt x="23" y="13"/>
                    <a:pt x="23" y="13"/>
                  </a:cubicBezTo>
                  <a:cubicBezTo>
                    <a:pt x="23" y="14"/>
                    <a:pt x="22" y="13"/>
                    <a:pt x="21" y="14"/>
                  </a:cubicBezTo>
                  <a:cubicBezTo>
                    <a:pt x="20" y="14"/>
                    <a:pt x="20" y="15"/>
                    <a:pt x="19" y="16"/>
                  </a:cubicBezTo>
                  <a:cubicBezTo>
                    <a:pt x="18" y="17"/>
                    <a:pt x="17" y="17"/>
                    <a:pt x="15" y="18"/>
                  </a:cubicBezTo>
                  <a:cubicBezTo>
                    <a:pt x="14" y="18"/>
                    <a:pt x="16" y="19"/>
                    <a:pt x="15" y="19"/>
                  </a:cubicBezTo>
                  <a:cubicBezTo>
                    <a:pt x="15" y="20"/>
                    <a:pt x="13" y="18"/>
                    <a:pt x="13" y="19"/>
                  </a:cubicBezTo>
                  <a:cubicBezTo>
                    <a:pt x="11" y="20"/>
                    <a:pt x="10" y="20"/>
                    <a:pt x="8" y="21"/>
                  </a:cubicBezTo>
                  <a:cubicBezTo>
                    <a:pt x="7" y="21"/>
                    <a:pt x="6" y="20"/>
                    <a:pt x="6" y="21"/>
                  </a:cubicBezTo>
                  <a:cubicBezTo>
                    <a:pt x="5" y="23"/>
                    <a:pt x="5" y="25"/>
                    <a:pt x="4" y="27"/>
                  </a:cubicBezTo>
                  <a:cubicBezTo>
                    <a:pt x="3" y="32"/>
                    <a:pt x="8" y="39"/>
                    <a:pt x="4" y="44"/>
                  </a:cubicBezTo>
                  <a:cubicBezTo>
                    <a:pt x="3" y="46"/>
                    <a:pt x="1" y="48"/>
                    <a:pt x="0" y="51"/>
                  </a:cubicBezTo>
                  <a:cubicBezTo>
                    <a:pt x="0" y="52"/>
                    <a:pt x="0" y="54"/>
                    <a:pt x="0" y="55"/>
                  </a:cubicBezTo>
                  <a:cubicBezTo>
                    <a:pt x="1" y="56"/>
                    <a:pt x="3" y="57"/>
                    <a:pt x="2" y="59"/>
                  </a:cubicBezTo>
                  <a:cubicBezTo>
                    <a:pt x="1" y="62"/>
                    <a:pt x="2" y="66"/>
                    <a:pt x="5" y="68"/>
                  </a:cubicBezTo>
                  <a:cubicBezTo>
                    <a:pt x="8" y="70"/>
                    <a:pt x="11" y="70"/>
                    <a:pt x="16" y="68"/>
                  </a:cubicBezTo>
                  <a:cubicBezTo>
                    <a:pt x="21" y="66"/>
                    <a:pt x="22" y="55"/>
                    <a:pt x="24" y="50"/>
                  </a:cubicBezTo>
                  <a:cubicBezTo>
                    <a:pt x="26" y="43"/>
                    <a:pt x="29" y="37"/>
                    <a:pt x="31" y="30"/>
                  </a:cubicBezTo>
                  <a:cubicBezTo>
                    <a:pt x="31" y="28"/>
                    <a:pt x="31" y="25"/>
                    <a:pt x="32" y="23"/>
                  </a:cubicBezTo>
                  <a:cubicBezTo>
                    <a:pt x="33" y="22"/>
                    <a:pt x="31" y="14"/>
                    <a:pt x="34" y="19"/>
                  </a:cubicBezTo>
                  <a:cubicBezTo>
                    <a:pt x="35" y="20"/>
                    <a:pt x="35" y="18"/>
                    <a:pt x="36" y="17"/>
                  </a:cubicBezTo>
                  <a:cubicBezTo>
                    <a:pt x="36" y="15"/>
                    <a:pt x="35" y="13"/>
                    <a:pt x="35" y="11"/>
                  </a:cubicBezTo>
                  <a:cubicBezTo>
                    <a:pt x="34" y="9"/>
                    <a:pt x="33" y="4"/>
                    <a:pt x="31" y="2"/>
                  </a:cubicBezTo>
                  <a:cubicBezTo>
                    <a:pt x="30" y="1"/>
                    <a:pt x="32" y="2"/>
                    <a:pt x="31"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14" name="Freeform 487">
              <a:extLst>
                <a:ext uri="{FF2B5EF4-FFF2-40B4-BE49-F238E27FC236}">
                  <a16:creationId xmlns:a16="http://schemas.microsoft.com/office/drawing/2014/main" id="{1DF87BB3-9115-274D-918E-E70F6EED7555}"/>
                </a:ext>
              </a:extLst>
            </p:cNvPr>
            <p:cNvSpPr>
              <a:spLocks/>
            </p:cNvSpPr>
            <p:nvPr/>
          </p:nvSpPr>
          <p:spPr bwMode="auto">
            <a:xfrm>
              <a:off x="14413572" y="5028840"/>
              <a:ext cx="101909" cy="76452"/>
            </a:xfrm>
            <a:custGeom>
              <a:avLst/>
              <a:gdLst>
                <a:gd name="T0" fmla="*/ 9 w 11"/>
                <a:gd name="T1" fmla="*/ 7 h 8"/>
                <a:gd name="T2" fmla="*/ 8 w 11"/>
                <a:gd name="T3" fmla="*/ 4 h 8"/>
                <a:gd name="T4" fmla="*/ 3 w 11"/>
                <a:gd name="T5" fmla="*/ 0 h 8"/>
                <a:gd name="T6" fmla="*/ 1 w 11"/>
                <a:gd name="T7" fmla="*/ 2 h 8"/>
                <a:gd name="T8" fmla="*/ 3 w 11"/>
                <a:gd name="T9" fmla="*/ 5 h 8"/>
                <a:gd name="T10" fmla="*/ 9 w 11"/>
                <a:gd name="T11" fmla="*/ 7 h 8"/>
                <a:gd name="T12" fmla="*/ 9 w 11"/>
                <a:gd name="T13" fmla="*/ 7 h 8"/>
              </a:gdLst>
              <a:ahLst/>
              <a:cxnLst>
                <a:cxn ang="0">
                  <a:pos x="T0" y="T1"/>
                </a:cxn>
                <a:cxn ang="0">
                  <a:pos x="T2" y="T3"/>
                </a:cxn>
                <a:cxn ang="0">
                  <a:pos x="T4" y="T5"/>
                </a:cxn>
                <a:cxn ang="0">
                  <a:pos x="T6" y="T7"/>
                </a:cxn>
                <a:cxn ang="0">
                  <a:pos x="T8" y="T9"/>
                </a:cxn>
                <a:cxn ang="0">
                  <a:pos x="T10" y="T11"/>
                </a:cxn>
                <a:cxn ang="0">
                  <a:pos x="T12" y="T13"/>
                </a:cxn>
              </a:cxnLst>
              <a:rect l="0" t="0" r="r" b="b"/>
              <a:pathLst>
                <a:path w="11" h="8">
                  <a:moveTo>
                    <a:pt x="9" y="7"/>
                  </a:moveTo>
                  <a:cubicBezTo>
                    <a:pt x="11" y="8"/>
                    <a:pt x="9" y="5"/>
                    <a:pt x="8" y="4"/>
                  </a:cubicBezTo>
                  <a:cubicBezTo>
                    <a:pt x="7" y="3"/>
                    <a:pt x="4" y="1"/>
                    <a:pt x="3" y="0"/>
                  </a:cubicBezTo>
                  <a:cubicBezTo>
                    <a:pt x="2" y="0"/>
                    <a:pt x="1" y="1"/>
                    <a:pt x="1" y="2"/>
                  </a:cubicBezTo>
                  <a:cubicBezTo>
                    <a:pt x="0" y="3"/>
                    <a:pt x="2" y="4"/>
                    <a:pt x="3" y="5"/>
                  </a:cubicBezTo>
                  <a:cubicBezTo>
                    <a:pt x="5" y="6"/>
                    <a:pt x="7" y="7"/>
                    <a:pt x="9" y="7"/>
                  </a:cubicBezTo>
                  <a:cubicBezTo>
                    <a:pt x="10" y="7"/>
                    <a:pt x="7" y="7"/>
                    <a:pt x="9" y="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15" name="Freeform 488">
              <a:extLst>
                <a:ext uri="{FF2B5EF4-FFF2-40B4-BE49-F238E27FC236}">
                  <a16:creationId xmlns:a16="http://schemas.microsoft.com/office/drawing/2014/main" id="{30F0E39E-5A96-8A48-8573-D42D7CF33B42}"/>
                </a:ext>
              </a:extLst>
            </p:cNvPr>
            <p:cNvSpPr>
              <a:spLocks/>
            </p:cNvSpPr>
            <p:nvPr/>
          </p:nvSpPr>
          <p:spPr bwMode="auto">
            <a:xfrm>
              <a:off x="13926310" y="5086181"/>
              <a:ext cx="101909" cy="92380"/>
            </a:xfrm>
            <a:custGeom>
              <a:avLst/>
              <a:gdLst>
                <a:gd name="T0" fmla="*/ 10 w 11"/>
                <a:gd name="T1" fmla="*/ 6 h 10"/>
                <a:gd name="T2" fmla="*/ 6 w 11"/>
                <a:gd name="T3" fmla="*/ 10 h 10"/>
                <a:gd name="T4" fmla="*/ 0 w 11"/>
                <a:gd name="T5" fmla="*/ 6 h 10"/>
                <a:gd name="T6" fmla="*/ 10 w 11"/>
                <a:gd name="T7" fmla="*/ 6 h 10"/>
                <a:gd name="T8" fmla="*/ 10 w 11"/>
                <a:gd name="T9" fmla="*/ 6 h 10"/>
              </a:gdLst>
              <a:ahLst/>
              <a:cxnLst>
                <a:cxn ang="0">
                  <a:pos x="T0" y="T1"/>
                </a:cxn>
                <a:cxn ang="0">
                  <a:pos x="T2" y="T3"/>
                </a:cxn>
                <a:cxn ang="0">
                  <a:pos x="T4" y="T5"/>
                </a:cxn>
                <a:cxn ang="0">
                  <a:pos x="T6" y="T7"/>
                </a:cxn>
                <a:cxn ang="0">
                  <a:pos x="T8" y="T9"/>
                </a:cxn>
              </a:cxnLst>
              <a:rect l="0" t="0" r="r" b="b"/>
              <a:pathLst>
                <a:path w="11" h="10">
                  <a:moveTo>
                    <a:pt x="10" y="6"/>
                  </a:moveTo>
                  <a:cubicBezTo>
                    <a:pt x="10" y="8"/>
                    <a:pt x="7" y="9"/>
                    <a:pt x="6" y="10"/>
                  </a:cubicBezTo>
                  <a:cubicBezTo>
                    <a:pt x="4" y="10"/>
                    <a:pt x="0" y="9"/>
                    <a:pt x="0" y="6"/>
                  </a:cubicBezTo>
                  <a:cubicBezTo>
                    <a:pt x="1" y="0"/>
                    <a:pt x="11" y="6"/>
                    <a:pt x="10" y="6"/>
                  </a:cubicBezTo>
                  <a:cubicBezTo>
                    <a:pt x="10" y="7"/>
                    <a:pt x="11" y="5"/>
                    <a:pt x="10"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16" name="Freeform 489">
              <a:extLst>
                <a:ext uri="{FF2B5EF4-FFF2-40B4-BE49-F238E27FC236}">
                  <a16:creationId xmlns:a16="http://schemas.microsoft.com/office/drawing/2014/main" id="{F4432F54-B1B6-B646-80AF-8D5306AE54EE}"/>
                </a:ext>
              </a:extLst>
            </p:cNvPr>
            <p:cNvSpPr>
              <a:spLocks/>
            </p:cNvSpPr>
            <p:nvPr/>
          </p:nvSpPr>
          <p:spPr bwMode="auto">
            <a:xfrm>
              <a:off x="14945419" y="4767625"/>
              <a:ext cx="82803" cy="47785"/>
            </a:xfrm>
            <a:custGeom>
              <a:avLst/>
              <a:gdLst>
                <a:gd name="T0" fmla="*/ 9 w 9"/>
                <a:gd name="T1" fmla="*/ 3 h 5"/>
                <a:gd name="T2" fmla="*/ 4 w 9"/>
                <a:gd name="T3" fmla="*/ 5 h 5"/>
                <a:gd name="T4" fmla="*/ 1 w 9"/>
                <a:gd name="T5" fmla="*/ 1 h 5"/>
                <a:gd name="T6" fmla="*/ 6 w 9"/>
                <a:gd name="T7" fmla="*/ 1 h 5"/>
                <a:gd name="T8" fmla="*/ 9 w 9"/>
                <a:gd name="T9" fmla="*/ 3 h 5"/>
              </a:gdLst>
              <a:ahLst/>
              <a:cxnLst>
                <a:cxn ang="0">
                  <a:pos x="T0" y="T1"/>
                </a:cxn>
                <a:cxn ang="0">
                  <a:pos x="T2" y="T3"/>
                </a:cxn>
                <a:cxn ang="0">
                  <a:pos x="T4" y="T5"/>
                </a:cxn>
                <a:cxn ang="0">
                  <a:pos x="T6" y="T7"/>
                </a:cxn>
                <a:cxn ang="0">
                  <a:pos x="T8" y="T9"/>
                </a:cxn>
              </a:cxnLst>
              <a:rect l="0" t="0" r="r" b="b"/>
              <a:pathLst>
                <a:path w="9" h="5">
                  <a:moveTo>
                    <a:pt x="9" y="3"/>
                  </a:moveTo>
                  <a:cubicBezTo>
                    <a:pt x="7" y="4"/>
                    <a:pt x="6" y="4"/>
                    <a:pt x="4" y="5"/>
                  </a:cubicBezTo>
                  <a:cubicBezTo>
                    <a:pt x="2" y="5"/>
                    <a:pt x="0" y="3"/>
                    <a:pt x="1" y="1"/>
                  </a:cubicBezTo>
                  <a:cubicBezTo>
                    <a:pt x="1" y="0"/>
                    <a:pt x="5" y="0"/>
                    <a:pt x="6" y="1"/>
                  </a:cubicBezTo>
                  <a:cubicBezTo>
                    <a:pt x="7" y="1"/>
                    <a:pt x="8" y="3"/>
                    <a:pt x="9"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17" name="Freeform 490">
              <a:extLst>
                <a:ext uri="{FF2B5EF4-FFF2-40B4-BE49-F238E27FC236}">
                  <a16:creationId xmlns:a16="http://schemas.microsoft.com/office/drawing/2014/main" id="{64D8149F-6B5C-9A45-B13A-BD2E569AB83F}"/>
                </a:ext>
              </a:extLst>
            </p:cNvPr>
            <p:cNvSpPr>
              <a:spLocks/>
            </p:cNvSpPr>
            <p:nvPr/>
          </p:nvSpPr>
          <p:spPr bwMode="auto">
            <a:xfrm>
              <a:off x="16811662" y="4675245"/>
              <a:ext cx="92356" cy="44598"/>
            </a:xfrm>
            <a:custGeom>
              <a:avLst/>
              <a:gdLst>
                <a:gd name="T0" fmla="*/ 6 w 10"/>
                <a:gd name="T1" fmla="*/ 5 h 5"/>
                <a:gd name="T2" fmla="*/ 1 w 10"/>
                <a:gd name="T3" fmla="*/ 4 h 5"/>
                <a:gd name="T4" fmla="*/ 4 w 10"/>
                <a:gd name="T5" fmla="*/ 1 h 5"/>
                <a:gd name="T6" fmla="*/ 9 w 10"/>
                <a:gd name="T7" fmla="*/ 1 h 5"/>
                <a:gd name="T8" fmla="*/ 6 w 10"/>
                <a:gd name="T9" fmla="*/ 5 h 5"/>
                <a:gd name="T10" fmla="*/ 6 w 10"/>
                <a:gd name="T11" fmla="*/ 5 h 5"/>
              </a:gdLst>
              <a:ahLst/>
              <a:cxnLst>
                <a:cxn ang="0">
                  <a:pos x="T0" y="T1"/>
                </a:cxn>
                <a:cxn ang="0">
                  <a:pos x="T2" y="T3"/>
                </a:cxn>
                <a:cxn ang="0">
                  <a:pos x="T4" y="T5"/>
                </a:cxn>
                <a:cxn ang="0">
                  <a:pos x="T6" y="T7"/>
                </a:cxn>
                <a:cxn ang="0">
                  <a:pos x="T8" y="T9"/>
                </a:cxn>
                <a:cxn ang="0">
                  <a:pos x="T10" y="T11"/>
                </a:cxn>
              </a:cxnLst>
              <a:rect l="0" t="0" r="r" b="b"/>
              <a:pathLst>
                <a:path w="10" h="5">
                  <a:moveTo>
                    <a:pt x="6" y="5"/>
                  </a:moveTo>
                  <a:cubicBezTo>
                    <a:pt x="4" y="5"/>
                    <a:pt x="2" y="4"/>
                    <a:pt x="1" y="4"/>
                  </a:cubicBezTo>
                  <a:cubicBezTo>
                    <a:pt x="0" y="3"/>
                    <a:pt x="3" y="1"/>
                    <a:pt x="4" y="1"/>
                  </a:cubicBezTo>
                  <a:cubicBezTo>
                    <a:pt x="5" y="0"/>
                    <a:pt x="8" y="0"/>
                    <a:pt x="9" y="1"/>
                  </a:cubicBezTo>
                  <a:cubicBezTo>
                    <a:pt x="10" y="2"/>
                    <a:pt x="7" y="5"/>
                    <a:pt x="6" y="5"/>
                  </a:cubicBezTo>
                  <a:cubicBezTo>
                    <a:pt x="4" y="5"/>
                    <a:pt x="6" y="5"/>
                    <a:pt x="6"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18" name="Freeform 491">
              <a:extLst>
                <a:ext uri="{FF2B5EF4-FFF2-40B4-BE49-F238E27FC236}">
                  <a16:creationId xmlns:a16="http://schemas.microsoft.com/office/drawing/2014/main" id="{9A7BF94E-C00C-514A-9429-3B0B0E1E27B8}"/>
                </a:ext>
              </a:extLst>
            </p:cNvPr>
            <p:cNvSpPr>
              <a:spLocks/>
            </p:cNvSpPr>
            <p:nvPr/>
          </p:nvSpPr>
          <p:spPr bwMode="auto">
            <a:xfrm>
              <a:off x="15868988" y="3999911"/>
              <a:ext cx="57323" cy="19114"/>
            </a:xfrm>
            <a:custGeom>
              <a:avLst/>
              <a:gdLst>
                <a:gd name="T0" fmla="*/ 6 w 6"/>
                <a:gd name="T1" fmla="*/ 1 h 2"/>
                <a:gd name="T2" fmla="*/ 0 w 6"/>
                <a:gd name="T3" fmla="*/ 1 h 2"/>
                <a:gd name="T4" fmla="*/ 6 w 6"/>
                <a:gd name="T5" fmla="*/ 1 h 2"/>
              </a:gdLst>
              <a:ahLst/>
              <a:cxnLst>
                <a:cxn ang="0">
                  <a:pos x="T0" y="T1"/>
                </a:cxn>
                <a:cxn ang="0">
                  <a:pos x="T2" y="T3"/>
                </a:cxn>
                <a:cxn ang="0">
                  <a:pos x="T4" y="T5"/>
                </a:cxn>
              </a:cxnLst>
              <a:rect l="0" t="0" r="r" b="b"/>
              <a:pathLst>
                <a:path w="6" h="2">
                  <a:moveTo>
                    <a:pt x="6" y="1"/>
                  </a:moveTo>
                  <a:cubicBezTo>
                    <a:pt x="6" y="2"/>
                    <a:pt x="0" y="2"/>
                    <a:pt x="0" y="1"/>
                  </a:cubicBezTo>
                  <a:cubicBezTo>
                    <a:pt x="0" y="0"/>
                    <a:pt x="6" y="0"/>
                    <a:pt x="6"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19" name="Freeform 492">
              <a:extLst>
                <a:ext uri="{FF2B5EF4-FFF2-40B4-BE49-F238E27FC236}">
                  <a16:creationId xmlns:a16="http://schemas.microsoft.com/office/drawing/2014/main" id="{820B590E-CD04-3746-9819-57BD4017CD86}"/>
                </a:ext>
              </a:extLst>
            </p:cNvPr>
            <p:cNvSpPr>
              <a:spLocks/>
            </p:cNvSpPr>
            <p:nvPr/>
          </p:nvSpPr>
          <p:spPr bwMode="auto">
            <a:xfrm>
              <a:off x="15346696" y="4805855"/>
              <a:ext cx="54139" cy="38227"/>
            </a:xfrm>
            <a:custGeom>
              <a:avLst/>
              <a:gdLst>
                <a:gd name="T0" fmla="*/ 5 w 6"/>
                <a:gd name="T1" fmla="*/ 4 h 4"/>
                <a:gd name="T2" fmla="*/ 2 w 6"/>
                <a:gd name="T3" fmla="*/ 1 h 4"/>
                <a:gd name="T4" fmla="*/ 5 w 6"/>
                <a:gd name="T5" fmla="*/ 4 h 4"/>
              </a:gdLst>
              <a:ahLst/>
              <a:cxnLst>
                <a:cxn ang="0">
                  <a:pos x="T0" y="T1"/>
                </a:cxn>
                <a:cxn ang="0">
                  <a:pos x="T2" y="T3"/>
                </a:cxn>
                <a:cxn ang="0">
                  <a:pos x="T4" y="T5"/>
                </a:cxn>
              </a:cxnLst>
              <a:rect l="0" t="0" r="r" b="b"/>
              <a:pathLst>
                <a:path w="6" h="4">
                  <a:moveTo>
                    <a:pt x="5" y="4"/>
                  </a:moveTo>
                  <a:cubicBezTo>
                    <a:pt x="4" y="4"/>
                    <a:pt x="0" y="3"/>
                    <a:pt x="2" y="1"/>
                  </a:cubicBezTo>
                  <a:cubicBezTo>
                    <a:pt x="5" y="0"/>
                    <a:pt x="6" y="4"/>
                    <a:pt x="5"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20" name="Freeform 493">
              <a:extLst>
                <a:ext uri="{FF2B5EF4-FFF2-40B4-BE49-F238E27FC236}">
                  <a16:creationId xmlns:a16="http://schemas.microsoft.com/office/drawing/2014/main" id="{96C093FF-246E-8D40-9AA8-AF28E632E00B}"/>
                </a:ext>
              </a:extLst>
            </p:cNvPr>
            <p:cNvSpPr>
              <a:spLocks/>
            </p:cNvSpPr>
            <p:nvPr/>
          </p:nvSpPr>
          <p:spPr bwMode="auto">
            <a:xfrm>
              <a:off x="12098282" y="6892386"/>
              <a:ext cx="54139" cy="101936"/>
            </a:xfrm>
            <a:custGeom>
              <a:avLst/>
              <a:gdLst>
                <a:gd name="T0" fmla="*/ 5 w 6"/>
                <a:gd name="T1" fmla="*/ 1 h 11"/>
                <a:gd name="T2" fmla="*/ 5 w 6"/>
                <a:gd name="T3" fmla="*/ 7 h 11"/>
                <a:gd name="T4" fmla="*/ 3 w 6"/>
                <a:gd name="T5" fmla="*/ 10 h 11"/>
                <a:gd name="T6" fmla="*/ 1 w 6"/>
                <a:gd name="T7" fmla="*/ 4 h 11"/>
                <a:gd name="T8" fmla="*/ 5 w 6"/>
                <a:gd name="T9" fmla="*/ 1 h 11"/>
                <a:gd name="T10" fmla="*/ 5 w 6"/>
                <a:gd name="T11" fmla="*/ 1 h 11"/>
              </a:gdLst>
              <a:ahLst/>
              <a:cxnLst>
                <a:cxn ang="0">
                  <a:pos x="T0" y="T1"/>
                </a:cxn>
                <a:cxn ang="0">
                  <a:pos x="T2" y="T3"/>
                </a:cxn>
                <a:cxn ang="0">
                  <a:pos x="T4" y="T5"/>
                </a:cxn>
                <a:cxn ang="0">
                  <a:pos x="T6" y="T7"/>
                </a:cxn>
                <a:cxn ang="0">
                  <a:pos x="T8" y="T9"/>
                </a:cxn>
                <a:cxn ang="0">
                  <a:pos x="T10" y="T11"/>
                </a:cxn>
              </a:cxnLst>
              <a:rect l="0" t="0" r="r" b="b"/>
              <a:pathLst>
                <a:path w="6" h="11">
                  <a:moveTo>
                    <a:pt x="5" y="1"/>
                  </a:moveTo>
                  <a:cubicBezTo>
                    <a:pt x="5" y="3"/>
                    <a:pt x="6" y="5"/>
                    <a:pt x="5" y="7"/>
                  </a:cubicBezTo>
                  <a:cubicBezTo>
                    <a:pt x="4" y="8"/>
                    <a:pt x="5" y="11"/>
                    <a:pt x="3" y="10"/>
                  </a:cubicBezTo>
                  <a:cubicBezTo>
                    <a:pt x="1" y="8"/>
                    <a:pt x="0" y="6"/>
                    <a:pt x="1" y="4"/>
                  </a:cubicBezTo>
                  <a:cubicBezTo>
                    <a:pt x="1" y="3"/>
                    <a:pt x="5" y="0"/>
                    <a:pt x="5" y="1"/>
                  </a:cubicBezTo>
                  <a:cubicBezTo>
                    <a:pt x="5" y="2"/>
                    <a:pt x="5" y="0"/>
                    <a:pt x="5"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21" name="Freeform 494">
              <a:extLst>
                <a:ext uri="{FF2B5EF4-FFF2-40B4-BE49-F238E27FC236}">
                  <a16:creationId xmlns:a16="http://schemas.microsoft.com/office/drawing/2014/main" id="{DBE77225-06A9-F545-87D1-0ED5001FCF7D}"/>
                </a:ext>
              </a:extLst>
            </p:cNvPr>
            <p:cNvSpPr>
              <a:spLocks/>
            </p:cNvSpPr>
            <p:nvPr/>
          </p:nvSpPr>
          <p:spPr bwMode="auto">
            <a:xfrm>
              <a:off x="12079173" y="6984768"/>
              <a:ext cx="82803" cy="140163"/>
            </a:xfrm>
            <a:custGeom>
              <a:avLst/>
              <a:gdLst>
                <a:gd name="T0" fmla="*/ 7 w 9"/>
                <a:gd name="T1" fmla="*/ 3 h 15"/>
                <a:gd name="T2" fmla="*/ 5 w 9"/>
                <a:gd name="T3" fmla="*/ 2 h 15"/>
                <a:gd name="T4" fmla="*/ 0 w 9"/>
                <a:gd name="T5" fmla="*/ 2 h 15"/>
                <a:gd name="T6" fmla="*/ 1 w 9"/>
                <a:gd name="T7" fmla="*/ 8 h 15"/>
                <a:gd name="T8" fmla="*/ 2 w 9"/>
                <a:gd name="T9" fmla="*/ 13 h 15"/>
                <a:gd name="T10" fmla="*/ 4 w 9"/>
                <a:gd name="T11" fmla="*/ 14 h 15"/>
                <a:gd name="T12" fmla="*/ 8 w 9"/>
                <a:gd name="T13" fmla="*/ 10 h 15"/>
                <a:gd name="T14" fmla="*/ 7 w 9"/>
                <a:gd name="T15" fmla="*/ 3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15">
                  <a:moveTo>
                    <a:pt x="7" y="3"/>
                  </a:moveTo>
                  <a:cubicBezTo>
                    <a:pt x="6" y="3"/>
                    <a:pt x="7" y="0"/>
                    <a:pt x="5" y="2"/>
                  </a:cubicBezTo>
                  <a:cubicBezTo>
                    <a:pt x="2" y="4"/>
                    <a:pt x="3" y="4"/>
                    <a:pt x="0" y="2"/>
                  </a:cubicBezTo>
                  <a:cubicBezTo>
                    <a:pt x="0" y="2"/>
                    <a:pt x="1" y="8"/>
                    <a:pt x="1" y="8"/>
                  </a:cubicBezTo>
                  <a:cubicBezTo>
                    <a:pt x="2" y="10"/>
                    <a:pt x="2" y="11"/>
                    <a:pt x="2" y="13"/>
                  </a:cubicBezTo>
                  <a:cubicBezTo>
                    <a:pt x="2" y="14"/>
                    <a:pt x="2" y="15"/>
                    <a:pt x="4" y="14"/>
                  </a:cubicBezTo>
                  <a:cubicBezTo>
                    <a:pt x="6" y="13"/>
                    <a:pt x="8" y="13"/>
                    <a:pt x="8" y="10"/>
                  </a:cubicBezTo>
                  <a:cubicBezTo>
                    <a:pt x="8" y="9"/>
                    <a:pt x="9" y="3"/>
                    <a:pt x="7"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22" name="Freeform 495">
              <a:extLst>
                <a:ext uri="{FF2B5EF4-FFF2-40B4-BE49-F238E27FC236}">
                  <a16:creationId xmlns:a16="http://schemas.microsoft.com/office/drawing/2014/main" id="{DD5DE636-8894-0C42-BB35-7669569D8F85}"/>
                </a:ext>
              </a:extLst>
            </p:cNvPr>
            <p:cNvSpPr>
              <a:spLocks/>
            </p:cNvSpPr>
            <p:nvPr/>
          </p:nvSpPr>
          <p:spPr bwMode="auto">
            <a:xfrm>
              <a:off x="12273444" y="7153601"/>
              <a:ext cx="149680" cy="92380"/>
            </a:xfrm>
            <a:custGeom>
              <a:avLst/>
              <a:gdLst>
                <a:gd name="T0" fmla="*/ 5 w 16"/>
                <a:gd name="T1" fmla="*/ 1 h 10"/>
                <a:gd name="T2" fmla="*/ 0 w 16"/>
                <a:gd name="T3" fmla="*/ 2 h 10"/>
                <a:gd name="T4" fmla="*/ 3 w 16"/>
                <a:gd name="T5" fmla="*/ 5 h 10"/>
                <a:gd name="T6" fmla="*/ 8 w 16"/>
                <a:gd name="T7" fmla="*/ 7 h 10"/>
                <a:gd name="T8" fmla="*/ 14 w 16"/>
                <a:gd name="T9" fmla="*/ 8 h 10"/>
                <a:gd name="T10" fmla="*/ 13 w 16"/>
                <a:gd name="T11" fmla="*/ 4 h 10"/>
                <a:gd name="T12" fmla="*/ 15 w 16"/>
                <a:gd name="T13" fmla="*/ 1 h 10"/>
                <a:gd name="T14" fmla="*/ 11 w 16"/>
                <a:gd name="T15" fmla="*/ 1 h 10"/>
                <a:gd name="T16" fmla="*/ 5 w 16"/>
                <a:gd name="T17" fmla="*/ 1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10">
                  <a:moveTo>
                    <a:pt x="5" y="1"/>
                  </a:moveTo>
                  <a:cubicBezTo>
                    <a:pt x="4" y="1"/>
                    <a:pt x="1" y="1"/>
                    <a:pt x="0" y="2"/>
                  </a:cubicBezTo>
                  <a:cubicBezTo>
                    <a:pt x="0" y="3"/>
                    <a:pt x="2" y="4"/>
                    <a:pt x="3" y="5"/>
                  </a:cubicBezTo>
                  <a:cubicBezTo>
                    <a:pt x="5" y="5"/>
                    <a:pt x="7" y="6"/>
                    <a:pt x="8" y="7"/>
                  </a:cubicBezTo>
                  <a:cubicBezTo>
                    <a:pt x="10" y="8"/>
                    <a:pt x="12" y="10"/>
                    <a:pt x="14" y="8"/>
                  </a:cubicBezTo>
                  <a:cubicBezTo>
                    <a:pt x="16" y="7"/>
                    <a:pt x="12" y="6"/>
                    <a:pt x="13" y="4"/>
                  </a:cubicBezTo>
                  <a:cubicBezTo>
                    <a:pt x="13" y="4"/>
                    <a:pt x="16" y="2"/>
                    <a:pt x="15" y="1"/>
                  </a:cubicBezTo>
                  <a:cubicBezTo>
                    <a:pt x="15" y="0"/>
                    <a:pt x="11" y="1"/>
                    <a:pt x="11" y="1"/>
                  </a:cubicBezTo>
                  <a:cubicBezTo>
                    <a:pt x="9" y="2"/>
                    <a:pt x="7" y="1"/>
                    <a:pt x="5"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23" name="Freeform 496">
              <a:extLst>
                <a:ext uri="{FF2B5EF4-FFF2-40B4-BE49-F238E27FC236}">
                  <a16:creationId xmlns:a16="http://schemas.microsoft.com/office/drawing/2014/main" id="{0AA0E554-61CF-2F4A-B620-339DE8233929}"/>
                </a:ext>
              </a:extLst>
            </p:cNvPr>
            <p:cNvSpPr>
              <a:spLocks/>
            </p:cNvSpPr>
            <p:nvPr/>
          </p:nvSpPr>
          <p:spPr bwMode="auto">
            <a:xfrm>
              <a:off x="13161977" y="7284208"/>
              <a:ext cx="121018" cy="66896"/>
            </a:xfrm>
            <a:custGeom>
              <a:avLst/>
              <a:gdLst>
                <a:gd name="T0" fmla="*/ 12 w 13"/>
                <a:gd name="T1" fmla="*/ 1 h 7"/>
                <a:gd name="T2" fmla="*/ 10 w 13"/>
                <a:gd name="T3" fmla="*/ 2 h 7"/>
                <a:gd name="T4" fmla="*/ 10 w 13"/>
                <a:gd name="T5" fmla="*/ 5 h 7"/>
                <a:gd name="T6" fmla="*/ 6 w 13"/>
                <a:gd name="T7" fmla="*/ 6 h 7"/>
                <a:gd name="T8" fmla="*/ 2 w 13"/>
                <a:gd name="T9" fmla="*/ 6 h 7"/>
                <a:gd name="T10" fmla="*/ 5 w 13"/>
                <a:gd name="T11" fmla="*/ 3 h 7"/>
                <a:gd name="T12" fmla="*/ 12 w 13"/>
                <a:gd name="T13" fmla="*/ 1 h 7"/>
                <a:gd name="T14" fmla="*/ 12 w 13"/>
                <a:gd name="T15" fmla="*/ 1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7">
                  <a:moveTo>
                    <a:pt x="12" y="1"/>
                  </a:moveTo>
                  <a:cubicBezTo>
                    <a:pt x="12" y="1"/>
                    <a:pt x="10" y="2"/>
                    <a:pt x="10" y="2"/>
                  </a:cubicBezTo>
                  <a:cubicBezTo>
                    <a:pt x="9" y="3"/>
                    <a:pt x="10" y="5"/>
                    <a:pt x="10" y="5"/>
                  </a:cubicBezTo>
                  <a:cubicBezTo>
                    <a:pt x="9" y="5"/>
                    <a:pt x="7" y="5"/>
                    <a:pt x="6" y="6"/>
                  </a:cubicBezTo>
                  <a:cubicBezTo>
                    <a:pt x="4" y="7"/>
                    <a:pt x="3" y="7"/>
                    <a:pt x="2" y="6"/>
                  </a:cubicBezTo>
                  <a:cubicBezTo>
                    <a:pt x="0" y="4"/>
                    <a:pt x="4" y="3"/>
                    <a:pt x="5" y="3"/>
                  </a:cubicBezTo>
                  <a:cubicBezTo>
                    <a:pt x="7" y="3"/>
                    <a:pt x="10" y="2"/>
                    <a:pt x="12" y="1"/>
                  </a:cubicBezTo>
                  <a:cubicBezTo>
                    <a:pt x="13" y="0"/>
                    <a:pt x="11" y="2"/>
                    <a:pt x="12"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24" name="Freeform 497">
              <a:extLst>
                <a:ext uri="{FF2B5EF4-FFF2-40B4-BE49-F238E27FC236}">
                  <a16:creationId xmlns:a16="http://schemas.microsoft.com/office/drawing/2014/main" id="{5550587E-1B5C-6F4A-BC9C-5A9897B13843}"/>
                </a:ext>
              </a:extLst>
            </p:cNvPr>
            <p:cNvSpPr>
              <a:spLocks/>
            </p:cNvSpPr>
            <p:nvPr/>
          </p:nvSpPr>
          <p:spPr bwMode="auto">
            <a:xfrm>
              <a:off x="12760705" y="7293764"/>
              <a:ext cx="140127" cy="38227"/>
            </a:xfrm>
            <a:custGeom>
              <a:avLst/>
              <a:gdLst>
                <a:gd name="T0" fmla="*/ 8 w 15"/>
                <a:gd name="T1" fmla="*/ 4 h 4"/>
                <a:gd name="T2" fmla="*/ 1 w 15"/>
                <a:gd name="T3" fmla="*/ 1 h 4"/>
                <a:gd name="T4" fmla="*/ 7 w 15"/>
                <a:gd name="T5" fmla="*/ 1 h 4"/>
                <a:gd name="T6" fmla="*/ 15 w 15"/>
                <a:gd name="T7" fmla="*/ 2 h 4"/>
                <a:gd name="T8" fmla="*/ 13 w 15"/>
                <a:gd name="T9" fmla="*/ 3 h 4"/>
                <a:gd name="T10" fmla="*/ 8 w 15"/>
                <a:gd name="T11" fmla="*/ 4 h 4"/>
                <a:gd name="T12" fmla="*/ 8 w 15"/>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5" h="4">
                  <a:moveTo>
                    <a:pt x="8" y="4"/>
                  </a:moveTo>
                  <a:cubicBezTo>
                    <a:pt x="7" y="4"/>
                    <a:pt x="0" y="2"/>
                    <a:pt x="1" y="1"/>
                  </a:cubicBezTo>
                  <a:cubicBezTo>
                    <a:pt x="1" y="0"/>
                    <a:pt x="7" y="1"/>
                    <a:pt x="7" y="1"/>
                  </a:cubicBezTo>
                  <a:cubicBezTo>
                    <a:pt x="10" y="2"/>
                    <a:pt x="12" y="2"/>
                    <a:pt x="15" y="2"/>
                  </a:cubicBezTo>
                  <a:cubicBezTo>
                    <a:pt x="15" y="2"/>
                    <a:pt x="13" y="3"/>
                    <a:pt x="13" y="3"/>
                  </a:cubicBezTo>
                  <a:cubicBezTo>
                    <a:pt x="12" y="4"/>
                    <a:pt x="10" y="4"/>
                    <a:pt x="8" y="4"/>
                  </a:cubicBezTo>
                  <a:cubicBezTo>
                    <a:pt x="6" y="4"/>
                    <a:pt x="9" y="4"/>
                    <a:pt x="8"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25" name="Freeform 498">
              <a:extLst>
                <a:ext uri="{FF2B5EF4-FFF2-40B4-BE49-F238E27FC236}">
                  <a16:creationId xmlns:a16="http://schemas.microsoft.com/office/drawing/2014/main" id="{45D072EC-C031-4F4C-9DC6-6C1CC1A849F9}"/>
                </a:ext>
              </a:extLst>
            </p:cNvPr>
            <p:cNvSpPr>
              <a:spLocks/>
            </p:cNvSpPr>
            <p:nvPr/>
          </p:nvSpPr>
          <p:spPr bwMode="auto">
            <a:xfrm>
              <a:off x="12693826" y="5917609"/>
              <a:ext cx="66879" cy="66896"/>
            </a:xfrm>
            <a:custGeom>
              <a:avLst/>
              <a:gdLst>
                <a:gd name="T0" fmla="*/ 1 w 7"/>
                <a:gd name="T1" fmla="*/ 4 h 7"/>
                <a:gd name="T2" fmla="*/ 1 w 7"/>
                <a:gd name="T3" fmla="*/ 1 h 7"/>
                <a:gd name="T4" fmla="*/ 7 w 7"/>
                <a:gd name="T5" fmla="*/ 1 h 7"/>
                <a:gd name="T6" fmla="*/ 1 w 7"/>
                <a:gd name="T7" fmla="*/ 4 h 7"/>
                <a:gd name="T8" fmla="*/ 1 w 7"/>
                <a:gd name="T9" fmla="*/ 4 h 7"/>
              </a:gdLst>
              <a:ahLst/>
              <a:cxnLst>
                <a:cxn ang="0">
                  <a:pos x="T0" y="T1"/>
                </a:cxn>
                <a:cxn ang="0">
                  <a:pos x="T2" y="T3"/>
                </a:cxn>
                <a:cxn ang="0">
                  <a:pos x="T4" y="T5"/>
                </a:cxn>
                <a:cxn ang="0">
                  <a:pos x="T6" y="T7"/>
                </a:cxn>
                <a:cxn ang="0">
                  <a:pos x="T8" y="T9"/>
                </a:cxn>
              </a:cxnLst>
              <a:rect l="0" t="0" r="r" b="b"/>
              <a:pathLst>
                <a:path w="7" h="7">
                  <a:moveTo>
                    <a:pt x="1" y="4"/>
                  </a:moveTo>
                  <a:cubicBezTo>
                    <a:pt x="1" y="3"/>
                    <a:pt x="0" y="1"/>
                    <a:pt x="1" y="1"/>
                  </a:cubicBezTo>
                  <a:cubicBezTo>
                    <a:pt x="2" y="1"/>
                    <a:pt x="7" y="0"/>
                    <a:pt x="7" y="1"/>
                  </a:cubicBezTo>
                  <a:cubicBezTo>
                    <a:pt x="7" y="2"/>
                    <a:pt x="2" y="6"/>
                    <a:pt x="1" y="4"/>
                  </a:cubicBezTo>
                  <a:cubicBezTo>
                    <a:pt x="1" y="1"/>
                    <a:pt x="2" y="7"/>
                    <a:pt x="1"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26" name="Freeform 499">
              <a:extLst>
                <a:ext uri="{FF2B5EF4-FFF2-40B4-BE49-F238E27FC236}">
                  <a16:creationId xmlns:a16="http://schemas.microsoft.com/office/drawing/2014/main" id="{94916223-C831-5D47-BE3C-D7725FD8CCA7}"/>
                </a:ext>
              </a:extLst>
            </p:cNvPr>
            <p:cNvSpPr>
              <a:spLocks/>
            </p:cNvSpPr>
            <p:nvPr/>
          </p:nvSpPr>
          <p:spPr bwMode="auto">
            <a:xfrm>
              <a:off x="12703380" y="5892125"/>
              <a:ext cx="47770" cy="25484"/>
            </a:xfrm>
            <a:custGeom>
              <a:avLst/>
              <a:gdLst>
                <a:gd name="T0" fmla="*/ 3 w 5"/>
                <a:gd name="T1" fmla="*/ 2 h 3"/>
                <a:gd name="T2" fmla="*/ 0 w 5"/>
                <a:gd name="T3" fmla="*/ 1 h 3"/>
                <a:gd name="T4" fmla="*/ 4 w 5"/>
                <a:gd name="T5" fmla="*/ 1 h 3"/>
                <a:gd name="T6" fmla="*/ 3 w 5"/>
                <a:gd name="T7" fmla="*/ 2 h 3"/>
                <a:gd name="T8" fmla="*/ 3 w 5"/>
                <a:gd name="T9" fmla="*/ 2 h 3"/>
              </a:gdLst>
              <a:ahLst/>
              <a:cxnLst>
                <a:cxn ang="0">
                  <a:pos x="T0" y="T1"/>
                </a:cxn>
                <a:cxn ang="0">
                  <a:pos x="T2" y="T3"/>
                </a:cxn>
                <a:cxn ang="0">
                  <a:pos x="T4" y="T5"/>
                </a:cxn>
                <a:cxn ang="0">
                  <a:pos x="T6" y="T7"/>
                </a:cxn>
                <a:cxn ang="0">
                  <a:pos x="T8" y="T9"/>
                </a:cxn>
              </a:cxnLst>
              <a:rect l="0" t="0" r="r" b="b"/>
              <a:pathLst>
                <a:path w="5" h="3">
                  <a:moveTo>
                    <a:pt x="3" y="2"/>
                  </a:moveTo>
                  <a:cubicBezTo>
                    <a:pt x="2" y="2"/>
                    <a:pt x="0" y="1"/>
                    <a:pt x="0" y="1"/>
                  </a:cubicBezTo>
                  <a:cubicBezTo>
                    <a:pt x="0" y="1"/>
                    <a:pt x="4" y="0"/>
                    <a:pt x="4" y="1"/>
                  </a:cubicBezTo>
                  <a:cubicBezTo>
                    <a:pt x="5" y="2"/>
                    <a:pt x="4" y="3"/>
                    <a:pt x="3" y="2"/>
                  </a:cubicBezTo>
                  <a:cubicBezTo>
                    <a:pt x="1" y="2"/>
                    <a:pt x="5" y="3"/>
                    <a:pt x="3"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27" name="Freeform 500">
              <a:extLst>
                <a:ext uri="{FF2B5EF4-FFF2-40B4-BE49-F238E27FC236}">
                  <a16:creationId xmlns:a16="http://schemas.microsoft.com/office/drawing/2014/main" id="{362EB295-72E0-4D43-AF34-3D40BD01A47A}"/>
                </a:ext>
              </a:extLst>
            </p:cNvPr>
            <p:cNvSpPr>
              <a:spLocks/>
            </p:cNvSpPr>
            <p:nvPr/>
          </p:nvSpPr>
          <p:spPr bwMode="auto">
            <a:xfrm>
              <a:off x="12509111" y="5955834"/>
              <a:ext cx="54139" cy="92380"/>
            </a:xfrm>
            <a:custGeom>
              <a:avLst/>
              <a:gdLst>
                <a:gd name="T0" fmla="*/ 6 w 6"/>
                <a:gd name="T1" fmla="*/ 2 h 10"/>
                <a:gd name="T2" fmla="*/ 3 w 6"/>
                <a:gd name="T3" fmla="*/ 9 h 10"/>
                <a:gd name="T4" fmla="*/ 6 w 6"/>
                <a:gd name="T5" fmla="*/ 2 h 10"/>
                <a:gd name="T6" fmla="*/ 6 w 6"/>
                <a:gd name="T7" fmla="*/ 2 h 10"/>
              </a:gdLst>
              <a:ahLst/>
              <a:cxnLst>
                <a:cxn ang="0">
                  <a:pos x="T0" y="T1"/>
                </a:cxn>
                <a:cxn ang="0">
                  <a:pos x="T2" y="T3"/>
                </a:cxn>
                <a:cxn ang="0">
                  <a:pos x="T4" y="T5"/>
                </a:cxn>
                <a:cxn ang="0">
                  <a:pos x="T6" y="T7"/>
                </a:cxn>
              </a:cxnLst>
              <a:rect l="0" t="0" r="r" b="b"/>
              <a:pathLst>
                <a:path w="6" h="10">
                  <a:moveTo>
                    <a:pt x="6" y="2"/>
                  </a:moveTo>
                  <a:cubicBezTo>
                    <a:pt x="6" y="0"/>
                    <a:pt x="0" y="10"/>
                    <a:pt x="3" y="9"/>
                  </a:cubicBezTo>
                  <a:cubicBezTo>
                    <a:pt x="4" y="9"/>
                    <a:pt x="6" y="3"/>
                    <a:pt x="6" y="2"/>
                  </a:cubicBezTo>
                  <a:cubicBezTo>
                    <a:pt x="6" y="1"/>
                    <a:pt x="6" y="3"/>
                    <a:pt x="6"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28" name="Freeform 501">
              <a:extLst>
                <a:ext uri="{FF2B5EF4-FFF2-40B4-BE49-F238E27FC236}">
                  <a16:creationId xmlns:a16="http://schemas.microsoft.com/office/drawing/2014/main" id="{FA41584B-9F5A-DE4F-B64C-A91A38AB6624}"/>
                </a:ext>
              </a:extLst>
            </p:cNvPr>
            <p:cNvSpPr>
              <a:spLocks/>
            </p:cNvSpPr>
            <p:nvPr/>
          </p:nvSpPr>
          <p:spPr bwMode="auto">
            <a:xfrm>
              <a:off x="12591917" y="5796557"/>
              <a:ext cx="38217" cy="38227"/>
            </a:xfrm>
            <a:custGeom>
              <a:avLst/>
              <a:gdLst>
                <a:gd name="T0" fmla="*/ 3 w 4"/>
                <a:gd name="T1" fmla="*/ 3 h 4"/>
                <a:gd name="T2" fmla="*/ 1 w 4"/>
                <a:gd name="T3" fmla="*/ 1 h 4"/>
                <a:gd name="T4" fmla="*/ 3 w 4"/>
                <a:gd name="T5" fmla="*/ 0 h 4"/>
                <a:gd name="T6" fmla="*/ 3 w 4"/>
                <a:gd name="T7" fmla="*/ 3 h 4"/>
                <a:gd name="T8" fmla="*/ 3 w 4"/>
                <a:gd name="T9" fmla="*/ 3 h 4"/>
              </a:gdLst>
              <a:ahLst/>
              <a:cxnLst>
                <a:cxn ang="0">
                  <a:pos x="T0" y="T1"/>
                </a:cxn>
                <a:cxn ang="0">
                  <a:pos x="T2" y="T3"/>
                </a:cxn>
                <a:cxn ang="0">
                  <a:pos x="T4" y="T5"/>
                </a:cxn>
                <a:cxn ang="0">
                  <a:pos x="T6" y="T7"/>
                </a:cxn>
                <a:cxn ang="0">
                  <a:pos x="T8" y="T9"/>
                </a:cxn>
              </a:cxnLst>
              <a:rect l="0" t="0" r="r" b="b"/>
              <a:pathLst>
                <a:path w="4" h="4">
                  <a:moveTo>
                    <a:pt x="3" y="3"/>
                  </a:moveTo>
                  <a:cubicBezTo>
                    <a:pt x="2" y="3"/>
                    <a:pt x="0" y="2"/>
                    <a:pt x="1" y="1"/>
                  </a:cubicBezTo>
                  <a:cubicBezTo>
                    <a:pt x="2" y="1"/>
                    <a:pt x="3" y="0"/>
                    <a:pt x="3" y="0"/>
                  </a:cubicBezTo>
                  <a:cubicBezTo>
                    <a:pt x="4" y="0"/>
                    <a:pt x="4" y="2"/>
                    <a:pt x="3" y="3"/>
                  </a:cubicBezTo>
                  <a:cubicBezTo>
                    <a:pt x="2" y="4"/>
                    <a:pt x="4" y="2"/>
                    <a:pt x="3"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29" name="Freeform 502">
              <a:extLst>
                <a:ext uri="{FF2B5EF4-FFF2-40B4-BE49-F238E27FC236}">
                  <a16:creationId xmlns:a16="http://schemas.microsoft.com/office/drawing/2014/main" id="{2F3AD127-1A80-9B4D-86C0-724E0DDE793B}"/>
                </a:ext>
              </a:extLst>
            </p:cNvPr>
            <p:cNvSpPr>
              <a:spLocks/>
            </p:cNvSpPr>
            <p:nvPr/>
          </p:nvSpPr>
          <p:spPr bwMode="auto">
            <a:xfrm>
              <a:off x="12219302" y="6086441"/>
              <a:ext cx="54139" cy="86010"/>
            </a:xfrm>
            <a:custGeom>
              <a:avLst/>
              <a:gdLst>
                <a:gd name="T0" fmla="*/ 6 w 6"/>
                <a:gd name="T1" fmla="*/ 2 h 9"/>
                <a:gd name="T2" fmla="*/ 6 w 6"/>
                <a:gd name="T3" fmla="*/ 4 h 9"/>
                <a:gd name="T4" fmla="*/ 5 w 6"/>
                <a:gd name="T5" fmla="*/ 9 h 9"/>
                <a:gd name="T6" fmla="*/ 0 w 6"/>
                <a:gd name="T7" fmla="*/ 3 h 9"/>
                <a:gd name="T8" fmla="*/ 3 w 6"/>
                <a:gd name="T9" fmla="*/ 3 h 9"/>
                <a:gd name="T10" fmla="*/ 6 w 6"/>
                <a:gd name="T11" fmla="*/ 2 h 9"/>
                <a:gd name="T12" fmla="*/ 6 w 6"/>
                <a:gd name="T13" fmla="*/ 2 h 9"/>
              </a:gdLst>
              <a:ahLst/>
              <a:cxnLst>
                <a:cxn ang="0">
                  <a:pos x="T0" y="T1"/>
                </a:cxn>
                <a:cxn ang="0">
                  <a:pos x="T2" y="T3"/>
                </a:cxn>
                <a:cxn ang="0">
                  <a:pos x="T4" y="T5"/>
                </a:cxn>
                <a:cxn ang="0">
                  <a:pos x="T6" y="T7"/>
                </a:cxn>
                <a:cxn ang="0">
                  <a:pos x="T8" y="T9"/>
                </a:cxn>
                <a:cxn ang="0">
                  <a:pos x="T10" y="T11"/>
                </a:cxn>
                <a:cxn ang="0">
                  <a:pos x="T12" y="T13"/>
                </a:cxn>
              </a:cxnLst>
              <a:rect l="0" t="0" r="r" b="b"/>
              <a:pathLst>
                <a:path w="6" h="9">
                  <a:moveTo>
                    <a:pt x="6" y="2"/>
                  </a:moveTo>
                  <a:cubicBezTo>
                    <a:pt x="6" y="1"/>
                    <a:pt x="6" y="4"/>
                    <a:pt x="6" y="4"/>
                  </a:cubicBezTo>
                  <a:cubicBezTo>
                    <a:pt x="6" y="6"/>
                    <a:pt x="6" y="8"/>
                    <a:pt x="5" y="9"/>
                  </a:cubicBezTo>
                  <a:cubicBezTo>
                    <a:pt x="5" y="9"/>
                    <a:pt x="0" y="5"/>
                    <a:pt x="0" y="3"/>
                  </a:cubicBezTo>
                  <a:cubicBezTo>
                    <a:pt x="0" y="3"/>
                    <a:pt x="2" y="2"/>
                    <a:pt x="3" y="3"/>
                  </a:cubicBezTo>
                  <a:cubicBezTo>
                    <a:pt x="4" y="4"/>
                    <a:pt x="5" y="4"/>
                    <a:pt x="6" y="2"/>
                  </a:cubicBezTo>
                  <a:cubicBezTo>
                    <a:pt x="6" y="0"/>
                    <a:pt x="6" y="3"/>
                    <a:pt x="6"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30" name="Freeform 503">
              <a:extLst>
                <a:ext uri="{FF2B5EF4-FFF2-40B4-BE49-F238E27FC236}">
                  <a16:creationId xmlns:a16="http://schemas.microsoft.com/office/drawing/2014/main" id="{23707197-D4BA-9F46-A70B-8F3E15FD93C4}"/>
                </a:ext>
              </a:extLst>
            </p:cNvPr>
            <p:cNvSpPr>
              <a:spLocks/>
            </p:cNvSpPr>
            <p:nvPr/>
          </p:nvSpPr>
          <p:spPr bwMode="auto">
            <a:xfrm>
              <a:off x="12152426" y="6105555"/>
              <a:ext cx="76432" cy="76452"/>
            </a:xfrm>
            <a:custGeom>
              <a:avLst/>
              <a:gdLst>
                <a:gd name="T0" fmla="*/ 6 w 8"/>
                <a:gd name="T1" fmla="*/ 7 h 8"/>
                <a:gd name="T2" fmla="*/ 1 w 8"/>
                <a:gd name="T3" fmla="*/ 4 h 8"/>
                <a:gd name="T4" fmla="*/ 6 w 8"/>
                <a:gd name="T5" fmla="*/ 7 h 8"/>
                <a:gd name="T6" fmla="*/ 6 w 8"/>
                <a:gd name="T7" fmla="*/ 7 h 8"/>
              </a:gdLst>
              <a:ahLst/>
              <a:cxnLst>
                <a:cxn ang="0">
                  <a:pos x="T0" y="T1"/>
                </a:cxn>
                <a:cxn ang="0">
                  <a:pos x="T2" y="T3"/>
                </a:cxn>
                <a:cxn ang="0">
                  <a:pos x="T4" y="T5"/>
                </a:cxn>
                <a:cxn ang="0">
                  <a:pos x="T6" y="T7"/>
                </a:cxn>
              </a:cxnLst>
              <a:rect l="0" t="0" r="r" b="b"/>
              <a:pathLst>
                <a:path w="8" h="8">
                  <a:moveTo>
                    <a:pt x="6" y="7"/>
                  </a:moveTo>
                  <a:cubicBezTo>
                    <a:pt x="5" y="8"/>
                    <a:pt x="0" y="5"/>
                    <a:pt x="1" y="4"/>
                  </a:cubicBezTo>
                  <a:cubicBezTo>
                    <a:pt x="3" y="0"/>
                    <a:pt x="8" y="5"/>
                    <a:pt x="6" y="7"/>
                  </a:cubicBezTo>
                  <a:cubicBezTo>
                    <a:pt x="5" y="8"/>
                    <a:pt x="7" y="6"/>
                    <a:pt x="6" y="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31" name="Freeform 504">
              <a:extLst>
                <a:ext uri="{FF2B5EF4-FFF2-40B4-BE49-F238E27FC236}">
                  <a16:creationId xmlns:a16="http://schemas.microsoft.com/office/drawing/2014/main" id="{DA4CB5A1-EE61-AC4E-9641-D0813D49AEA5}"/>
                </a:ext>
              </a:extLst>
            </p:cNvPr>
            <p:cNvSpPr>
              <a:spLocks/>
            </p:cNvSpPr>
            <p:nvPr/>
          </p:nvSpPr>
          <p:spPr bwMode="auto">
            <a:xfrm>
              <a:off x="11818028" y="7070776"/>
              <a:ext cx="44586" cy="35042"/>
            </a:xfrm>
            <a:custGeom>
              <a:avLst/>
              <a:gdLst>
                <a:gd name="T0" fmla="*/ 4 w 5"/>
                <a:gd name="T1" fmla="*/ 2 h 4"/>
                <a:gd name="T2" fmla="*/ 3 w 5"/>
                <a:gd name="T3" fmla="*/ 3 h 4"/>
                <a:gd name="T4" fmla="*/ 0 w 5"/>
                <a:gd name="T5" fmla="*/ 2 h 4"/>
                <a:gd name="T6" fmla="*/ 4 w 5"/>
                <a:gd name="T7" fmla="*/ 0 h 4"/>
                <a:gd name="T8" fmla="*/ 4 w 5"/>
                <a:gd name="T9" fmla="*/ 2 h 4"/>
                <a:gd name="T10" fmla="*/ 4 w 5"/>
                <a:gd name="T11" fmla="*/ 2 h 4"/>
              </a:gdLst>
              <a:ahLst/>
              <a:cxnLst>
                <a:cxn ang="0">
                  <a:pos x="T0" y="T1"/>
                </a:cxn>
                <a:cxn ang="0">
                  <a:pos x="T2" y="T3"/>
                </a:cxn>
                <a:cxn ang="0">
                  <a:pos x="T4" y="T5"/>
                </a:cxn>
                <a:cxn ang="0">
                  <a:pos x="T6" y="T7"/>
                </a:cxn>
                <a:cxn ang="0">
                  <a:pos x="T8" y="T9"/>
                </a:cxn>
                <a:cxn ang="0">
                  <a:pos x="T10" y="T11"/>
                </a:cxn>
              </a:cxnLst>
              <a:rect l="0" t="0" r="r" b="b"/>
              <a:pathLst>
                <a:path w="5" h="4">
                  <a:moveTo>
                    <a:pt x="4" y="2"/>
                  </a:moveTo>
                  <a:cubicBezTo>
                    <a:pt x="5" y="1"/>
                    <a:pt x="4" y="4"/>
                    <a:pt x="3" y="3"/>
                  </a:cubicBezTo>
                  <a:cubicBezTo>
                    <a:pt x="3" y="3"/>
                    <a:pt x="0" y="2"/>
                    <a:pt x="0" y="2"/>
                  </a:cubicBezTo>
                  <a:cubicBezTo>
                    <a:pt x="0" y="2"/>
                    <a:pt x="3" y="0"/>
                    <a:pt x="4" y="0"/>
                  </a:cubicBezTo>
                  <a:cubicBezTo>
                    <a:pt x="4" y="0"/>
                    <a:pt x="3" y="2"/>
                    <a:pt x="4" y="2"/>
                  </a:cubicBezTo>
                  <a:cubicBezTo>
                    <a:pt x="5" y="1"/>
                    <a:pt x="3" y="2"/>
                    <a:pt x="4"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32" name="Freeform 505">
              <a:extLst>
                <a:ext uri="{FF2B5EF4-FFF2-40B4-BE49-F238E27FC236}">
                  <a16:creationId xmlns:a16="http://schemas.microsoft.com/office/drawing/2014/main" id="{C9B95373-A967-9146-BECF-D3AC180D0390}"/>
                </a:ext>
              </a:extLst>
            </p:cNvPr>
            <p:cNvSpPr>
              <a:spLocks/>
            </p:cNvSpPr>
            <p:nvPr/>
          </p:nvSpPr>
          <p:spPr bwMode="auto">
            <a:xfrm>
              <a:off x="11359426" y="5927165"/>
              <a:ext cx="57323" cy="57338"/>
            </a:xfrm>
            <a:custGeom>
              <a:avLst/>
              <a:gdLst>
                <a:gd name="T0" fmla="*/ 5 w 6"/>
                <a:gd name="T1" fmla="*/ 1 h 6"/>
                <a:gd name="T2" fmla="*/ 4 w 6"/>
                <a:gd name="T3" fmla="*/ 5 h 6"/>
                <a:gd name="T4" fmla="*/ 1 w 6"/>
                <a:gd name="T5" fmla="*/ 5 h 6"/>
                <a:gd name="T6" fmla="*/ 5 w 6"/>
                <a:gd name="T7" fmla="*/ 1 h 6"/>
                <a:gd name="T8" fmla="*/ 5 w 6"/>
                <a:gd name="T9" fmla="*/ 1 h 6"/>
              </a:gdLst>
              <a:ahLst/>
              <a:cxnLst>
                <a:cxn ang="0">
                  <a:pos x="T0" y="T1"/>
                </a:cxn>
                <a:cxn ang="0">
                  <a:pos x="T2" y="T3"/>
                </a:cxn>
                <a:cxn ang="0">
                  <a:pos x="T4" y="T5"/>
                </a:cxn>
                <a:cxn ang="0">
                  <a:pos x="T6" y="T7"/>
                </a:cxn>
                <a:cxn ang="0">
                  <a:pos x="T8" y="T9"/>
                </a:cxn>
              </a:cxnLst>
              <a:rect l="0" t="0" r="r" b="b"/>
              <a:pathLst>
                <a:path w="6" h="6">
                  <a:moveTo>
                    <a:pt x="5" y="1"/>
                  </a:moveTo>
                  <a:cubicBezTo>
                    <a:pt x="6" y="2"/>
                    <a:pt x="4" y="3"/>
                    <a:pt x="4" y="5"/>
                  </a:cubicBezTo>
                  <a:cubicBezTo>
                    <a:pt x="3" y="6"/>
                    <a:pt x="2" y="6"/>
                    <a:pt x="1" y="5"/>
                  </a:cubicBezTo>
                  <a:cubicBezTo>
                    <a:pt x="0" y="4"/>
                    <a:pt x="5" y="0"/>
                    <a:pt x="5" y="1"/>
                  </a:cubicBezTo>
                  <a:cubicBezTo>
                    <a:pt x="6" y="2"/>
                    <a:pt x="5" y="0"/>
                    <a:pt x="5"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33" name="Freeform 506">
              <a:extLst>
                <a:ext uri="{FF2B5EF4-FFF2-40B4-BE49-F238E27FC236}">
                  <a16:creationId xmlns:a16="http://schemas.microsoft.com/office/drawing/2014/main" id="{1DF6951C-88C4-3C4D-8EE0-9330A251C10C}"/>
                </a:ext>
              </a:extLst>
            </p:cNvPr>
            <p:cNvSpPr>
              <a:spLocks/>
            </p:cNvSpPr>
            <p:nvPr/>
          </p:nvSpPr>
          <p:spPr bwMode="auto">
            <a:xfrm>
              <a:off x="11388093" y="5994061"/>
              <a:ext cx="28662" cy="28669"/>
            </a:xfrm>
            <a:custGeom>
              <a:avLst/>
              <a:gdLst>
                <a:gd name="T0" fmla="*/ 3 w 3"/>
                <a:gd name="T1" fmla="*/ 1 h 3"/>
                <a:gd name="T2" fmla="*/ 0 w 3"/>
                <a:gd name="T3" fmla="*/ 2 h 3"/>
                <a:gd name="T4" fmla="*/ 2 w 3"/>
                <a:gd name="T5" fmla="*/ 3 h 3"/>
                <a:gd name="T6" fmla="*/ 3 w 3"/>
                <a:gd name="T7" fmla="*/ 1 h 3"/>
                <a:gd name="T8" fmla="*/ 3 w 3"/>
                <a:gd name="T9" fmla="*/ 1 h 3"/>
              </a:gdLst>
              <a:ahLst/>
              <a:cxnLst>
                <a:cxn ang="0">
                  <a:pos x="T0" y="T1"/>
                </a:cxn>
                <a:cxn ang="0">
                  <a:pos x="T2" y="T3"/>
                </a:cxn>
                <a:cxn ang="0">
                  <a:pos x="T4" y="T5"/>
                </a:cxn>
                <a:cxn ang="0">
                  <a:pos x="T6" y="T7"/>
                </a:cxn>
                <a:cxn ang="0">
                  <a:pos x="T8" y="T9"/>
                </a:cxn>
              </a:cxnLst>
              <a:rect l="0" t="0" r="r" b="b"/>
              <a:pathLst>
                <a:path w="3" h="3">
                  <a:moveTo>
                    <a:pt x="3" y="1"/>
                  </a:moveTo>
                  <a:cubicBezTo>
                    <a:pt x="2" y="1"/>
                    <a:pt x="0" y="1"/>
                    <a:pt x="0" y="2"/>
                  </a:cubicBezTo>
                  <a:cubicBezTo>
                    <a:pt x="0" y="3"/>
                    <a:pt x="2" y="3"/>
                    <a:pt x="2" y="3"/>
                  </a:cubicBezTo>
                  <a:cubicBezTo>
                    <a:pt x="3" y="3"/>
                    <a:pt x="3" y="0"/>
                    <a:pt x="3" y="1"/>
                  </a:cubicBezTo>
                  <a:cubicBezTo>
                    <a:pt x="2" y="1"/>
                    <a:pt x="3" y="1"/>
                    <a:pt x="3"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34" name="Freeform 507">
              <a:extLst>
                <a:ext uri="{FF2B5EF4-FFF2-40B4-BE49-F238E27FC236}">
                  <a16:creationId xmlns:a16="http://schemas.microsoft.com/office/drawing/2014/main" id="{DD2DBE21-DFD2-0149-8B13-3B91BB3899FB}"/>
                </a:ext>
              </a:extLst>
            </p:cNvPr>
            <p:cNvSpPr>
              <a:spLocks/>
            </p:cNvSpPr>
            <p:nvPr/>
          </p:nvSpPr>
          <p:spPr bwMode="auto">
            <a:xfrm>
              <a:off x="11416754" y="6022733"/>
              <a:ext cx="15924" cy="9556"/>
            </a:xfrm>
            <a:custGeom>
              <a:avLst/>
              <a:gdLst>
                <a:gd name="T0" fmla="*/ 2 w 2"/>
                <a:gd name="T1" fmla="*/ 0 h 1"/>
                <a:gd name="T2" fmla="*/ 1 w 2"/>
                <a:gd name="T3" fmla="*/ 1 h 1"/>
                <a:gd name="T4" fmla="*/ 2 w 2"/>
                <a:gd name="T5" fmla="*/ 0 h 1"/>
              </a:gdLst>
              <a:ahLst/>
              <a:cxnLst>
                <a:cxn ang="0">
                  <a:pos x="T0" y="T1"/>
                </a:cxn>
                <a:cxn ang="0">
                  <a:pos x="T2" y="T3"/>
                </a:cxn>
                <a:cxn ang="0">
                  <a:pos x="T4" y="T5"/>
                </a:cxn>
              </a:cxnLst>
              <a:rect l="0" t="0" r="r" b="b"/>
              <a:pathLst>
                <a:path w="2" h="1">
                  <a:moveTo>
                    <a:pt x="2" y="0"/>
                  </a:moveTo>
                  <a:cubicBezTo>
                    <a:pt x="1" y="0"/>
                    <a:pt x="0" y="1"/>
                    <a:pt x="1" y="1"/>
                  </a:cubicBezTo>
                  <a:cubicBezTo>
                    <a:pt x="2" y="1"/>
                    <a:pt x="2" y="0"/>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35" name="Freeform 508">
              <a:extLst>
                <a:ext uri="{FF2B5EF4-FFF2-40B4-BE49-F238E27FC236}">
                  <a16:creationId xmlns:a16="http://schemas.microsoft.com/office/drawing/2014/main" id="{8515EC5F-CDD3-E84B-814B-2B1A6DED15F2}"/>
                </a:ext>
              </a:extLst>
            </p:cNvPr>
            <p:cNvSpPr>
              <a:spLocks/>
            </p:cNvSpPr>
            <p:nvPr/>
          </p:nvSpPr>
          <p:spPr bwMode="auto">
            <a:xfrm>
              <a:off x="11416754" y="6048217"/>
              <a:ext cx="9553" cy="19114"/>
            </a:xfrm>
            <a:custGeom>
              <a:avLst/>
              <a:gdLst>
                <a:gd name="T0" fmla="*/ 1 w 1"/>
                <a:gd name="T1" fmla="*/ 0 h 2"/>
                <a:gd name="T2" fmla="*/ 0 w 1"/>
                <a:gd name="T3" fmla="*/ 2 h 2"/>
                <a:gd name="T4" fmla="*/ 1 w 1"/>
                <a:gd name="T5" fmla="*/ 0 h 2"/>
              </a:gdLst>
              <a:ahLst/>
              <a:cxnLst>
                <a:cxn ang="0">
                  <a:pos x="T0" y="T1"/>
                </a:cxn>
                <a:cxn ang="0">
                  <a:pos x="T2" y="T3"/>
                </a:cxn>
                <a:cxn ang="0">
                  <a:pos x="T4" y="T5"/>
                </a:cxn>
              </a:cxnLst>
              <a:rect l="0" t="0" r="r" b="b"/>
              <a:pathLst>
                <a:path w="1" h="2">
                  <a:moveTo>
                    <a:pt x="1" y="0"/>
                  </a:moveTo>
                  <a:cubicBezTo>
                    <a:pt x="1" y="1"/>
                    <a:pt x="0" y="2"/>
                    <a:pt x="0" y="2"/>
                  </a:cubicBezTo>
                  <a:cubicBezTo>
                    <a:pt x="1" y="2"/>
                    <a:pt x="1" y="0"/>
                    <a:pt x="1"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36" name="Freeform 509">
              <a:extLst>
                <a:ext uri="{FF2B5EF4-FFF2-40B4-BE49-F238E27FC236}">
                  <a16:creationId xmlns:a16="http://schemas.microsoft.com/office/drawing/2014/main" id="{D2EA216A-9370-3B4D-87C4-4BDB9C44D157}"/>
                </a:ext>
              </a:extLst>
            </p:cNvPr>
            <p:cNvSpPr>
              <a:spLocks/>
            </p:cNvSpPr>
            <p:nvPr/>
          </p:nvSpPr>
          <p:spPr bwMode="auto">
            <a:xfrm>
              <a:off x="11416754" y="6067328"/>
              <a:ext cx="15924" cy="9556"/>
            </a:xfrm>
            <a:custGeom>
              <a:avLst/>
              <a:gdLst>
                <a:gd name="T0" fmla="*/ 2 w 2"/>
                <a:gd name="T1" fmla="*/ 0 h 1"/>
                <a:gd name="T2" fmla="*/ 1 w 2"/>
                <a:gd name="T3" fmla="*/ 1 h 1"/>
                <a:gd name="T4" fmla="*/ 2 w 2"/>
                <a:gd name="T5" fmla="*/ 0 h 1"/>
              </a:gdLst>
              <a:ahLst/>
              <a:cxnLst>
                <a:cxn ang="0">
                  <a:pos x="T0" y="T1"/>
                </a:cxn>
                <a:cxn ang="0">
                  <a:pos x="T2" y="T3"/>
                </a:cxn>
                <a:cxn ang="0">
                  <a:pos x="T4" y="T5"/>
                </a:cxn>
              </a:cxnLst>
              <a:rect l="0" t="0" r="r" b="b"/>
              <a:pathLst>
                <a:path w="2" h="1">
                  <a:moveTo>
                    <a:pt x="2" y="0"/>
                  </a:moveTo>
                  <a:cubicBezTo>
                    <a:pt x="1" y="0"/>
                    <a:pt x="0" y="1"/>
                    <a:pt x="1" y="1"/>
                  </a:cubicBezTo>
                  <a:cubicBezTo>
                    <a:pt x="2" y="1"/>
                    <a:pt x="2" y="0"/>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37" name="Freeform 510">
              <a:extLst>
                <a:ext uri="{FF2B5EF4-FFF2-40B4-BE49-F238E27FC236}">
                  <a16:creationId xmlns:a16="http://schemas.microsoft.com/office/drawing/2014/main" id="{3244B469-673A-F64A-B409-F697783BB22B}"/>
                </a:ext>
              </a:extLst>
            </p:cNvPr>
            <p:cNvSpPr>
              <a:spLocks/>
            </p:cNvSpPr>
            <p:nvPr/>
          </p:nvSpPr>
          <p:spPr bwMode="auto">
            <a:xfrm>
              <a:off x="11490002" y="6207491"/>
              <a:ext cx="9553" cy="19114"/>
            </a:xfrm>
            <a:custGeom>
              <a:avLst/>
              <a:gdLst>
                <a:gd name="T0" fmla="*/ 0 w 1"/>
                <a:gd name="T1" fmla="*/ 0 h 2"/>
                <a:gd name="T2" fmla="*/ 0 w 1"/>
                <a:gd name="T3" fmla="*/ 2 h 2"/>
                <a:gd name="T4" fmla="*/ 0 w 1"/>
                <a:gd name="T5" fmla="*/ 0 h 2"/>
              </a:gdLst>
              <a:ahLst/>
              <a:cxnLst>
                <a:cxn ang="0">
                  <a:pos x="T0" y="T1"/>
                </a:cxn>
                <a:cxn ang="0">
                  <a:pos x="T2" y="T3"/>
                </a:cxn>
                <a:cxn ang="0">
                  <a:pos x="T4" y="T5"/>
                </a:cxn>
              </a:cxnLst>
              <a:rect l="0" t="0" r="r" b="b"/>
              <a:pathLst>
                <a:path w="1" h="2">
                  <a:moveTo>
                    <a:pt x="0" y="0"/>
                  </a:moveTo>
                  <a:cubicBezTo>
                    <a:pt x="0" y="1"/>
                    <a:pt x="0" y="2"/>
                    <a:pt x="0" y="2"/>
                  </a:cubicBezTo>
                  <a:cubicBezTo>
                    <a:pt x="0" y="2"/>
                    <a:pt x="1" y="0"/>
                    <a:pt x="0"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38" name="Freeform 511">
              <a:extLst>
                <a:ext uri="{FF2B5EF4-FFF2-40B4-BE49-F238E27FC236}">
                  <a16:creationId xmlns:a16="http://schemas.microsoft.com/office/drawing/2014/main" id="{9C183AEC-3465-DE45-AF20-C235DCA954D1}"/>
                </a:ext>
              </a:extLst>
            </p:cNvPr>
            <p:cNvSpPr>
              <a:spLocks/>
            </p:cNvSpPr>
            <p:nvPr/>
          </p:nvSpPr>
          <p:spPr bwMode="auto">
            <a:xfrm>
              <a:off x="11630131" y="5787002"/>
              <a:ext cx="19109" cy="38227"/>
            </a:xfrm>
            <a:custGeom>
              <a:avLst/>
              <a:gdLst>
                <a:gd name="T0" fmla="*/ 1 w 2"/>
                <a:gd name="T1" fmla="*/ 4 h 4"/>
                <a:gd name="T2" fmla="*/ 2 w 2"/>
                <a:gd name="T3" fmla="*/ 1 h 4"/>
                <a:gd name="T4" fmla="*/ 1 w 2"/>
                <a:gd name="T5" fmla="*/ 4 h 4"/>
                <a:gd name="T6" fmla="*/ 1 w 2"/>
                <a:gd name="T7" fmla="*/ 4 h 4"/>
              </a:gdLst>
              <a:ahLst/>
              <a:cxnLst>
                <a:cxn ang="0">
                  <a:pos x="T0" y="T1"/>
                </a:cxn>
                <a:cxn ang="0">
                  <a:pos x="T2" y="T3"/>
                </a:cxn>
                <a:cxn ang="0">
                  <a:pos x="T4" y="T5"/>
                </a:cxn>
                <a:cxn ang="0">
                  <a:pos x="T6" y="T7"/>
                </a:cxn>
              </a:cxnLst>
              <a:rect l="0" t="0" r="r" b="b"/>
              <a:pathLst>
                <a:path w="2" h="4">
                  <a:moveTo>
                    <a:pt x="1" y="4"/>
                  </a:moveTo>
                  <a:cubicBezTo>
                    <a:pt x="0" y="3"/>
                    <a:pt x="0" y="1"/>
                    <a:pt x="2" y="1"/>
                  </a:cubicBezTo>
                  <a:cubicBezTo>
                    <a:pt x="2" y="0"/>
                    <a:pt x="2" y="4"/>
                    <a:pt x="1" y="4"/>
                  </a:cubicBezTo>
                  <a:cubicBezTo>
                    <a:pt x="0" y="3"/>
                    <a:pt x="1" y="4"/>
                    <a:pt x="1"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39" name="Freeform 512">
              <a:extLst>
                <a:ext uri="{FF2B5EF4-FFF2-40B4-BE49-F238E27FC236}">
                  <a16:creationId xmlns:a16="http://schemas.microsoft.com/office/drawing/2014/main" id="{52EAF2F1-B471-F14C-B5AA-0A9932A0A5AE}"/>
                </a:ext>
              </a:extLst>
            </p:cNvPr>
            <p:cNvSpPr>
              <a:spLocks/>
            </p:cNvSpPr>
            <p:nvPr/>
          </p:nvSpPr>
          <p:spPr bwMode="auto">
            <a:xfrm>
              <a:off x="8260699" y="11747159"/>
              <a:ext cx="111465" cy="57338"/>
            </a:xfrm>
            <a:custGeom>
              <a:avLst/>
              <a:gdLst>
                <a:gd name="T0" fmla="*/ 10 w 12"/>
                <a:gd name="T1" fmla="*/ 3 h 6"/>
                <a:gd name="T2" fmla="*/ 8 w 12"/>
                <a:gd name="T3" fmla="*/ 2 h 6"/>
                <a:gd name="T4" fmla="*/ 5 w 12"/>
                <a:gd name="T5" fmla="*/ 2 h 6"/>
                <a:gd name="T6" fmla="*/ 3 w 12"/>
                <a:gd name="T7" fmla="*/ 1 h 6"/>
                <a:gd name="T8" fmla="*/ 0 w 12"/>
                <a:gd name="T9" fmla="*/ 3 h 6"/>
                <a:gd name="T10" fmla="*/ 2 w 12"/>
                <a:gd name="T11" fmla="*/ 5 h 6"/>
                <a:gd name="T12" fmla="*/ 6 w 12"/>
                <a:gd name="T13" fmla="*/ 5 h 6"/>
                <a:gd name="T14" fmla="*/ 11 w 12"/>
                <a:gd name="T15" fmla="*/ 3 h 6"/>
                <a:gd name="T16" fmla="*/ 10 w 12"/>
                <a:gd name="T17" fmla="*/ 3 h 6"/>
                <a:gd name="T18" fmla="*/ 10 w 12"/>
                <a:gd name="T19" fmla="*/ 3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 h="6">
                  <a:moveTo>
                    <a:pt x="10" y="3"/>
                  </a:moveTo>
                  <a:cubicBezTo>
                    <a:pt x="9" y="3"/>
                    <a:pt x="9" y="2"/>
                    <a:pt x="8" y="2"/>
                  </a:cubicBezTo>
                  <a:cubicBezTo>
                    <a:pt x="7" y="2"/>
                    <a:pt x="6" y="2"/>
                    <a:pt x="5" y="2"/>
                  </a:cubicBezTo>
                  <a:cubicBezTo>
                    <a:pt x="4" y="2"/>
                    <a:pt x="4" y="0"/>
                    <a:pt x="3" y="1"/>
                  </a:cubicBezTo>
                  <a:cubicBezTo>
                    <a:pt x="3" y="1"/>
                    <a:pt x="0" y="3"/>
                    <a:pt x="0" y="3"/>
                  </a:cubicBezTo>
                  <a:cubicBezTo>
                    <a:pt x="0" y="3"/>
                    <a:pt x="2" y="5"/>
                    <a:pt x="2" y="5"/>
                  </a:cubicBezTo>
                  <a:cubicBezTo>
                    <a:pt x="3" y="6"/>
                    <a:pt x="5" y="5"/>
                    <a:pt x="6" y="5"/>
                  </a:cubicBezTo>
                  <a:cubicBezTo>
                    <a:pt x="7" y="5"/>
                    <a:pt x="11" y="4"/>
                    <a:pt x="11" y="3"/>
                  </a:cubicBezTo>
                  <a:cubicBezTo>
                    <a:pt x="10" y="3"/>
                    <a:pt x="10" y="3"/>
                    <a:pt x="10" y="3"/>
                  </a:cubicBezTo>
                  <a:cubicBezTo>
                    <a:pt x="9" y="3"/>
                    <a:pt x="12" y="2"/>
                    <a:pt x="10"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40" name="Freeform 513">
              <a:extLst>
                <a:ext uri="{FF2B5EF4-FFF2-40B4-BE49-F238E27FC236}">
                  <a16:creationId xmlns:a16="http://schemas.microsoft.com/office/drawing/2014/main" id="{63DB8DA0-0343-1542-AF21-28805FF05976}"/>
                </a:ext>
              </a:extLst>
            </p:cNvPr>
            <p:cNvSpPr>
              <a:spLocks/>
            </p:cNvSpPr>
            <p:nvPr/>
          </p:nvSpPr>
          <p:spPr bwMode="auto">
            <a:xfrm>
              <a:off x="8251144" y="11804497"/>
              <a:ext cx="82803" cy="57338"/>
            </a:xfrm>
            <a:custGeom>
              <a:avLst/>
              <a:gdLst>
                <a:gd name="T0" fmla="*/ 7 w 9"/>
                <a:gd name="T1" fmla="*/ 3 h 6"/>
                <a:gd name="T2" fmla="*/ 0 w 9"/>
                <a:gd name="T3" fmla="*/ 1 h 6"/>
                <a:gd name="T4" fmla="*/ 2 w 9"/>
                <a:gd name="T5" fmla="*/ 2 h 6"/>
                <a:gd name="T6" fmla="*/ 1 w 9"/>
                <a:gd name="T7" fmla="*/ 5 h 6"/>
                <a:gd name="T8" fmla="*/ 3 w 9"/>
                <a:gd name="T9" fmla="*/ 5 h 6"/>
                <a:gd name="T10" fmla="*/ 4 w 9"/>
                <a:gd name="T11" fmla="*/ 5 h 6"/>
                <a:gd name="T12" fmla="*/ 7 w 9"/>
                <a:gd name="T13" fmla="*/ 3 h 6"/>
                <a:gd name="T14" fmla="*/ 7 w 9"/>
                <a:gd name="T15" fmla="*/ 3 h 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6">
                  <a:moveTo>
                    <a:pt x="7" y="3"/>
                  </a:moveTo>
                  <a:cubicBezTo>
                    <a:pt x="7" y="2"/>
                    <a:pt x="0" y="0"/>
                    <a:pt x="0" y="1"/>
                  </a:cubicBezTo>
                  <a:cubicBezTo>
                    <a:pt x="0" y="1"/>
                    <a:pt x="2" y="2"/>
                    <a:pt x="2" y="2"/>
                  </a:cubicBezTo>
                  <a:cubicBezTo>
                    <a:pt x="3" y="3"/>
                    <a:pt x="1" y="4"/>
                    <a:pt x="1" y="5"/>
                  </a:cubicBezTo>
                  <a:cubicBezTo>
                    <a:pt x="1" y="6"/>
                    <a:pt x="3" y="5"/>
                    <a:pt x="3" y="5"/>
                  </a:cubicBezTo>
                  <a:cubicBezTo>
                    <a:pt x="4" y="4"/>
                    <a:pt x="3" y="5"/>
                    <a:pt x="4" y="5"/>
                  </a:cubicBezTo>
                  <a:cubicBezTo>
                    <a:pt x="5" y="6"/>
                    <a:pt x="9" y="4"/>
                    <a:pt x="7" y="3"/>
                  </a:cubicBezTo>
                  <a:cubicBezTo>
                    <a:pt x="6" y="2"/>
                    <a:pt x="8" y="3"/>
                    <a:pt x="7"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41" name="Freeform 514">
              <a:extLst>
                <a:ext uri="{FF2B5EF4-FFF2-40B4-BE49-F238E27FC236}">
                  <a16:creationId xmlns:a16="http://schemas.microsoft.com/office/drawing/2014/main" id="{2BF37731-8837-0044-A9AC-0ED118023D1D}"/>
                </a:ext>
              </a:extLst>
            </p:cNvPr>
            <p:cNvSpPr>
              <a:spLocks/>
            </p:cNvSpPr>
            <p:nvPr/>
          </p:nvSpPr>
          <p:spPr bwMode="auto">
            <a:xfrm>
              <a:off x="8241593" y="11731231"/>
              <a:ext cx="73248" cy="44598"/>
            </a:xfrm>
            <a:custGeom>
              <a:avLst/>
              <a:gdLst>
                <a:gd name="T0" fmla="*/ 6 w 8"/>
                <a:gd name="T1" fmla="*/ 0 h 5"/>
                <a:gd name="T2" fmla="*/ 3 w 8"/>
                <a:gd name="T3" fmla="*/ 1 h 5"/>
                <a:gd name="T4" fmla="*/ 0 w 8"/>
                <a:gd name="T5" fmla="*/ 1 h 5"/>
                <a:gd name="T6" fmla="*/ 0 w 8"/>
                <a:gd name="T7" fmla="*/ 3 h 5"/>
                <a:gd name="T8" fmla="*/ 5 w 8"/>
                <a:gd name="T9" fmla="*/ 2 h 5"/>
                <a:gd name="T10" fmla="*/ 6 w 8"/>
                <a:gd name="T11" fmla="*/ 0 h 5"/>
                <a:gd name="T12" fmla="*/ 6 w 8"/>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8" h="5">
                  <a:moveTo>
                    <a:pt x="6" y="0"/>
                  </a:moveTo>
                  <a:cubicBezTo>
                    <a:pt x="5" y="0"/>
                    <a:pt x="4" y="1"/>
                    <a:pt x="3" y="1"/>
                  </a:cubicBezTo>
                  <a:cubicBezTo>
                    <a:pt x="2" y="0"/>
                    <a:pt x="0" y="1"/>
                    <a:pt x="0" y="1"/>
                  </a:cubicBezTo>
                  <a:cubicBezTo>
                    <a:pt x="1" y="0"/>
                    <a:pt x="0" y="4"/>
                    <a:pt x="0" y="3"/>
                  </a:cubicBezTo>
                  <a:cubicBezTo>
                    <a:pt x="1" y="5"/>
                    <a:pt x="4" y="3"/>
                    <a:pt x="5" y="2"/>
                  </a:cubicBezTo>
                  <a:cubicBezTo>
                    <a:pt x="6" y="2"/>
                    <a:pt x="8" y="0"/>
                    <a:pt x="6" y="0"/>
                  </a:cubicBezTo>
                  <a:cubicBezTo>
                    <a:pt x="5" y="0"/>
                    <a:pt x="8" y="0"/>
                    <a:pt x="6"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42" name="Freeform 515">
              <a:extLst>
                <a:ext uri="{FF2B5EF4-FFF2-40B4-BE49-F238E27FC236}">
                  <a16:creationId xmlns:a16="http://schemas.microsoft.com/office/drawing/2014/main" id="{A69F0447-082A-B845-93C9-20DBA6C1EAF2}"/>
                </a:ext>
              </a:extLst>
            </p:cNvPr>
            <p:cNvSpPr>
              <a:spLocks/>
            </p:cNvSpPr>
            <p:nvPr/>
          </p:nvSpPr>
          <p:spPr bwMode="auto">
            <a:xfrm>
              <a:off x="8203376" y="11766272"/>
              <a:ext cx="76432" cy="47785"/>
            </a:xfrm>
            <a:custGeom>
              <a:avLst/>
              <a:gdLst>
                <a:gd name="T0" fmla="*/ 7 w 8"/>
                <a:gd name="T1" fmla="*/ 4 h 5"/>
                <a:gd name="T2" fmla="*/ 1 w 8"/>
                <a:gd name="T3" fmla="*/ 1 h 5"/>
                <a:gd name="T4" fmla="*/ 7 w 8"/>
                <a:gd name="T5" fmla="*/ 4 h 5"/>
              </a:gdLst>
              <a:ahLst/>
              <a:cxnLst>
                <a:cxn ang="0">
                  <a:pos x="T0" y="T1"/>
                </a:cxn>
                <a:cxn ang="0">
                  <a:pos x="T2" y="T3"/>
                </a:cxn>
                <a:cxn ang="0">
                  <a:pos x="T4" y="T5"/>
                </a:cxn>
              </a:cxnLst>
              <a:rect l="0" t="0" r="r" b="b"/>
              <a:pathLst>
                <a:path w="8" h="5">
                  <a:moveTo>
                    <a:pt x="7" y="4"/>
                  </a:moveTo>
                  <a:cubicBezTo>
                    <a:pt x="6" y="3"/>
                    <a:pt x="0" y="0"/>
                    <a:pt x="1" y="1"/>
                  </a:cubicBezTo>
                  <a:cubicBezTo>
                    <a:pt x="2" y="2"/>
                    <a:pt x="8" y="5"/>
                    <a:pt x="7"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43" name="Freeform 516">
              <a:extLst>
                <a:ext uri="{FF2B5EF4-FFF2-40B4-BE49-F238E27FC236}">
                  <a16:creationId xmlns:a16="http://schemas.microsoft.com/office/drawing/2014/main" id="{6AC0E291-0A1D-5947-A567-320143E706D9}"/>
                </a:ext>
              </a:extLst>
            </p:cNvPr>
            <p:cNvSpPr>
              <a:spLocks/>
            </p:cNvSpPr>
            <p:nvPr/>
          </p:nvSpPr>
          <p:spPr bwMode="auto">
            <a:xfrm>
              <a:off x="8184267" y="11702559"/>
              <a:ext cx="28662" cy="28669"/>
            </a:xfrm>
            <a:custGeom>
              <a:avLst/>
              <a:gdLst>
                <a:gd name="T0" fmla="*/ 2 w 3"/>
                <a:gd name="T1" fmla="*/ 2 h 3"/>
                <a:gd name="T2" fmla="*/ 0 w 3"/>
                <a:gd name="T3" fmla="*/ 1 h 3"/>
                <a:gd name="T4" fmla="*/ 2 w 3"/>
                <a:gd name="T5" fmla="*/ 2 h 3"/>
                <a:gd name="T6" fmla="*/ 2 w 3"/>
                <a:gd name="T7" fmla="*/ 2 h 3"/>
              </a:gdLst>
              <a:ahLst/>
              <a:cxnLst>
                <a:cxn ang="0">
                  <a:pos x="T0" y="T1"/>
                </a:cxn>
                <a:cxn ang="0">
                  <a:pos x="T2" y="T3"/>
                </a:cxn>
                <a:cxn ang="0">
                  <a:pos x="T4" y="T5"/>
                </a:cxn>
                <a:cxn ang="0">
                  <a:pos x="T6" y="T7"/>
                </a:cxn>
              </a:cxnLst>
              <a:rect l="0" t="0" r="r" b="b"/>
              <a:pathLst>
                <a:path w="3" h="3">
                  <a:moveTo>
                    <a:pt x="2" y="2"/>
                  </a:moveTo>
                  <a:cubicBezTo>
                    <a:pt x="2" y="3"/>
                    <a:pt x="1" y="2"/>
                    <a:pt x="0" y="1"/>
                  </a:cubicBezTo>
                  <a:cubicBezTo>
                    <a:pt x="0" y="0"/>
                    <a:pt x="3" y="0"/>
                    <a:pt x="2" y="2"/>
                  </a:cubicBezTo>
                  <a:cubicBezTo>
                    <a:pt x="2" y="3"/>
                    <a:pt x="2" y="1"/>
                    <a:pt x="2"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44" name="Freeform 517">
              <a:extLst>
                <a:ext uri="{FF2B5EF4-FFF2-40B4-BE49-F238E27FC236}">
                  <a16:creationId xmlns:a16="http://schemas.microsoft.com/office/drawing/2014/main" id="{905B7CFE-B04E-9849-A2F1-E8AACDF73722}"/>
                </a:ext>
              </a:extLst>
            </p:cNvPr>
            <p:cNvSpPr>
              <a:spLocks/>
            </p:cNvSpPr>
            <p:nvPr/>
          </p:nvSpPr>
          <p:spPr bwMode="auto">
            <a:xfrm>
              <a:off x="8184267" y="11626107"/>
              <a:ext cx="66879" cy="66896"/>
            </a:xfrm>
            <a:custGeom>
              <a:avLst/>
              <a:gdLst>
                <a:gd name="T0" fmla="*/ 5 w 7"/>
                <a:gd name="T1" fmla="*/ 2 h 7"/>
                <a:gd name="T2" fmla="*/ 4 w 7"/>
                <a:gd name="T3" fmla="*/ 0 h 7"/>
                <a:gd name="T4" fmla="*/ 2 w 7"/>
                <a:gd name="T5" fmla="*/ 1 h 7"/>
                <a:gd name="T6" fmla="*/ 0 w 7"/>
                <a:gd name="T7" fmla="*/ 1 h 7"/>
                <a:gd name="T8" fmla="*/ 2 w 7"/>
                <a:gd name="T9" fmla="*/ 4 h 7"/>
                <a:gd name="T10" fmla="*/ 0 w 7"/>
                <a:gd name="T11" fmla="*/ 6 h 7"/>
                <a:gd name="T12" fmla="*/ 3 w 7"/>
                <a:gd name="T13" fmla="*/ 5 h 7"/>
                <a:gd name="T14" fmla="*/ 4 w 7"/>
                <a:gd name="T15" fmla="*/ 2 h 7"/>
                <a:gd name="T16" fmla="*/ 4 w 7"/>
                <a:gd name="T17" fmla="*/ 4 h 7"/>
                <a:gd name="T18" fmla="*/ 6 w 7"/>
                <a:gd name="T19" fmla="*/ 2 h 7"/>
                <a:gd name="T20" fmla="*/ 5 w 7"/>
                <a:gd name="T21" fmla="*/ 2 h 7"/>
                <a:gd name="T22" fmla="*/ 5 w 7"/>
                <a:gd name="T23" fmla="*/ 2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 h="7">
                  <a:moveTo>
                    <a:pt x="5" y="2"/>
                  </a:moveTo>
                  <a:cubicBezTo>
                    <a:pt x="5" y="1"/>
                    <a:pt x="4" y="1"/>
                    <a:pt x="4" y="0"/>
                  </a:cubicBezTo>
                  <a:cubicBezTo>
                    <a:pt x="3" y="0"/>
                    <a:pt x="1" y="0"/>
                    <a:pt x="2" y="1"/>
                  </a:cubicBezTo>
                  <a:cubicBezTo>
                    <a:pt x="4" y="3"/>
                    <a:pt x="1" y="2"/>
                    <a:pt x="0" y="1"/>
                  </a:cubicBezTo>
                  <a:cubicBezTo>
                    <a:pt x="1" y="3"/>
                    <a:pt x="2" y="3"/>
                    <a:pt x="2" y="4"/>
                  </a:cubicBezTo>
                  <a:cubicBezTo>
                    <a:pt x="3" y="6"/>
                    <a:pt x="1" y="5"/>
                    <a:pt x="0" y="6"/>
                  </a:cubicBezTo>
                  <a:cubicBezTo>
                    <a:pt x="0" y="7"/>
                    <a:pt x="4" y="6"/>
                    <a:pt x="3" y="5"/>
                  </a:cubicBezTo>
                  <a:cubicBezTo>
                    <a:pt x="3" y="5"/>
                    <a:pt x="4" y="3"/>
                    <a:pt x="4" y="2"/>
                  </a:cubicBezTo>
                  <a:cubicBezTo>
                    <a:pt x="4" y="2"/>
                    <a:pt x="4" y="3"/>
                    <a:pt x="4" y="4"/>
                  </a:cubicBezTo>
                  <a:cubicBezTo>
                    <a:pt x="4" y="3"/>
                    <a:pt x="6" y="2"/>
                    <a:pt x="6" y="2"/>
                  </a:cubicBezTo>
                  <a:cubicBezTo>
                    <a:pt x="6" y="2"/>
                    <a:pt x="6" y="2"/>
                    <a:pt x="5" y="2"/>
                  </a:cubicBezTo>
                  <a:cubicBezTo>
                    <a:pt x="5" y="1"/>
                    <a:pt x="7" y="2"/>
                    <a:pt x="5"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45" name="Freeform 518">
              <a:extLst>
                <a:ext uri="{FF2B5EF4-FFF2-40B4-BE49-F238E27FC236}">
                  <a16:creationId xmlns:a16="http://schemas.microsoft.com/office/drawing/2014/main" id="{6FCD22D5-1F58-084A-ABEF-D1331E94089E}"/>
                </a:ext>
              </a:extLst>
            </p:cNvPr>
            <p:cNvSpPr>
              <a:spLocks/>
            </p:cNvSpPr>
            <p:nvPr/>
          </p:nvSpPr>
          <p:spPr bwMode="auto">
            <a:xfrm>
              <a:off x="8174712" y="11505057"/>
              <a:ext cx="47770" cy="101936"/>
            </a:xfrm>
            <a:custGeom>
              <a:avLst/>
              <a:gdLst>
                <a:gd name="T0" fmla="*/ 5 w 5"/>
                <a:gd name="T1" fmla="*/ 7 h 11"/>
                <a:gd name="T2" fmla="*/ 2 w 5"/>
                <a:gd name="T3" fmla="*/ 2 h 11"/>
                <a:gd name="T4" fmla="*/ 1 w 5"/>
                <a:gd name="T5" fmla="*/ 6 h 11"/>
                <a:gd name="T6" fmla="*/ 0 w 5"/>
                <a:gd name="T7" fmla="*/ 9 h 11"/>
                <a:gd name="T8" fmla="*/ 2 w 5"/>
                <a:gd name="T9" fmla="*/ 7 h 11"/>
                <a:gd name="T10" fmla="*/ 5 w 5"/>
                <a:gd name="T11" fmla="*/ 7 h 11"/>
                <a:gd name="T12" fmla="*/ 5 w 5"/>
                <a:gd name="T13" fmla="*/ 7 h 11"/>
              </a:gdLst>
              <a:ahLst/>
              <a:cxnLst>
                <a:cxn ang="0">
                  <a:pos x="T0" y="T1"/>
                </a:cxn>
                <a:cxn ang="0">
                  <a:pos x="T2" y="T3"/>
                </a:cxn>
                <a:cxn ang="0">
                  <a:pos x="T4" y="T5"/>
                </a:cxn>
                <a:cxn ang="0">
                  <a:pos x="T6" y="T7"/>
                </a:cxn>
                <a:cxn ang="0">
                  <a:pos x="T8" y="T9"/>
                </a:cxn>
                <a:cxn ang="0">
                  <a:pos x="T10" y="T11"/>
                </a:cxn>
                <a:cxn ang="0">
                  <a:pos x="T12" y="T13"/>
                </a:cxn>
              </a:cxnLst>
              <a:rect l="0" t="0" r="r" b="b"/>
              <a:pathLst>
                <a:path w="5" h="11">
                  <a:moveTo>
                    <a:pt x="5" y="7"/>
                  </a:moveTo>
                  <a:cubicBezTo>
                    <a:pt x="5" y="6"/>
                    <a:pt x="4" y="0"/>
                    <a:pt x="2" y="2"/>
                  </a:cubicBezTo>
                  <a:cubicBezTo>
                    <a:pt x="2" y="3"/>
                    <a:pt x="3" y="6"/>
                    <a:pt x="1" y="6"/>
                  </a:cubicBezTo>
                  <a:cubicBezTo>
                    <a:pt x="0" y="6"/>
                    <a:pt x="0" y="7"/>
                    <a:pt x="0" y="9"/>
                  </a:cubicBezTo>
                  <a:cubicBezTo>
                    <a:pt x="1" y="9"/>
                    <a:pt x="2" y="7"/>
                    <a:pt x="2" y="7"/>
                  </a:cubicBezTo>
                  <a:cubicBezTo>
                    <a:pt x="1" y="7"/>
                    <a:pt x="5" y="11"/>
                    <a:pt x="5" y="7"/>
                  </a:cubicBezTo>
                  <a:cubicBezTo>
                    <a:pt x="5" y="6"/>
                    <a:pt x="5" y="8"/>
                    <a:pt x="5" y="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46" name="Freeform 519">
              <a:extLst>
                <a:ext uri="{FF2B5EF4-FFF2-40B4-BE49-F238E27FC236}">
                  <a16:creationId xmlns:a16="http://schemas.microsoft.com/office/drawing/2014/main" id="{155EBEAE-53C5-074A-A2FE-1AC96BE1977A}"/>
                </a:ext>
              </a:extLst>
            </p:cNvPr>
            <p:cNvSpPr>
              <a:spLocks/>
            </p:cNvSpPr>
            <p:nvPr/>
          </p:nvSpPr>
          <p:spPr bwMode="auto">
            <a:xfrm>
              <a:off x="8165159" y="11587880"/>
              <a:ext cx="28662" cy="57338"/>
            </a:xfrm>
            <a:custGeom>
              <a:avLst/>
              <a:gdLst>
                <a:gd name="T0" fmla="*/ 3 w 3"/>
                <a:gd name="T1" fmla="*/ 2 h 6"/>
                <a:gd name="T2" fmla="*/ 1 w 3"/>
                <a:gd name="T3" fmla="*/ 6 h 6"/>
                <a:gd name="T4" fmla="*/ 3 w 3"/>
                <a:gd name="T5" fmla="*/ 2 h 6"/>
                <a:gd name="T6" fmla="*/ 3 w 3"/>
                <a:gd name="T7" fmla="*/ 2 h 6"/>
              </a:gdLst>
              <a:ahLst/>
              <a:cxnLst>
                <a:cxn ang="0">
                  <a:pos x="T0" y="T1"/>
                </a:cxn>
                <a:cxn ang="0">
                  <a:pos x="T2" y="T3"/>
                </a:cxn>
                <a:cxn ang="0">
                  <a:pos x="T4" y="T5"/>
                </a:cxn>
                <a:cxn ang="0">
                  <a:pos x="T6" y="T7"/>
                </a:cxn>
              </a:cxnLst>
              <a:rect l="0" t="0" r="r" b="b"/>
              <a:pathLst>
                <a:path w="3" h="6">
                  <a:moveTo>
                    <a:pt x="3" y="2"/>
                  </a:moveTo>
                  <a:cubicBezTo>
                    <a:pt x="2" y="0"/>
                    <a:pt x="0" y="5"/>
                    <a:pt x="1" y="6"/>
                  </a:cubicBezTo>
                  <a:cubicBezTo>
                    <a:pt x="0" y="5"/>
                    <a:pt x="3" y="3"/>
                    <a:pt x="3" y="2"/>
                  </a:cubicBezTo>
                  <a:cubicBezTo>
                    <a:pt x="2" y="1"/>
                    <a:pt x="3" y="2"/>
                    <a:pt x="3"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47" name="Freeform 520">
              <a:extLst>
                <a:ext uri="{FF2B5EF4-FFF2-40B4-BE49-F238E27FC236}">
                  <a16:creationId xmlns:a16="http://schemas.microsoft.com/office/drawing/2014/main" id="{49AE2DF4-D0E6-EA4E-9298-CB7F0BDEAB5A}"/>
                </a:ext>
              </a:extLst>
            </p:cNvPr>
            <p:cNvSpPr>
              <a:spLocks/>
            </p:cNvSpPr>
            <p:nvPr/>
          </p:nvSpPr>
          <p:spPr bwMode="auto">
            <a:xfrm>
              <a:off x="8165159" y="11466830"/>
              <a:ext cx="47770" cy="66896"/>
            </a:xfrm>
            <a:custGeom>
              <a:avLst/>
              <a:gdLst>
                <a:gd name="T0" fmla="*/ 4 w 5"/>
                <a:gd name="T1" fmla="*/ 2 h 7"/>
                <a:gd name="T2" fmla="*/ 3 w 5"/>
                <a:gd name="T3" fmla="*/ 0 h 7"/>
                <a:gd name="T4" fmla="*/ 2 w 5"/>
                <a:gd name="T5" fmla="*/ 3 h 7"/>
                <a:gd name="T6" fmla="*/ 1 w 5"/>
                <a:gd name="T7" fmla="*/ 2 h 7"/>
                <a:gd name="T8" fmla="*/ 0 w 5"/>
                <a:gd name="T9" fmla="*/ 5 h 7"/>
                <a:gd name="T10" fmla="*/ 2 w 5"/>
                <a:gd name="T11" fmla="*/ 7 h 7"/>
                <a:gd name="T12" fmla="*/ 5 w 5"/>
                <a:gd name="T13" fmla="*/ 5 h 7"/>
                <a:gd name="T14" fmla="*/ 4 w 5"/>
                <a:gd name="T15" fmla="*/ 2 h 7"/>
                <a:gd name="T16" fmla="*/ 4 w 5"/>
                <a:gd name="T17" fmla="*/ 2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7">
                  <a:moveTo>
                    <a:pt x="4" y="2"/>
                  </a:moveTo>
                  <a:cubicBezTo>
                    <a:pt x="3" y="3"/>
                    <a:pt x="3" y="0"/>
                    <a:pt x="3" y="0"/>
                  </a:cubicBezTo>
                  <a:cubicBezTo>
                    <a:pt x="3" y="0"/>
                    <a:pt x="3" y="3"/>
                    <a:pt x="2" y="3"/>
                  </a:cubicBezTo>
                  <a:cubicBezTo>
                    <a:pt x="2" y="3"/>
                    <a:pt x="2" y="2"/>
                    <a:pt x="1" y="2"/>
                  </a:cubicBezTo>
                  <a:cubicBezTo>
                    <a:pt x="2" y="2"/>
                    <a:pt x="0" y="5"/>
                    <a:pt x="0" y="5"/>
                  </a:cubicBezTo>
                  <a:cubicBezTo>
                    <a:pt x="0" y="4"/>
                    <a:pt x="4" y="5"/>
                    <a:pt x="2" y="7"/>
                  </a:cubicBezTo>
                  <a:cubicBezTo>
                    <a:pt x="3" y="6"/>
                    <a:pt x="5" y="6"/>
                    <a:pt x="5" y="5"/>
                  </a:cubicBezTo>
                  <a:cubicBezTo>
                    <a:pt x="5" y="4"/>
                    <a:pt x="4" y="1"/>
                    <a:pt x="4" y="2"/>
                  </a:cubicBezTo>
                  <a:cubicBezTo>
                    <a:pt x="3" y="3"/>
                    <a:pt x="4" y="1"/>
                    <a:pt x="4"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48" name="Freeform 521">
              <a:extLst>
                <a:ext uri="{FF2B5EF4-FFF2-40B4-BE49-F238E27FC236}">
                  <a16:creationId xmlns:a16="http://schemas.microsoft.com/office/drawing/2014/main" id="{C8D39D2A-07EE-1549-BF92-74A7F5C689ED}"/>
                </a:ext>
              </a:extLst>
            </p:cNvPr>
            <p:cNvSpPr>
              <a:spLocks/>
            </p:cNvSpPr>
            <p:nvPr/>
          </p:nvSpPr>
          <p:spPr bwMode="auto">
            <a:xfrm>
              <a:off x="8212931" y="11282067"/>
              <a:ext cx="47770" cy="44598"/>
            </a:xfrm>
            <a:custGeom>
              <a:avLst/>
              <a:gdLst>
                <a:gd name="T0" fmla="*/ 3 w 5"/>
                <a:gd name="T1" fmla="*/ 4 h 5"/>
                <a:gd name="T2" fmla="*/ 3 w 5"/>
                <a:gd name="T3" fmla="*/ 0 h 5"/>
                <a:gd name="T4" fmla="*/ 0 w 5"/>
                <a:gd name="T5" fmla="*/ 0 h 5"/>
                <a:gd name="T6" fmla="*/ 2 w 5"/>
                <a:gd name="T7" fmla="*/ 1 h 5"/>
                <a:gd name="T8" fmla="*/ 3 w 5"/>
                <a:gd name="T9" fmla="*/ 4 h 5"/>
                <a:gd name="T10" fmla="*/ 3 w 5"/>
                <a:gd name="T11" fmla="*/ 4 h 5"/>
              </a:gdLst>
              <a:ahLst/>
              <a:cxnLst>
                <a:cxn ang="0">
                  <a:pos x="T0" y="T1"/>
                </a:cxn>
                <a:cxn ang="0">
                  <a:pos x="T2" y="T3"/>
                </a:cxn>
                <a:cxn ang="0">
                  <a:pos x="T4" y="T5"/>
                </a:cxn>
                <a:cxn ang="0">
                  <a:pos x="T6" y="T7"/>
                </a:cxn>
                <a:cxn ang="0">
                  <a:pos x="T8" y="T9"/>
                </a:cxn>
                <a:cxn ang="0">
                  <a:pos x="T10" y="T11"/>
                </a:cxn>
              </a:cxnLst>
              <a:rect l="0" t="0" r="r" b="b"/>
              <a:pathLst>
                <a:path w="5" h="5">
                  <a:moveTo>
                    <a:pt x="3" y="4"/>
                  </a:moveTo>
                  <a:cubicBezTo>
                    <a:pt x="5" y="2"/>
                    <a:pt x="2" y="2"/>
                    <a:pt x="3" y="0"/>
                  </a:cubicBezTo>
                  <a:cubicBezTo>
                    <a:pt x="3" y="0"/>
                    <a:pt x="1" y="0"/>
                    <a:pt x="0" y="0"/>
                  </a:cubicBezTo>
                  <a:cubicBezTo>
                    <a:pt x="0" y="0"/>
                    <a:pt x="2" y="1"/>
                    <a:pt x="2" y="1"/>
                  </a:cubicBezTo>
                  <a:cubicBezTo>
                    <a:pt x="2" y="2"/>
                    <a:pt x="3" y="4"/>
                    <a:pt x="3" y="4"/>
                  </a:cubicBezTo>
                  <a:cubicBezTo>
                    <a:pt x="4" y="3"/>
                    <a:pt x="2" y="5"/>
                    <a:pt x="3"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49" name="Freeform 522">
              <a:extLst>
                <a:ext uri="{FF2B5EF4-FFF2-40B4-BE49-F238E27FC236}">
                  <a16:creationId xmlns:a16="http://schemas.microsoft.com/office/drawing/2014/main" id="{0D6B3BC1-071A-2349-9329-92C01FAB1C7B}"/>
                </a:ext>
              </a:extLst>
            </p:cNvPr>
            <p:cNvSpPr>
              <a:spLocks/>
            </p:cNvSpPr>
            <p:nvPr/>
          </p:nvSpPr>
          <p:spPr bwMode="auto">
            <a:xfrm>
              <a:off x="8222485" y="11113235"/>
              <a:ext cx="57323" cy="101936"/>
            </a:xfrm>
            <a:custGeom>
              <a:avLst/>
              <a:gdLst>
                <a:gd name="T0" fmla="*/ 3 w 6"/>
                <a:gd name="T1" fmla="*/ 10 h 11"/>
                <a:gd name="T2" fmla="*/ 0 w 6"/>
                <a:gd name="T3" fmla="*/ 9 h 11"/>
                <a:gd name="T4" fmla="*/ 1 w 6"/>
                <a:gd name="T5" fmla="*/ 2 h 11"/>
                <a:gd name="T6" fmla="*/ 4 w 6"/>
                <a:gd name="T7" fmla="*/ 3 h 11"/>
                <a:gd name="T8" fmla="*/ 3 w 6"/>
                <a:gd name="T9" fmla="*/ 10 h 11"/>
                <a:gd name="T10" fmla="*/ 3 w 6"/>
                <a:gd name="T11" fmla="*/ 10 h 11"/>
              </a:gdLst>
              <a:ahLst/>
              <a:cxnLst>
                <a:cxn ang="0">
                  <a:pos x="T0" y="T1"/>
                </a:cxn>
                <a:cxn ang="0">
                  <a:pos x="T2" y="T3"/>
                </a:cxn>
                <a:cxn ang="0">
                  <a:pos x="T4" y="T5"/>
                </a:cxn>
                <a:cxn ang="0">
                  <a:pos x="T6" y="T7"/>
                </a:cxn>
                <a:cxn ang="0">
                  <a:pos x="T8" y="T9"/>
                </a:cxn>
                <a:cxn ang="0">
                  <a:pos x="T10" y="T11"/>
                </a:cxn>
              </a:cxnLst>
              <a:rect l="0" t="0" r="r" b="b"/>
              <a:pathLst>
                <a:path w="6" h="11">
                  <a:moveTo>
                    <a:pt x="3" y="10"/>
                  </a:moveTo>
                  <a:cubicBezTo>
                    <a:pt x="1" y="11"/>
                    <a:pt x="0" y="11"/>
                    <a:pt x="0" y="9"/>
                  </a:cubicBezTo>
                  <a:cubicBezTo>
                    <a:pt x="1" y="7"/>
                    <a:pt x="1" y="4"/>
                    <a:pt x="1" y="2"/>
                  </a:cubicBezTo>
                  <a:cubicBezTo>
                    <a:pt x="1" y="0"/>
                    <a:pt x="5" y="0"/>
                    <a:pt x="4" y="3"/>
                  </a:cubicBezTo>
                  <a:cubicBezTo>
                    <a:pt x="4" y="5"/>
                    <a:pt x="6" y="8"/>
                    <a:pt x="3" y="10"/>
                  </a:cubicBezTo>
                  <a:cubicBezTo>
                    <a:pt x="2" y="10"/>
                    <a:pt x="4" y="9"/>
                    <a:pt x="3"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50" name="Freeform 523">
              <a:extLst>
                <a:ext uri="{FF2B5EF4-FFF2-40B4-BE49-F238E27FC236}">
                  <a16:creationId xmlns:a16="http://schemas.microsoft.com/office/drawing/2014/main" id="{350FCEE6-9731-BC45-B2C5-64D6393B3CEF}"/>
                </a:ext>
              </a:extLst>
            </p:cNvPr>
            <p:cNvSpPr>
              <a:spLocks/>
            </p:cNvSpPr>
            <p:nvPr/>
          </p:nvSpPr>
          <p:spPr bwMode="auto">
            <a:xfrm>
              <a:off x="8410382" y="8462859"/>
              <a:ext cx="44586" cy="38227"/>
            </a:xfrm>
            <a:custGeom>
              <a:avLst/>
              <a:gdLst>
                <a:gd name="T0" fmla="*/ 3 w 5"/>
                <a:gd name="T1" fmla="*/ 3 h 4"/>
                <a:gd name="T2" fmla="*/ 1 w 5"/>
                <a:gd name="T3" fmla="*/ 1 h 4"/>
                <a:gd name="T4" fmla="*/ 3 w 5"/>
                <a:gd name="T5" fmla="*/ 3 h 4"/>
                <a:gd name="T6" fmla="*/ 3 w 5"/>
                <a:gd name="T7" fmla="*/ 3 h 4"/>
              </a:gdLst>
              <a:ahLst/>
              <a:cxnLst>
                <a:cxn ang="0">
                  <a:pos x="T0" y="T1"/>
                </a:cxn>
                <a:cxn ang="0">
                  <a:pos x="T2" y="T3"/>
                </a:cxn>
                <a:cxn ang="0">
                  <a:pos x="T4" y="T5"/>
                </a:cxn>
                <a:cxn ang="0">
                  <a:pos x="T6" y="T7"/>
                </a:cxn>
              </a:cxnLst>
              <a:rect l="0" t="0" r="r" b="b"/>
              <a:pathLst>
                <a:path w="5" h="4">
                  <a:moveTo>
                    <a:pt x="3" y="3"/>
                  </a:moveTo>
                  <a:cubicBezTo>
                    <a:pt x="2" y="4"/>
                    <a:pt x="0" y="3"/>
                    <a:pt x="1" y="1"/>
                  </a:cubicBezTo>
                  <a:cubicBezTo>
                    <a:pt x="1" y="0"/>
                    <a:pt x="5" y="2"/>
                    <a:pt x="3" y="3"/>
                  </a:cubicBezTo>
                  <a:cubicBezTo>
                    <a:pt x="2" y="4"/>
                    <a:pt x="5" y="2"/>
                    <a:pt x="3"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51" name="Freeform 524">
              <a:extLst>
                <a:ext uri="{FF2B5EF4-FFF2-40B4-BE49-F238E27FC236}">
                  <a16:creationId xmlns:a16="http://schemas.microsoft.com/office/drawing/2014/main" id="{7FC4AFAC-8617-7845-AE62-A49BD6F27A48}"/>
                </a:ext>
              </a:extLst>
            </p:cNvPr>
            <p:cNvSpPr>
              <a:spLocks/>
            </p:cNvSpPr>
            <p:nvPr/>
          </p:nvSpPr>
          <p:spPr bwMode="auto">
            <a:xfrm>
              <a:off x="8811656" y="8520200"/>
              <a:ext cx="54139" cy="73269"/>
            </a:xfrm>
            <a:custGeom>
              <a:avLst/>
              <a:gdLst>
                <a:gd name="T0" fmla="*/ 1 w 6"/>
                <a:gd name="T1" fmla="*/ 5 h 8"/>
                <a:gd name="T2" fmla="*/ 2 w 6"/>
                <a:gd name="T3" fmla="*/ 4 h 8"/>
                <a:gd name="T4" fmla="*/ 4 w 6"/>
                <a:gd name="T5" fmla="*/ 2 h 8"/>
                <a:gd name="T6" fmla="*/ 1 w 6"/>
                <a:gd name="T7" fmla="*/ 5 h 8"/>
                <a:gd name="T8" fmla="*/ 1 w 6"/>
                <a:gd name="T9" fmla="*/ 5 h 8"/>
              </a:gdLst>
              <a:ahLst/>
              <a:cxnLst>
                <a:cxn ang="0">
                  <a:pos x="T0" y="T1"/>
                </a:cxn>
                <a:cxn ang="0">
                  <a:pos x="T2" y="T3"/>
                </a:cxn>
                <a:cxn ang="0">
                  <a:pos x="T4" y="T5"/>
                </a:cxn>
                <a:cxn ang="0">
                  <a:pos x="T6" y="T7"/>
                </a:cxn>
                <a:cxn ang="0">
                  <a:pos x="T8" y="T9"/>
                </a:cxn>
              </a:cxnLst>
              <a:rect l="0" t="0" r="r" b="b"/>
              <a:pathLst>
                <a:path w="6" h="8">
                  <a:moveTo>
                    <a:pt x="1" y="5"/>
                  </a:moveTo>
                  <a:cubicBezTo>
                    <a:pt x="0" y="4"/>
                    <a:pt x="2" y="4"/>
                    <a:pt x="2" y="4"/>
                  </a:cubicBezTo>
                  <a:cubicBezTo>
                    <a:pt x="3" y="4"/>
                    <a:pt x="3" y="0"/>
                    <a:pt x="4" y="2"/>
                  </a:cubicBezTo>
                  <a:cubicBezTo>
                    <a:pt x="6" y="4"/>
                    <a:pt x="2" y="8"/>
                    <a:pt x="1" y="5"/>
                  </a:cubicBezTo>
                  <a:cubicBezTo>
                    <a:pt x="0" y="4"/>
                    <a:pt x="1" y="6"/>
                    <a:pt x="1"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52" name="Freeform 525">
              <a:extLst>
                <a:ext uri="{FF2B5EF4-FFF2-40B4-BE49-F238E27FC236}">
                  <a16:creationId xmlns:a16="http://schemas.microsoft.com/office/drawing/2014/main" id="{869445E2-554C-C84B-A0B2-C1F49935AC96}"/>
                </a:ext>
              </a:extLst>
            </p:cNvPr>
            <p:cNvSpPr>
              <a:spLocks/>
            </p:cNvSpPr>
            <p:nvPr/>
          </p:nvSpPr>
          <p:spPr bwMode="auto">
            <a:xfrm>
              <a:off x="9324397" y="9026702"/>
              <a:ext cx="130574" cy="121050"/>
            </a:xfrm>
            <a:custGeom>
              <a:avLst/>
              <a:gdLst>
                <a:gd name="T0" fmla="*/ 12 w 14"/>
                <a:gd name="T1" fmla="*/ 4 h 13"/>
                <a:gd name="T2" fmla="*/ 10 w 14"/>
                <a:gd name="T3" fmla="*/ 3 h 13"/>
                <a:gd name="T4" fmla="*/ 6 w 14"/>
                <a:gd name="T5" fmla="*/ 1 h 13"/>
                <a:gd name="T6" fmla="*/ 2 w 14"/>
                <a:gd name="T7" fmla="*/ 1 h 13"/>
                <a:gd name="T8" fmla="*/ 1 w 14"/>
                <a:gd name="T9" fmla="*/ 2 h 13"/>
                <a:gd name="T10" fmla="*/ 2 w 14"/>
                <a:gd name="T11" fmla="*/ 4 h 13"/>
                <a:gd name="T12" fmla="*/ 1 w 14"/>
                <a:gd name="T13" fmla="*/ 7 h 13"/>
                <a:gd name="T14" fmla="*/ 2 w 14"/>
                <a:gd name="T15" fmla="*/ 10 h 13"/>
                <a:gd name="T16" fmla="*/ 4 w 14"/>
                <a:gd name="T17" fmla="*/ 10 h 13"/>
                <a:gd name="T18" fmla="*/ 7 w 14"/>
                <a:gd name="T19" fmla="*/ 12 h 13"/>
                <a:gd name="T20" fmla="*/ 10 w 14"/>
                <a:gd name="T21" fmla="*/ 10 h 13"/>
                <a:gd name="T22" fmla="*/ 12 w 14"/>
                <a:gd name="T23" fmla="*/ 4 h 13"/>
                <a:gd name="T24" fmla="*/ 12 w 14"/>
                <a:gd name="T25" fmla="*/ 4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 h="13">
                  <a:moveTo>
                    <a:pt x="12" y="4"/>
                  </a:moveTo>
                  <a:cubicBezTo>
                    <a:pt x="12" y="3"/>
                    <a:pt x="11" y="3"/>
                    <a:pt x="10" y="3"/>
                  </a:cubicBezTo>
                  <a:cubicBezTo>
                    <a:pt x="8" y="2"/>
                    <a:pt x="8" y="1"/>
                    <a:pt x="6" y="1"/>
                  </a:cubicBezTo>
                  <a:cubicBezTo>
                    <a:pt x="5" y="0"/>
                    <a:pt x="3" y="0"/>
                    <a:pt x="2" y="1"/>
                  </a:cubicBezTo>
                  <a:cubicBezTo>
                    <a:pt x="2" y="1"/>
                    <a:pt x="2" y="2"/>
                    <a:pt x="1" y="2"/>
                  </a:cubicBezTo>
                  <a:cubicBezTo>
                    <a:pt x="0" y="4"/>
                    <a:pt x="1" y="3"/>
                    <a:pt x="2" y="4"/>
                  </a:cubicBezTo>
                  <a:cubicBezTo>
                    <a:pt x="2" y="4"/>
                    <a:pt x="1" y="7"/>
                    <a:pt x="1" y="7"/>
                  </a:cubicBezTo>
                  <a:cubicBezTo>
                    <a:pt x="1" y="9"/>
                    <a:pt x="1" y="9"/>
                    <a:pt x="2" y="10"/>
                  </a:cubicBezTo>
                  <a:cubicBezTo>
                    <a:pt x="3" y="11"/>
                    <a:pt x="3" y="10"/>
                    <a:pt x="4" y="10"/>
                  </a:cubicBezTo>
                  <a:cubicBezTo>
                    <a:pt x="6" y="10"/>
                    <a:pt x="5" y="12"/>
                    <a:pt x="7" y="12"/>
                  </a:cubicBezTo>
                  <a:cubicBezTo>
                    <a:pt x="9" y="13"/>
                    <a:pt x="8" y="11"/>
                    <a:pt x="10" y="10"/>
                  </a:cubicBezTo>
                  <a:cubicBezTo>
                    <a:pt x="12" y="8"/>
                    <a:pt x="14" y="7"/>
                    <a:pt x="12" y="4"/>
                  </a:cubicBezTo>
                  <a:cubicBezTo>
                    <a:pt x="12" y="2"/>
                    <a:pt x="14" y="8"/>
                    <a:pt x="12"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53" name="Freeform 526">
              <a:extLst>
                <a:ext uri="{FF2B5EF4-FFF2-40B4-BE49-F238E27FC236}">
                  <a16:creationId xmlns:a16="http://schemas.microsoft.com/office/drawing/2014/main" id="{1D1113B0-676A-8943-8818-9F801D7F9A07}"/>
                </a:ext>
              </a:extLst>
            </p:cNvPr>
            <p:cNvSpPr>
              <a:spLocks/>
            </p:cNvSpPr>
            <p:nvPr/>
          </p:nvSpPr>
          <p:spPr bwMode="auto">
            <a:xfrm>
              <a:off x="8560064" y="8163419"/>
              <a:ext cx="92356" cy="38227"/>
            </a:xfrm>
            <a:custGeom>
              <a:avLst/>
              <a:gdLst>
                <a:gd name="T0" fmla="*/ 9 w 10"/>
                <a:gd name="T1" fmla="*/ 2 h 4"/>
                <a:gd name="T2" fmla="*/ 4 w 10"/>
                <a:gd name="T3" fmla="*/ 0 h 4"/>
                <a:gd name="T4" fmla="*/ 1 w 10"/>
                <a:gd name="T5" fmla="*/ 3 h 4"/>
                <a:gd name="T6" fmla="*/ 9 w 10"/>
                <a:gd name="T7" fmla="*/ 2 h 4"/>
                <a:gd name="T8" fmla="*/ 9 w 10"/>
                <a:gd name="T9" fmla="*/ 2 h 4"/>
              </a:gdLst>
              <a:ahLst/>
              <a:cxnLst>
                <a:cxn ang="0">
                  <a:pos x="T0" y="T1"/>
                </a:cxn>
                <a:cxn ang="0">
                  <a:pos x="T2" y="T3"/>
                </a:cxn>
                <a:cxn ang="0">
                  <a:pos x="T4" y="T5"/>
                </a:cxn>
                <a:cxn ang="0">
                  <a:pos x="T6" y="T7"/>
                </a:cxn>
                <a:cxn ang="0">
                  <a:pos x="T8" y="T9"/>
                </a:cxn>
              </a:cxnLst>
              <a:rect l="0" t="0" r="r" b="b"/>
              <a:pathLst>
                <a:path w="10" h="4">
                  <a:moveTo>
                    <a:pt x="9" y="2"/>
                  </a:moveTo>
                  <a:cubicBezTo>
                    <a:pt x="7" y="1"/>
                    <a:pt x="6" y="0"/>
                    <a:pt x="4" y="0"/>
                  </a:cubicBezTo>
                  <a:cubicBezTo>
                    <a:pt x="3" y="0"/>
                    <a:pt x="0" y="1"/>
                    <a:pt x="1" y="3"/>
                  </a:cubicBezTo>
                  <a:cubicBezTo>
                    <a:pt x="2" y="4"/>
                    <a:pt x="9" y="2"/>
                    <a:pt x="9" y="2"/>
                  </a:cubicBezTo>
                  <a:cubicBezTo>
                    <a:pt x="6" y="1"/>
                    <a:pt x="10" y="3"/>
                    <a:pt x="9"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54" name="Freeform 527">
              <a:extLst>
                <a:ext uri="{FF2B5EF4-FFF2-40B4-BE49-F238E27FC236}">
                  <a16:creationId xmlns:a16="http://schemas.microsoft.com/office/drawing/2014/main" id="{F5350719-4BB3-9A44-9611-5A742C686300}"/>
                </a:ext>
              </a:extLst>
            </p:cNvPr>
            <p:cNvSpPr>
              <a:spLocks/>
            </p:cNvSpPr>
            <p:nvPr/>
          </p:nvSpPr>
          <p:spPr bwMode="auto">
            <a:xfrm>
              <a:off x="8034585" y="8153861"/>
              <a:ext cx="105096" cy="47785"/>
            </a:xfrm>
            <a:custGeom>
              <a:avLst/>
              <a:gdLst>
                <a:gd name="T0" fmla="*/ 10 w 11"/>
                <a:gd name="T1" fmla="*/ 4 h 5"/>
                <a:gd name="T2" fmla="*/ 0 w 11"/>
                <a:gd name="T3" fmla="*/ 2 h 5"/>
                <a:gd name="T4" fmla="*/ 5 w 11"/>
                <a:gd name="T5" fmla="*/ 5 h 5"/>
                <a:gd name="T6" fmla="*/ 10 w 11"/>
                <a:gd name="T7" fmla="*/ 4 h 5"/>
                <a:gd name="T8" fmla="*/ 10 w 11"/>
                <a:gd name="T9" fmla="*/ 4 h 5"/>
              </a:gdLst>
              <a:ahLst/>
              <a:cxnLst>
                <a:cxn ang="0">
                  <a:pos x="T0" y="T1"/>
                </a:cxn>
                <a:cxn ang="0">
                  <a:pos x="T2" y="T3"/>
                </a:cxn>
                <a:cxn ang="0">
                  <a:pos x="T4" y="T5"/>
                </a:cxn>
                <a:cxn ang="0">
                  <a:pos x="T6" y="T7"/>
                </a:cxn>
                <a:cxn ang="0">
                  <a:pos x="T8" y="T9"/>
                </a:cxn>
              </a:cxnLst>
              <a:rect l="0" t="0" r="r" b="b"/>
              <a:pathLst>
                <a:path w="11" h="5">
                  <a:moveTo>
                    <a:pt x="10" y="4"/>
                  </a:moveTo>
                  <a:cubicBezTo>
                    <a:pt x="10" y="1"/>
                    <a:pt x="2" y="0"/>
                    <a:pt x="0" y="2"/>
                  </a:cubicBezTo>
                  <a:cubicBezTo>
                    <a:pt x="0" y="2"/>
                    <a:pt x="4" y="5"/>
                    <a:pt x="5" y="5"/>
                  </a:cubicBezTo>
                  <a:cubicBezTo>
                    <a:pt x="6" y="5"/>
                    <a:pt x="11" y="4"/>
                    <a:pt x="10" y="4"/>
                  </a:cubicBezTo>
                  <a:cubicBezTo>
                    <a:pt x="10" y="3"/>
                    <a:pt x="11" y="5"/>
                    <a:pt x="10"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55" name="Freeform 528">
              <a:extLst>
                <a:ext uri="{FF2B5EF4-FFF2-40B4-BE49-F238E27FC236}">
                  <a16:creationId xmlns:a16="http://schemas.microsoft.com/office/drawing/2014/main" id="{9F58DA1F-DF53-E84D-8A1E-3B3AD4F4BABE}"/>
                </a:ext>
              </a:extLst>
            </p:cNvPr>
            <p:cNvSpPr>
              <a:spLocks/>
            </p:cNvSpPr>
            <p:nvPr/>
          </p:nvSpPr>
          <p:spPr bwMode="auto">
            <a:xfrm>
              <a:off x="7747963" y="7940431"/>
              <a:ext cx="484077" cy="168835"/>
            </a:xfrm>
            <a:custGeom>
              <a:avLst/>
              <a:gdLst>
                <a:gd name="T0" fmla="*/ 52 w 52"/>
                <a:gd name="T1" fmla="*/ 16 h 18"/>
                <a:gd name="T2" fmla="*/ 41 w 52"/>
                <a:gd name="T3" fmla="*/ 17 h 18"/>
                <a:gd name="T4" fmla="*/ 35 w 52"/>
                <a:gd name="T5" fmla="*/ 17 h 18"/>
                <a:gd name="T6" fmla="*/ 37 w 52"/>
                <a:gd name="T7" fmla="*/ 14 h 18"/>
                <a:gd name="T8" fmla="*/ 32 w 52"/>
                <a:gd name="T9" fmla="*/ 11 h 18"/>
                <a:gd name="T10" fmla="*/ 28 w 52"/>
                <a:gd name="T11" fmla="*/ 8 h 18"/>
                <a:gd name="T12" fmla="*/ 20 w 52"/>
                <a:gd name="T13" fmla="*/ 5 h 18"/>
                <a:gd name="T14" fmla="*/ 14 w 52"/>
                <a:gd name="T15" fmla="*/ 5 h 18"/>
                <a:gd name="T16" fmla="*/ 16 w 52"/>
                <a:gd name="T17" fmla="*/ 3 h 18"/>
                <a:gd name="T18" fmla="*/ 8 w 52"/>
                <a:gd name="T19" fmla="*/ 3 h 18"/>
                <a:gd name="T20" fmla="*/ 0 w 52"/>
                <a:gd name="T21" fmla="*/ 6 h 18"/>
                <a:gd name="T22" fmla="*/ 6 w 52"/>
                <a:gd name="T23" fmla="*/ 2 h 18"/>
                <a:gd name="T24" fmla="*/ 16 w 52"/>
                <a:gd name="T25" fmla="*/ 0 h 18"/>
                <a:gd name="T26" fmla="*/ 24 w 52"/>
                <a:gd name="T27" fmla="*/ 1 h 18"/>
                <a:gd name="T28" fmla="*/ 31 w 52"/>
                <a:gd name="T29" fmla="*/ 4 h 18"/>
                <a:gd name="T30" fmla="*/ 32 w 52"/>
                <a:gd name="T31" fmla="*/ 4 h 18"/>
                <a:gd name="T32" fmla="*/ 34 w 52"/>
                <a:gd name="T33" fmla="*/ 5 h 18"/>
                <a:gd name="T34" fmla="*/ 38 w 52"/>
                <a:gd name="T35" fmla="*/ 8 h 18"/>
                <a:gd name="T36" fmla="*/ 45 w 52"/>
                <a:gd name="T37" fmla="*/ 11 h 18"/>
                <a:gd name="T38" fmla="*/ 52 w 52"/>
                <a:gd name="T39" fmla="*/ 16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2" h="18">
                  <a:moveTo>
                    <a:pt x="52" y="16"/>
                  </a:moveTo>
                  <a:cubicBezTo>
                    <a:pt x="52" y="17"/>
                    <a:pt x="42" y="17"/>
                    <a:pt x="41" y="17"/>
                  </a:cubicBezTo>
                  <a:cubicBezTo>
                    <a:pt x="39" y="17"/>
                    <a:pt x="37" y="18"/>
                    <a:pt x="35" y="17"/>
                  </a:cubicBezTo>
                  <a:cubicBezTo>
                    <a:pt x="34" y="16"/>
                    <a:pt x="41" y="15"/>
                    <a:pt x="37" y="14"/>
                  </a:cubicBezTo>
                  <a:cubicBezTo>
                    <a:pt x="35" y="13"/>
                    <a:pt x="33" y="13"/>
                    <a:pt x="32" y="11"/>
                  </a:cubicBezTo>
                  <a:cubicBezTo>
                    <a:pt x="30" y="9"/>
                    <a:pt x="31" y="8"/>
                    <a:pt x="28" y="8"/>
                  </a:cubicBezTo>
                  <a:cubicBezTo>
                    <a:pt x="24" y="9"/>
                    <a:pt x="23" y="6"/>
                    <a:pt x="20" y="5"/>
                  </a:cubicBezTo>
                  <a:cubicBezTo>
                    <a:pt x="19" y="5"/>
                    <a:pt x="15" y="6"/>
                    <a:pt x="14" y="5"/>
                  </a:cubicBezTo>
                  <a:cubicBezTo>
                    <a:pt x="14" y="4"/>
                    <a:pt x="16" y="4"/>
                    <a:pt x="16" y="3"/>
                  </a:cubicBezTo>
                  <a:cubicBezTo>
                    <a:pt x="16" y="2"/>
                    <a:pt x="9" y="3"/>
                    <a:pt x="8" y="3"/>
                  </a:cubicBezTo>
                  <a:cubicBezTo>
                    <a:pt x="8" y="4"/>
                    <a:pt x="0" y="7"/>
                    <a:pt x="0" y="6"/>
                  </a:cubicBezTo>
                  <a:cubicBezTo>
                    <a:pt x="0" y="4"/>
                    <a:pt x="4" y="2"/>
                    <a:pt x="6" y="2"/>
                  </a:cubicBezTo>
                  <a:cubicBezTo>
                    <a:pt x="9" y="0"/>
                    <a:pt x="12" y="0"/>
                    <a:pt x="16" y="0"/>
                  </a:cubicBezTo>
                  <a:cubicBezTo>
                    <a:pt x="18" y="0"/>
                    <a:pt x="22" y="0"/>
                    <a:pt x="24" y="1"/>
                  </a:cubicBezTo>
                  <a:cubicBezTo>
                    <a:pt x="26" y="2"/>
                    <a:pt x="28" y="4"/>
                    <a:pt x="31" y="4"/>
                  </a:cubicBezTo>
                  <a:cubicBezTo>
                    <a:pt x="31" y="4"/>
                    <a:pt x="31" y="3"/>
                    <a:pt x="32" y="4"/>
                  </a:cubicBezTo>
                  <a:cubicBezTo>
                    <a:pt x="33" y="5"/>
                    <a:pt x="33" y="5"/>
                    <a:pt x="34" y="5"/>
                  </a:cubicBezTo>
                  <a:cubicBezTo>
                    <a:pt x="35" y="6"/>
                    <a:pt x="37" y="7"/>
                    <a:pt x="38" y="8"/>
                  </a:cubicBezTo>
                  <a:cubicBezTo>
                    <a:pt x="40" y="9"/>
                    <a:pt x="44" y="9"/>
                    <a:pt x="45" y="11"/>
                  </a:cubicBezTo>
                  <a:cubicBezTo>
                    <a:pt x="47" y="13"/>
                    <a:pt x="52" y="13"/>
                    <a:pt x="52" y="1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56" name="Freeform 529">
              <a:extLst>
                <a:ext uri="{FF2B5EF4-FFF2-40B4-BE49-F238E27FC236}">
                  <a16:creationId xmlns:a16="http://schemas.microsoft.com/office/drawing/2014/main" id="{4AFF1A9B-240E-4A4B-A7C8-44D5A37387BB}"/>
                </a:ext>
              </a:extLst>
            </p:cNvPr>
            <p:cNvSpPr>
              <a:spLocks/>
            </p:cNvSpPr>
            <p:nvPr/>
          </p:nvSpPr>
          <p:spPr bwMode="auto">
            <a:xfrm>
              <a:off x="8034585" y="7838493"/>
              <a:ext cx="38217" cy="35042"/>
            </a:xfrm>
            <a:custGeom>
              <a:avLst/>
              <a:gdLst>
                <a:gd name="T0" fmla="*/ 2 w 4"/>
                <a:gd name="T1" fmla="*/ 4 h 4"/>
                <a:gd name="T2" fmla="*/ 1 w 4"/>
                <a:gd name="T3" fmla="*/ 0 h 4"/>
                <a:gd name="T4" fmla="*/ 2 w 4"/>
                <a:gd name="T5" fmla="*/ 4 h 4"/>
                <a:gd name="T6" fmla="*/ 2 w 4"/>
                <a:gd name="T7" fmla="*/ 4 h 4"/>
              </a:gdLst>
              <a:ahLst/>
              <a:cxnLst>
                <a:cxn ang="0">
                  <a:pos x="T0" y="T1"/>
                </a:cxn>
                <a:cxn ang="0">
                  <a:pos x="T2" y="T3"/>
                </a:cxn>
                <a:cxn ang="0">
                  <a:pos x="T4" y="T5"/>
                </a:cxn>
                <a:cxn ang="0">
                  <a:pos x="T6" y="T7"/>
                </a:cxn>
              </a:cxnLst>
              <a:rect l="0" t="0" r="r" b="b"/>
              <a:pathLst>
                <a:path w="4" h="4">
                  <a:moveTo>
                    <a:pt x="2" y="4"/>
                  </a:moveTo>
                  <a:cubicBezTo>
                    <a:pt x="0" y="4"/>
                    <a:pt x="1" y="1"/>
                    <a:pt x="1" y="0"/>
                  </a:cubicBezTo>
                  <a:cubicBezTo>
                    <a:pt x="2" y="0"/>
                    <a:pt x="4" y="4"/>
                    <a:pt x="2" y="4"/>
                  </a:cubicBezTo>
                  <a:cubicBezTo>
                    <a:pt x="1" y="4"/>
                    <a:pt x="4" y="4"/>
                    <a:pt x="2"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57" name="Freeform 530">
              <a:extLst>
                <a:ext uri="{FF2B5EF4-FFF2-40B4-BE49-F238E27FC236}">
                  <a16:creationId xmlns:a16="http://schemas.microsoft.com/office/drawing/2014/main" id="{ECA16AC8-C160-9848-9759-5B6F36B3DD8E}"/>
                </a:ext>
              </a:extLst>
            </p:cNvPr>
            <p:cNvSpPr>
              <a:spLocks/>
            </p:cNvSpPr>
            <p:nvPr/>
          </p:nvSpPr>
          <p:spPr bwMode="auto">
            <a:xfrm>
              <a:off x="8270255" y="8032812"/>
              <a:ext cx="19109" cy="19114"/>
            </a:xfrm>
            <a:custGeom>
              <a:avLst/>
              <a:gdLst>
                <a:gd name="T0" fmla="*/ 2 w 2"/>
                <a:gd name="T1" fmla="*/ 1 h 2"/>
                <a:gd name="T2" fmla="*/ 0 w 2"/>
                <a:gd name="T3" fmla="*/ 1 h 2"/>
                <a:gd name="T4" fmla="*/ 2 w 2"/>
                <a:gd name="T5" fmla="*/ 1 h 2"/>
              </a:gdLst>
              <a:ahLst/>
              <a:cxnLst>
                <a:cxn ang="0">
                  <a:pos x="T0" y="T1"/>
                </a:cxn>
                <a:cxn ang="0">
                  <a:pos x="T2" y="T3"/>
                </a:cxn>
                <a:cxn ang="0">
                  <a:pos x="T4" y="T5"/>
                </a:cxn>
              </a:cxnLst>
              <a:rect l="0" t="0" r="r" b="b"/>
              <a:pathLst>
                <a:path w="2" h="2">
                  <a:moveTo>
                    <a:pt x="2" y="1"/>
                  </a:moveTo>
                  <a:cubicBezTo>
                    <a:pt x="2" y="0"/>
                    <a:pt x="0" y="0"/>
                    <a:pt x="0" y="1"/>
                  </a:cubicBezTo>
                  <a:cubicBezTo>
                    <a:pt x="0" y="1"/>
                    <a:pt x="2" y="2"/>
                    <a:pt x="2"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58" name="Freeform 531">
              <a:extLst>
                <a:ext uri="{FF2B5EF4-FFF2-40B4-BE49-F238E27FC236}">
                  <a16:creationId xmlns:a16="http://schemas.microsoft.com/office/drawing/2014/main" id="{452029B7-2F5F-644D-B9E6-14F95B6F8445}"/>
                </a:ext>
              </a:extLst>
            </p:cNvPr>
            <p:cNvSpPr>
              <a:spLocks/>
            </p:cNvSpPr>
            <p:nvPr/>
          </p:nvSpPr>
          <p:spPr bwMode="auto">
            <a:xfrm>
              <a:off x="8830764" y="6656657"/>
              <a:ext cx="54139" cy="95566"/>
            </a:xfrm>
            <a:custGeom>
              <a:avLst/>
              <a:gdLst>
                <a:gd name="T0" fmla="*/ 3 w 6"/>
                <a:gd name="T1" fmla="*/ 8 h 10"/>
                <a:gd name="T2" fmla="*/ 0 w 6"/>
                <a:gd name="T3" fmla="*/ 7 h 10"/>
                <a:gd name="T4" fmla="*/ 4 w 6"/>
                <a:gd name="T5" fmla="*/ 2 h 10"/>
                <a:gd name="T6" fmla="*/ 6 w 6"/>
                <a:gd name="T7" fmla="*/ 4 h 10"/>
                <a:gd name="T8" fmla="*/ 3 w 6"/>
                <a:gd name="T9" fmla="*/ 8 h 10"/>
                <a:gd name="T10" fmla="*/ 3 w 6"/>
                <a:gd name="T11" fmla="*/ 8 h 10"/>
              </a:gdLst>
              <a:ahLst/>
              <a:cxnLst>
                <a:cxn ang="0">
                  <a:pos x="T0" y="T1"/>
                </a:cxn>
                <a:cxn ang="0">
                  <a:pos x="T2" y="T3"/>
                </a:cxn>
                <a:cxn ang="0">
                  <a:pos x="T4" y="T5"/>
                </a:cxn>
                <a:cxn ang="0">
                  <a:pos x="T6" y="T7"/>
                </a:cxn>
                <a:cxn ang="0">
                  <a:pos x="T8" y="T9"/>
                </a:cxn>
                <a:cxn ang="0">
                  <a:pos x="T10" y="T11"/>
                </a:cxn>
              </a:cxnLst>
              <a:rect l="0" t="0" r="r" b="b"/>
              <a:pathLst>
                <a:path w="6" h="10">
                  <a:moveTo>
                    <a:pt x="3" y="8"/>
                  </a:moveTo>
                  <a:cubicBezTo>
                    <a:pt x="2" y="10"/>
                    <a:pt x="0" y="9"/>
                    <a:pt x="0" y="7"/>
                  </a:cubicBezTo>
                  <a:cubicBezTo>
                    <a:pt x="1" y="6"/>
                    <a:pt x="3" y="3"/>
                    <a:pt x="4" y="2"/>
                  </a:cubicBezTo>
                  <a:cubicBezTo>
                    <a:pt x="6" y="0"/>
                    <a:pt x="6" y="3"/>
                    <a:pt x="6" y="4"/>
                  </a:cubicBezTo>
                  <a:cubicBezTo>
                    <a:pt x="6" y="6"/>
                    <a:pt x="3" y="6"/>
                    <a:pt x="3" y="8"/>
                  </a:cubicBezTo>
                  <a:cubicBezTo>
                    <a:pt x="2" y="10"/>
                    <a:pt x="3" y="8"/>
                    <a:pt x="3" y="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59" name="Freeform 532">
              <a:extLst>
                <a:ext uri="{FF2B5EF4-FFF2-40B4-BE49-F238E27FC236}">
                  <a16:creationId xmlns:a16="http://schemas.microsoft.com/office/drawing/2014/main" id="{BF2CB037-F141-8B43-9DB9-C52C3BE2327C}"/>
                </a:ext>
              </a:extLst>
            </p:cNvPr>
            <p:cNvSpPr>
              <a:spLocks/>
            </p:cNvSpPr>
            <p:nvPr/>
          </p:nvSpPr>
          <p:spPr bwMode="auto">
            <a:xfrm>
              <a:off x="8856242" y="6704440"/>
              <a:ext cx="66879" cy="38227"/>
            </a:xfrm>
            <a:custGeom>
              <a:avLst/>
              <a:gdLst>
                <a:gd name="T0" fmla="*/ 3 w 7"/>
                <a:gd name="T1" fmla="*/ 4 h 4"/>
                <a:gd name="T2" fmla="*/ 5 w 7"/>
                <a:gd name="T3" fmla="*/ 1 h 4"/>
                <a:gd name="T4" fmla="*/ 3 w 7"/>
                <a:gd name="T5" fmla="*/ 4 h 4"/>
                <a:gd name="T6" fmla="*/ 3 w 7"/>
                <a:gd name="T7" fmla="*/ 4 h 4"/>
              </a:gdLst>
              <a:ahLst/>
              <a:cxnLst>
                <a:cxn ang="0">
                  <a:pos x="T0" y="T1"/>
                </a:cxn>
                <a:cxn ang="0">
                  <a:pos x="T2" y="T3"/>
                </a:cxn>
                <a:cxn ang="0">
                  <a:pos x="T4" y="T5"/>
                </a:cxn>
                <a:cxn ang="0">
                  <a:pos x="T6" y="T7"/>
                </a:cxn>
              </a:cxnLst>
              <a:rect l="0" t="0" r="r" b="b"/>
              <a:pathLst>
                <a:path w="7" h="4">
                  <a:moveTo>
                    <a:pt x="3" y="4"/>
                  </a:moveTo>
                  <a:cubicBezTo>
                    <a:pt x="0" y="4"/>
                    <a:pt x="3" y="0"/>
                    <a:pt x="5" y="1"/>
                  </a:cubicBezTo>
                  <a:cubicBezTo>
                    <a:pt x="7" y="1"/>
                    <a:pt x="4" y="4"/>
                    <a:pt x="3" y="4"/>
                  </a:cubicBezTo>
                  <a:cubicBezTo>
                    <a:pt x="2" y="4"/>
                    <a:pt x="4" y="4"/>
                    <a:pt x="3"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60" name="Freeform 533">
              <a:extLst>
                <a:ext uri="{FF2B5EF4-FFF2-40B4-BE49-F238E27FC236}">
                  <a16:creationId xmlns:a16="http://schemas.microsoft.com/office/drawing/2014/main" id="{B18FCE3E-C796-9140-9F18-997D145B2092}"/>
                </a:ext>
              </a:extLst>
            </p:cNvPr>
            <p:cNvSpPr>
              <a:spLocks/>
            </p:cNvSpPr>
            <p:nvPr/>
          </p:nvSpPr>
          <p:spPr bwMode="auto">
            <a:xfrm>
              <a:off x="8671526" y="6666212"/>
              <a:ext cx="140127" cy="66896"/>
            </a:xfrm>
            <a:custGeom>
              <a:avLst/>
              <a:gdLst>
                <a:gd name="T0" fmla="*/ 11 w 15"/>
                <a:gd name="T1" fmla="*/ 6 h 7"/>
                <a:gd name="T2" fmla="*/ 10 w 15"/>
                <a:gd name="T3" fmla="*/ 5 h 7"/>
                <a:gd name="T4" fmla="*/ 7 w 15"/>
                <a:gd name="T5" fmla="*/ 5 h 7"/>
                <a:gd name="T6" fmla="*/ 3 w 15"/>
                <a:gd name="T7" fmla="*/ 0 h 7"/>
                <a:gd name="T8" fmla="*/ 6 w 15"/>
                <a:gd name="T9" fmla="*/ 2 h 7"/>
                <a:gd name="T10" fmla="*/ 8 w 15"/>
                <a:gd name="T11" fmla="*/ 3 h 7"/>
                <a:gd name="T12" fmla="*/ 15 w 15"/>
                <a:gd name="T13" fmla="*/ 3 h 7"/>
                <a:gd name="T14" fmla="*/ 11 w 15"/>
                <a:gd name="T15" fmla="*/ 6 h 7"/>
                <a:gd name="T16" fmla="*/ 11 w 15"/>
                <a:gd name="T17" fmla="*/ 6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7">
                  <a:moveTo>
                    <a:pt x="11" y="6"/>
                  </a:moveTo>
                  <a:cubicBezTo>
                    <a:pt x="10" y="6"/>
                    <a:pt x="10" y="6"/>
                    <a:pt x="10" y="5"/>
                  </a:cubicBezTo>
                  <a:cubicBezTo>
                    <a:pt x="10" y="5"/>
                    <a:pt x="8" y="6"/>
                    <a:pt x="7" y="5"/>
                  </a:cubicBezTo>
                  <a:cubicBezTo>
                    <a:pt x="7" y="4"/>
                    <a:pt x="0" y="1"/>
                    <a:pt x="3" y="0"/>
                  </a:cubicBezTo>
                  <a:cubicBezTo>
                    <a:pt x="4" y="0"/>
                    <a:pt x="5" y="2"/>
                    <a:pt x="6" y="2"/>
                  </a:cubicBezTo>
                  <a:cubicBezTo>
                    <a:pt x="7" y="3"/>
                    <a:pt x="7" y="2"/>
                    <a:pt x="8" y="3"/>
                  </a:cubicBezTo>
                  <a:cubicBezTo>
                    <a:pt x="9" y="4"/>
                    <a:pt x="13" y="2"/>
                    <a:pt x="15" y="3"/>
                  </a:cubicBezTo>
                  <a:cubicBezTo>
                    <a:pt x="14" y="3"/>
                    <a:pt x="12" y="6"/>
                    <a:pt x="11" y="6"/>
                  </a:cubicBezTo>
                  <a:cubicBezTo>
                    <a:pt x="9" y="7"/>
                    <a:pt x="12" y="6"/>
                    <a:pt x="11"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61" name="Freeform 534">
              <a:extLst>
                <a:ext uri="{FF2B5EF4-FFF2-40B4-BE49-F238E27FC236}">
                  <a16:creationId xmlns:a16="http://schemas.microsoft.com/office/drawing/2014/main" id="{FF4DD8BE-9F13-AA42-82FA-1AD2E8A7A89F}"/>
                </a:ext>
              </a:extLst>
            </p:cNvPr>
            <p:cNvSpPr>
              <a:spLocks/>
            </p:cNvSpPr>
            <p:nvPr/>
          </p:nvSpPr>
          <p:spPr bwMode="auto">
            <a:xfrm>
              <a:off x="8700193" y="6481449"/>
              <a:ext cx="146495" cy="73269"/>
            </a:xfrm>
            <a:custGeom>
              <a:avLst/>
              <a:gdLst>
                <a:gd name="T0" fmla="*/ 13 w 16"/>
                <a:gd name="T1" fmla="*/ 6 h 8"/>
                <a:gd name="T2" fmla="*/ 0 w 16"/>
                <a:gd name="T3" fmla="*/ 2 h 8"/>
                <a:gd name="T4" fmla="*/ 13 w 16"/>
                <a:gd name="T5" fmla="*/ 6 h 8"/>
                <a:gd name="T6" fmla="*/ 13 w 16"/>
                <a:gd name="T7" fmla="*/ 6 h 8"/>
              </a:gdLst>
              <a:ahLst/>
              <a:cxnLst>
                <a:cxn ang="0">
                  <a:pos x="T0" y="T1"/>
                </a:cxn>
                <a:cxn ang="0">
                  <a:pos x="T2" y="T3"/>
                </a:cxn>
                <a:cxn ang="0">
                  <a:pos x="T4" y="T5"/>
                </a:cxn>
                <a:cxn ang="0">
                  <a:pos x="T6" y="T7"/>
                </a:cxn>
              </a:cxnLst>
              <a:rect l="0" t="0" r="r" b="b"/>
              <a:pathLst>
                <a:path w="16" h="8">
                  <a:moveTo>
                    <a:pt x="13" y="6"/>
                  </a:moveTo>
                  <a:cubicBezTo>
                    <a:pt x="11" y="8"/>
                    <a:pt x="1" y="4"/>
                    <a:pt x="0" y="2"/>
                  </a:cubicBezTo>
                  <a:cubicBezTo>
                    <a:pt x="0" y="0"/>
                    <a:pt x="16" y="4"/>
                    <a:pt x="13" y="6"/>
                  </a:cubicBezTo>
                  <a:cubicBezTo>
                    <a:pt x="12" y="7"/>
                    <a:pt x="14" y="5"/>
                    <a:pt x="13"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62" name="Freeform 535">
              <a:extLst>
                <a:ext uri="{FF2B5EF4-FFF2-40B4-BE49-F238E27FC236}">
                  <a16:creationId xmlns:a16="http://schemas.microsoft.com/office/drawing/2014/main" id="{9E432FA7-7C4C-B24B-8694-4B79AD936977}"/>
                </a:ext>
              </a:extLst>
            </p:cNvPr>
            <p:cNvSpPr>
              <a:spLocks/>
            </p:cNvSpPr>
            <p:nvPr/>
          </p:nvSpPr>
          <p:spPr bwMode="auto">
            <a:xfrm>
              <a:off x="8932676" y="6385884"/>
              <a:ext cx="299364" cy="289884"/>
            </a:xfrm>
            <a:custGeom>
              <a:avLst/>
              <a:gdLst>
                <a:gd name="T0" fmla="*/ 19 w 32"/>
                <a:gd name="T1" fmla="*/ 1 h 31"/>
                <a:gd name="T2" fmla="*/ 17 w 32"/>
                <a:gd name="T3" fmla="*/ 0 h 31"/>
                <a:gd name="T4" fmla="*/ 14 w 32"/>
                <a:gd name="T5" fmla="*/ 2 h 31"/>
                <a:gd name="T6" fmla="*/ 11 w 32"/>
                <a:gd name="T7" fmla="*/ 5 h 31"/>
                <a:gd name="T8" fmla="*/ 9 w 32"/>
                <a:gd name="T9" fmla="*/ 7 h 31"/>
                <a:gd name="T10" fmla="*/ 7 w 32"/>
                <a:gd name="T11" fmla="*/ 13 h 31"/>
                <a:gd name="T12" fmla="*/ 5 w 32"/>
                <a:gd name="T13" fmla="*/ 17 h 31"/>
                <a:gd name="T14" fmla="*/ 2 w 32"/>
                <a:gd name="T15" fmla="*/ 19 h 31"/>
                <a:gd name="T16" fmla="*/ 4 w 32"/>
                <a:gd name="T17" fmla="*/ 21 h 31"/>
                <a:gd name="T18" fmla="*/ 0 w 32"/>
                <a:gd name="T19" fmla="*/ 25 h 31"/>
                <a:gd name="T20" fmla="*/ 4 w 32"/>
                <a:gd name="T21" fmla="*/ 25 h 31"/>
                <a:gd name="T22" fmla="*/ 10 w 32"/>
                <a:gd name="T23" fmla="*/ 26 h 31"/>
                <a:gd name="T24" fmla="*/ 19 w 32"/>
                <a:gd name="T25" fmla="*/ 27 h 31"/>
                <a:gd name="T26" fmla="*/ 22 w 32"/>
                <a:gd name="T27" fmla="*/ 26 h 31"/>
                <a:gd name="T28" fmla="*/ 19 w 32"/>
                <a:gd name="T29" fmla="*/ 30 h 31"/>
                <a:gd name="T30" fmla="*/ 22 w 32"/>
                <a:gd name="T31" fmla="*/ 28 h 31"/>
                <a:gd name="T32" fmla="*/ 27 w 32"/>
                <a:gd name="T33" fmla="*/ 26 h 31"/>
                <a:gd name="T34" fmla="*/ 32 w 32"/>
                <a:gd name="T35" fmla="*/ 20 h 31"/>
                <a:gd name="T36" fmla="*/ 29 w 32"/>
                <a:gd name="T37" fmla="*/ 20 h 31"/>
                <a:gd name="T38" fmla="*/ 26 w 32"/>
                <a:gd name="T39" fmla="*/ 18 h 31"/>
                <a:gd name="T40" fmla="*/ 29 w 32"/>
                <a:gd name="T41" fmla="*/ 15 h 31"/>
                <a:gd name="T42" fmla="*/ 26 w 32"/>
                <a:gd name="T43" fmla="*/ 15 h 31"/>
                <a:gd name="T44" fmla="*/ 24 w 32"/>
                <a:gd name="T45" fmla="*/ 13 h 31"/>
                <a:gd name="T46" fmla="*/ 21 w 32"/>
                <a:gd name="T47" fmla="*/ 16 h 31"/>
                <a:gd name="T48" fmla="*/ 18 w 32"/>
                <a:gd name="T49" fmla="*/ 13 h 31"/>
                <a:gd name="T50" fmla="*/ 19 w 32"/>
                <a:gd name="T51" fmla="*/ 11 h 31"/>
                <a:gd name="T52" fmla="*/ 16 w 32"/>
                <a:gd name="T53" fmla="*/ 9 h 31"/>
                <a:gd name="T54" fmla="*/ 14 w 32"/>
                <a:gd name="T55" fmla="*/ 12 h 31"/>
                <a:gd name="T56" fmla="*/ 16 w 32"/>
                <a:gd name="T57" fmla="*/ 7 h 31"/>
                <a:gd name="T58" fmla="*/ 18 w 32"/>
                <a:gd name="T59" fmla="*/ 4 h 31"/>
                <a:gd name="T60" fmla="*/ 18 w 32"/>
                <a:gd name="T61" fmla="*/ 2 h 31"/>
                <a:gd name="T62" fmla="*/ 19 w 32"/>
                <a:gd name="T63" fmla="*/ 1 h 31"/>
                <a:gd name="T64" fmla="*/ 19 w 32"/>
                <a:gd name="T65" fmla="*/ 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2" h="31">
                  <a:moveTo>
                    <a:pt x="19" y="1"/>
                  </a:moveTo>
                  <a:cubicBezTo>
                    <a:pt x="20" y="0"/>
                    <a:pt x="17" y="0"/>
                    <a:pt x="17" y="0"/>
                  </a:cubicBezTo>
                  <a:cubicBezTo>
                    <a:pt x="16" y="0"/>
                    <a:pt x="15" y="1"/>
                    <a:pt x="14" y="2"/>
                  </a:cubicBezTo>
                  <a:cubicBezTo>
                    <a:pt x="13" y="3"/>
                    <a:pt x="12" y="4"/>
                    <a:pt x="11" y="5"/>
                  </a:cubicBezTo>
                  <a:cubicBezTo>
                    <a:pt x="11" y="6"/>
                    <a:pt x="10" y="7"/>
                    <a:pt x="9" y="7"/>
                  </a:cubicBezTo>
                  <a:cubicBezTo>
                    <a:pt x="9" y="9"/>
                    <a:pt x="8" y="11"/>
                    <a:pt x="7" y="13"/>
                  </a:cubicBezTo>
                  <a:cubicBezTo>
                    <a:pt x="7" y="15"/>
                    <a:pt x="6" y="16"/>
                    <a:pt x="5" y="17"/>
                  </a:cubicBezTo>
                  <a:cubicBezTo>
                    <a:pt x="4" y="18"/>
                    <a:pt x="2" y="19"/>
                    <a:pt x="2" y="19"/>
                  </a:cubicBezTo>
                  <a:cubicBezTo>
                    <a:pt x="2" y="20"/>
                    <a:pt x="4" y="20"/>
                    <a:pt x="4" y="21"/>
                  </a:cubicBezTo>
                  <a:cubicBezTo>
                    <a:pt x="4" y="22"/>
                    <a:pt x="0" y="24"/>
                    <a:pt x="0" y="25"/>
                  </a:cubicBezTo>
                  <a:cubicBezTo>
                    <a:pt x="0" y="27"/>
                    <a:pt x="3" y="26"/>
                    <a:pt x="4" y="25"/>
                  </a:cubicBezTo>
                  <a:cubicBezTo>
                    <a:pt x="6" y="25"/>
                    <a:pt x="8" y="26"/>
                    <a:pt x="10" y="26"/>
                  </a:cubicBezTo>
                  <a:cubicBezTo>
                    <a:pt x="13" y="27"/>
                    <a:pt x="16" y="26"/>
                    <a:pt x="19" y="27"/>
                  </a:cubicBezTo>
                  <a:cubicBezTo>
                    <a:pt x="19" y="27"/>
                    <a:pt x="22" y="25"/>
                    <a:pt x="22" y="26"/>
                  </a:cubicBezTo>
                  <a:cubicBezTo>
                    <a:pt x="22" y="27"/>
                    <a:pt x="19" y="30"/>
                    <a:pt x="19" y="30"/>
                  </a:cubicBezTo>
                  <a:cubicBezTo>
                    <a:pt x="20" y="31"/>
                    <a:pt x="22" y="28"/>
                    <a:pt x="22" y="28"/>
                  </a:cubicBezTo>
                  <a:cubicBezTo>
                    <a:pt x="24" y="27"/>
                    <a:pt x="26" y="27"/>
                    <a:pt x="27" y="26"/>
                  </a:cubicBezTo>
                  <a:cubicBezTo>
                    <a:pt x="27" y="25"/>
                    <a:pt x="32" y="20"/>
                    <a:pt x="32" y="20"/>
                  </a:cubicBezTo>
                  <a:cubicBezTo>
                    <a:pt x="31" y="19"/>
                    <a:pt x="30" y="20"/>
                    <a:pt x="29" y="20"/>
                  </a:cubicBezTo>
                  <a:cubicBezTo>
                    <a:pt x="29" y="20"/>
                    <a:pt x="26" y="18"/>
                    <a:pt x="26" y="18"/>
                  </a:cubicBezTo>
                  <a:cubicBezTo>
                    <a:pt x="26" y="17"/>
                    <a:pt x="30" y="16"/>
                    <a:pt x="29" y="15"/>
                  </a:cubicBezTo>
                  <a:cubicBezTo>
                    <a:pt x="29" y="14"/>
                    <a:pt x="27" y="15"/>
                    <a:pt x="26" y="15"/>
                  </a:cubicBezTo>
                  <a:cubicBezTo>
                    <a:pt x="25" y="15"/>
                    <a:pt x="25" y="13"/>
                    <a:pt x="24" y="13"/>
                  </a:cubicBezTo>
                  <a:cubicBezTo>
                    <a:pt x="24" y="13"/>
                    <a:pt x="21" y="16"/>
                    <a:pt x="21" y="16"/>
                  </a:cubicBezTo>
                  <a:cubicBezTo>
                    <a:pt x="20" y="14"/>
                    <a:pt x="20" y="14"/>
                    <a:pt x="18" y="13"/>
                  </a:cubicBezTo>
                  <a:cubicBezTo>
                    <a:pt x="16" y="12"/>
                    <a:pt x="19" y="12"/>
                    <a:pt x="19" y="11"/>
                  </a:cubicBezTo>
                  <a:cubicBezTo>
                    <a:pt x="19" y="11"/>
                    <a:pt x="17" y="9"/>
                    <a:pt x="16" y="9"/>
                  </a:cubicBezTo>
                  <a:cubicBezTo>
                    <a:pt x="16" y="10"/>
                    <a:pt x="14" y="13"/>
                    <a:pt x="14" y="12"/>
                  </a:cubicBezTo>
                  <a:cubicBezTo>
                    <a:pt x="12" y="11"/>
                    <a:pt x="15" y="7"/>
                    <a:pt x="16" y="7"/>
                  </a:cubicBezTo>
                  <a:cubicBezTo>
                    <a:pt x="17" y="6"/>
                    <a:pt x="17" y="5"/>
                    <a:pt x="18" y="4"/>
                  </a:cubicBezTo>
                  <a:cubicBezTo>
                    <a:pt x="18" y="3"/>
                    <a:pt x="18" y="2"/>
                    <a:pt x="18" y="2"/>
                  </a:cubicBezTo>
                  <a:cubicBezTo>
                    <a:pt x="18" y="2"/>
                    <a:pt x="19" y="1"/>
                    <a:pt x="19" y="1"/>
                  </a:cubicBezTo>
                  <a:cubicBezTo>
                    <a:pt x="20" y="0"/>
                    <a:pt x="19" y="1"/>
                    <a:pt x="19"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63" name="Freeform 536">
              <a:extLst>
                <a:ext uri="{FF2B5EF4-FFF2-40B4-BE49-F238E27FC236}">
                  <a16:creationId xmlns:a16="http://schemas.microsoft.com/office/drawing/2014/main" id="{8E3B2920-4F92-814C-9139-4572A56AA79C}"/>
                </a:ext>
              </a:extLst>
            </p:cNvPr>
            <p:cNvSpPr>
              <a:spLocks/>
            </p:cNvSpPr>
            <p:nvPr/>
          </p:nvSpPr>
          <p:spPr bwMode="auto">
            <a:xfrm>
              <a:off x="9174715" y="6592943"/>
              <a:ext cx="76432" cy="92380"/>
            </a:xfrm>
            <a:custGeom>
              <a:avLst/>
              <a:gdLst>
                <a:gd name="T0" fmla="*/ 6 w 8"/>
                <a:gd name="T1" fmla="*/ 1 h 10"/>
                <a:gd name="T2" fmla="*/ 1 w 8"/>
                <a:gd name="T3" fmla="*/ 9 h 10"/>
                <a:gd name="T4" fmla="*/ 4 w 8"/>
                <a:gd name="T5" fmla="*/ 7 h 10"/>
                <a:gd name="T6" fmla="*/ 3 w 8"/>
                <a:gd name="T7" fmla="*/ 10 h 10"/>
                <a:gd name="T8" fmla="*/ 6 w 8"/>
                <a:gd name="T9" fmla="*/ 8 h 10"/>
                <a:gd name="T10" fmla="*/ 8 w 8"/>
                <a:gd name="T11" fmla="*/ 4 h 10"/>
                <a:gd name="T12" fmla="*/ 5 w 8"/>
                <a:gd name="T13" fmla="*/ 4 h 10"/>
                <a:gd name="T14" fmla="*/ 6 w 8"/>
                <a:gd name="T15" fmla="*/ 1 h 10"/>
                <a:gd name="T16" fmla="*/ 6 w 8"/>
                <a:gd name="T17" fmla="*/ 1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 h="10">
                  <a:moveTo>
                    <a:pt x="6" y="1"/>
                  </a:moveTo>
                  <a:cubicBezTo>
                    <a:pt x="5" y="2"/>
                    <a:pt x="0" y="6"/>
                    <a:pt x="1" y="9"/>
                  </a:cubicBezTo>
                  <a:cubicBezTo>
                    <a:pt x="1" y="9"/>
                    <a:pt x="3" y="6"/>
                    <a:pt x="4" y="7"/>
                  </a:cubicBezTo>
                  <a:cubicBezTo>
                    <a:pt x="4" y="7"/>
                    <a:pt x="3" y="10"/>
                    <a:pt x="3" y="10"/>
                  </a:cubicBezTo>
                  <a:cubicBezTo>
                    <a:pt x="4" y="10"/>
                    <a:pt x="6" y="9"/>
                    <a:pt x="6" y="8"/>
                  </a:cubicBezTo>
                  <a:cubicBezTo>
                    <a:pt x="6" y="7"/>
                    <a:pt x="7" y="6"/>
                    <a:pt x="8" y="4"/>
                  </a:cubicBezTo>
                  <a:cubicBezTo>
                    <a:pt x="8" y="2"/>
                    <a:pt x="6" y="4"/>
                    <a:pt x="5" y="4"/>
                  </a:cubicBezTo>
                  <a:cubicBezTo>
                    <a:pt x="6" y="4"/>
                    <a:pt x="6" y="0"/>
                    <a:pt x="6" y="1"/>
                  </a:cubicBezTo>
                  <a:cubicBezTo>
                    <a:pt x="5" y="1"/>
                    <a:pt x="7" y="0"/>
                    <a:pt x="6"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64" name="Freeform 537">
              <a:extLst>
                <a:ext uri="{FF2B5EF4-FFF2-40B4-BE49-F238E27FC236}">
                  <a16:creationId xmlns:a16="http://schemas.microsoft.com/office/drawing/2014/main" id="{861C0CD1-0D4B-2942-92D1-059728A03256}"/>
                </a:ext>
              </a:extLst>
            </p:cNvPr>
            <p:cNvSpPr>
              <a:spLocks/>
            </p:cNvSpPr>
            <p:nvPr/>
          </p:nvSpPr>
          <p:spPr bwMode="auto">
            <a:xfrm>
              <a:off x="8652423" y="5694619"/>
              <a:ext cx="28662" cy="54153"/>
            </a:xfrm>
            <a:custGeom>
              <a:avLst/>
              <a:gdLst>
                <a:gd name="T0" fmla="*/ 3 w 3"/>
                <a:gd name="T1" fmla="*/ 4 h 6"/>
                <a:gd name="T2" fmla="*/ 1 w 3"/>
                <a:gd name="T3" fmla="*/ 1 h 6"/>
                <a:gd name="T4" fmla="*/ 1 w 3"/>
                <a:gd name="T5" fmla="*/ 2 h 6"/>
                <a:gd name="T6" fmla="*/ 0 w 3"/>
                <a:gd name="T7" fmla="*/ 2 h 6"/>
                <a:gd name="T8" fmla="*/ 3 w 3"/>
                <a:gd name="T9" fmla="*/ 4 h 6"/>
                <a:gd name="T10" fmla="*/ 3 w 3"/>
                <a:gd name="T11" fmla="*/ 4 h 6"/>
              </a:gdLst>
              <a:ahLst/>
              <a:cxnLst>
                <a:cxn ang="0">
                  <a:pos x="T0" y="T1"/>
                </a:cxn>
                <a:cxn ang="0">
                  <a:pos x="T2" y="T3"/>
                </a:cxn>
                <a:cxn ang="0">
                  <a:pos x="T4" y="T5"/>
                </a:cxn>
                <a:cxn ang="0">
                  <a:pos x="T6" y="T7"/>
                </a:cxn>
                <a:cxn ang="0">
                  <a:pos x="T8" y="T9"/>
                </a:cxn>
                <a:cxn ang="0">
                  <a:pos x="T10" y="T11"/>
                </a:cxn>
              </a:cxnLst>
              <a:rect l="0" t="0" r="r" b="b"/>
              <a:pathLst>
                <a:path w="3" h="6">
                  <a:moveTo>
                    <a:pt x="3" y="4"/>
                  </a:moveTo>
                  <a:cubicBezTo>
                    <a:pt x="3" y="3"/>
                    <a:pt x="1" y="0"/>
                    <a:pt x="1" y="1"/>
                  </a:cubicBezTo>
                  <a:cubicBezTo>
                    <a:pt x="1" y="1"/>
                    <a:pt x="1" y="1"/>
                    <a:pt x="1" y="2"/>
                  </a:cubicBezTo>
                  <a:cubicBezTo>
                    <a:pt x="1" y="2"/>
                    <a:pt x="0" y="2"/>
                    <a:pt x="0" y="2"/>
                  </a:cubicBezTo>
                  <a:cubicBezTo>
                    <a:pt x="0" y="2"/>
                    <a:pt x="3" y="6"/>
                    <a:pt x="3" y="4"/>
                  </a:cubicBezTo>
                  <a:cubicBezTo>
                    <a:pt x="3" y="3"/>
                    <a:pt x="3" y="6"/>
                    <a:pt x="3"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65" name="Freeform 538">
              <a:extLst>
                <a:ext uri="{FF2B5EF4-FFF2-40B4-BE49-F238E27FC236}">
                  <a16:creationId xmlns:a16="http://schemas.microsoft.com/office/drawing/2014/main" id="{410C142B-D795-C846-A1CD-B2D63B1CC040}"/>
                </a:ext>
              </a:extLst>
            </p:cNvPr>
            <p:cNvSpPr>
              <a:spLocks/>
            </p:cNvSpPr>
            <p:nvPr/>
          </p:nvSpPr>
          <p:spPr bwMode="auto">
            <a:xfrm>
              <a:off x="8512296" y="5787002"/>
              <a:ext cx="28662" cy="28669"/>
            </a:xfrm>
            <a:custGeom>
              <a:avLst/>
              <a:gdLst>
                <a:gd name="T0" fmla="*/ 2 w 3"/>
                <a:gd name="T1" fmla="*/ 1 h 3"/>
                <a:gd name="T2" fmla="*/ 0 w 3"/>
                <a:gd name="T3" fmla="*/ 2 h 3"/>
                <a:gd name="T4" fmla="*/ 2 w 3"/>
                <a:gd name="T5" fmla="*/ 1 h 3"/>
              </a:gdLst>
              <a:ahLst/>
              <a:cxnLst>
                <a:cxn ang="0">
                  <a:pos x="T0" y="T1"/>
                </a:cxn>
                <a:cxn ang="0">
                  <a:pos x="T2" y="T3"/>
                </a:cxn>
                <a:cxn ang="0">
                  <a:pos x="T4" y="T5"/>
                </a:cxn>
              </a:cxnLst>
              <a:rect l="0" t="0" r="r" b="b"/>
              <a:pathLst>
                <a:path w="3" h="3">
                  <a:moveTo>
                    <a:pt x="2" y="1"/>
                  </a:moveTo>
                  <a:cubicBezTo>
                    <a:pt x="2" y="0"/>
                    <a:pt x="0" y="2"/>
                    <a:pt x="0" y="2"/>
                  </a:cubicBezTo>
                  <a:cubicBezTo>
                    <a:pt x="1" y="3"/>
                    <a:pt x="3" y="2"/>
                    <a:pt x="2"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66" name="Freeform 539">
              <a:extLst>
                <a:ext uri="{FF2B5EF4-FFF2-40B4-BE49-F238E27FC236}">
                  <a16:creationId xmlns:a16="http://schemas.microsoft.com/office/drawing/2014/main" id="{26A53D18-5118-4D45-BDEF-8F603D68BF9B}"/>
                </a:ext>
              </a:extLst>
            </p:cNvPr>
            <p:cNvSpPr>
              <a:spLocks/>
            </p:cNvSpPr>
            <p:nvPr/>
          </p:nvSpPr>
          <p:spPr bwMode="auto">
            <a:xfrm>
              <a:off x="7868981" y="6283948"/>
              <a:ext cx="63695" cy="38227"/>
            </a:xfrm>
            <a:custGeom>
              <a:avLst/>
              <a:gdLst>
                <a:gd name="T0" fmla="*/ 7 w 7"/>
                <a:gd name="T1" fmla="*/ 3 h 4"/>
                <a:gd name="T2" fmla="*/ 1 w 7"/>
                <a:gd name="T3" fmla="*/ 1 h 4"/>
                <a:gd name="T4" fmla="*/ 7 w 7"/>
                <a:gd name="T5" fmla="*/ 3 h 4"/>
                <a:gd name="T6" fmla="*/ 7 w 7"/>
                <a:gd name="T7" fmla="*/ 3 h 4"/>
              </a:gdLst>
              <a:ahLst/>
              <a:cxnLst>
                <a:cxn ang="0">
                  <a:pos x="T0" y="T1"/>
                </a:cxn>
                <a:cxn ang="0">
                  <a:pos x="T2" y="T3"/>
                </a:cxn>
                <a:cxn ang="0">
                  <a:pos x="T4" y="T5"/>
                </a:cxn>
                <a:cxn ang="0">
                  <a:pos x="T6" y="T7"/>
                </a:cxn>
              </a:cxnLst>
              <a:rect l="0" t="0" r="r" b="b"/>
              <a:pathLst>
                <a:path w="7" h="4">
                  <a:moveTo>
                    <a:pt x="7" y="3"/>
                  </a:moveTo>
                  <a:cubicBezTo>
                    <a:pt x="7" y="0"/>
                    <a:pt x="3" y="0"/>
                    <a:pt x="1" y="1"/>
                  </a:cubicBezTo>
                  <a:cubicBezTo>
                    <a:pt x="0" y="1"/>
                    <a:pt x="7" y="4"/>
                    <a:pt x="7" y="3"/>
                  </a:cubicBezTo>
                  <a:cubicBezTo>
                    <a:pt x="7" y="0"/>
                    <a:pt x="7" y="4"/>
                    <a:pt x="7"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67" name="Freeform 540">
              <a:extLst>
                <a:ext uri="{FF2B5EF4-FFF2-40B4-BE49-F238E27FC236}">
                  <a16:creationId xmlns:a16="http://schemas.microsoft.com/office/drawing/2014/main" id="{F7D24AFB-D023-BE42-A1F5-A5EC56B9B581}"/>
                </a:ext>
              </a:extLst>
            </p:cNvPr>
            <p:cNvSpPr>
              <a:spLocks/>
            </p:cNvSpPr>
            <p:nvPr/>
          </p:nvSpPr>
          <p:spPr bwMode="auto">
            <a:xfrm>
              <a:off x="7970890" y="6057775"/>
              <a:ext cx="57323" cy="57338"/>
            </a:xfrm>
            <a:custGeom>
              <a:avLst/>
              <a:gdLst>
                <a:gd name="T0" fmla="*/ 3 w 6"/>
                <a:gd name="T1" fmla="*/ 5 h 6"/>
                <a:gd name="T2" fmla="*/ 0 w 6"/>
                <a:gd name="T3" fmla="*/ 3 h 6"/>
                <a:gd name="T4" fmla="*/ 4 w 6"/>
                <a:gd name="T5" fmla="*/ 2 h 6"/>
                <a:gd name="T6" fmla="*/ 3 w 6"/>
                <a:gd name="T7" fmla="*/ 5 h 6"/>
                <a:gd name="T8" fmla="*/ 3 w 6"/>
                <a:gd name="T9" fmla="*/ 5 h 6"/>
              </a:gdLst>
              <a:ahLst/>
              <a:cxnLst>
                <a:cxn ang="0">
                  <a:pos x="T0" y="T1"/>
                </a:cxn>
                <a:cxn ang="0">
                  <a:pos x="T2" y="T3"/>
                </a:cxn>
                <a:cxn ang="0">
                  <a:pos x="T4" y="T5"/>
                </a:cxn>
                <a:cxn ang="0">
                  <a:pos x="T6" y="T7"/>
                </a:cxn>
                <a:cxn ang="0">
                  <a:pos x="T8" y="T9"/>
                </a:cxn>
              </a:cxnLst>
              <a:rect l="0" t="0" r="r" b="b"/>
              <a:pathLst>
                <a:path w="6" h="6">
                  <a:moveTo>
                    <a:pt x="3" y="5"/>
                  </a:moveTo>
                  <a:cubicBezTo>
                    <a:pt x="2" y="4"/>
                    <a:pt x="1" y="4"/>
                    <a:pt x="0" y="3"/>
                  </a:cubicBezTo>
                  <a:cubicBezTo>
                    <a:pt x="1" y="3"/>
                    <a:pt x="3" y="0"/>
                    <a:pt x="4" y="2"/>
                  </a:cubicBezTo>
                  <a:cubicBezTo>
                    <a:pt x="6" y="3"/>
                    <a:pt x="5" y="6"/>
                    <a:pt x="3" y="5"/>
                  </a:cubicBezTo>
                  <a:cubicBezTo>
                    <a:pt x="2" y="4"/>
                    <a:pt x="4" y="6"/>
                    <a:pt x="3"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68" name="Freeform 541">
              <a:extLst>
                <a:ext uri="{FF2B5EF4-FFF2-40B4-BE49-F238E27FC236}">
                  <a16:creationId xmlns:a16="http://schemas.microsoft.com/office/drawing/2014/main" id="{6B8F745F-9A1B-2849-84F7-82181127BC54}"/>
                </a:ext>
              </a:extLst>
            </p:cNvPr>
            <p:cNvSpPr>
              <a:spLocks/>
            </p:cNvSpPr>
            <p:nvPr/>
          </p:nvSpPr>
          <p:spPr bwMode="auto">
            <a:xfrm>
              <a:off x="7942229" y="5656392"/>
              <a:ext cx="57323" cy="66896"/>
            </a:xfrm>
            <a:custGeom>
              <a:avLst/>
              <a:gdLst>
                <a:gd name="T0" fmla="*/ 3 w 6"/>
                <a:gd name="T1" fmla="*/ 6 h 7"/>
                <a:gd name="T2" fmla="*/ 4 w 6"/>
                <a:gd name="T3" fmla="*/ 1 h 7"/>
                <a:gd name="T4" fmla="*/ 3 w 6"/>
                <a:gd name="T5" fmla="*/ 6 h 7"/>
                <a:gd name="T6" fmla="*/ 3 w 6"/>
                <a:gd name="T7" fmla="*/ 6 h 7"/>
              </a:gdLst>
              <a:ahLst/>
              <a:cxnLst>
                <a:cxn ang="0">
                  <a:pos x="T0" y="T1"/>
                </a:cxn>
                <a:cxn ang="0">
                  <a:pos x="T2" y="T3"/>
                </a:cxn>
                <a:cxn ang="0">
                  <a:pos x="T4" y="T5"/>
                </a:cxn>
                <a:cxn ang="0">
                  <a:pos x="T6" y="T7"/>
                </a:cxn>
              </a:cxnLst>
              <a:rect l="0" t="0" r="r" b="b"/>
              <a:pathLst>
                <a:path w="6" h="7">
                  <a:moveTo>
                    <a:pt x="3" y="6"/>
                  </a:moveTo>
                  <a:cubicBezTo>
                    <a:pt x="0" y="7"/>
                    <a:pt x="1" y="0"/>
                    <a:pt x="4" y="1"/>
                  </a:cubicBezTo>
                  <a:cubicBezTo>
                    <a:pt x="6" y="1"/>
                    <a:pt x="5" y="6"/>
                    <a:pt x="3" y="6"/>
                  </a:cubicBezTo>
                  <a:cubicBezTo>
                    <a:pt x="2" y="6"/>
                    <a:pt x="6" y="6"/>
                    <a:pt x="3"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69" name="Freeform 542">
              <a:extLst>
                <a:ext uri="{FF2B5EF4-FFF2-40B4-BE49-F238E27FC236}">
                  <a16:creationId xmlns:a16="http://schemas.microsoft.com/office/drawing/2014/main" id="{014C1987-EADA-9F41-8D7A-8E8D8E0358E5}"/>
                </a:ext>
              </a:extLst>
            </p:cNvPr>
            <p:cNvSpPr>
              <a:spLocks/>
            </p:cNvSpPr>
            <p:nvPr/>
          </p:nvSpPr>
          <p:spPr bwMode="auto">
            <a:xfrm>
              <a:off x="7782993" y="5618167"/>
              <a:ext cx="111465" cy="57338"/>
            </a:xfrm>
            <a:custGeom>
              <a:avLst/>
              <a:gdLst>
                <a:gd name="T0" fmla="*/ 4 w 12"/>
                <a:gd name="T1" fmla="*/ 6 h 6"/>
                <a:gd name="T2" fmla="*/ 1 w 12"/>
                <a:gd name="T3" fmla="*/ 3 h 6"/>
                <a:gd name="T4" fmla="*/ 8 w 12"/>
                <a:gd name="T5" fmla="*/ 0 h 6"/>
                <a:gd name="T6" fmla="*/ 4 w 12"/>
                <a:gd name="T7" fmla="*/ 6 h 6"/>
              </a:gdLst>
              <a:ahLst/>
              <a:cxnLst>
                <a:cxn ang="0">
                  <a:pos x="T0" y="T1"/>
                </a:cxn>
                <a:cxn ang="0">
                  <a:pos x="T2" y="T3"/>
                </a:cxn>
                <a:cxn ang="0">
                  <a:pos x="T4" y="T5"/>
                </a:cxn>
                <a:cxn ang="0">
                  <a:pos x="T6" y="T7"/>
                </a:cxn>
              </a:cxnLst>
              <a:rect l="0" t="0" r="r" b="b"/>
              <a:pathLst>
                <a:path w="12" h="6">
                  <a:moveTo>
                    <a:pt x="4" y="6"/>
                  </a:moveTo>
                  <a:cubicBezTo>
                    <a:pt x="2" y="6"/>
                    <a:pt x="0" y="5"/>
                    <a:pt x="1" y="3"/>
                  </a:cubicBezTo>
                  <a:cubicBezTo>
                    <a:pt x="2" y="1"/>
                    <a:pt x="5" y="1"/>
                    <a:pt x="8" y="0"/>
                  </a:cubicBezTo>
                  <a:cubicBezTo>
                    <a:pt x="12" y="0"/>
                    <a:pt x="6" y="6"/>
                    <a:pt x="4"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70" name="Freeform 543">
              <a:extLst>
                <a:ext uri="{FF2B5EF4-FFF2-40B4-BE49-F238E27FC236}">
                  <a16:creationId xmlns:a16="http://schemas.microsoft.com/office/drawing/2014/main" id="{124E89F8-681B-9541-924A-D6225F4A2445}"/>
                </a:ext>
              </a:extLst>
            </p:cNvPr>
            <p:cNvSpPr>
              <a:spLocks/>
            </p:cNvSpPr>
            <p:nvPr/>
          </p:nvSpPr>
          <p:spPr bwMode="auto">
            <a:xfrm>
              <a:off x="8018661" y="5583125"/>
              <a:ext cx="63695" cy="25484"/>
            </a:xfrm>
            <a:custGeom>
              <a:avLst/>
              <a:gdLst>
                <a:gd name="T0" fmla="*/ 5 w 7"/>
                <a:gd name="T1" fmla="*/ 3 h 3"/>
                <a:gd name="T2" fmla="*/ 3 w 7"/>
                <a:gd name="T3" fmla="*/ 0 h 3"/>
                <a:gd name="T4" fmla="*/ 7 w 7"/>
                <a:gd name="T5" fmla="*/ 1 h 3"/>
                <a:gd name="T6" fmla="*/ 5 w 7"/>
                <a:gd name="T7" fmla="*/ 3 h 3"/>
                <a:gd name="T8" fmla="*/ 5 w 7"/>
                <a:gd name="T9" fmla="*/ 3 h 3"/>
              </a:gdLst>
              <a:ahLst/>
              <a:cxnLst>
                <a:cxn ang="0">
                  <a:pos x="T0" y="T1"/>
                </a:cxn>
                <a:cxn ang="0">
                  <a:pos x="T2" y="T3"/>
                </a:cxn>
                <a:cxn ang="0">
                  <a:pos x="T4" y="T5"/>
                </a:cxn>
                <a:cxn ang="0">
                  <a:pos x="T6" y="T7"/>
                </a:cxn>
                <a:cxn ang="0">
                  <a:pos x="T8" y="T9"/>
                </a:cxn>
              </a:cxnLst>
              <a:rect l="0" t="0" r="r" b="b"/>
              <a:pathLst>
                <a:path w="7" h="3">
                  <a:moveTo>
                    <a:pt x="5" y="3"/>
                  </a:moveTo>
                  <a:cubicBezTo>
                    <a:pt x="4" y="3"/>
                    <a:pt x="0" y="0"/>
                    <a:pt x="3" y="0"/>
                  </a:cubicBezTo>
                  <a:cubicBezTo>
                    <a:pt x="4" y="0"/>
                    <a:pt x="6" y="0"/>
                    <a:pt x="7" y="1"/>
                  </a:cubicBezTo>
                  <a:cubicBezTo>
                    <a:pt x="7" y="1"/>
                    <a:pt x="6" y="3"/>
                    <a:pt x="5" y="3"/>
                  </a:cubicBezTo>
                  <a:cubicBezTo>
                    <a:pt x="4" y="3"/>
                    <a:pt x="7" y="3"/>
                    <a:pt x="5"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71" name="Freeform 544">
              <a:extLst>
                <a:ext uri="{FF2B5EF4-FFF2-40B4-BE49-F238E27FC236}">
                  <a16:creationId xmlns:a16="http://schemas.microsoft.com/office/drawing/2014/main" id="{CE6F2A0A-A80B-4843-AF58-5B71FD848672}"/>
                </a:ext>
              </a:extLst>
            </p:cNvPr>
            <p:cNvSpPr>
              <a:spLocks/>
            </p:cNvSpPr>
            <p:nvPr/>
          </p:nvSpPr>
          <p:spPr bwMode="auto">
            <a:xfrm>
              <a:off x="7623756" y="5395179"/>
              <a:ext cx="318473" cy="222990"/>
            </a:xfrm>
            <a:custGeom>
              <a:avLst/>
              <a:gdLst>
                <a:gd name="T0" fmla="*/ 31 w 34"/>
                <a:gd name="T1" fmla="*/ 21 h 24"/>
                <a:gd name="T2" fmla="*/ 25 w 34"/>
                <a:gd name="T3" fmla="*/ 18 h 24"/>
                <a:gd name="T4" fmla="*/ 24 w 34"/>
                <a:gd name="T5" fmla="*/ 16 h 24"/>
                <a:gd name="T6" fmla="*/ 22 w 34"/>
                <a:gd name="T7" fmla="*/ 17 h 24"/>
                <a:gd name="T8" fmla="*/ 18 w 34"/>
                <a:gd name="T9" fmla="*/ 16 h 24"/>
                <a:gd name="T10" fmla="*/ 16 w 34"/>
                <a:gd name="T11" fmla="*/ 19 h 24"/>
                <a:gd name="T12" fmla="*/ 11 w 34"/>
                <a:gd name="T13" fmla="*/ 23 h 24"/>
                <a:gd name="T14" fmla="*/ 8 w 34"/>
                <a:gd name="T15" fmla="*/ 19 h 24"/>
                <a:gd name="T16" fmla="*/ 2 w 34"/>
                <a:gd name="T17" fmla="*/ 19 h 24"/>
                <a:gd name="T18" fmla="*/ 4 w 34"/>
                <a:gd name="T19" fmla="*/ 16 h 24"/>
                <a:gd name="T20" fmla="*/ 5 w 34"/>
                <a:gd name="T21" fmla="*/ 10 h 24"/>
                <a:gd name="T22" fmla="*/ 6 w 34"/>
                <a:gd name="T23" fmla="*/ 3 h 24"/>
                <a:gd name="T24" fmla="*/ 11 w 34"/>
                <a:gd name="T25" fmla="*/ 3 h 24"/>
                <a:gd name="T26" fmla="*/ 12 w 34"/>
                <a:gd name="T27" fmla="*/ 5 h 24"/>
                <a:gd name="T28" fmla="*/ 14 w 34"/>
                <a:gd name="T29" fmla="*/ 4 h 24"/>
                <a:gd name="T30" fmla="*/ 17 w 34"/>
                <a:gd name="T31" fmla="*/ 6 h 24"/>
                <a:gd name="T32" fmla="*/ 20 w 34"/>
                <a:gd name="T33" fmla="*/ 7 h 24"/>
                <a:gd name="T34" fmla="*/ 25 w 34"/>
                <a:gd name="T35" fmla="*/ 10 h 24"/>
                <a:gd name="T36" fmla="*/ 28 w 34"/>
                <a:gd name="T37" fmla="*/ 15 h 24"/>
                <a:gd name="T38" fmla="*/ 30 w 34"/>
                <a:gd name="T39" fmla="*/ 15 h 24"/>
                <a:gd name="T40" fmla="*/ 33 w 34"/>
                <a:gd name="T41" fmla="*/ 17 h 24"/>
                <a:gd name="T42" fmla="*/ 34 w 34"/>
                <a:gd name="T43" fmla="*/ 18 h 24"/>
                <a:gd name="T44" fmla="*/ 31 w 34"/>
                <a:gd name="T45" fmla="*/ 21 h 24"/>
                <a:gd name="T46" fmla="*/ 31 w 34"/>
                <a:gd name="T47" fmla="*/ 21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4" h="24">
                  <a:moveTo>
                    <a:pt x="31" y="21"/>
                  </a:moveTo>
                  <a:cubicBezTo>
                    <a:pt x="30" y="20"/>
                    <a:pt x="27" y="19"/>
                    <a:pt x="25" y="18"/>
                  </a:cubicBezTo>
                  <a:cubicBezTo>
                    <a:pt x="24" y="18"/>
                    <a:pt x="25" y="17"/>
                    <a:pt x="24" y="16"/>
                  </a:cubicBezTo>
                  <a:cubicBezTo>
                    <a:pt x="24" y="16"/>
                    <a:pt x="22" y="17"/>
                    <a:pt x="22" y="17"/>
                  </a:cubicBezTo>
                  <a:cubicBezTo>
                    <a:pt x="20" y="17"/>
                    <a:pt x="20" y="15"/>
                    <a:pt x="18" y="16"/>
                  </a:cubicBezTo>
                  <a:cubicBezTo>
                    <a:pt x="18" y="17"/>
                    <a:pt x="17" y="18"/>
                    <a:pt x="16" y="19"/>
                  </a:cubicBezTo>
                  <a:cubicBezTo>
                    <a:pt x="14" y="20"/>
                    <a:pt x="13" y="22"/>
                    <a:pt x="11" y="23"/>
                  </a:cubicBezTo>
                  <a:cubicBezTo>
                    <a:pt x="8" y="24"/>
                    <a:pt x="10" y="20"/>
                    <a:pt x="8" y="19"/>
                  </a:cubicBezTo>
                  <a:cubicBezTo>
                    <a:pt x="8" y="18"/>
                    <a:pt x="3" y="19"/>
                    <a:pt x="2" y="19"/>
                  </a:cubicBezTo>
                  <a:cubicBezTo>
                    <a:pt x="0" y="19"/>
                    <a:pt x="4" y="16"/>
                    <a:pt x="4" y="16"/>
                  </a:cubicBezTo>
                  <a:cubicBezTo>
                    <a:pt x="6" y="14"/>
                    <a:pt x="5" y="12"/>
                    <a:pt x="5" y="10"/>
                  </a:cubicBezTo>
                  <a:cubicBezTo>
                    <a:pt x="5" y="8"/>
                    <a:pt x="5" y="5"/>
                    <a:pt x="6" y="3"/>
                  </a:cubicBezTo>
                  <a:cubicBezTo>
                    <a:pt x="7" y="0"/>
                    <a:pt x="10" y="0"/>
                    <a:pt x="11" y="3"/>
                  </a:cubicBezTo>
                  <a:cubicBezTo>
                    <a:pt x="11" y="4"/>
                    <a:pt x="11" y="6"/>
                    <a:pt x="12" y="5"/>
                  </a:cubicBezTo>
                  <a:cubicBezTo>
                    <a:pt x="13" y="5"/>
                    <a:pt x="13" y="4"/>
                    <a:pt x="14" y="4"/>
                  </a:cubicBezTo>
                  <a:cubicBezTo>
                    <a:pt x="15" y="5"/>
                    <a:pt x="16" y="6"/>
                    <a:pt x="17" y="6"/>
                  </a:cubicBezTo>
                  <a:cubicBezTo>
                    <a:pt x="18" y="7"/>
                    <a:pt x="19" y="7"/>
                    <a:pt x="20" y="7"/>
                  </a:cubicBezTo>
                  <a:cubicBezTo>
                    <a:pt x="21" y="8"/>
                    <a:pt x="23" y="9"/>
                    <a:pt x="25" y="10"/>
                  </a:cubicBezTo>
                  <a:cubicBezTo>
                    <a:pt x="28" y="11"/>
                    <a:pt x="28" y="12"/>
                    <a:pt x="28" y="15"/>
                  </a:cubicBezTo>
                  <a:cubicBezTo>
                    <a:pt x="28" y="16"/>
                    <a:pt x="30" y="16"/>
                    <a:pt x="30" y="15"/>
                  </a:cubicBezTo>
                  <a:cubicBezTo>
                    <a:pt x="32" y="15"/>
                    <a:pt x="32" y="16"/>
                    <a:pt x="33" y="17"/>
                  </a:cubicBezTo>
                  <a:cubicBezTo>
                    <a:pt x="34" y="17"/>
                    <a:pt x="34" y="17"/>
                    <a:pt x="34" y="18"/>
                  </a:cubicBezTo>
                  <a:cubicBezTo>
                    <a:pt x="33" y="19"/>
                    <a:pt x="33" y="21"/>
                    <a:pt x="31" y="21"/>
                  </a:cubicBezTo>
                  <a:cubicBezTo>
                    <a:pt x="30" y="20"/>
                    <a:pt x="33" y="21"/>
                    <a:pt x="31" y="2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72" name="Freeform 545">
              <a:extLst>
                <a:ext uri="{FF2B5EF4-FFF2-40B4-BE49-F238E27FC236}">
                  <a16:creationId xmlns:a16="http://schemas.microsoft.com/office/drawing/2014/main" id="{F48237E6-4A14-B141-A879-B4CE94D149C4}"/>
                </a:ext>
              </a:extLst>
            </p:cNvPr>
            <p:cNvSpPr>
              <a:spLocks/>
            </p:cNvSpPr>
            <p:nvPr/>
          </p:nvSpPr>
          <p:spPr bwMode="auto">
            <a:xfrm>
              <a:off x="7747963" y="5376063"/>
              <a:ext cx="63695" cy="47785"/>
            </a:xfrm>
            <a:custGeom>
              <a:avLst/>
              <a:gdLst>
                <a:gd name="T0" fmla="*/ 5 w 7"/>
                <a:gd name="T1" fmla="*/ 4 h 5"/>
                <a:gd name="T2" fmla="*/ 1 w 7"/>
                <a:gd name="T3" fmla="*/ 0 h 5"/>
                <a:gd name="T4" fmla="*/ 5 w 7"/>
                <a:gd name="T5" fmla="*/ 4 h 5"/>
              </a:gdLst>
              <a:ahLst/>
              <a:cxnLst>
                <a:cxn ang="0">
                  <a:pos x="T0" y="T1"/>
                </a:cxn>
                <a:cxn ang="0">
                  <a:pos x="T2" y="T3"/>
                </a:cxn>
                <a:cxn ang="0">
                  <a:pos x="T4" y="T5"/>
                </a:cxn>
              </a:cxnLst>
              <a:rect l="0" t="0" r="r" b="b"/>
              <a:pathLst>
                <a:path w="7" h="5">
                  <a:moveTo>
                    <a:pt x="5" y="4"/>
                  </a:moveTo>
                  <a:cubicBezTo>
                    <a:pt x="3" y="5"/>
                    <a:pt x="0" y="0"/>
                    <a:pt x="1" y="0"/>
                  </a:cubicBezTo>
                  <a:cubicBezTo>
                    <a:pt x="2" y="1"/>
                    <a:pt x="7" y="3"/>
                    <a:pt x="5"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73" name="Freeform 546">
              <a:extLst>
                <a:ext uri="{FF2B5EF4-FFF2-40B4-BE49-F238E27FC236}">
                  <a16:creationId xmlns:a16="http://schemas.microsoft.com/office/drawing/2014/main" id="{16B4ED34-756C-E249-8355-7CBCEAD59E61}"/>
                </a:ext>
              </a:extLst>
            </p:cNvPr>
            <p:cNvSpPr>
              <a:spLocks/>
            </p:cNvSpPr>
            <p:nvPr/>
          </p:nvSpPr>
          <p:spPr bwMode="auto">
            <a:xfrm>
              <a:off x="7728852" y="5385621"/>
              <a:ext cx="35033" cy="47785"/>
            </a:xfrm>
            <a:custGeom>
              <a:avLst/>
              <a:gdLst>
                <a:gd name="T0" fmla="*/ 3 w 4"/>
                <a:gd name="T1" fmla="*/ 4 h 5"/>
                <a:gd name="T2" fmla="*/ 0 w 4"/>
                <a:gd name="T3" fmla="*/ 1 h 5"/>
                <a:gd name="T4" fmla="*/ 3 w 4"/>
                <a:gd name="T5" fmla="*/ 4 h 5"/>
              </a:gdLst>
              <a:ahLst/>
              <a:cxnLst>
                <a:cxn ang="0">
                  <a:pos x="T0" y="T1"/>
                </a:cxn>
                <a:cxn ang="0">
                  <a:pos x="T2" y="T3"/>
                </a:cxn>
                <a:cxn ang="0">
                  <a:pos x="T4" y="T5"/>
                </a:cxn>
              </a:cxnLst>
              <a:rect l="0" t="0" r="r" b="b"/>
              <a:pathLst>
                <a:path w="4" h="5">
                  <a:moveTo>
                    <a:pt x="3" y="4"/>
                  </a:moveTo>
                  <a:cubicBezTo>
                    <a:pt x="1" y="5"/>
                    <a:pt x="0" y="2"/>
                    <a:pt x="0" y="1"/>
                  </a:cubicBezTo>
                  <a:cubicBezTo>
                    <a:pt x="1" y="0"/>
                    <a:pt x="4" y="3"/>
                    <a:pt x="3"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74" name="Freeform 547">
              <a:extLst>
                <a:ext uri="{FF2B5EF4-FFF2-40B4-BE49-F238E27FC236}">
                  <a16:creationId xmlns:a16="http://schemas.microsoft.com/office/drawing/2014/main" id="{F6707304-8B2E-7847-98C4-B1A40DBC96DB}"/>
                </a:ext>
              </a:extLst>
            </p:cNvPr>
            <p:cNvSpPr>
              <a:spLocks/>
            </p:cNvSpPr>
            <p:nvPr/>
          </p:nvSpPr>
          <p:spPr bwMode="auto">
            <a:xfrm>
              <a:off x="7642864" y="5207233"/>
              <a:ext cx="28662" cy="57338"/>
            </a:xfrm>
            <a:custGeom>
              <a:avLst/>
              <a:gdLst>
                <a:gd name="T0" fmla="*/ 3 w 3"/>
                <a:gd name="T1" fmla="*/ 5 h 6"/>
                <a:gd name="T2" fmla="*/ 3 w 3"/>
                <a:gd name="T3" fmla="*/ 2 h 6"/>
                <a:gd name="T4" fmla="*/ 1 w 3"/>
                <a:gd name="T5" fmla="*/ 1 h 6"/>
                <a:gd name="T6" fmla="*/ 1 w 3"/>
                <a:gd name="T7" fmla="*/ 4 h 6"/>
                <a:gd name="T8" fmla="*/ 3 w 3"/>
                <a:gd name="T9" fmla="*/ 5 h 6"/>
                <a:gd name="T10" fmla="*/ 3 w 3"/>
                <a:gd name="T11" fmla="*/ 5 h 6"/>
              </a:gdLst>
              <a:ahLst/>
              <a:cxnLst>
                <a:cxn ang="0">
                  <a:pos x="T0" y="T1"/>
                </a:cxn>
                <a:cxn ang="0">
                  <a:pos x="T2" y="T3"/>
                </a:cxn>
                <a:cxn ang="0">
                  <a:pos x="T4" y="T5"/>
                </a:cxn>
                <a:cxn ang="0">
                  <a:pos x="T6" y="T7"/>
                </a:cxn>
                <a:cxn ang="0">
                  <a:pos x="T8" y="T9"/>
                </a:cxn>
                <a:cxn ang="0">
                  <a:pos x="T10" y="T11"/>
                </a:cxn>
              </a:cxnLst>
              <a:rect l="0" t="0" r="r" b="b"/>
              <a:pathLst>
                <a:path w="3" h="6">
                  <a:moveTo>
                    <a:pt x="3" y="5"/>
                  </a:moveTo>
                  <a:cubicBezTo>
                    <a:pt x="3" y="4"/>
                    <a:pt x="3" y="3"/>
                    <a:pt x="3" y="2"/>
                  </a:cubicBezTo>
                  <a:cubicBezTo>
                    <a:pt x="3" y="2"/>
                    <a:pt x="1" y="0"/>
                    <a:pt x="1" y="1"/>
                  </a:cubicBezTo>
                  <a:cubicBezTo>
                    <a:pt x="1" y="2"/>
                    <a:pt x="0" y="4"/>
                    <a:pt x="1" y="4"/>
                  </a:cubicBezTo>
                  <a:cubicBezTo>
                    <a:pt x="1" y="5"/>
                    <a:pt x="2" y="6"/>
                    <a:pt x="3" y="5"/>
                  </a:cubicBezTo>
                  <a:cubicBezTo>
                    <a:pt x="3" y="4"/>
                    <a:pt x="2" y="6"/>
                    <a:pt x="3"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75" name="Freeform 548">
              <a:extLst>
                <a:ext uri="{FF2B5EF4-FFF2-40B4-BE49-F238E27FC236}">
                  <a16:creationId xmlns:a16="http://schemas.microsoft.com/office/drawing/2014/main" id="{97CF4B32-0DC6-9242-9478-634E0C69D804}"/>
                </a:ext>
              </a:extLst>
            </p:cNvPr>
            <p:cNvSpPr>
              <a:spLocks/>
            </p:cNvSpPr>
            <p:nvPr/>
          </p:nvSpPr>
          <p:spPr bwMode="auto">
            <a:xfrm>
              <a:off x="7502737" y="4719845"/>
              <a:ext cx="1343951" cy="984332"/>
            </a:xfrm>
            <a:custGeom>
              <a:avLst/>
              <a:gdLst>
                <a:gd name="T0" fmla="*/ 63 w 144"/>
                <a:gd name="T1" fmla="*/ 86 h 105"/>
                <a:gd name="T2" fmla="*/ 81 w 144"/>
                <a:gd name="T3" fmla="*/ 76 h 105"/>
                <a:gd name="T4" fmla="*/ 91 w 144"/>
                <a:gd name="T5" fmla="*/ 67 h 105"/>
                <a:gd name="T6" fmla="*/ 103 w 144"/>
                <a:gd name="T7" fmla="*/ 68 h 105"/>
                <a:gd name="T8" fmla="*/ 87 w 144"/>
                <a:gd name="T9" fmla="*/ 66 h 105"/>
                <a:gd name="T10" fmla="*/ 80 w 144"/>
                <a:gd name="T11" fmla="*/ 48 h 105"/>
                <a:gd name="T12" fmla="*/ 67 w 144"/>
                <a:gd name="T13" fmla="*/ 49 h 105"/>
                <a:gd name="T14" fmla="*/ 64 w 144"/>
                <a:gd name="T15" fmla="*/ 40 h 105"/>
                <a:gd name="T16" fmla="*/ 54 w 144"/>
                <a:gd name="T17" fmla="*/ 32 h 105"/>
                <a:gd name="T18" fmla="*/ 53 w 144"/>
                <a:gd name="T19" fmla="*/ 38 h 105"/>
                <a:gd name="T20" fmla="*/ 52 w 144"/>
                <a:gd name="T21" fmla="*/ 39 h 105"/>
                <a:gd name="T22" fmla="*/ 37 w 144"/>
                <a:gd name="T23" fmla="*/ 38 h 105"/>
                <a:gd name="T24" fmla="*/ 5 w 144"/>
                <a:gd name="T25" fmla="*/ 32 h 105"/>
                <a:gd name="T26" fmla="*/ 8 w 144"/>
                <a:gd name="T27" fmla="*/ 26 h 105"/>
                <a:gd name="T28" fmla="*/ 16 w 144"/>
                <a:gd name="T29" fmla="*/ 2 h 105"/>
                <a:gd name="T30" fmla="*/ 18 w 144"/>
                <a:gd name="T31" fmla="*/ 18 h 105"/>
                <a:gd name="T32" fmla="*/ 26 w 144"/>
                <a:gd name="T33" fmla="*/ 29 h 105"/>
                <a:gd name="T34" fmla="*/ 20 w 144"/>
                <a:gd name="T35" fmla="*/ 19 h 105"/>
                <a:gd name="T36" fmla="*/ 22 w 144"/>
                <a:gd name="T37" fmla="*/ 13 h 105"/>
                <a:gd name="T38" fmla="*/ 25 w 144"/>
                <a:gd name="T39" fmla="*/ 7 h 105"/>
                <a:gd name="T40" fmla="*/ 34 w 144"/>
                <a:gd name="T41" fmla="*/ 3 h 105"/>
                <a:gd name="T42" fmla="*/ 43 w 144"/>
                <a:gd name="T43" fmla="*/ 16 h 105"/>
                <a:gd name="T44" fmla="*/ 52 w 144"/>
                <a:gd name="T45" fmla="*/ 16 h 105"/>
                <a:gd name="T46" fmla="*/ 54 w 144"/>
                <a:gd name="T47" fmla="*/ 15 h 105"/>
                <a:gd name="T48" fmla="*/ 66 w 144"/>
                <a:gd name="T49" fmla="*/ 13 h 105"/>
                <a:gd name="T50" fmla="*/ 70 w 144"/>
                <a:gd name="T51" fmla="*/ 21 h 105"/>
                <a:gd name="T52" fmla="*/ 76 w 144"/>
                <a:gd name="T53" fmla="*/ 22 h 105"/>
                <a:gd name="T54" fmla="*/ 81 w 144"/>
                <a:gd name="T55" fmla="*/ 23 h 105"/>
                <a:gd name="T56" fmla="*/ 86 w 144"/>
                <a:gd name="T57" fmla="*/ 23 h 105"/>
                <a:gd name="T58" fmla="*/ 92 w 144"/>
                <a:gd name="T59" fmla="*/ 28 h 105"/>
                <a:gd name="T60" fmla="*/ 94 w 144"/>
                <a:gd name="T61" fmla="*/ 31 h 105"/>
                <a:gd name="T62" fmla="*/ 100 w 144"/>
                <a:gd name="T63" fmla="*/ 29 h 105"/>
                <a:gd name="T64" fmla="*/ 99 w 144"/>
                <a:gd name="T65" fmla="*/ 38 h 105"/>
                <a:gd name="T66" fmla="*/ 104 w 144"/>
                <a:gd name="T67" fmla="*/ 38 h 105"/>
                <a:gd name="T68" fmla="*/ 109 w 144"/>
                <a:gd name="T69" fmla="*/ 40 h 105"/>
                <a:gd name="T70" fmla="*/ 106 w 144"/>
                <a:gd name="T71" fmla="*/ 45 h 105"/>
                <a:gd name="T72" fmla="*/ 118 w 144"/>
                <a:gd name="T73" fmla="*/ 54 h 105"/>
                <a:gd name="T74" fmla="*/ 124 w 144"/>
                <a:gd name="T75" fmla="*/ 55 h 105"/>
                <a:gd name="T76" fmla="*/ 128 w 144"/>
                <a:gd name="T77" fmla="*/ 60 h 105"/>
                <a:gd name="T78" fmla="*/ 141 w 144"/>
                <a:gd name="T79" fmla="*/ 64 h 105"/>
                <a:gd name="T80" fmla="*/ 139 w 144"/>
                <a:gd name="T81" fmla="*/ 69 h 105"/>
                <a:gd name="T82" fmla="*/ 133 w 144"/>
                <a:gd name="T83" fmla="*/ 73 h 105"/>
                <a:gd name="T84" fmla="*/ 128 w 144"/>
                <a:gd name="T85" fmla="*/ 77 h 105"/>
                <a:gd name="T86" fmla="*/ 125 w 144"/>
                <a:gd name="T87" fmla="*/ 74 h 105"/>
                <a:gd name="T88" fmla="*/ 120 w 144"/>
                <a:gd name="T89" fmla="*/ 72 h 105"/>
                <a:gd name="T90" fmla="*/ 113 w 144"/>
                <a:gd name="T91" fmla="*/ 67 h 105"/>
                <a:gd name="T92" fmla="*/ 108 w 144"/>
                <a:gd name="T93" fmla="*/ 70 h 105"/>
                <a:gd name="T94" fmla="*/ 118 w 144"/>
                <a:gd name="T95" fmla="*/ 80 h 105"/>
                <a:gd name="T96" fmla="*/ 123 w 144"/>
                <a:gd name="T97" fmla="*/ 82 h 105"/>
                <a:gd name="T98" fmla="*/ 128 w 144"/>
                <a:gd name="T99" fmla="*/ 93 h 105"/>
                <a:gd name="T100" fmla="*/ 126 w 144"/>
                <a:gd name="T101" fmla="*/ 95 h 105"/>
                <a:gd name="T102" fmla="*/ 118 w 144"/>
                <a:gd name="T103" fmla="*/ 96 h 105"/>
                <a:gd name="T104" fmla="*/ 110 w 144"/>
                <a:gd name="T105" fmla="*/ 93 h 105"/>
                <a:gd name="T106" fmla="*/ 109 w 144"/>
                <a:gd name="T107" fmla="*/ 94 h 105"/>
                <a:gd name="T108" fmla="*/ 103 w 144"/>
                <a:gd name="T109" fmla="*/ 99 h 105"/>
                <a:gd name="T110" fmla="*/ 91 w 144"/>
                <a:gd name="T111" fmla="*/ 90 h 105"/>
                <a:gd name="T112" fmla="*/ 77 w 144"/>
                <a:gd name="T113" fmla="*/ 83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4" h="105">
                  <a:moveTo>
                    <a:pt x="77" y="83"/>
                  </a:moveTo>
                  <a:cubicBezTo>
                    <a:pt x="76" y="86"/>
                    <a:pt x="74" y="83"/>
                    <a:pt x="71" y="84"/>
                  </a:cubicBezTo>
                  <a:cubicBezTo>
                    <a:pt x="70" y="84"/>
                    <a:pt x="69" y="85"/>
                    <a:pt x="68" y="86"/>
                  </a:cubicBezTo>
                  <a:cubicBezTo>
                    <a:pt x="66" y="87"/>
                    <a:pt x="65" y="86"/>
                    <a:pt x="63" y="86"/>
                  </a:cubicBezTo>
                  <a:cubicBezTo>
                    <a:pt x="60" y="85"/>
                    <a:pt x="56" y="83"/>
                    <a:pt x="60" y="80"/>
                  </a:cubicBezTo>
                  <a:cubicBezTo>
                    <a:pt x="62" y="78"/>
                    <a:pt x="62" y="76"/>
                    <a:pt x="65" y="76"/>
                  </a:cubicBezTo>
                  <a:cubicBezTo>
                    <a:pt x="68" y="77"/>
                    <a:pt x="71" y="78"/>
                    <a:pt x="75" y="77"/>
                  </a:cubicBezTo>
                  <a:cubicBezTo>
                    <a:pt x="77" y="77"/>
                    <a:pt x="79" y="76"/>
                    <a:pt x="81" y="76"/>
                  </a:cubicBezTo>
                  <a:cubicBezTo>
                    <a:pt x="82" y="76"/>
                    <a:pt x="81" y="75"/>
                    <a:pt x="81" y="74"/>
                  </a:cubicBezTo>
                  <a:cubicBezTo>
                    <a:pt x="78" y="72"/>
                    <a:pt x="77" y="71"/>
                    <a:pt x="80" y="69"/>
                  </a:cubicBezTo>
                  <a:cubicBezTo>
                    <a:pt x="82" y="66"/>
                    <a:pt x="84" y="66"/>
                    <a:pt x="87" y="66"/>
                  </a:cubicBezTo>
                  <a:cubicBezTo>
                    <a:pt x="88" y="66"/>
                    <a:pt x="90" y="66"/>
                    <a:pt x="91" y="67"/>
                  </a:cubicBezTo>
                  <a:cubicBezTo>
                    <a:pt x="93" y="68"/>
                    <a:pt x="93" y="69"/>
                    <a:pt x="93" y="71"/>
                  </a:cubicBezTo>
                  <a:cubicBezTo>
                    <a:pt x="94" y="73"/>
                    <a:pt x="95" y="70"/>
                    <a:pt x="96" y="70"/>
                  </a:cubicBezTo>
                  <a:cubicBezTo>
                    <a:pt x="96" y="69"/>
                    <a:pt x="99" y="70"/>
                    <a:pt x="99" y="70"/>
                  </a:cubicBezTo>
                  <a:cubicBezTo>
                    <a:pt x="100" y="70"/>
                    <a:pt x="103" y="70"/>
                    <a:pt x="103" y="68"/>
                  </a:cubicBezTo>
                  <a:cubicBezTo>
                    <a:pt x="103" y="67"/>
                    <a:pt x="100" y="66"/>
                    <a:pt x="99" y="66"/>
                  </a:cubicBezTo>
                  <a:cubicBezTo>
                    <a:pt x="97" y="65"/>
                    <a:pt x="96" y="64"/>
                    <a:pt x="95" y="63"/>
                  </a:cubicBezTo>
                  <a:cubicBezTo>
                    <a:pt x="94" y="63"/>
                    <a:pt x="93" y="65"/>
                    <a:pt x="93" y="66"/>
                  </a:cubicBezTo>
                  <a:cubicBezTo>
                    <a:pt x="92" y="67"/>
                    <a:pt x="88" y="66"/>
                    <a:pt x="87" y="66"/>
                  </a:cubicBezTo>
                  <a:cubicBezTo>
                    <a:pt x="81" y="65"/>
                    <a:pt x="89" y="63"/>
                    <a:pt x="88" y="61"/>
                  </a:cubicBezTo>
                  <a:cubicBezTo>
                    <a:pt x="87" y="58"/>
                    <a:pt x="86" y="54"/>
                    <a:pt x="84" y="52"/>
                  </a:cubicBezTo>
                  <a:cubicBezTo>
                    <a:pt x="83" y="52"/>
                    <a:pt x="81" y="53"/>
                    <a:pt x="81" y="52"/>
                  </a:cubicBezTo>
                  <a:cubicBezTo>
                    <a:pt x="81" y="51"/>
                    <a:pt x="81" y="49"/>
                    <a:pt x="80" y="48"/>
                  </a:cubicBezTo>
                  <a:cubicBezTo>
                    <a:pt x="79" y="47"/>
                    <a:pt x="78" y="53"/>
                    <a:pt x="79" y="53"/>
                  </a:cubicBezTo>
                  <a:cubicBezTo>
                    <a:pt x="78" y="53"/>
                    <a:pt x="75" y="46"/>
                    <a:pt x="75" y="46"/>
                  </a:cubicBezTo>
                  <a:cubicBezTo>
                    <a:pt x="73" y="46"/>
                    <a:pt x="72" y="47"/>
                    <a:pt x="71" y="48"/>
                  </a:cubicBezTo>
                  <a:cubicBezTo>
                    <a:pt x="70" y="48"/>
                    <a:pt x="67" y="50"/>
                    <a:pt x="67" y="49"/>
                  </a:cubicBezTo>
                  <a:cubicBezTo>
                    <a:pt x="67" y="46"/>
                    <a:pt x="66" y="46"/>
                    <a:pt x="69" y="46"/>
                  </a:cubicBezTo>
                  <a:cubicBezTo>
                    <a:pt x="70" y="46"/>
                    <a:pt x="71" y="45"/>
                    <a:pt x="71" y="44"/>
                  </a:cubicBezTo>
                  <a:cubicBezTo>
                    <a:pt x="72" y="43"/>
                    <a:pt x="69" y="43"/>
                    <a:pt x="69" y="43"/>
                  </a:cubicBezTo>
                  <a:cubicBezTo>
                    <a:pt x="68" y="42"/>
                    <a:pt x="64" y="40"/>
                    <a:pt x="64" y="40"/>
                  </a:cubicBezTo>
                  <a:cubicBezTo>
                    <a:pt x="64" y="37"/>
                    <a:pt x="63" y="39"/>
                    <a:pt x="62" y="39"/>
                  </a:cubicBezTo>
                  <a:cubicBezTo>
                    <a:pt x="61" y="39"/>
                    <a:pt x="62" y="34"/>
                    <a:pt x="60" y="35"/>
                  </a:cubicBezTo>
                  <a:cubicBezTo>
                    <a:pt x="59" y="35"/>
                    <a:pt x="59" y="36"/>
                    <a:pt x="57" y="34"/>
                  </a:cubicBezTo>
                  <a:cubicBezTo>
                    <a:pt x="56" y="34"/>
                    <a:pt x="55" y="32"/>
                    <a:pt x="54" y="32"/>
                  </a:cubicBezTo>
                  <a:cubicBezTo>
                    <a:pt x="54" y="32"/>
                    <a:pt x="55" y="33"/>
                    <a:pt x="55" y="33"/>
                  </a:cubicBezTo>
                  <a:cubicBezTo>
                    <a:pt x="55" y="33"/>
                    <a:pt x="52" y="33"/>
                    <a:pt x="52" y="34"/>
                  </a:cubicBezTo>
                  <a:cubicBezTo>
                    <a:pt x="53" y="35"/>
                    <a:pt x="55" y="34"/>
                    <a:pt x="56" y="36"/>
                  </a:cubicBezTo>
                  <a:cubicBezTo>
                    <a:pt x="56" y="38"/>
                    <a:pt x="54" y="38"/>
                    <a:pt x="53" y="38"/>
                  </a:cubicBezTo>
                  <a:cubicBezTo>
                    <a:pt x="51" y="39"/>
                    <a:pt x="46" y="35"/>
                    <a:pt x="44" y="37"/>
                  </a:cubicBezTo>
                  <a:cubicBezTo>
                    <a:pt x="43" y="37"/>
                    <a:pt x="45" y="38"/>
                    <a:pt x="46" y="39"/>
                  </a:cubicBezTo>
                  <a:cubicBezTo>
                    <a:pt x="46" y="40"/>
                    <a:pt x="47" y="39"/>
                    <a:pt x="48" y="39"/>
                  </a:cubicBezTo>
                  <a:cubicBezTo>
                    <a:pt x="49" y="39"/>
                    <a:pt x="52" y="38"/>
                    <a:pt x="52" y="39"/>
                  </a:cubicBezTo>
                  <a:cubicBezTo>
                    <a:pt x="52" y="40"/>
                    <a:pt x="51" y="41"/>
                    <a:pt x="50" y="42"/>
                  </a:cubicBezTo>
                  <a:cubicBezTo>
                    <a:pt x="50" y="42"/>
                    <a:pt x="39" y="35"/>
                    <a:pt x="37" y="36"/>
                  </a:cubicBezTo>
                  <a:cubicBezTo>
                    <a:pt x="38" y="36"/>
                    <a:pt x="39" y="37"/>
                    <a:pt x="40" y="37"/>
                  </a:cubicBezTo>
                  <a:cubicBezTo>
                    <a:pt x="42" y="39"/>
                    <a:pt x="37" y="38"/>
                    <a:pt x="37" y="38"/>
                  </a:cubicBezTo>
                  <a:cubicBezTo>
                    <a:pt x="34" y="36"/>
                    <a:pt x="30" y="38"/>
                    <a:pt x="27" y="37"/>
                  </a:cubicBezTo>
                  <a:cubicBezTo>
                    <a:pt x="23" y="36"/>
                    <a:pt x="20" y="37"/>
                    <a:pt x="17" y="34"/>
                  </a:cubicBezTo>
                  <a:cubicBezTo>
                    <a:pt x="14" y="32"/>
                    <a:pt x="12" y="35"/>
                    <a:pt x="9" y="34"/>
                  </a:cubicBezTo>
                  <a:cubicBezTo>
                    <a:pt x="8" y="33"/>
                    <a:pt x="6" y="33"/>
                    <a:pt x="5" y="32"/>
                  </a:cubicBezTo>
                  <a:cubicBezTo>
                    <a:pt x="5" y="31"/>
                    <a:pt x="2" y="28"/>
                    <a:pt x="4" y="28"/>
                  </a:cubicBezTo>
                  <a:cubicBezTo>
                    <a:pt x="7" y="28"/>
                    <a:pt x="11" y="31"/>
                    <a:pt x="14" y="29"/>
                  </a:cubicBezTo>
                  <a:cubicBezTo>
                    <a:pt x="15" y="28"/>
                    <a:pt x="13" y="27"/>
                    <a:pt x="13" y="27"/>
                  </a:cubicBezTo>
                  <a:cubicBezTo>
                    <a:pt x="11" y="26"/>
                    <a:pt x="9" y="26"/>
                    <a:pt x="8" y="26"/>
                  </a:cubicBezTo>
                  <a:cubicBezTo>
                    <a:pt x="5" y="26"/>
                    <a:pt x="0" y="26"/>
                    <a:pt x="0" y="23"/>
                  </a:cubicBezTo>
                  <a:cubicBezTo>
                    <a:pt x="0" y="19"/>
                    <a:pt x="0" y="16"/>
                    <a:pt x="2" y="12"/>
                  </a:cubicBezTo>
                  <a:cubicBezTo>
                    <a:pt x="3" y="9"/>
                    <a:pt x="6" y="7"/>
                    <a:pt x="9" y="5"/>
                  </a:cubicBezTo>
                  <a:cubicBezTo>
                    <a:pt x="11" y="3"/>
                    <a:pt x="13" y="3"/>
                    <a:pt x="16" y="2"/>
                  </a:cubicBezTo>
                  <a:cubicBezTo>
                    <a:pt x="18" y="2"/>
                    <a:pt x="24" y="0"/>
                    <a:pt x="25" y="3"/>
                  </a:cubicBezTo>
                  <a:cubicBezTo>
                    <a:pt x="25" y="2"/>
                    <a:pt x="20" y="7"/>
                    <a:pt x="19" y="7"/>
                  </a:cubicBezTo>
                  <a:cubicBezTo>
                    <a:pt x="17" y="9"/>
                    <a:pt x="15" y="11"/>
                    <a:pt x="17" y="13"/>
                  </a:cubicBezTo>
                  <a:cubicBezTo>
                    <a:pt x="19" y="15"/>
                    <a:pt x="17" y="16"/>
                    <a:pt x="18" y="18"/>
                  </a:cubicBezTo>
                  <a:cubicBezTo>
                    <a:pt x="18" y="20"/>
                    <a:pt x="20" y="21"/>
                    <a:pt x="21" y="22"/>
                  </a:cubicBezTo>
                  <a:cubicBezTo>
                    <a:pt x="22" y="23"/>
                    <a:pt x="24" y="24"/>
                    <a:pt x="25" y="25"/>
                  </a:cubicBezTo>
                  <a:cubicBezTo>
                    <a:pt x="26" y="26"/>
                    <a:pt x="22" y="26"/>
                    <a:pt x="22" y="27"/>
                  </a:cubicBezTo>
                  <a:cubicBezTo>
                    <a:pt x="22" y="26"/>
                    <a:pt x="26" y="29"/>
                    <a:pt x="26" y="29"/>
                  </a:cubicBezTo>
                  <a:cubicBezTo>
                    <a:pt x="27" y="28"/>
                    <a:pt x="26" y="26"/>
                    <a:pt x="26" y="25"/>
                  </a:cubicBezTo>
                  <a:cubicBezTo>
                    <a:pt x="26" y="25"/>
                    <a:pt x="28" y="24"/>
                    <a:pt x="27" y="23"/>
                  </a:cubicBezTo>
                  <a:cubicBezTo>
                    <a:pt x="26" y="22"/>
                    <a:pt x="22" y="21"/>
                    <a:pt x="21" y="20"/>
                  </a:cubicBezTo>
                  <a:cubicBezTo>
                    <a:pt x="20" y="20"/>
                    <a:pt x="19" y="19"/>
                    <a:pt x="20" y="19"/>
                  </a:cubicBezTo>
                  <a:cubicBezTo>
                    <a:pt x="22" y="19"/>
                    <a:pt x="22" y="18"/>
                    <a:pt x="23" y="17"/>
                  </a:cubicBezTo>
                  <a:cubicBezTo>
                    <a:pt x="25" y="16"/>
                    <a:pt x="28" y="18"/>
                    <a:pt x="29" y="19"/>
                  </a:cubicBezTo>
                  <a:cubicBezTo>
                    <a:pt x="28" y="18"/>
                    <a:pt x="27" y="17"/>
                    <a:pt x="27" y="16"/>
                  </a:cubicBezTo>
                  <a:cubicBezTo>
                    <a:pt x="27" y="14"/>
                    <a:pt x="22" y="15"/>
                    <a:pt x="22" y="13"/>
                  </a:cubicBezTo>
                  <a:cubicBezTo>
                    <a:pt x="20" y="7"/>
                    <a:pt x="29" y="12"/>
                    <a:pt x="29" y="12"/>
                  </a:cubicBezTo>
                  <a:cubicBezTo>
                    <a:pt x="29" y="11"/>
                    <a:pt x="23" y="9"/>
                    <a:pt x="23" y="9"/>
                  </a:cubicBezTo>
                  <a:cubicBezTo>
                    <a:pt x="23" y="8"/>
                    <a:pt x="28" y="9"/>
                    <a:pt x="28" y="9"/>
                  </a:cubicBezTo>
                  <a:cubicBezTo>
                    <a:pt x="28" y="8"/>
                    <a:pt x="25" y="7"/>
                    <a:pt x="25" y="7"/>
                  </a:cubicBezTo>
                  <a:cubicBezTo>
                    <a:pt x="24" y="6"/>
                    <a:pt x="25" y="6"/>
                    <a:pt x="26" y="6"/>
                  </a:cubicBezTo>
                  <a:cubicBezTo>
                    <a:pt x="27" y="7"/>
                    <a:pt x="27" y="6"/>
                    <a:pt x="28" y="6"/>
                  </a:cubicBezTo>
                  <a:cubicBezTo>
                    <a:pt x="30" y="5"/>
                    <a:pt x="30" y="6"/>
                    <a:pt x="32" y="6"/>
                  </a:cubicBezTo>
                  <a:cubicBezTo>
                    <a:pt x="29" y="5"/>
                    <a:pt x="33" y="3"/>
                    <a:pt x="34" y="3"/>
                  </a:cubicBezTo>
                  <a:cubicBezTo>
                    <a:pt x="36" y="2"/>
                    <a:pt x="42" y="2"/>
                    <a:pt x="43" y="4"/>
                  </a:cubicBezTo>
                  <a:cubicBezTo>
                    <a:pt x="44" y="5"/>
                    <a:pt x="44" y="6"/>
                    <a:pt x="44" y="7"/>
                  </a:cubicBezTo>
                  <a:cubicBezTo>
                    <a:pt x="45" y="8"/>
                    <a:pt x="46" y="9"/>
                    <a:pt x="47" y="10"/>
                  </a:cubicBezTo>
                  <a:cubicBezTo>
                    <a:pt x="48" y="12"/>
                    <a:pt x="43" y="16"/>
                    <a:pt x="43" y="16"/>
                  </a:cubicBezTo>
                  <a:cubicBezTo>
                    <a:pt x="44" y="17"/>
                    <a:pt x="46" y="14"/>
                    <a:pt x="47" y="14"/>
                  </a:cubicBezTo>
                  <a:cubicBezTo>
                    <a:pt x="47" y="14"/>
                    <a:pt x="45" y="20"/>
                    <a:pt x="46" y="19"/>
                  </a:cubicBezTo>
                  <a:cubicBezTo>
                    <a:pt x="47" y="19"/>
                    <a:pt x="47" y="17"/>
                    <a:pt x="48" y="17"/>
                  </a:cubicBezTo>
                  <a:cubicBezTo>
                    <a:pt x="50" y="17"/>
                    <a:pt x="50" y="18"/>
                    <a:pt x="52" y="16"/>
                  </a:cubicBezTo>
                  <a:cubicBezTo>
                    <a:pt x="53" y="15"/>
                    <a:pt x="53" y="16"/>
                    <a:pt x="54" y="17"/>
                  </a:cubicBezTo>
                  <a:cubicBezTo>
                    <a:pt x="55" y="18"/>
                    <a:pt x="54" y="18"/>
                    <a:pt x="54" y="19"/>
                  </a:cubicBezTo>
                  <a:cubicBezTo>
                    <a:pt x="54" y="20"/>
                    <a:pt x="59" y="21"/>
                    <a:pt x="60" y="21"/>
                  </a:cubicBezTo>
                  <a:cubicBezTo>
                    <a:pt x="60" y="21"/>
                    <a:pt x="55" y="16"/>
                    <a:pt x="54" y="15"/>
                  </a:cubicBezTo>
                  <a:cubicBezTo>
                    <a:pt x="54" y="15"/>
                    <a:pt x="63" y="18"/>
                    <a:pt x="63" y="17"/>
                  </a:cubicBezTo>
                  <a:cubicBezTo>
                    <a:pt x="63" y="17"/>
                    <a:pt x="57" y="16"/>
                    <a:pt x="57" y="14"/>
                  </a:cubicBezTo>
                  <a:cubicBezTo>
                    <a:pt x="57" y="13"/>
                    <a:pt x="60" y="12"/>
                    <a:pt x="61" y="12"/>
                  </a:cubicBezTo>
                  <a:cubicBezTo>
                    <a:pt x="63" y="11"/>
                    <a:pt x="64" y="12"/>
                    <a:pt x="66" y="13"/>
                  </a:cubicBezTo>
                  <a:cubicBezTo>
                    <a:pt x="69" y="14"/>
                    <a:pt x="73" y="13"/>
                    <a:pt x="74" y="17"/>
                  </a:cubicBezTo>
                  <a:cubicBezTo>
                    <a:pt x="74" y="17"/>
                    <a:pt x="67" y="17"/>
                    <a:pt x="68" y="20"/>
                  </a:cubicBezTo>
                  <a:cubicBezTo>
                    <a:pt x="68" y="19"/>
                    <a:pt x="71" y="18"/>
                    <a:pt x="71" y="18"/>
                  </a:cubicBezTo>
                  <a:cubicBezTo>
                    <a:pt x="73" y="18"/>
                    <a:pt x="70" y="20"/>
                    <a:pt x="70" y="21"/>
                  </a:cubicBezTo>
                  <a:cubicBezTo>
                    <a:pt x="70" y="21"/>
                    <a:pt x="73" y="19"/>
                    <a:pt x="73" y="19"/>
                  </a:cubicBezTo>
                  <a:cubicBezTo>
                    <a:pt x="73" y="18"/>
                    <a:pt x="77" y="18"/>
                    <a:pt x="78" y="19"/>
                  </a:cubicBezTo>
                  <a:cubicBezTo>
                    <a:pt x="82" y="19"/>
                    <a:pt x="73" y="22"/>
                    <a:pt x="74" y="23"/>
                  </a:cubicBezTo>
                  <a:cubicBezTo>
                    <a:pt x="74" y="23"/>
                    <a:pt x="76" y="21"/>
                    <a:pt x="76" y="22"/>
                  </a:cubicBezTo>
                  <a:cubicBezTo>
                    <a:pt x="76" y="23"/>
                    <a:pt x="74" y="25"/>
                    <a:pt x="75" y="26"/>
                  </a:cubicBezTo>
                  <a:cubicBezTo>
                    <a:pt x="74" y="25"/>
                    <a:pt x="78" y="21"/>
                    <a:pt x="79" y="22"/>
                  </a:cubicBezTo>
                  <a:cubicBezTo>
                    <a:pt x="79" y="24"/>
                    <a:pt x="78" y="26"/>
                    <a:pt x="79" y="27"/>
                  </a:cubicBezTo>
                  <a:cubicBezTo>
                    <a:pt x="79" y="27"/>
                    <a:pt x="79" y="23"/>
                    <a:pt x="81" y="23"/>
                  </a:cubicBezTo>
                  <a:cubicBezTo>
                    <a:pt x="83" y="24"/>
                    <a:pt x="80" y="27"/>
                    <a:pt x="81" y="28"/>
                  </a:cubicBezTo>
                  <a:cubicBezTo>
                    <a:pt x="81" y="28"/>
                    <a:pt x="82" y="25"/>
                    <a:pt x="83" y="25"/>
                  </a:cubicBezTo>
                  <a:cubicBezTo>
                    <a:pt x="83" y="25"/>
                    <a:pt x="82" y="28"/>
                    <a:pt x="83" y="28"/>
                  </a:cubicBezTo>
                  <a:cubicBezTo>
                    <a:pt x="82" y="28"/>
                    <a:pt x="85" y="24"/>
                    <a:pt x="86" y="23"/>
                  </a:cubicBezTo>
                  <a:cubicBezTo>
                    <a:pt x="87" y="22"/>
                    <a:pt x="90" y="23"/>
                    <a:pt x="91" y="24"/>
                  </a:cubicBezTo>
                  <a:cubicBezTo>
                    <a:pt x="93" y="25"/>
                    <a:pt x="94" y="27"/>
                    <a:pt x="91" y="27"/>
                  </a:cubicBezTo>
                  <a:cubicBezTo>
                    <a:pt x="90" y="27"/>
                    <a:pt x="86" y="27"/>
                    <a:pt x="86" y="30"/>
                  </a:cubicBezTo>
                  <a:cubicBezTo>
                    <a:pt x="86" y="29"/>
                    <a:pt x="92" y="27"/>
                    <a:pt x="92" y="28"/>
                  </a:cubicBezTo>
                  <a:cubicBezTo>
                    <a:pt x="92" y="28"/>
                    <a:pt x="88" y="30"/>
                    <a:pt x="88" y="31"/>
                  </a:cubicBezTo>
                  <a:cubicBezTo>
                    <a:pt x="88" y="30"/>
                    <a:pt x="92" y="30"/>
                    <a:pt x="92" y="30"/>
                  </a:cubicBezTo>
                  <a:cubicBezTo>
                    <a:pt x="93" y="29"/>
                    <a:pt x="95" y="26"/>
                    <a:pt x="96" y="27"/>
                  </a:cubicBezTo>
                  <a:cubicBezTo>
                    <a:pt x="97" y="29"/>
                    <a:pt x="96" y="31"/>
                    <a:pt x="94" y="31"/>
                  </a:cubicBezTo>
                  <a:cubicBezTo>
                    <a:pt x="93" y="32"/>
                    <a:pt x="92" y="33"/>
                    <a:pt x="91" y="34"/>
                  </a:cubicBezTo>
                  <a:cubicBezTo>
                    <a:pt x="91" y="34"/>
                    <a:pt x="93" y="32"/>
                    <a:pt x="94" y="32"/>
                  </a:cubicBezTo>
                  <a:cubicBezTo>
                    <a:pt x="94" y="32"/>
                    <a:pt x="93" y="36"/>
                    <a:pt x="93" y="36"/>
                  </a:cubicBezTo>
                  <a:cubicBezTo>
                    <a:pt x="92" y="34"/>
                    <a:pt x="99" y="27"/>
                    <a:pt x="100" y="29"/>
                  </a:cubicBezTo>
                  <a:cubicBezTo>
                    <a:pt x="101" y="30"/>
                    <a:pt x="99" y="31"/>
                    <a:pt x="98" y="31"/>
                  </a:cubicBezTo>
                  <a:cubicBezTo>
                    <a:pt x="99" y="31"/>
                    <a:pt x="102" y="31"/>
                    <a:pt x="103" y="31"/>
                  </a:cubicBezTo>
                  <a:cubicBezTo>
                    <a:pt x="104" y="31"/>
                    <a:pt x="106" y="31"/>
                    <a:pt x="107" y="32"/>
                  </a:cubicBezTo>
                  <a:cubicBezTo>
                    <a:pt x="108" y="35"/>
                    <a:pt x="98" y="35"/>
                    <a:pt x="99" y="38"/>
                  </a:cubicBezTo>
                  <a:cubicBezTo>
                    <a:pt x="99" y="38"/>
                    <a:pt x="102" y="35"/>
                    <a:pt x="103" y="35"/>
                  </a:cubicBezTo>
                  <a:cubicBezTo>
                    <a:pt x="104" y="35"/>
                    <a:pt x="106" y="35"/>
                    <a:pt x="106" y="36"/>
                  </a:cubicBezTo>
                  <a:cubicBezTo>
                    <a:pt x="107" y="37"/>
                    <a:pt x="101" y="39"/>
                    <a:pt x="101" y="39"/>
                  </a:cubicBezTo>
                  <a:cubicBezTo>
                    <a:pt x="101" y="39"/>
                    <a:pt x="104" y="38"/>
                    <a:pt x="104" y="38"/>
                  </a:cubicBezTo>
                  <a:cubicBezTo>
                    <a:pt x="105" y="38"/>
                    <a:pt x="107" y="37"/>
                    <a:pt x="108" y="36"/>
                  </a:cubicBezTo>
                  <a:cubicBezTo>
                    <a:pt x="109" y="36"/>
                    <a:pt x="108" y="35"/>
                    <a:pt x="109" y="34"/>
                  </a:cubicBezTo>
                  <a:cubicBezTo>
                    <a:pt x="110" y="34"/>
                    <a:pt x="112" y="36"/>
                    <a:pt x="112" y="37"/>
                  </a:cubicBezTo>
                  <a:cubicBezTo>
                    <a:pt x="116" y="40"/>
                    <a:pt x="112" y="39"/>
                    <a:pt x="109" y="40"/>
                  </a:cubicBezTo>
                  <a:cubicBezTo>
                    <a:pt x="109" y="40"/>
                    <a:pt x="102" y="42"/>
                    <a:pt x="102" y="41"/>
                  </a:cubicBezTo>
                  <a:cubicBezTo>
                    <a:pt x="102" y="42"/>
                    <a:pt x="118" y="42"/>
                    <a:pt x="117" y="44"/>
                  </a:cubicBezTo>
                  <a:cubicBezTo>
                    <a:pt x="116" y="45"/>
                    <a:pt x="111" y="45"/>
                    <a:pt x="110" y="44"/>
                  </a:cubicBezTo>
                  <a:cubicBezTo>
                    <a:pt x="110" y="44"/>
                    <a:pt x="106" y="45"/>
                    <a:pt x="106" y="45"/>
                  </a:cubicBezTo>
                  <a:cubicBezTo>
                    <a:pt x="107" y="46"/>
                    <a:pt x="110" y="45"/>
                    <a:pt x="110" y="46"/>
                  </a:cubicBezTo>
                  <a:cubicBezTo>
                    <a:pt x="111" y="46"/>
                    <a:pt x="107" y="47"/>
                    <a:pt x="107" y="48"/>
                  </a:cubicBezTo>
                  <a:cubicBezTo>
                    <a:pt x="107" y="50"/>
                    <a:pt x="111" y="51"/>
                    <a:pt x="112" y="51"/>
                  </a:cubicBezTo>
                  <a:cubicBezTo>
                    <a:pt x="114" y="52"/>
                    <a:pt x="117" y="52"/>
                    <a:pt x="118" y="54"/>
                  </a:cubicBezTo>
                  <a:cubicBezTo>
                    <a:pt x="119" y="55"/>
                    <a:pt x="119" y="56"/>
                    <a:pt x="120" y="56"/>
                  </a:cubicBezTo>
                  <a:cubicBezTo>
                    <a:pt x="120" y="56"/>
                    <a:pt x="122" y="55"/>
                    <a:pt x="122" y="55"/>
                  </a:cubicBezTo>
                  <a:cubicBezTo>
                    <a:pt x="122" y="55"/>
                    <a:pt x="122" y="57"/>
                    <a:pt x="123" y="57"/>
                  </a:cubicBezTo>
                  <a:cubicBezTo>
                    <a:pt x="123" y="57"/>
                    <a:pt x="123" y="55"/>
                    <a:pt x="124" y="55"/>
                  </a:cubicBezTo>
                  <a:cubicBezTo>
                    <a:pt x="124" y="55"/>
                    <a:pt x="124" y="57"/>
                    <a:pt x="124" y="57"/>
                  </a:cubicBezTo>
                  <a:cubicBezTo>
                    <a:pt x="124" y="58"/>
                    <a:pt x="126" y="57"/>
                    <a:pt x="127" y="57"/>
                  </a:cubicBezTo>
                  <a:cubicBezTo>
                    <a:pt x="127" y="57"/>
                    <a:pt x="129" y="58"/>
                    <a:pt x="129" y="59"/>
                  </a:cubicBezTo>
                  <a:cubicBezTo>
                    <a:pt x="129" y="60"/>
                    <a:pt x="128" y="59"/>
                    <a:pt x="128" y="60"/>
                  </a:cubicBezTo>
                  <a:cubicBezTo>
                    <a:pt x="129" y="59"/>
                    <a:pt x="138" y="62"/>
                    <a:pt x="138" y="62"/>
                  </a:cubicBezTo>
                  <a:cubicBezTo>
                    <a:pt x="137" y="63"/>
                    <a:pt x="137" y="63"/>
                    <a:pt x="137" y="63"/>
                  </a:cubicBezTo>
                  <a:cubicBezTo>
                    <a:pt x="137" y="64"/>
                    <a:pt x="139" y="63"/>
                    <a:pt x="139" y="63"/>
                  </a:cubicBezTo>
                  <a:cubicBezTo>
                    <a:pt x="140" y="62"/>
                    <a:pt x="140" y="63"/>
                    <a:pt x="141" y="64"/>
                  </a:cubicBezTo>
                  <a:cubicBezTo>
                    <a:pt x="142" y="64"/>
                    <a:pt x="144" y="66"/>
                    <a:pt x="143" y="67"/>
                  </a:cubicBezTo>
                  <a:cubicBezTo>
                    <a:pt x="143" y="67"/>
                    <a:pt x="141" y="67"/>
                    <a:pt x="141" y="67"/>
                  </a:cubicBezTo>
                  <a:cubicBezTo>
                    <a:pt x="141" y="68"/>
                    <a:pt x="143" y="68"/>
                    <a:pt x="142" y="69"/>
                  </a:cubicBezTo>
                  <a:cubicBezTo>
                    <a:pt x="142" y="69"/>
                    <a:pt x="139" y="69"/>
                    <a:pt x="139" y="69"/>
                  </a:cubicBezTo>
                  <a:cubicBezTo>
                    <a:pt x="137" y="70"/>
                    <a:pt x="139" y="70"/>
                    <a:pt x="139" y="71"/>
                  </a:cubicBezTo>
                  <a:cubicBezTo>
                    <a:pt x="140" y="73"/>
                    <a:pt x="136" y="71"/>
                    <a:pt x="135" y="71"/>
                  </a:cubicBezTo>
                  <a:cubicBezTo>
                    <a:pt x="136" y="72"/>
                    <a:pt x="138" y="73"/>
                    <a:pt x="137" y="74"/>
                  </a:cubicBezTo>
                  <a:cubicBezTo>
                    <a:pt x="136" y="74"/>
                    <a:pt x="132" y="74"/>
                    <a:pt x="133" y="73"/>
                  </a:cubicBezTo>
                  <a:cubicBezTo>
                    <a:pt x="132" y="74"/>
                    <a:pt x="135" y="76"/>
                    <a:pt x="134" y="77"/>
                  </a:cubicBezTo>
                  <a:cubicBezTo>
                    <a:pt x="133" y="77"/>
                    <a:pt x="133" y="75"/>
                    <a:pt x="132" y="76"/>
                  </a:cubicBezTo>
                  <a:cubicBezTo>
                    <a:pt x="131" y="77"/>
                    <a:pt x="135" y="82"/>
                    <a:pt x="131" y="79"/>
                  </a:cubicBezTo>
                  <a:cubicBezTo>
                    <a:pt x="131" y="79"/>
                    <a:pt x="128" y="77"/>
                    <a:pt x="128" y="77"/>
                  </a:cubicBezTo>
                  <a:cubicBezTo>
                    <a:pt x="127" y="78"/>
                    <a:pt x="127" y="79"/>
                    <a:pt x="126" y="79"/>
                  </a:cubicBezTo>
                  <a:cubicBezTo>
                    <a:pt x="126" y="78"/>
                    <a:pt x="127" y="77"/>
                    <a:pt x="127" y="76"/>
                  </a:cubicBezTo>
                  <a:cubicBezTo>
                    <a:pt x="127" y="77"/>
                    <a:pt x="125" y="77"/>
                    <a:pt x="125" y="77"/>
                  </a:cubicBezTo>
                  <a:cubicBezTo>
                    <a:pt x="124" y="76"/>
                    <a:pt x="126" y="75"/>
                    <a:pt x="125" y="74"/>
                  </a:cubicBezTo>
                  <a:cubicBezTo>
                    <a:pt x="125" y="74"/>
                    <a:pt x="123" y="75"/>
                    <a:pt x="123" y="75"/>
                  </a:cubicBezTo>
                  <a:cubicBezTo>
                    <a:pt x="122" y="74"/>
                    <a:pt x="123" y="72"/>
                    <a:pt x="123" y="72"/>
                  </a:cubicBezTo>
                  <a:cubicBezTo>
                    <a:pt x="124" y="72"/>
                    <a:pt x="128" y="70"/>
                    <a:pt x="127" y="70"/>
                  </a:cubicBezTo>
                  <a:cubicBezTo>
                    <a:pt x="126" y="69"/>
                    <a:pt x="122" y="73"/>
                    <a:pt x="120" y="72"/>
                  </a:cubicBezTo>
                  <a:cubicBezTo>
                    <a:pt x="120" y="72"/>
                    <a:pt x="123" y="69"/>
                    <a:pt x="122" y="69"/>
                  </a:cubicBezTo>
                  <a:cubicBezTo>
                    <a:pt x="121" y="69"/>
                    <a:pt x="120" y="71"/>
                    <a:pt x="119" y="70"/>
                  </a:cubicBezTo>
                  <a:cubicBezTo>
                    <a:pt x="118" y="69"/>
                    <a:pt x="117" y="69"/>
                    <a:pt x="116" y="68"/>
                  </a:cubicBezTo>
                  <a:cubicBezTo>
                    <a:pt x="115" y="67"/>
                    <a:pt x="114" y="66"/>
                    <a:pt x="113" y="67"/>
                  </a:cubicBezTo>
                  <a:cubicBezTo>
                    <a:pt x="113" y="68"/>
                    <a:pt x="113" y="68"/>
                    <a:pt x="113" y="69"/>
                  </a:cubicBezTo>
                  <a:cubicBezTo>
                    <a:pt x="113" y="69"/>
                    <a:pt x="112" y="69"/>
                    <a:pt x="112" y="69"/>
                  </a:cubicBezTo>
                  <a:cubicBezTo>
                    <a:pt x="112" y="70"/>
                    <a:pt x="116" y="72"/>
                    <a:pt x="112" y="72"/>
                  </a:cubicBezTo>
                  <a:cubicBezTo>
                    <a:pt x="111" y="72"/>
                    <a:pt x="107" y="71"/>
                    <a:pt x="108" y="70"/>
                  </a:cubicBezTo>
                  <a:cubicBezTo>
                    <a:pt x="107" y="72"/>
                    <a:pt x="111" y="74"/>
                    <a:pt x="112" y="75"/>
                  </a:cubicBezTo>
                  <a:cubicBezTo>
                    <a:pt x="114" y="75"/>
                    <a:pt x="114" y="78"/>
                    <a:pt x="115" y="79"/>
                  </a:cubicBezTo>
                  <a:cubicBezTo>
                    <a:pt x="116" y="80"/>
                    <a:pt x="116" y="81"/>
                    <a:pt x="117" y="81"/>
                  </a:cubicBezTo>
                  <a:cubicBezTo>
                    <a:pt x="118" y="81"/>
                    <a:pt x="117" y="80"/>
                    <a:pt x="118" y="80"/>
                  </a:cubicBezTo>
                  <a:cubicBezTo>
                    <a:pt x="118" y="80"/>
                    <a:pt x="119" y="81"/>
                    <a:pt x="119" y="82"/>
                  </a:cubicBezTo>
                  <a:cubicBezTo>
                    <a:pt x="120" y="83"/>
                    <a:pt x="120" y="82"/>
                    <a:pt x="121" y="81"/>
                  </a:cubicBezTo>
                  <a:cubicBezTo>
                    <a:pt x="122" y="81"/>
                    <a:pt x="121" y="85"/>
                    <a:pt x="122" y="84"/>
                  </a:cubicBezTo>
                  <a:cubicBezTo>
                    <a:pt x="123" y="84"/>
                    <a:pt x="122" y="83"/>
                    <a:pt x="123" y="82"/>
                  </a:cubicBezTo>
                  <a:cubicBezTo>
                    <a:pt x="123" y="82"/>
                    <a:pt x="123" y="84"/>
                    <a:pt x="123" y="85"/>
                  </a:cubicBezTo>
                  <a:cubicBezTo>
                    <a:pt x="123" y="86"/>
                    <a:pt x="123" y="86"/>
                    <a:pt x="124" y="87"/>
                  </a:cubicBezTo>
                  <a:cubicBezTo>
                    <a:pt x="125" y="87"/>
                    <a:pt x="126" y="88"/>
                    <a:pt x="126" y="89"/>
                  </a:cubicBezTo>
                  <a:cubicBezTo>
                    <a:pt x="127" y="89"/>
                    <a:pt x="128" y="93"/>
                    <a:pt x="128" y="93"/>
                  </a:cubicBezTo>
                  <a:cubicBezTo>
                    <a:pt x="127" y="92"/>
                    <a:pt x="127" y="91"/>
                    <a:pt x="127" y="91"/>
                  </a:cubicBezTo>
                  <a:cubicBezTo>
                    <a:pt x="126" y="91"/>
                    <a:pt x="127" y="95"/>
                    <a:pt x="127" y="95"/>
                  </a:cubicBezTo>
                  <a:cubicBezTo>
                    <a:pt x="127" y="95"/>
                    <a:pt x="125" y="91"/>
                    <a:pt x="124" y="90"/>
                  </a:cubicBezTo>
                  <a:cubicBezTo>
                    <a:pt x="124" y="90"/>
                    <a:pt x="125" y="94"/>
                    <a:pt x="126" y="95"/>
                  </a:cubicBezTo>
                  <a:cubicBezTo>
                    <a:pt x="126" y="98"/>
                    <a:pt x="124" y="95"/>
                    <a:pt x="124" y="96"/>
                  </a:cubicBezTo>
                  <a:cubicBezTo>
                    <a:pt x="123" y="97"/>
                    <a:pt x="128" y="99"/>
                    <a:pt x="128" y="100"/>
                  </a:cubicBezTo>
                  <a:cubicBezTo>
                    <a:pt x="128" y="101"/>
                    <a:pt x="119" y="95"/>
                    <a:pt x="118" y="95"/>
                  </a:cubicBezTo>
                  <a:cubicBezTo>
                    <a:pt x="118" y="95"/>
                    <a:pt x="118" y="96"/>
                    <a:pt x="118" y="96"/>
                  </a:cubicBezTo>
                  <a:cubicBezTo>
                    <a:pt x="118" y="97"/>
                    <a:pt x="116" y="93"/>
                    <a:pt x="115" y="93"/>
                  </a:cubicBezTo>
                  <a:cubicBezTo>
                    <a:pt x="115" y="93"/>
                    <a:pt x="116" y="95"/>
                    <a:pt x="116" y="95"/>
                  </a:cubicBezTo>
                  <a:cubicBezTo>
                    <a:pt x="115" y="96"/>
                    <a:pt x="113" y="92"/>
                    <a:pt x="112" y="91"/>
                  </a:cubicBezTo>
                  <a:cubicBezTo>
                    <a:pt x="111" y="90"/>
                    <a:pt x="111" y="92"/>
                    <a:pt x="110" y="93"/>
                  </a:cubicBezTo>
                  <a:cubicBezTo>
                    <a:pt x="110" y="94"/>
                    <a:pt x="108" y="90"/>
                    <a:pt x="108" y="90"/>
                  </a:cubicBezTo>
                  <a:cubicBezTo>
                    <a:pt x="108" y="90"/>
                    <a:pt x="105" y="90"/>
                    <a:pt x="105" y="90"/>
                  </a:cubicBezTo>
                  <a:cubicBezTo>
                    <a:pt x="105" y="91"/>
                    <a:pt x="106" y="92"/>
                    <a:pt x="107" y="92"/>
                  </a:cubicBezTo>
                  <a:cubicBezTo>
                    <a:pt x="108" y="93"/>
                    <a:pt x="108" y="93"/>
                    <a:pt x="109" y="94"/>
                  </a:cubicBezTo>
                  <a:cubicBezTo>
                    <a:pt x="110" y="95"/>
                    <a:pt x="112" y="96"/>
                    <a:pt x="114" y="97"/>
                  </a:cubicBezTo>
                  <a:cubicBezTo>
                    <a:pt x="116" y="99"/>
                    <a:pt x="117" y="100"/>
                    <a:pt x="118" y="102"/>
                  </a:cubicBezTo>
                  <a:cubicBezTo>
                    <a:pt x="120" y="105"/>
                    <a:pt x="120" y="105"/>
                    <a:pt x="117" y="104"/>
                  </a:cubicBezTo>
                  <a:cubicBezTo>
                    <a:pt x="113" y="102"/>
                    <a:pt x="106" y="103"/>
                    <a:pt x="103" y="99"/>
                  </a:cubicBezTo>
                  <a:cubicBezTo>
                    <a:pt x="102" y="97"/>
                    <a:pt x="99" y="99"/>
                    <a:pt x="97" y="97"/>
                  </a:cubicBezTo>
                  <a:cubicBezTo>
                    <a:pt x="96" y="96"/>
                    <a:pt x="90" y="94"/>
                    <a:pt x="90" y="93"/>
                  </a:cubicBezTo>
                  <a:cubicBezTo>
                    <a:pt x="90" y="92"/>
                    <a:pt x="93" y="93"/>
                    <a:pt x="93" y="92"/>
                  </a:cubicBezTo>
                  <a:cubicBezTo>
                    <a:pt x="94" y="91"/>
                    <a:pt x="91" y="90"/>
                    <a:pt x="91" y="90"/>
                  </a:cubicBezTo>
                  <a:cubicBezTo>
                    <a:pt x="88" y="89"/>
                    <a:pt x="86" y="87"/>
                    <a:pt x="84" y="86"/>
                  </a:cubicBezTo>
                  <a:cubicBezTo>
                    <a:pt x="83" y="85"/>
                    <a:pt x="84" y="84"/>
                    <a:pt x="82" y="84"/>
                  </a:cubicBezTo>
                  <a:cubicBezTo>
                    <a:pt x="82" y="83"/>
                    <a:pt x="77" y="83"/>
                    <a:pt x="77" y="83"/>
                  </a:cubicBezTo>
                  <a:cubicBezTo>
                    <a:pt x="77" y="84"/>
                    <a:pt x="78" y="82"/>
                    <a:pt x="77" y="8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76" name="Freeform 549">
              <a:extLst>
                <a:ext uri="{FF2B5EF4-FFF2-40B4-BE49-F238E27FC236}">
                  <a16:creationId xmlns:a16="http://schemas.microsoft.com/office/drawing/2014/main" id="{8E502007-5935-DC4A-8B8A-CDD9FEC4773D}"/>
                </a:ext>
              </a:extLst>
            </p:cNvPr>
            <p:cNvSpPr>
              <a:spLocks/>
            </p:cNvSpPr>
            <p:nvPr/>
          </p:nvSpPr>
          <p:spPr bwMode="auto">
            <a:xfrm>
              <a:off x="8372164" y="5637283"/>
              <a:ext cx="57323" cy="19114"/>
            </a:xfrm>
            <a:custGeom>
              <a:avLst/>
              <a:gdLst>
                <a:gd name="T0" fmla="*/ 5 w 6"/>
                <a:gd name="T1" fmla="*/ 1 h 2"/>
                <a:gd name="T2" fmla="*/ 1 w 6"/>
                <a:gd name="T3" fmla="*/ 0 h 2"/>
                <a:gd name="T4" fmla="*/ 5 w 6"/>
                <a:gd name="T5" fmla="*/ 1 h 2"/>
              </a:gdLst>
              <a:ahLst/>
              <a:cxnLst>
                <a:cxn ang="0">
                  <a:pos x="T0" y="T1"/>
                </a:cxn>
                <a:cxn ang="0">
                  <a:pos x="T2" y="T3"/>
                </a:cxn>
                <a:cxn ang="0">
                  <a:pos x="T4" y="T5"/>
                </a:cxn>
              </a:cxnLst>
              <a:rect l="0" t="0" r="r" b="b"/>
              <a:pathLst>
                <a:path w="6" h="2">
                  <a:moveTo>
                    <a:pt x="5" y="1"/>
                  </a:moveTo>
                  <a:cubicBezTo>
                    <a:pt x="5" y="2"/>
                    <a:pt x="0" y="0"/>
                    <a:pt x="1" y="0"/>
                  </a:cubicBezTo>
                  <a:cubicBezTo>
                    <a:pt x="3" y="0"/>
                    <a:pt x="6" y="0"/>
                    <a:pt x="5"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77" name="Freeform 550">
              <a:extLst>
                <a:ext uri="{FF2B5EF4-FFF2-40B4-BE49-F238E27FC236}">
                  <a16:creationId xmlns:a16="http://schemas.microsoft.com/office/drawing/2014/main" id="{273FFC6C-FB29-7349-B105-EDF1AE97177C}"/>
                </a:ext>
              </a:extLst>
            </p:cNvPr>
            <p:cNvSpPr>
              <a:spLocks/>
            </p:cNvSpPr>
            <p:nvPr/>
          </p:nvSpPr>
          <p:spPr bwMode="auto">
            <a:xfrm>
              <a:off x="8203376" y="5226347"/>
              <a:ext cx="76432" cy="19114"/>
            </a:xfrm>
            <a:custGeom>
              <a:avLst/>
              <a:gdLst>
                <a:gd name="T0" fmla="*/ 7 w 8"/>
                <a:gd name="T1" fmla="*/ 1 h 2"/>
                <a:gd name="T2" fmla="*/ 2 w 8"/>
                <a:gd name="T3" fmla="*/ 2 h 2"/>
                <a:gd name="T4" fmla="*/ 3 w 8"/>
                <a:gd name="T5" fmla="*/ 0 h 2"/>
                <a:gd name="T6" fmla="*/ 7 w 8"/>
                <a:gd name="T7" fmla="*/ 1 h 2"/>
                <a:gd name="T8" fmla="*/ 7 w 8"/>
                <a:gd name="T9" fmla="*/ 1 h 2"/>
              </a:gdLst>
              <a:ahLst/>
              <a:cxnLst>
                <a:cxn ang="0">
                  <a:pos x="T0" y="T1"/>
                </a:cxn>
                <a:cxn ang="0">
                  <a:pos x="T2" y="T3"/>
                </a:cxn>
                <a:cxn ang="0">
                  <a:pos x="T4" y="T5"/>
                </a:cxn>
                <a:cxn ang="0">
                  <a:pos x="T6" y="T7"/>
                </a:cxn>
                <a:cxn ang="0">
                  <a:pos x="T8" y="T9"/>
                </a:cxn>
              </a:cxnLst>
              <a:rect l="0" t="0" r="r" b="b"/>
              <a:pathLst>
                <a:path w="8" h="2">
                  <a:moveTo>
                    <a:pt x="7" y="1"/>
                  </a:moveTo>
                  <a:cubicBezTo>
                    <a:pt x="8" y="2"/>
                    <a:pt x="3" y="2"/>
                    <a:pt x="2" y="2"/>
                  </a:cubicBezTo>
                  <a:cubicBezTo>
                    <a:pt x="0" y="1"/>
                    <a:pt x="2" y="0"/>
                    <a:pt x="3" y="0"/>
                  </a:cubicBezTo>
                  <a:cubicBezTo>
                    <a:pt x="5" y="0"/>
                    <a:pt x="7" y="0"/>
                    <a:pt x="7" y="1"/>
                  </a:cubicBezTo>
                  <a:cubicBezTo>
                    <a:pt x="8" y="2"/>
                    <a:pt x="7" y="0"/>
                    <a:pt x="7"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78" name="Freeform 551">
              <a:extLst>
                <a:ext uri="{FF2B5EF4-FFF2-40B4-BE49-F238E27FC236}">
                  <a16:creationId xmlns:a16="http://schemas.microsoft.com/office/drawing/2014/main" id="{F531902B-FF3F-4940-9F49-45FA19CCA818}"/>
                </a:ext>
              </a:extLst>
            </p:cNvPr>
            <p:cNvSpPr>
              <a:spLocks/>
            </p:cNvSpPr>
            <p:nvPr/>
          </p:nvSpPr>
          <p:spPr bwMode="auto">
            <a:xfrm>
              <a:off x="8091911" y="5207233"/>
              <a:ext cx="111465" cy="92380"/>
            </a:xfrm>
            <a:custGeom>
              <a:avLst/>
              <a:gdLst>
                <a:gd name="T0" fmla="*/ 10 w 12"/>
                <a:gd name="T1" fmla="*/ 7 h 10"/>
                <a:gd name="T2" fmla="*/ 3 w 12"/>
                <a:gd name="T3" fmla="*/ 9 h 10"/>
                <a:gd name="T4" fmla="*/ 2 w 12"/>
                <a:gd name="T5" fmla="*/ 2 h 10"/>
                <a:gd name="T6" fmla="*/ 9 w 12"/>
                <a:gd name="T7" fmla="*/ 0 h 10"/>
                <a:gd name="T8" fmla="*/ 10 w 12"/>
                <a:gd name="T9" fmla="*/ 7 h 10"/>
                <a:gd name="T10" fmla="*/ 10 w 12"/>
                <a:gd name="T11" fmla="*/ 7 h 10"/>
              </a:gdLst>
              <a:ahLst/>
              <a:cxnLst>
                <a:cxn ang="0">
                  <a:pos x="T0" y="T1"/>
                </a:cxn>
                <a:cxn ang="0">
                  <a:pos x="T2" y="T3"/>
                </a:cxn>
                <a:cxn ang="0">
                  <a:pos x="T4" y="T5"/>
                </a:cxn>
                <a:cxn ang="0">
                  <a:pos x="T6" y="T7"/>
                </a:cxn>
                <a:cxn ang="0">
                  <a:pos x="T8" y="T9"/>
                </a:cxn>
                <a:cxn ang="0">
                  <a:pos x="T10" y="T11"/>
                </a:cxn>
              </a:cxnLst>
              <a:rect l="0" t="0" r="r" b="b"/>
              <a:pathLst>
                <a:path w="12" h="10">
                  <a:moveTo>
                    <a:pt x="10" y="7"/>
                  </a:moveTo>
                  <a:cubicBezTo>
                    <a:pt x="8" y="8"/>
                    <a:pt x="6" y="10"/>
                    <a:pt x="3" y="9"/>
                  </a:cubicBezTo>
                  <a:cubicBezTo>
                    <a:pt x="0" y="7"/>
                    <a:pt x="0" y="4"/>
                    <a:pt x="2" y="2"/>
                  </a:cubicBezTo>
                  <a:cubicBezTo>
                    <a:pt x="3" y="0"/>
                    <a:pt x="7" y="0"/>
                    <a:pt x="9" y="0"/>
                  </a:cubicBezTo>
                  <a:cubicBezTo>
                    <a:pt x="11" y="0"/>
                    <a:pt x="12" y="5"/>
                    <a:pt x="10" y="7"/>
                  </a:cubicBezTo>
                  <a:cubicBezTo>
                    <a:pt x="9" y="8"/>
                    <a:pt x="12" y="6"/>
                    <a:pt x="10" y="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79" name="Freeform 552">
              <a:extLst>
                <a:ext uri="{FF2B5EF4-FFF2-40B4-BE49-F238E27FC236}">
                  <a16:creationId xmlns:a16="http://schemas.microsoft.com/office/drawing/2014/main" id="{BEE6A4D6-CDF7-A148-80B9-6DD2B5FA9298}"/>
                </a:ext>
              </a:extLst>
            </p:cNvPr>
            <p:cNvSpPr>
              <a:spLocks/>
            </p:cNvSpPr>
            <p:nvPr/>
          </p:nvSpPr>
          <p:spPr bwMode="auto">
            <a:xfrm>
              <a:off x="7989999" y="5124408"/>
              <a:ext cx="63695" cy="35042"/>
            </a:xfrm>
            <a:custGeom>
              <a:avLst/>
              <a:gdLst>
                <a:gd name="T0" fmla="*/ 1 w 7"/>
                <a:gd name="T1" fmla="*/ 4 h 4"/>
                <a:gd name="T2" fmla="*/ 5 w 7"/>
                <a:gd name="T3" fmla="*/ 0 h 4"/>
                <a:gd name="T4" fmla="*/ 1 w 7"/>
                <a:gd name="T5" fmla="*/ 4 h 4"/>
              </a:gdLst>
              <a:ahLst/>
              <a:cxnLst>
                <a:cxn ang="0">
                  <a:pos x="T0" y="T1"/>
                </a:cxn>
                <a:cxn ang="0">
                  <a:pos x="T2" y="T3"/>
                </a:cxn>
                <a:cxn ang="0">
                  <a:pos x="T4" y="T5"/>
                </a:cxn>
              </a:cxnLst>
              <a:rect l="0" t="0" r="r" b="b"/>
              <a:pathLst>
                <a:path w="7" h="4">
                  <a:moveTo>
                    <a:pt x="1" y="4"/>
                  </a:moveTo>
                  <a:cubicBezTo>
                    <a:pt x="0" y="4"/>
                    <a:pt x="4" y="0"/>
                    <a:pt x="5" y="0"/>
                  </a:cubicBezTo>
                  <a:cubicBezTo>
                    <a:pt x="7" y="1"/>
                    <a:pt x="3" y="4"/>
                    <a:pt x="1"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80" name="Freeform 553">
              <a:extLst>
                <a:ext uri="{FF2B5EF4-FFF2-40B4-BE49-F238E27FC236}">
                  <a16:creationId xmlns:a16="http://schemas.microsoft.com/office/drawing/2014/main" id="{F5C2D09F-A8B3-064B-82F0-4CA05DA61DCE}"/>
                </a:ext>
              </a:extLst>
            </p:cNvPr>
            <p:cNvSpPr>
              <a:spLocks/>
            </p:cNvSpPr>
            <p:nvPr/>
          </p:nvSpPr>
          <p:spPr bwMode="auto">
            <a:xfrm>
              <a:off x="8082358" y="5114850"/>
              <a:ext cx="57323" cy="28669"/>
            </a:xfrm>
            <a:custGeom>
              <a:avLst/>
              <a:gdLst>
                <a:gd name="T0" fmla="*/ 2 w 6"/>
                <a:gd name="T1" fmla="*/ 3 h 3"/>
                <a:gd name="T2" fmla="*/ 2 w 6"/>
                <a:gd name="T3" fmla="*/ 1 h 3"/>
                <a:gd name="T4" fmla="*/ 2 w 6"/>
                <a:gd name="T5" fmla="*/ 3 h 3"/>
              </a:gdLst>
              <a:ahLst/>
              <a:cxnLst>
                <a:cxn ang="0">
                  <a:pos x="T0" y="T1"/>
                </a:cxn>
                <a:cxn ang="0">
                  <a:pos x="T2" y="T3"/>
                </a:cxn>
                <a:cxn ang="0">
                  <a:pos x="T4" y="T5"/>
                </a:cxn>
              </a:cxnLst>
              <a:rect l="0" t="0" r="r" b="b"/>
              <a:pathLst>
                <a:path w="6" h="3">
                  <a:moveTo>
                    <a:pt x="2" y="3"/>
                  </a:moveTo>
                  <a:cubicBezTo>
                    <a:pt x="2" y="3"/>
                    <a:pt x="0" y="1"/>
                    <a:pt x="2" y="1"/>
                  </a:cubicBezTo>
                  <a:cubicBezTo>
                    <a:pt x="3" y="0"/>
                    <a:pt x="6" y="3"/>
                    <a:pt x="2"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81" name="Freeform 554">
              <a:extLst>
                <a:ext uri="{FF2B5EF4-FFF2-40B4-BE49-F238E27FC236}">
                  <a16:creationId xmlns:a16="http://schemas.microsoft.com/office/drawing/2014/main" id="{0AC24FDE-9821-7B4D-AD6F-5256DC0450F7}"/>
                </a:ext>
              </a:extLst>
            </p:cNvPr>
            <p:cNvSpPr>
              <a:spLocks/>
            </p:cNvSpPr>
            <p:nvPr/>
          </p:nvSpPr>
          <p:spPr bwMode="auto">
            <a:xfrm>
              <a:off x="8028216" y="5095739"/>
              <a:ext cx="44586" cy="19114"/>
            </a:xfrm>
            <a:custGeom>
              <a:avLst/>
              <a:gdLst>
                <a:gd name="T0" fmla="*/ 0 w 5"/>
                <a:gd name="T1" fmla="*/ 1 h 2"/>
                <a:gd name="T2" fmla="*/ 4 w 5"/>
                <a:gd name="T3" fmla="*/ 0 h 2"/>
                <a:gd name="T4" fmla="*/ 0 w 5"/>
                <a:gd name="T5" fmla="*/ 1 h 2"/>
              </a:gdLst>
              <a:ahLst/>
              <a:cxnLst>
                <a:cxn ang="0">
                  <a:pos x="T0" y="T1"/>
                </a:cxn>
                <a:cxn ang="0">
                  <a:pos x="T2" y="T3"/>
                </a:cxn>
                <a:cxn ang="0">
                  <a:pos x="T4" y="T5"/>
                </a:cxn>
              </a:cxnLst>
              <a:rect l="0" t="0" r="r" b="b"/>
              <a:pathLst>
                <a:path w="5" h="2">
                  <a:moveTo>
                    <a:pt x="0" y="1"/>
                  </a:moveTo>
                  <a:cubicBezTo>
                    <a:pt x="2" y="2"/>
                    <a:pt x="5" y="1"/>
                    <a:pt x="4" y="0"/>
                  </a:cubicBezTo>
                  <a:cubicBezTo>
                    <a:pt x="2" y="0"/>
                    <a:pt x="0" y="1"/>
                    <a:pt x="0"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82" name="Freeform 555">
              <a:extLst>
                <a:ext uri="{FF2B5EF4-FFF2-40B4-BE49-F238E27FC236}">
                  <a16:creationId xmlns:a16="http://schemas.microsoft.com/office/drawing/2014/main" id="{907F0B6A-EF34-D546-9DDD-FD16BF8B99CF}"/>
                </a:ext>
              </a:extLst>
            </p:cNvPr>
            <p:cNvSpPr>
              <a:spLocks/>
            </p:cNvSpPr>
            <p:nvPr/>
          </p:nvSpPr>
          <p:spPr bwMode="auto">
            <a:xfrm>
              <a:off x="7913567" y="4738956"/>
              <a:ext cx="245223" cy="105124"/>
            </a:xfrm>
            <a:custGeom>
              <a:avLst/>
              <a:gdLst>
                <a:gd name="T0" fmla="*/ 25 w 26"/>
                <a:gd name="T1" fmla="*/ 9 h 11"/>
                <a:gd name="T2" fmla="*/ 18 w 26"/>
                <a:gd name="T3" fmla="*/ 8 h 11"/>
                <a:gd name="T4" fmla="*/ 10 w 26"/>
                <a:gd name="T5" fmla="*/ 10 h 11"/>
                <a:gd name="T6" fmla="*/ 3 w 26"/>
                <a:gd name="T7" fmla="*/ 6 h 11"/>
                <a:gd name="T8" fmla="*/ 2 w 26"/>
                <a:gd name="T9" fmla="*/ 1 h 11"/>
                <a:gd name="T10" fmla="*/ 8 w 26"/>
                <a:gd name="T11" fmla="*/ 2 h 11"/>
                <a:gd name="T12" fmla="*/ 17 w 26"/>
                <a:gd name="T13" fmla="*/ 2 h 11"/>
                <a:gd name="T14" fmla="*/ 22 w 26"/>
                <a:gd name="T15" fmla="*/ 5 h 11"/>
                <a:gd name="T16" fmla="*/ 25 w 26"/>
                <a:gd name="T17" fmla="*/ 9 h 11"/>
                <a:gd name="T18" fmla="*/ 25 w 26"/>
                <a:gd name="T19" fmla="*/ 9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11">
                  <a:moveTo>
                    <a:pt x="25" y="9"/>
                  </a:moveTo>
                  <a:cubicBezTo>
                    <a:pt x="22" y="9"/>
                    <a:pt x="20" y="8"/>
                    <a:pt x="18" y="8"/>
                  </a:cubicBezTo>
                  <a:cubicBezTo>
                    <a:pt x="15" y="8"/>
                    <a:pt x="13" y="10"/>
                    <a:pt x="10" y="10"/>
                  </a:cubicBezTo>
                  <a:cubicBezTo>
                    <a:pt x="7" y="11"/>
                    <a:pt x="6" y="7"/>
                    <a:pt x="3" y="6"/>
                  </a:cubicBezTo>
                  <a:cubicBezTo>
                    <a:pt x="2" y="5"/>
                    <a:pt x="0" y="3"/>
                    <a:pt x="2" y="1"/>
                  </a:cubicBezTo>
                  <a:cubicBezTo>
                    <a:pt x="3" y="0"/>
                    <a:pt x="7" y="2"/>
                    <a:pt x="8" y="2"/>
                  </a:cubicBezTo>
                  <a:cubicBezTo>
                    <a:pt x="11" y="3"/>
                    <a:pt x="14" y="1"/>
                    <a:pt x="17" y="2"/>
                  </a:cubicBezTo>
                  <a:cubicBezTo>
                    <a:pt x="19" y="2"/>
                    <a:pt x="20" y="4"/>
                    <a:pt x="22" y="5"/>
                  </a:cubicBezTo>
                  <a:cubicBezTo>
                    <a:pt x="22" y="6"/>
                    <a:pt x="25" y="9"/>
                    <a:pt x="25" y="9"/>
                  </a:cubicBezTo>
                  <a:cubicBezTo>
                    <a:pt x="23" y="9"/>
                    <a:pt x="26" y="9"/>
                    <a:pt x="25" y="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83" name="Freeform 556">
              <a:extLst>
                <a:ext uri="{FF2B5EF4-FFF2-40B4-BE49-F238E27FC236}">
                  <a16:creationId xmlns:a16="http://schemas.microsoft.com/office/drawing/2014/main" id="{1B2C87E7-5BAE-974D-B9A8-041462EF3FF5}"/>
                </a:ext>
              </a:extLst>
            </p:cNvPr>
            <p:cNvSpPr>
              <a:spLocks/>
            </p:cNvSpPr>
            <p:nvPr/>
          </p:nvSpPr>
          <p:spPr bwMode="auto">
            <a:xfrm>
              <a:off x="5709742" y="6433669"/>
              <a:ext cx="270700" cy="178393"/>
            </a:xfrm>
            <a:custGeom>
              <a:avLst/>
              <a:gdLst>
                <a:gd name="T0" fmla="*/ 27 w 29"/>
                <a:gd name="T1" fmla="*/ 16 h 19"/>
                <a:gd name="T2" fmla="*/ 24 w 29"/>
                <a:gd name="T3" fmla="*/ 12 h 19"/>
                <a:gd name="T4" fmla="*/ 19 w 29"/>
                <a:gd name="T5" fmla="*/ 10 h 19"/>
                <a:gd name="T6" fmla="*/ 14 w 29"/>
                <a:gd name="T7" fmla="*/ 3 h 19"/>
                <a:gd name="T8" fmla="*/ 8 w 29"/>
                <a:gd name="T9" fmla="*/ 2 h 19"/>
                <a:gd name="T10" fmla="*/ 2 w 29"/>
                <a:gd name="T11" fmla="*/ 0 h 19"/>
                <a:gd name="T12" fmla="*/ 3 w 29"/>
                <a:gd name="T13" fmla="*/ 2 h 19"/>
                <a:gd name="T14" fmla="*/ 5 w 29"/>
                <a:gd name="T15" fmla="*/ 3 h 19"/>
                <a:gd name="T16" fmla="*/ 6 w 29"/>
                <a:gd name="T17" fmla="*/ 4 h 19"/>
                <a:gd name="T18" fmla="*/ 4 w 29"/>
                <a:gd name="T19" fmla="*/ 2 h 19"/>
                <a:gd name="T20" fmla="*/ 4 w 29"/>
                <a:gd name="T21" fmla="*/ 4 h 19"/>
                <a:gd name="T22" fmla="*/ 7 w 29"/>
                <a:gd name="T23" fmla="*/ 6 h 19"/>
                <a:gd name="T24" fmla="*/ 12 w 29"/>
                <a:gd name="T25" fmla="*/ 9 h 19"/>
                <a:gd name="T26" fmla="*/ 10 w 29"/>
                <a:gd name="T27" fmla="*/ 10 h 19"/>
                <a:gd name="T28" fmla="*/ 14 w 29"/>
                <a:gd name="T29" fmla="*/ 10 h 19"/>
                <a:gd name="T30" fmla="*/ 14 w 29"/>
                <a:gd name="T31" fmla="*/ 12 h 19"/>
                <a:gd name="T32" fmla="*/ 19 w 29"/>
                <a:gd name="T33" fmla="*/ 12 h 19"/>
                <a:gd name="T34" fmla="*/ 27 w 29"/>
                <a:gd name="T35" fmla="*/ 16 h 19"/>
                <a:gd name="T36" fmla="*/ 27 w 29"/>
                <a:gd name="T37" fmla="*/ 16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 h="19">
                  <a:moveTo>
                    <a:pt x="27" y="16"/>
                  </a:moveTo>
                  <a:cubicBezTo>
                    <a:pt x="26" y="15"/>
                    <a:pt x="25" y="13"/>
                    <a:pt x="24" y="12"/>
                  </a:cubicBezTo>
                  <a:cubicBezTo>
                    <a:pt x="23" y="10"/>
                    <a:pt x="21" y="10"/>
                    <a:pt x="19" y="10"/>
                  </a:cubicBezTo>
                  <a:cubicBezTo>
                    <a:pt x="17" y="8"/>
                    <a:pt x="17" y="4"/>
                    <a:pt x="14" y="3"/>
                  </a:cubicBezTo>
                  <a:cubicBezTo>
                    <a:pt x="13" y="3"/>
                    <a:pt x="10" y="3"/>
                    <a:pt x="8" y="2"/>
                  </a:cubicBezTo>
                  <a:cubicBezTo>
                    <a:pt x="7" y="1"/>
                    <a:pt x="5" y="0"/>
                    <a:pt x="2" y="0"/>
                  </a:cubicBezTo>
                  <a:cubicBezTo>
                    <a:pt x="0" y="0"/>
                    <a:pt x="1" y="2"/>
                    <a:pt x="3" y="2"/>
                  </a:cubicBezTo>
                  <a:cubicBezTo>
                    <a:pt x="4" y="2"/>
                    <a:pt x="4" y="2"/>
                    <a:pt x="5" y="3"/>
                  </a:cubicBezTo>
                  <a:cubicBezTo>
                    <a:pt x="5" y="3"/>
                    <a:pt x="6" y="4"/>
                    <a:pt x="6" y="4"/>
                  </a:cubicBezTo>
                  <a:cubicBezTo>
                    <a:pt x="5" y="4"/>
                    <a:pt x="4" y="3"/>
                    <a:pt x="4" y="2"/>
                  </a:cubicBezTo>
                  <a:cubicBezTo>
                    <a:pt x="4" y="2"/>
                    <a:pt x="4" y="4"/>
                    <a:pt x="4" y="4"/>
                  </a:cubicBezTo>
                  <a:cubicBezTo>
                    <a:pt x="4" y="6"/>
                    <a:pt x="6" y="6"/>
                    <a:pt x="7" y="6"/>
                  </a:cubicBezTo>
                  <a:cubicBezTo>
                    <a:pt x="7" y="6"/>
                    <a:pt x="12" y="9"/>
                    <a:pt x="12" y="9"/>
                  </a:cubicBezTo>
                  <a:cubicBezTo>
                    <a:pt x="12" y="9"/>
                    <a:pt x="11" y="9"/>
                    <a:pt x="10" y="10"/>
                  </a:cubicBezTo>
                  <a:cubicBezTo>
                    <a:pt x="10" y="10"/>
                    <a:pt x="14" y="10"/>
                    <a:pt x="14" y="10"/>
                  </a:cubicBezTo>
                  <a:cubicBezTo>
                    <a:pt x="16" y="11"/>
                    <a:pt x="14" y="12"/>
                    <a:pt x="14" y="12"/>
                  </a:cubicBezTo>
                  <a:cubicBezTo>
                    <a:pt x="15" y="13"/>
                    <a:pt x="18" y="12"/>
                    <a:pt x="19" y="12"/>
                  </a:cubicBezTo>
                  <a:cubicBezTo>
                    <a:pt x="14" y="13"/>
                    <a:pt x="29" y="19"/>
                    <a:pt x="27" y="16"/>
                  </a:cubicBezTo>
                  <a:cubicBezTo>
                    <a:pt x="26" y="15"/>
                    <a:pt x="28" y="18"/>
                    <a:pt x="27" y="1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84" name="Freeform 557">
              <a:extLst>
                <a:ext uri="{FF2B5EF4-FFF2-40B4-BE49-F238E27FC236}">
                  <a16:creationId xmlns:a16="http://schemas.microsoft.com/office/drawing/2014/main" id="{25488243-01F1-E246-9DB8-BC8AEEF7593E}"/>
                </a:ext>
              </a:extLst>
            </p:cNvPr>
            <p:cNvSpPr>
              <a:spLocks/>
            </p:cNvSpPr>
            <p:nvPr/>
          </p:nvSpPr>
          <p:spPr bwMode="auto">
            <a:xfrm>
              <a:off x="5496368" y="6226607"/>
              <a:ext cx="121018" cy="130608"/>
            </a:xfrm>
            <a:custGeom>
              <a:avLst/>
              <a:gdLst>
                <a:gd name="T0" fmla="*/ 11 w 13"/>
                <a:gd name="T1" fmla="*/ 14 h 14"/>
                <a:gd name="T2" fmla="*/ 11 w 13"/>
                <a:gd name="T3" fmla="*/ 14 h 14"/>
                <a:gd name="T4" fmla="*/ 8 w 13"/>
                <a:gd name="T5" fmla="*/ 11 h 14"/>
                <a:gd name="T6" fmla="*/ 7 w 13"/>
                <a:gd name="T7" fmla="*/ 7 h 14"/>
                <a:gd name="T8" fmla="*/ 6 w 13"/>
                <a:gd name="T9" fmla="*/ 5 h 14"/>
                <a:gd name="T10" fmla="*/ 7 w 13"/>
                <a:gd name="T11" fmla="*/ 2 h 14"/>
                <a:gd name="T12" fmla="*/ 4 w 13"/>
                <a:gd name="T13" fmla="*/ 4 h 14"/>
                <a:gd name="T14" fmla="*/ 6 w 13"/>
                <a:gd name="T15" fmla="*/ 1 h 14"/>
                <a:gd name="T16" fmla="*/ 1 w 13"/>
                <a:gd name="T17" fmla="*/ 0 h 14"/>
                <a:gd name="T18" fmla="*/ 3 w 13"/>
                <a:gd name="T19" fmla="*/ 6 h 14"/>
                <a:gd name="T20" fmla="*/ 11 w 13"/>
                <a:gd name="T21" fmla="*/ 14 h 14"/>
                <a:gd name="T22" fmla="*/ 11 w 13"/>
                <a:gd name="T23" fmla="*/ 14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 h="14">
                  <a:moveTo>
                    <a:pt x="11" y="14"/>
                  </a:moveTo>
                  <a:cubicBezTo>
                    <a:pt x="11" y="14"/>
                    <a:pt x="11" y="14"/>
                    <a:pt x="11" y="14"/>
                  </a:cubicBezTo>
                  <a:cubicBezTo>
                    <a:pt x="11" y="13"/>
                    <a:pt x="9" y="11"/>
                    <a:pt x="8" y="11"/>
                  </a:cubicBezTo>
                  <a:cubicBezTo>
                    <a:pt x="7" y="9"/>
                    <a:pt x="8" y="8"/>
                    <a:pt x="7" y="7"/>
                  </a:cubicBezTo>
                  <a:cubicBezTo>
                    <a:pt x="6" y="6"/>
                    <a:pt x="6" y="6"/>
                    <a:pt x="6" y="5"/>
                  </a:cubicBezTo>
                  <a:cubicBezTo>
                    <a:pt x="5" y="3"/>
                    <a:pt x="6" y="3"/>
                    <a:pt x="7" y="2"/>
                  </a:cubicBezTo>
                  <a:cubicBezTo>
                    <a:pt x="9" y="0"/>
                    <a:pt x="3" y="3"/>
                    <a:pt x="4" y="4"/>
                  </a:cubicBezTo>
                  <a:cubicBezTo>
                    <a:pt x="3" y="3"/>
                    <a:pt x="6" y="1"/>
                    <a:pt x="6" y="1"/>
                  </a:cubicBezTo>
                  <a:cubicBezTo>
                    <a:pt x="5" y="0"/>
                    <a:pt x="1" y="0"/>
                    <a:pt x="1" y="0"/>
                  </a:cubicBezTo>
                  <a:cubicBezTo>
                    <a:pt x="0" y="1"/>
                    <a:pt x="2" y="5"/>
                    <a:pt x="3" y="6"/>
                  </a:cubicBezTo>
                  <a:cubicBezTo>
                    <a:pt x="5" y="8"/>
                    <a:pt x="8" y="13"/>
                    <a:pt x="11" y="14"/>
                  </a:cubicBezTo>
                  <a:cubicBezTo>
                    <a:pt x="13" y="14"/>
                    <a:pt x="8" y="13"/>
                    <a:pt x="11" y="1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85" name="Freeform 558">
              <a:extLst>
                <a:ext uri="{FF2B5EF4-FFF2-40B4-BE49-F238E27FC236}">
                  <a16:creationId xmlns:a16="http://schemas.microsoft.com/office/drawing/2014/main" id="{4B3AEA2A-2956-5F44-9E67-016C9CB855EE}"/>
                </a:ext>
              </a:extLst>
            </p:cNvPr>
            <p:cNvSpPr>
              <a:spLocks/>
            </p:cNvSpPr>
            <p:nvPr/>
          </p:nvSpPr>
          <p:spPr bwMode="auto">
            <a:xfrm>
              <a:off x="5505923" y="6076886"/>
              <a:ext cx="38217" cy="38227"/>
            </a:xfrm>
            <a:custGeom>
              <a:avLst/>
              <a:gdLst>
                <a:gd name="T0" fmla="*/ 3 w 4"/>
                <a:gd name="T1" fmla="*/ 3 h 4"/>
                <a:gd name="T2" fmla="*/ 2 w 4"/>
                <a:gd name="T3" fmla="*/ 1 h 4"/>
                <a:gd name="T4" fmla="*/ 3 w 4"/>
                <a:gd name="T5" fmla="*/ 3 h 4"/>
                <a:gd name="T6" fmla="*/ 3 w 4"/>
                <a:gd name="T7" fmla="*/ 3 h 4"/>
                <a:gd name="T8" fmla="*/ 3 w 4"/>
                <a:gd name="T9" fmla="*/ 3 h 4"/>
              </a:gdLst>
              <a:ahLst/>
              <a:cxnLst>
                <a:cxn ang="0">
                  <a:pos x="T0" y="T1"/>
                </a:cxn>
                <a:cxn ang="0">
                  <a:pos x="T2" y="T3"/>
                </a:cxn>
                <a:cxn ang="0">
                  <a:pos x="T4" y="T5"/>
                </a:cxn>
                <a:cxn ang="0">
                  <a:pos x="T6" y="T7"/>
                </a:cxn>
                <a:cxn ang="0">
                  <a:pos x="T8" y="T9"/>
                </a:cxn>
              </a:cxnLst>
              <a:rect l="0" t="0" r="r" b="b"/>
              <a:pathLst>
                <a:path w="4" h="4">
                  <a:moveTo>
                    <a:pt x="3" y="3"/>
                  </a:moveTo>
                  <a:cubicBezTo>
                    <a:pt x="2" y="2"/>
                    <a:pt x="0" y="2"/>
                    <a:pt x="2" y="1"/>
                  </a:cubicBezTo>
                  <a:cubicBezTo>
                    <a:pt x="3" y="0"/>
                    <a:pt x="4" y="3"/>
                    <a:pt x="3" y="3"/>
                  </a:cubicBezTo>
                  <a:cubicBezTo>
                    <a:pt x="3" y="3"/>
                    <a:pt x="3" y="3"/>
                    <a:pt x="3" y="3"/>
                  </a:cubicBezTo>
                  <a:cubicBezTo>
                    <a:pt x="2" y="2"/>
                    <a:pt x="4" y="4"/>
                    <a:pt x="3"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86" name="Freeform 559">
              <a:extLst>
                <a:ext uri="{FF2B5EF4-FFF2-40B4-BE49-F238E27FC236}">
                  <a16:creationId xmlns:a16="http://schemas.microsoft.com/office/drawing/2014/main" id="{9E9370A7-9EE9-B440-ADE5-D4116B65EEB5}"/>
                </a:ext>
              </a:extLst>
            </p:cNvPr>
            <p:cNvSpPr>
              <a:spLocks/>
            </p:cNvSpPr>
            <p:nvPr/>
          </p:nvSpPr>
          <p:spPr bwMode="auto">
            <a:xfrm>
              <a:off x="5458150" y="6032291"/>
              <a:ext cx="57323" cy="54153"/>
            </a:xfrm>
            <a:custGeom>
              <a:avLst/>
              <a:gdLst>
                <a:gd name="T0" fmla="*/ 5 w 6"/>
                <a:gd name="T1" fmla="*/ 2 h 6"/>
                <a:gd name="T2" fmla="*/ 0 w 6"/>
                <a:gd name="T3" fmla="*/ 1 h 6"/>
                <a:gd name="T4" fmla="*/ 1 w 6"/>
                <a:gd name="T5" fmla="*/ 3 h 6"/>
                <a:gd name="T6" fmla="*/ 1 w 6"/>
                <a:gd name="T7" fmla="*/ 6 h 6"/>
                <a:gd name="T8" fmla="*/ 5 w 6"/>
                <a:gd name="T9" fmla="*/ 5 h 6"/>
                <a:gd name="T10" fmla="*/ 3 w 6"/>
                <a:gd name="T11" fmla="*/ 3 h 6"/>
                <a:gd name="T12" fmla="*/ 5 w 6"/>
                <a:gd name="T13" fmla="*/ 2 h 6"/>
                <a:gd name="T14" fmla="*/ 5 w 6"/>
                <a:gd name="T15" fmla="*/ 2 h 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 h="6">
                  <a:moveTo>
                    <a:pt x="5" y="2"/>
                  </a:moveTo>
                  <a:cubicBezTo>
                    <a:pt x="4" y="2"/>
                    <a:pt x="1" y="0"/>
                    <a:pt x="0" y="1"/>
                  </a:cubicBezTo>
                  <a:cubicBezTo>
                    <a:pt x="1" y="0"/>
                    <a:pt x="2" y="4"/>
                    <a:pt x="1" y="3"/>
                  </a:cubicBezTo>
                  <a:cubicBezTo>
                    <a:pt x="1" y="4"/>
                    <a:pt x="1" y="5"/>
                    <a:pt x="1" y="6"/>
                  </a:cubicBezTo>
                  <a:cubicBezTo>
                    <a:pt x="1" y="5"/>
                    <a:pt x="5" y="4"/>
                    <a:pt x="5" y="5"/>
                  </a:cubicBezTo>
                  <a:cubicBezTo>
                    <a:pt x="5" y="4"/>
                    <a:pt x="4" y="4"/>
                    <a:pt x="3" y="3"/>
                  </a:cubicBezTo>
                  <a:cubicBezTo>
                    <a:pt x="4" y="4"/>
                    <a:pt x="6" y="2"/>
                    <a:pt x="5" y="2"/>
                  </a:cubicBezTo>
                  <a:cubicBezTo>
                    <a:pt x="4" y="2"/>
                    <a:pt x="6" y="2"/>
                    <a:pt x="5"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87" name="Freeform 560">
              <a:extLst>
                <a:ext uri="{FF2B5EF4-FFF2-40B4-BE49-F238E27FC236}">
                  <a16:creationId xmlns:a16="http://schemas.microsoft.com/office/drawing/2014/main" id="{19A75EC5-11EE-EB40-B72D-85C69580D775}"/>
                </a:ext>
              </a:extLst>
            </p:cNvPr>
            <p:cNvSpPr>
              <a:spLocks/>
            </p:cNvSpPr>
            <p:nvPr/>
          </p:nvSpPr>
          <p:spPr bwMode="auto">
            <a:xfrm>
              <a:off x="5432673" y="6048217"/>
              <a:ext cx="35033" cy="57338"/>
            </a:xfrm>
            <a:custGeom>
              <a:avLst/>
              <a:gdLst>
                <a:gd name="T0" fmla="*/ 2 w 4"/>
                <a:gd name="T1" fmla="*/ 0 h 6"/>
                <a:gd name="T2" fmla="*/ 2 w 4"/>
                <a:gd name="T3" fmla="*/ 2 h 6"/>
                <a:gd name="T4" fmla="*/ 2 w 4"/>
                <a:gd name="T5" fmla="*/ 5 h 6"/>
                <a:gd name="T6" fmla="*/ 3 w 4"/>
                <a:gd name="T7" fmla="*/ 3 h 6"/>
                <a:gd name="T8" fmla="*/ 2 w 4"/>
                <a:gd name="T9" fmla="*/ 0 h 6"/>
              </a:gdLst>
              <a:ahLst/>
              <a:cxnLst>
                <a:cxn ang="0">
                  <a:pos x="T0" y="T1"/>
                </a:cxn>
                <a:cxn ang="0">
                  <a:pos x="T2" y="T3"/>
                </a:cxn>
                <a:cxn ang="0">
                  <a:pos x="T4" y="T5"/>
                </a:cxn>
                <a:cxn ang="0">
                  <a:pos x="T6" y="T7"/>
                </a:cxn>
                <a:cxn ang="0">
                  <a:pos x="T8" y="T9"/>
                </a:cxn>
              </a:cxnLst>
              <a:rect l="0" t="0" r="r" b="b"/>
              <a:pathLst>
                <a:path w="4" h="6">
                  <a:moveTo>
                    <a:pt x="2" y="0"/>
                  </a:moveTo>
                  <a:cubicBezTo>
                    <a:pt x="0" y="0"/>
                    <a:pt x="2" y="1"/>
                    <a:pt x="2" y="2"/>
                  </a:cubicBezTo>
                  <a:cubicBezTo>
                    <a:pt x="2" y="3"/>
                    <a:pt x="1" y="5"/>
                    <a:pt x="2" y="5"/>
                  </a:cubicBezTo>
                  <a:cubicBezTo>
                    <a:pt x="3" y="6"/>
                    <a:pt x="3" y="3"/>
                    <a:pt x="3" y="3"/>
                  </a:cubicBezTo>
                  <a:cubicBezTo>
                    <a:pt x="3" y="2"/>
                    <a:pt x="4" y="0"/>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88" name="Freeform 561">
              <a:extLst>
                <a:ext uri="{FF2B5EF4-FFF2-40B4-BE49-F238E27FC236}">
                  <a16:creationId xmlns:a16="http://schemas.microsoft.com/office/drawing/2014/main" id="{97C3D2CD-D333-4F40-B724-AAC06F61BD01}"/>
                </a:ext>
              </a:extLst>
            </p:cNvPr>
            <p:cNvSpPr>
              <a:spLocks/>
            </p:cNvSpPr>
            <p:nvPr/>
          </p:nvSpPr>
          <p:spPr bwMode="auto">
            <a:xfrm>
              <a:off x="5375347" y="5994061"/>
              <a:ext cx="47770" cy="101936"/>
            </a:xfrm>
            <a:custGeom>
              <a:avLst/>
              <a:gdLst>
                <a:gd name="T0" fmla="*/ 4 w 5"/>
                <a:gd name="T1" fmla="*/ 10 h 11"/>
                <a:gd name="T2" fmla="*/ 2 w 5"/>
                <a:gd name="T3" fmla="*/ 6 h 11"/>
                <a:gd name="T4" fmla="*/ 1 w 5"/>
                <a:gd name="T5" fmla="*/ 3 h 11"/>
                <a:gd name="T6" fmla="*/ 5 w 5"/>
                <a:gd name="T7" fmla="*/ 5 h 11"/>
                <a:gd name="T8" fmla="*/ 4 w 5"/>
                <a:gd name="T9" fmla="*/ 10 h 11"/>
                <a:gd name="T10" fmla="*/ 4 w 5"/>
                <a:gd name="T11" fmla="*/ 10 h 11"/>
              </a:gdLst>
              <a:ahLst/>
              <a:cxnLst>
                <a:cxn ang="0">
                  <a:pos x="T0" y="T1"/>
                </a:cxn>
                <a:cxn ang="0">
                  <a:pos x="T2" y="T3"/>
                </a:cxn>
                <a:cxn ang="0">
                  <a:pos x="T4" y="T5"/>
                </a:cxn>
                <a:cxn ang="0">
                  <a:pos x="T6" y="T7"/>
                </a:cxn>
                <a:cxn ang="0">
                  <a:pos x="T8" y="T9"/>
                </a:cxn>
                <a:cxn ang="0">
                  <a:pos x="T10" y="T11"/>
                </a:cxn>
              </a:cxnLst>
              <a:rect l="0" t="0" r="r" b="b"/>
              <a:pathLst>
                <a:path w="5" h="11">
                  <a:moveTo>
                    <a:pt x="4" y="10"/>
                  </a:moveTo>
                  <a:cubicBezTo>
                    <a:pt x="4" y="9"/>
                    <a:pt x="2" y="6"/>
                    <a:pt x="2" y="6"/>
                  </a:cubicBezTo>
                  <a:cubicBezTo>
                    <a:pt x="4" y="4"/>
                    <a:pt x="0" y="4"/>
                    <a:pt x="1" y="3"/>
                  </a:cubicBezTo>
                  <a:cubicBezTo>
                    <a:pt x="2" y="0"/>
                    <a:pt x="5" y="5"/>
                    <a:pt x="5" y="5"/>
                  </a:cubicBezTo>
                  <a:cubicBezTo>
                    <a:pt x="5" y="6"/>
                    <a:pt x="5" y="11"/>
                    <a:pt x="4" y="10"/>
                  </a:cubicBezTo>
                  <a:cubicBezTo>
                    <a:pt x="4" y="9"/>
                    <a:pt x="5" y="11"/>
                    <a:pt x="4"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89" name="Freeform 562">
              <a:extLst>
                <a:ext uri="{FF2B5EF4-FFF2-40B4-BE49-F238E27FC236}">
                  <a16:creationId xmlns:a16="http://schemas.microsoft.com/office/drawing/2014/main" id="{42EA0FFC-876B-3E44-8AC1-1F16284A4C67}"/>
                </a:ext>
              </a:extLst>
            </p:cNvPr>
            <p:cNvSpPr>
              <a:spLocks/>
            </p:cNvSpPr>
            <p:nvPr/>
          </p:nvSpPr>
          <p:spPr bwMode="auto">
            <a:xfrm>
              <a:off x="5337130" y="5955834"/>
              <a:ext cx="66879" cy="66896"/>
            </a:xfrm>
            <a:custGeom>
              <a:avLst/>
              <a:gdLst>
                <a:gd name="T0" fmla="*/ 4 w 7"/>
                <a:gd name="T1" fmla="*/ 6 h 7"/>
                <a:gd name="T2" fmla="*/ 2 w 7"/>
                <a:gd name="T3" fmla="*/ 3 h 7"/>
                <a:gd name="T4" fmla="*/ 0 w 7"/>
                <a:gd name="T5" fmla="*/ 2 h 7"/>
                <a:gd name="T6" fmla="*/ 5 w 7"/>
                <a:gd name="T7" fmla="*/ 1 h 7"/>
                <a:gd name="T8" fmla="*/ 4 w 7"/>
                <a:gd name="T9" fmla="*/ 3 h 7"/>
                <a:gd name="T10" fmla="*/ 7 w 7"/>
                <a:gd name="T11" fmla="*/ 4 h 7"/>
                <a:gd name="T12" fmla="*/ 5 w 7"/>
                <a:gd name="T13" fmla="*/ 5 h 7"/>
                <a:gd name="T14" fmla="*/ 4 w 7"/>
                <a:gd name="T15" fmla="*/ 6 h 7"/>
                <a:gd name="T16" fmla="*/ 4 w 7"/>
                <a:gd name="T17" fmla="*/ 6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7">
                  <a:moveTo>
                    <a:pt x="4" y="6"/>
                  </a:moveTo>
                  <a:cubicBezTo>
                    <a:pt x="2" y="4"/>
                    <a:pt x="1" y="4"/>
                    <a:pt x="2" y="3"/>
                  </a:cubicBezTo>
                  <a:cubicBezTo>
                    <a:pt x="2" y="2"/>
                    <a:pt x="0" y="2"/>
                    <a:pt x="0" y="2"/>
                  </a:cubicBezTo>
                  <a:cubicBezTo>
                    <a:pt x="0" y="1"/>
                    <a:pt x="4" y="0"/>
                    <a:pt x="5" y="1"/>
                  </a:cubicBezTo>
                  <a:cubicBezTo>
                    <a:pt x="5" y="1"/>
                    <a:pt x="3" y="2"/>
                    <a:pt x="4" y="3"/>
                  </a:cubicBezTo>
                  <a:cubicBezTo>
                    <a:pt x="5" y="3"/>
                    <a:pt x="7" y="4"/>
                    <a:pt x="7" y="4"/>
                  </a:cubicBezTo>
                  <a:cubicBezTo>
                    <a:pt x="7" y="5"/>
                    <a:pt x="5" y="5"/>
                    <a:pt x="5" y="5"/>
                  </a:cubicBezTo>
                  <a:cubicBezTo>
                    <a:pt x="4" y="5"/>
                    <a:pt x="5" y="7"/>
                    <a:pt x="4" y="6"/>
                  </a:cubicBezTo>
                  <a:cubicBezTo>
                    <a:pt x="2" y="5"/>
                    <a:pt x="4" y="6"/>
                    <a:pt x="4"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90" name="Freeform 563">
              <a:extLst>
                <a:ext uri="{FF2B5EF4-FFF2-40B4-BE49-F238E27FC236}">
                  <a16:creationId xmlns:a16="http://schemas.microsoft.com/office/drawing/2014/main" id="{4CEE9D3B-1729-AD46-9C8E-9743037669F3}"/>
                </a:ext>
              </a:extLst>
            </p:cNvPr>
            <p:cNvSpPr>
              <a:spLocks/>
            </p:cNvSpPr>
            <p:nvPr/>
          </p:nvSpPr>
          <p:spPr bwMode="auto">
            <a:xfrm>
              <a:off x="5404009" y="5955834"/>
              <a:ext cx="63695" cy="86010"/>
            </a:xfrm>
            <a:custGeom>
              <a:avLst/>
              <a:gdLst>
                <a:gd name="T0" fmla="*/ 3 w 7"/>
                <a:gd name="T1" fmla="*/ 8 h 9"/>
                <a:gd name="T2" fmla="*/ 4 w 7"/>
                <a:gd name="T3" fmla="*/ 6 h 9"/>
                <a:gd name="T4" fmla="*/ 2 w 7"/>
                <a:gd name="T5" fmla="*/ 4 h 9"/>
                <a:gd name="T6" fmla="*/ 3 w 7"/>
                <a:gd name="T7" fmla="*/ 1 h 9"/>
                <a:gd name="T8" fmla="*/ 6 w 7"/>
                <a:gd name="T9" fmla="*/ 5 h 9"/>
                <a:gd name="T10" fmla="*/ 3 w 7"/>
                <a:gd name="T11" fmla="*/ 8 h 9"/>
                <a:gd name="T12" fmla="*/ 3 w 7"/>
                <a:gd name="T13" fmla="*/ 8 h 9"/>
                <a:gd name="T14" fmla="*/ 3 w 7"/>
                <a:gd name="T15" fmla="*/ 8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 h="9">
                  <a:moveTo>
                    <a:pt x="3" y="8"/>
                  </a:moveTo>
                  <a:cubicBezTo>
                    <a:pt x="4" y="7"/>
                    <a:pt x="5" y="7"/>
                    <a:pt x="4" y="6"/>
                  </a:cubicBezTo>
                  <a:cubicBezTo>
                    <a:pt x="4" y="5"/>
                    <a:pt x="2" y="5"/>
                    <a:pt x="2" y="4"/>
                  </a:cubicBezTo>
                  <a:cubicBezTo>
                    <a:pt x="3" y="3"/>
                    <a:pt x="0" y="0"/>
                    <a:pt x="3" y="1"/>
                  </a:cubicBezTo>
                  <a:cubicBezTo>
                    <a:pt x="6" y="2"/>
                    <a:pt x="6" y="3"/>
                    <a:pt x="6" y="5"/>
                  </a:cubicBezTo>
                  <a:cubicBezTo>
                    <a:pt x="7" y="7"/>
                    <a:pt x="3" y="8"/>
                    <a:pt x="3" y="8"/>
                  </a:cubicBezTo>
                  <a:cubicBezTo>
                    <a:pt x="3" y="8"/>
                    <a:pt x="3" y="8"/>
                    <a:pt x="3" y="8"/>
                  </a:cubicBezTo>
                  <a:cubicBezTo>
                    <a:pt x="4" y="7"/>
                    <a:pt x="2" y="9"/>
                    <a:pt x="3" y="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91" name="Freeform 564">
              <a:extLst>
                <a:ext uri="{FF2B5EF4-FFF2-40B4-BE49-F238E27FC236}">
                  <a16:creationId xmlns:a16="http://schemas.microsoft.com/office/drawing/2014/main" id="{1DA1E2D7-9F53-6944-8678-11801A0ED9AA}"/>
                </a:ext>
              </a:extLst>
            </p:cNvPr>
            <p:cNvSpPr>
              <a:spLocks/>
            </p:cNvSpPr>
            <p:nvPr/>
          </p:nvSpPr>
          <p:spPr bwMode="auto">
            <a:xfrm>
              <a:off x="5384900" y="5974948"/>
              <a:ext cx="28662" cy="9556"/>
            </a:xfrm>
            <a:custGeom>
              <a:avLst/>
              <a:gdLst>
                <a:gd name="T0" fmla="*/ 2 w 3"/>
                <a:gd name="T1" fmla="*/ 1 h 1"/>
                <a:gd name="T2" fmla="*/ 0 w 3"/>
                <a:gd name="T3" fmla="*/ 0 h 1"/>
                <a:gd name="T4" fmla="*/ 3 w 3"/>
                <a:gd name="T5" fmla="*/ 0 h 1"/>
                <a:gd name="T6" fmla="*/ 2 w 3"/>
                <a:gd name="T7" fmla="*/ 1 h 1"/>
              </a:gdLst>
              <a:ahLst/>
              <a:cxnLst>
                <a:cxn ang="0">
                  <a:pos x="T0" y="T1"/>
                </a:cxn>
                <a:cxn ang="0">
                  <a:pos x="T2" y="T3"/>
                </a:cxn>
                <a:cxn ang="0">
                  <a:pos x="T4" y="T5"/>
                </a:cxn>
                <a:cxn ang="0">
                  <a:pos x="T6" y="T7"/>
                </a:cxn>
              </a:cxnLst>
              <a:rect l="0" t="0" r="r" b="b"/>
              <a:pathLst>
                <a:path w="3" h="1">
                  <a:moveTo>
                    <a:pt x="2" y="1"/>
                  </a:moveTo>
                  <a:cubicBezTo>
                    <a:pt x="1" y="1"/>
                    <a:pt x="0" y="1"/>
                    <a:pt x="0" y="0"/>
                  </a:cubicBezTo>
                  <a:cubicBezTo>
                    <a:pt x="0" y="0"/>
                    <a:pt x="2" y="0"/>
                    <a:pt x="3" y="0"/>
                  </a:cubicBezTo>
                  <a:cubicBezTo>
                    <a:pt x="3" y="0"/>
                    <a:pt x="2" y="1"/>
                    <a:pt x="2"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92" name="Freeform 565">
              <a:extLst>
                <a:ext uri="{FF2B5EF4-FFF2-40B4-BE49-F238E27FC236}">
                  <a16:creationId xmlns:a16="http://schemas.microsoft.com/office/drawing/2014/main" id="{2E00BB6C-6B51-DD40-B76E-B1CCD718B40A}"/>
                </a:ext>
              </a:extLst>
            </p:cNvPr>
            <p:cNvSpPr>
              <a:spLocks/>
            </p:cNvSpPr>
            <p:nvPr/>
          </p:nvSpPr>
          <p:spPr bwMode="auto">
            <a:xfrm>
              <a:off x="4486812" y="5984506"/>
              <a:ext cx="124202" cy="63711"/>
            </a:xfrm>
            <a:custGeom>
              <a:avLst/>
              <a:gdLst>
                <a:gd name="T0" fmla="*/ 10 w 13"/>
                <a:gd name="T1" fmla="*/ 1 h 7"/>
                <a:gd name="T2" fmla="*/ 7 w 13"/>
                <a:gd name="T3" fmla="*/ 1 h 7"/>
                <a:gd name="T4" fmla="*/ 5 w 13"/>
                <a:gd name="T5" fmla="*/ 1 h 7"/>
                <a:gd name="T6" fmla="*/ 5 w 13"/>
                <a:gd name="T7" fmla="*/ 4 h 7"/>
                <a:gd name="T8" fmla="*/ 1 w 13"/>
                <a:gd name="T9" fmla="*/ 3 h 7"/>
                <a:gd name="T10" fmla="*/ 1 w 13"/>
                <a:gd name="T11" fmla="*/ 6 h 7"/>
                <a:gd name="T12" fmla="*/ 11 w 13"/>
                <a:gd name="T13" fmla="*/ 4 h 7"/>
                <a:gd name="T14" fmla="*/ 9 w 13"/>
                <a:gd name="T15" fmla="*/ 3 h 7"/>
                <a:gd name="T16" fmla="*/ 12 w 13"/>
                <a:gd name="T17" fmla="*/ 3 h 7"/>
                <a:gd name="T18" fmla="*/ 10 w 13"/>
                <a:gd name="T19" fmla="*/ 1 h 7"/>
                <a:gd name="T20" fmla="*/ 10 w 13"/>
                <a:gd name="T21"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 h="7">
                  <a:moveTo>
                    <a:pt x="10" y="1"/>
                  </a:moveTo>
                  <a:cubicBezTo>
                    <a:pt x="9" y="1"/>
                    <a:pt x="8" y="1"/>
                    <a:pt x="7" y="1"/>
                  </a:cubicBezTo>
                  <a:cubicBezTo>
                    <a:pt x="6" y="1"/>
                    <a:pt x="6" y="1"/>
                    <a:pt x="5" y="1"/>
                  </a:cubicBezTo>
                  <a:cubicBezTo>
                    <a:pt x="3" y="2"/>
                    <a:pt x="4" y="4"/>
                    <a:pt x="5" y="4"/>
                  </a:cubicBezTo>
                  <a:cubicBezTo>
                    <a:pt x="4" y="4"/>
                    <a:pt x="2" y="1"/>
                    <a:pt x="1" y="3"/>
                  </a:cubicBezTo>
                  <a:cubicBezTo>
                    <a:pt x="0" y="4"/>
                    <a:pt x="0" y="5"/>
                    <a:pt x="1" y="6"/>
                  </a:cubicBezTo>
                  <a:cubicBezTo>
                    <a:pt x="2" y="7"/>
                    <a:pt x="10" y="5"/>
                    <a:pt x="11" y="4"/>
                  </a:cubicBezTo>
                  <a:cubicBezTo>
                    <a:pt x="11" y="4"/>
                    <a:pt x="10" y="3"/>
                    <a:pt x="9" y="3"/>
                  </a:cubicBezTo>
                  <a:cubicBezTo>
                    <a:pt x="10" y="3"/>
                    <a:pt x="12" y="3"/>
                    <a:pt x="12" y="3"/>
                  </a:cubicBezTo>
                  <a:cubicBezTo>
                    <a:pt x="13" y="2"/>
                    <a:pt x="11" y="0"/>
                    <a:pt x="10" y="1"/>
                  </a:cubicBezTo>
                  <a:cubicBezTo>
                    <a:pt x="9" y="1"/>
                    <a:pt x="11" y="0"/>
                    <a:pt x="10"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93" name="Freeform 566">
              <a:extLst>
                <a:ext uri="{FF2B5EF4-FFF2-40B4-BE49-F238E27FC236}">
                  <a16:creationId xmlns:a16="http://schemas.microsoft.com/office/drawing/2014/main" id="{9FE5718E-8D89-DC45-BD69-5A5F0560B975}"/>
                </a:ext>
              </a:extLst>
            </p:cNvPr>
            <p:cNvSpPr>
              <a:spLocks/>
            </p:cNvSpPr>
            <p:nvPr/>
          </p:nvSpPr>
          <p:spPr bwMode="auto">
            <a:xfrm>
              <a:off x="4534582" y="5927165"/>
              <a:ext cx="76432" cy="66896"/>
            </a:xfrm>
            <a:custGeom>
              <a:avLst/>
              <a:gdLst>
                <a:gd name="T0" fmla="*/ 2 w 8"/>
                <a:gd name="T1" fmla="*/ 6 h 7"/>
                <a:gd name="T2" fmla="*/ 5 w 8"/>
                <a:gd name="T3" fmla="*/ 4 h 7"/>
                <a:gd name="T4" fmla="*/ 8 w 8"/>
                <a:gd name="T5" fmla="*/ 4 h 7"/>
                <a:gd name="T6" fmla="*/ 5 w 8"/>
                <a:gd name="T7" fmla="*/ 2 h 7"/>
                <a:gd name="T8" fmla="*/ 2 w 8"/>
                <a:gd name="T9" fmla="*/ 6 h 7"/>
                <a:gd name="T10" fmla="*/ 2 w 8"/>
                <a:gd name="T11" fmla="*/ 6 h 7"/>
                <a:gd name="T12" fmla="*/ 2 w 8"/>
                <a:gd name="T13" fmla="*/ 6 h 7"/>
              </a:gdLst>
              <a:ahLst/>
              <a:cxnLst>
                <a:cxn ang="0">
                  <a:pos x="T0" y="T1"/>
                </a:cxn>
                <a:cxn ang="0">
                  <a:pos x="T2" y="T3"/>
                </a:cxn>
                <a:cxn ang="0">
                  <a:pos x="T4" y="T5"/>
                </a:cxn>
                <a:cxn ang="0">
                  <a:pos x="T6" y="T7"/>
                </a:cxn>
                <a:cxn ang="0">
                  <a:pos x="T8" y="T9"/>
                </a:cxn>
                <a:cxn ang="0">
                  <a:pos x="T10" y="T11"/>
                </a:cxn>
                <a:cxn ang="0">
                  <a:pos x="T12" y="T13"/>
                </a:cxn>
              </a:cxnLst>
              <a:rect l="0" t="0" r="r" b="b"/>
              <a:pathLst>
                <a:path w="8" h="7">
                  <a:moveTo>
                    <a:pt x="2" y="6"/>
                  </a:moveTo>
                  <a:cubicBezTo>
                    <a:pt x="3" y="5"/>
                    <a:pt x="4" y="5"/>
                    <a:pt x="5" y="4"/>
                  </a:cubicBezTo>
                  <a:cubicBezTo>
                    <a:pt x="6" y="4"/>
                    <a:pt x="8" y="4"/>
                    <a:pt x="8" y="4"/>
                  </a:cubicBezTo>
                  <a:cubicBezTo>
                    <a:pt x="8" y="4"/>
                    <a:pt x="7" y="0"/>
                    <a:pt x="5" y="2"/>
                  </a:cubicBezTo>
                  <a:cubicBezTo>
                    <a:pt x="5" y="2"/>
                    <a:pt x="1" y="5"/>
                    <a:pt x="2" y="6"/>
                  </a:cubicBezTo>
                  <a:cubicBezTo>
                    <a:pt x="2" y="6"/>
                    <a:pt x="2" y="6"/>
                    <a:pt x="2" y="6"/>
                  </a:cubicBezTo>
                  <a:cubicBezTo>
                    <a:pt x="4" y="5"/>
                    <a:pt x="0" y="7"/>
                    <a:pt x="2"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94" name="Freeform 567">
              <a:extLst>
                <a:ext uri="{FF2B5EF4-FFF2-40B4-BE49-F238E27FC236}">
                  <a16:creationId xmlns:a16="http://schemas.microsoft.com/office/drawing/2014/main" id="{15968D53-D4B7-A041-9C45-4FEA88679E7C}"/>
                </a:ext>
              </a:extLst>
            </p:cNvPr>
            <p:cNvSpPr>
              <a:spLocks/>
            </p:cNvSpPr>
            <p:nvPr/>
          </p:nvSpPr>
          <p:spPr bwMode="auto">
            <a:xfrm>
              <a:off x="4002734" y="6182007"/>
              <a:ext cx="92356" cy="35042"/>
            </a:xfrm>
            <a:custGeom>
              <a:avLst/>
              <a:gdLst>
                <a:gd name="T0" fmla="*/ 9 w 10"/>
                <a:gd name="T1" fmla="*/ 2 h 4"/>
                <a:gd name="T2" fmla="*/ 9 w 10"/>
                <a:gd name="T3" fmla="*/ 1 h 4"/>
                <a:gd name="T4" fmla="*/ 6 w 10"/>
                <a:gd name="T5" fmla="*/ 0 h 4"/>
                <a:gd name="T6" fmla="*/ 2 w 10"/>
                <a:gd name="T7" fmla="*/ 2 h 4"/>
                <a:gd name="T8" fmla="*/ 3 w 10"/>
                <a:gd name="T9" fmla="*/ 4 h 4"/>
                <a:gd name="T10" fmla="*/ 9 w 10"/>
                <a:gd name="T11" fmla="*/ 2 h 4"/>
                <a:gd name="T12" fmla="*/ 9 w 10"/>
                <a:gd name="T13" fmla="*/ 2 h 4"/>
              </a:gdLst>
              <a:ahLst/>
              <a:cxnLst>
                <a:cxn ang="0">
                  <a:pos x="T0" y="T1"/>
                </a:cxn>
                <a:cxn ang="0">
                  <a:pos x="T2" y="T3"/>
                </a:cxn>
                <a:cxn ang="0">
                  <a:pos x="T4" y="T5"/>
                </a:cxn>
                <a:cxn ang="0">
                  <a:pos x="T6" y="T7"/>
                </a:cxn>
                <a:cxn ang="0">
                  <a:pos x="T8" y="T9"/>
                </a:cxn>
                <a:cxn ang="0">
                  <a:pos x="T10" y="T11"/>
                </a:cxn>
                <a:cxn ang="0">
                  <a:pos x="T12" y="T13"/>
                </a:cxn>
              </a:cxnLst>
              <a:rect l="0" t="0" r="r" b="b"/>
              <a:pathLst>
                <a:path w="10" h="4">
                  <a:moveTo>
                    <a:pt x="9" y="2"/>
                  </a:moveTo>
                  <a:cubicBezTo>
                    <a:pt x="10" y="2"/>
                    <a:pt x="8" y="1"/>
                    <a:pt x="9" y="1"/>
                  </a:cubicBezTo>
                  <a:cubicBezTo>
                    <a:pt x="8" y="0"/>
                    <a:pt x="7" y="0"/>
                    <a:pt x="6" y="0"/>
                  </a:cubicBezTo>
                  <a:cubicBezTo>
                    <a:pt x="5" y="1"/>
                    <a:pt x="3" y="1"/>
                    <a:pt x="2" y="2"/>
                  </a:cubicBezTo>
                  <a:cubicBezTo>
                    <a:pt x="0" y="3"/>
                    <a:pt x="2" y="4"/>
                    <a:pt x="3" y="4"/>
                  </a:cubicBezTo>
                  <a:cubicBezTo>
                    <a:pt x="5" y="4"/>
                    <a:pt x="7" y="1"/>
                    <a:pt x="9" y="2"/>
                  </a:cubicBezTo>
                  <a:cubicBezTo>
                    <a:pt x="10" y="2"/>
                    <a:pt x="7" y="1"/>
                    <a:pt x="9"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95" name="Freeform 568">
              <a:extLst>
                <a:ext uri="{FF2B5EF4-FFF2-40B4-BE49-F238E27FC236}">
                  <a16:creationId xmlns:a16="http://schemas.microsoft.com/office/drawing/2014/main" id="{D6D19E64-92AD-5344-B491-F19B50387DFC}"/>
                </a:ext>
              </a:extLst>
            </p:cNvPr>
            <p:cNvSpPr>
              <a:spLocks/>
            </p:cNvSpPr>
            <p:nvPr/>
          </p:nvSpPr>
          <p:spPr bwMode="auto">
            <a:xfrm>
              <a:off x="3891269" y="6236163"/>
              <a:ext cx="54139" cy="47785"/>
            </a:xfrm>
            <a:custGeom>
              <a:avLst/>
              <a:gdLst>
                <a:gd name="T0" fmla="*/ 6 w 6"/>
                <a:gd name="T1" fmla="*/ 2 h 5"/>
                <a:gd name="T2" fmla="*/ 3 w 6"/>
                <a:gd name="T3" fmla="*/ 2 h 5"/>
                <a:gd name="T4" fmla="*/ 3 w 6"/>
                <a:gd name="T5" fmla="*/ 4 h 5"/>
                <a:gd name="T6" fmla="*/ 0 w 6"/>
                <a:gd name="T7" fmla="*/ 5 h 5"/>
                <a:gd name="T8" fmla="*/ 6 w 6"/>
                <a:gd name="T9" fmla="*/ 2 h 5"/>
              </a:gdLst>
              <a:ahLst/>
              <a:cxnLst>
                <a:cxn ang="0">
                  <a:pos x="T0" y="T1"/>
                </a:cxn>
                <a:cxn ang="0">
                  <a:pos x="T2" y="T3"/>
                </a:cxn>
                <a:cxn ang="0">
                  <a:pos x="T4" y="T5"/>
                </a:cxn>
                <a:cxn ang="0">
                  <a:pos x="T6" y="T7"/>
                </a:cxn>
                <a:cxn ang="0">
                  <a:pos x="T8" y="T9"/>
                </a:cxn>
              </a:cxnLst>
              <a:rect l="0" t="0" r="r" b="b"/>
              <a:pathLst>
                <a:path w="6" h="5">
                  <a:moveTo>
                    <a:pt x="6" y="2"/>
                  </a:moveTo>
                  <a:cubicBezTo>
                    <a:pt x="6" y="0"/>
                    <a:pt x="4" y="1"/>
                    <a:pt x="3" y="2"/>
                  </a:cubicBezTo>
                  <a:cubicBezTo>
                    <a:pt x="3" y="2"/>
                    <a:pt x="3" y="3"/>
                    <a:pt x="3" y="4"/>
                  </a:cubicBezTo>
                  <a:cubicBezTo>
                    <a:pt x="2" y="4"/>
                    <a:pt x="0" y="5"/>
                    <a:pt x="0" y="5"/>
                  </a:cubicBezTo>
                  <a:cubicBezTo>
                    <a:pt x="0" y="5"/>
                    <a:pt x="6" y="5"/>
                    <a:pt x="6"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96" name="Freeform 569">
              <a:extLst>
                <a:ext uri="{FF2B5EF4-FFF2-40B4-BE49-F238E27FC236}">
                  <a16:creationId xmlns:a16="http://schemas.microsoft.com/office/drawing/2014/main" id="{ECA2360C-2FBE-F443-BCE7-63D01FAD0FAF}"/>
                </a:ext>
              </a:extLst>
            </p:cNvPr>
            <p:cNvSpPr>
              <a:spLocks/>
            </p:cNvSpPr>
            <p:nvPr/>
          </p:nvSpPr>
          <p:spPr bwMode="auto">
            <a:xfrm>
              <a:off x="7066431" y="5076623"/>
              <a:ext cx="194268" cy="121050"/>
            </a:xfrm>
            <a:custGeom>
              <a:avLst/>
              <a:gdLst>
                <a:gd name="T0" fmla="*/ 19 w 21"/>
                <a:gd name="T1" fmla="*/ 9 h 13"/>
                <a:gd name="T2" fmla="*/ 18 w 21"/>
                <a:gd name="T3" fmla="*/ 7 h 13"/>
                <a:gd name="T4" fmla="*/ 14 w 21"/>
                <a:gd name="T5" fmla="*/ 4 h 13"/>
                <a:gd name="T6" fmla="*/ 8 w 21"/>
                <a:gd name="T7" fmla="*/ 1 h 13"/>
                <a:gd name="T8" fmla="*/ 5 w 21"/>
                <a:gd name="T9" fmla="*/ 6 h 13"/>
                <a:gd name="T10" fmla="*/ 0 w 21"/>
                <a:gd name="T11" fmla="*/ 8 h 13"/>
                <a:gd name="T12" fmla="*/ 7 w 21"/>
                <a:gd name="T13" fmla="*/ 11 h 13"/>
                <a:gd name="T14" fmla="*/ 15 w 21"/>
                <a:gd name="T15" fmla="*/ 12 h 13"/>
                <a:gd name="T16" fmla="*/ 20 w 21"/>
                <a:gd name="T17" fmla="*/ 9 h 13"/>
                <a:gd name="T18" fmla="*/ 19 w 21"/>
                <a:gd name="T19" fmla="*/ 9 h 13"/>
                <a:gd name="T20" fmla="*/ 19 w 21"/>
                <a:gd name="T21" fmla="*/ 9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 h="13">
                  <a:moveTo>
                    <a:pt x="19" y="9"/>
                  </a:moveTo>
                  <a:cubicBezTo>
                    <a:pt x="15" y="10"/>
                    <a:pt x="19" y="8"/>
                    <a:pt x="18" y="7"/>
                  </a:cubicBezTo>
                  <a:cubicBezTo>
                    <a:pt x="17" y="7"/>
                    <a:pt x="15" y="4"/>
                    <a:pt x="14" y="4"/>
                  </a:cubicBezTo>
                  <a:cubicBezTo>
                    <a:pt x="12" y="4"/>
                    <a:pt x="10" y="1"/>
                    <a:pt x="8" y="1"/>
                  </a:cubicBezTo>
                  <a:cubicBezTo>
                    <a:pt x="6" y="0"/>
                    <a:pt x="6" y="5"/>
                    <a:pt x="5" y="6"/>
                  </a:cubicBezTo>
                  <a:cubicBezTo>
                    <a:pt x="4" y="6"/>
                    <a:pt x="0" y="6"/>
                    <a:pt x="0" y="8"/>
                  </a:cubicBezTo>
                  <a:cubicBezTo>
                    <a:pt x="1" y="10"/>
                    <a:pt x="6" y="11"/>
                    <a:pt x="7" y="11"/>
                  </a:cubicBezTo>
                  <a:cubicBezTo>
                    <a:pt x="9" y="12"/>
                    <a:pt x="13" y="13"/>
                    <a:pt x="15" y="12"/>
                  </a:cubicBezTo>
                  <a:cubicBezTo>
                    <a:pt x="15" y="12"/>
                    <a:pt x="20" y="10"/>
                    <a:pt x="20" y="9"/>
                  </a:cubicBezTo>
                  <a:cubicBezTo>
                    <a:pt x="20" y="9"/>
                    <a:pt x="19" y="9"/>
                    <a:pt x="19" y="9"/>
                  </a:cubicBezTo>
                  <a:cubicBezTo>
                    <a:pt x="18" y="10"/>
                    <a:pt x="21" y="9"/>
                    <a:pt x="19" y="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97" name="Freeform 570">
              <a:extLst>
                <a:ext uri="{FF2B5EF4-FFF2-40B4-BE49-F238E27FC236}">
                  <a16:creationId xmlns:a16="http://schemas.microsoft.com/office/drawing/2014/main" id="{3D1B4708-0115-164C-B034-A96364EF9E86}"/>
                </a:ext>
              </a:extLst>
            </p:cNvPr>
            <p:cNvSpPr>
              <a:spLocks/>
            </p:cNvSpPr>
            <p:nvPr/>
          </p:nvSpPr>
          <p:spPr bwMode="auto">
            <a:xfrm>
              <a:off x="6999554" y="5133964"/>
              <a:ext cx="47770" cy="35042"/>
            </a:xfrm>
            <a:custGeom>
              <a:avLst/>
              <a:gdLst>
                <a:gd name="T0" fmla="*/ 2 w 5"/>
                <a:gd name="T1" fmla="*/ 4 h 4"/>
                <a:gd name="T2" fmla="*/ 4 w 5"/>
                <a:gd name="T3" fmla="*/ 1 h 4"/>
                <a:gd name="T4" fmla="*/ 2 w 5"/>
                <a:gd name="T5" fmla="*/ 4 h 4"/>
                <a:gd name="T6" fmla="*/ 2 w 5"/>
                <a:gd name="T7" fmla="*/ 4 h 4"/>
              </a:gdLst>
              <a:ahLst/>
              <a:cxnLst>
                <a:cxn ang="0">
                  <a:pos x="T0" y="T1"/>
                </a:cxn>
                <a:cxn ang="0">
                  <a:pos x="T2" y="T3"/>
                </a:cxn>
                <a:cxn ang="0">
                  <a:pos x="T4" y="T5"/>
                </a:cxn>
                <a:cxn ang="0">
                  <a:pos x="T6" y="T7"/>
                </a:cxn>
              </a:cxnLst>
              <a:rect l="0" t="0" r="r" b="b"/>
              <a:pathLst>
                <a:path w="5" h="4">
                  <a:moveTo>
                    <a:pt x="2" y="4"/>
                  </a:moveTo>
                  <a:cubicBezTo>
                    <a:pt x="0" y="4"/>
                    <a:pt x="4" y="0"/>
                    <a:pt x="4" y="1"/>
                  </a:cubicBezTo>
                  <a:cubicBezTo>
                    <a:pt x="5" y="1"/>
                    <a:pt x="3" y="4"/>
                    <a:pt x="2" y="4"/>
                  </a:cubicBezTo>
                  <a:cubicBezTo>
                    <a:pt x="1" y="4"/>
                    <a:pt x="4" y="4"/>
                    <a:pt x="2"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98" name="Freeform 571">
              <a:extLst>
                <a:ext uri="{FF2B5EF4-FFF2-40B4-BE49-F238E27FC236}">
                  <a16:creationId xmlns:a16="http://schemas.microsoft.com/office/drawing/2014/main" id="{5FEBA17F-3F06-1C44-8675-0E9B8E16BFC7}"/>
                </a:ext>
              </a:extLst>
            </p:cNvPr>
            <p:cNvSpPr>
              <a:spLocks/>
            </p:cNvSpPr>
            <p:nvPr/>
          </p:nvSpPr>
          <p:spPr bwMode="auto">
            <a:xfrm>
              <a:off x="6942228" y="5169003"/>
              <a:ext cx="19109" cy="19114"/>
            </a:xfrm>
            <a:custGeom>
              <a:avLst/>
              <a:gdLst>
                <a:gd name="T0" fmla="*/ 1 w 2"/>
                <a:gd name="T1" fmla="*/ 2 h 2"/>
                <a:gd name="T2" fmla="*/ 1 w 2"/>
                <a:gd name="T3" fmla="*/ 0 h 2"/>
                <a:gd name="T4" fmla="*/ 1 w 2"/>
                <a:gd name="T5" fmla="*/ 2 h 2"/>
              </a:gdLst>
              <a:ahLst/>
              <a:cxnLst>
                <a:cxn ang="0">
                  <a:pos x="T0" y="T1"/>
                </a:cxn>
                <a:cxn ang="0">
                  <a:pos x="T2" y="T3"/>
                </a:cxn>
                <a:cxn ang="0">
                  <a:pos x="T4" y="T5"/>
                </a:cxn>
              </a:cxnLst>
              <a:rect l="0" t="0" r="r" b="b"/>
              <a:pathLst>
                <a:path w="2" h="2">
                  <a:moveTo>
                    <a:pt x="1" y="2"/>
                  </a:moveTo>
                  <a:cubicBezTo>
                    <a:pt x="0" y="2"/>
                    <a:pt x="0" y="1"/>
                    <a:pt x="1" y="0"/>
                  </a:cubicBezTo>
                  <a:cubicBezTo>
                    <a:pt x="2" y="0"/>
                    <a:pt x="2" y="2"/>
                    <a:pt x="1"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199" name="Freeform 572">
              <a:extLst>
                <a:ext uri="{FF2B5EF4-FFF2-40B4-BE49-F238E27FC236}">
                  <a16:creationId xmlns:a16="http://schemas.microsoft.com/office/drawing/2014/main" id="{E3632568-D388-2247-8091-A41989708DEE}"/>
                </a:ext>
              </a:extLst>
            </p:cNvPr>
            <p:cNvSpPr>
              <a:spLocks/>
            </p:cNvSpPr>
            <p:nvPr/>
          </p:nvSpPr>
          <p:spPr bwMode="auto">
            <a:xfrm>
              <a:off x="6139678" y="4777183"/>
              <a:ext cx="859874" cy="420492"/>
            </a:xfrm>
            <a:custGeom>
              <a:avLst/>
              <a:gdLst>
                <a:gd name="T0" fmla="*/ 76 w 92"/>
                <a:gd name="T1" fmla="*/ 41 h 45"/>
                <a:gd name="T2" fmla="*/ 71 w 92"/>
                <a:gd name="T3" fmla="*/ 39 h 45"/>
                <a:gd name="T4" fmla="*/ 61 w 92"/>
                <a:gd name="T5" fmla="*/ 38 h 45"/>
                <a:gd name="T6" fmla="*/ 45 w 92"/>
                <a:gd name="T7" fmla="*/ 43 h 45"/>
                <a:gd name="T8" fmla="*/ 29 w 92"/>
                <a:gd name="T9" fmla="*/ 41 h 45"/>
                <a:gd name="T10" fmla="*/ 21 w 92"/>
                <a:gd name="T11" fmla="*/ 38 h 45"/>
                <a:gd name="T12" fmla="*/ 10 w 92"/>
                <a:gd name="T13" fmla="*/ 31 h 45"/>
                <a:gd name="T14" fmla="*/ 40 w 92"/>
                <a:gd name="T15" fmla="*/ 29 h 45"/>
                <a:gd name="T16" fmla="*/ 9 w 92"/>
                <a:gd name="T17" fmla="*/ 26 h 45"/>
                <a:gd name="T18" fmla="*/ 16 w 92"/>
                <a:gd name="T19" fmla="*/ 19 h 45"/>
                <a:gd name="T20" fmla="*/ 14 w 92"/>
                <a:gd name="T21" fmla="*/ 18 h 45"/>
                <a:gd name="T22" fmla="*/ 7 w 92"/>
                <a:gd name="T23" fmla="*/ 17 h 45"/>
                <a:gd name="T24" fmla="*/ 4 w 92"/>
                <a:gd name="T25" fmla="*/ 11 h 45"/>
                <a:gd name="T26" fmla="*/ 8 w 92"/>
                <a:gd name="T27" fmla="*/ 7 h 45"/>
                <a:gd name="T28" fmla="*/ 24 w 92"/>
                <a:gd name="T29" fmla="*/ 1 h 45"/>
                <a:gd name="T30" fmla="*/ 29 w 92"/>
                <a:gd name="T31" fmla="*/ 7 h 45"/>
                <a:gd name="T32" fmla="*/ 39 w 92"/>
                <a:gd name="T33" fmla="*/ 6 h 45"/>
                <a:gd name="T34" fmla="*/ 43 w 92"/>
                <a:gd name="T35" fmla="*/ 8 h 45"/>
                <a:gd name="T36" fmla="*/ 47 w 92"/>
                <a:gd name="T37" fmla="*/ 9 h 45"/>
                <a:gd name="T38" fmla="*/ 43 w 92"/>
                <a:gd name="T39" fmla="*/ 4 h 45"/>
                <a:gd name="T40" fmla="*/ 54 w 92"/>
                <a:gd name="T41" fmla="*/ 10 h 45"/>
                <a:gd name="T42" fmla="*/ 60 w 92"/>
                <a:gd name="T43" fmla="*/ 14 h 45"/>
                <a:gd name="T44" fmla="*/ 59 w 92"/>
                <a:gd name="T45" fmla="*/ 1 h 45"/>
                <a:gd name="T46" fmla="*/ 69 w 92"/>
                <a:gd name="T47" fmla="*/ 6 h 45"/>
                <a:gd name="T48" fmla="*/ 74 w 92"/>
                <a:gd name="T49" fmla="*/ 19 h 45"/>
                <a:gd name="T50" fmla="*/ 82 w 92"/>
                <a:gd name="T51" fmla="*/ 26 h 45"/>
                <a:gd name="T52" fmla="*/ 92 w 92"/>
                <a:gd name="T53" fmla="*/ 33 h 45"/>
                <a:gd name="T54" fmla="*/ 83 w 92"/>
                <a:gd name="T55" fmla="*/ 35 h 45"/>
                <a:gd name="T56" fmla="*/ 81 w 92"/>
                <a:gd name="T57" fmla="*/ 36 h 45"/>
                <a:gd name="T58" fmla="*/ 85 w 92"/>
                <a:gd name="T59" fmla="*/ 36 h 45"/>
                <a:gd name="T60" fmla="*/ 89 w 92"/>
                <a:gd name="T61" fmla="*/ 39 h 45"/>
                <a:gd name="T62" fmla="*/ 83 w 92"/>
                <a:gd name="T63" fmla="*/ 41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2" h="45">
                  <a:moveTo>
                    <a:pt x="83" y="41"/>
                  </a:moveTo>
                  <a:cubicBezTo>
                    <a:pt x="81" y="41"/>
                    <a:pt x="79" y="41"/>
                    <a:pt x="76" y="41"/>
                  </a:cubicBezTo>
                  <a:cubicBezTo>
                    <a:pt x="75" y="41"/>
                    <a:pt x="74" y="41"/>
                    <a:pt x="73" y="41"/>
                  </a:cubicBezTo>
                  <a:cubicBezTo>
                    <a:pt x="72" y="41"/>
                    <a:pt x="72" y="40"/>
                    <a:pt x="71" y="39"/>
                  </a:cubicBezTo>
                  <a:cubicBezTo>
                    <a:pt x="70" y="39"/>
                    <a:pt x="66" y="40"/>
                    <a:pt x="65" y="38"/>
                  </a:cubicBezTo>
                  <a:cubicBezTo>
                    <a:pt x="65" y="35"/>
                    <a:pt x="63" y="37"/>
                    <a:pt x="61" y="38"/>
                  </a:cubicBezTo>
                  <a:cubicBezTo>
                    <a:pt x="58" y="40"/>
                    <a:pt x="56" y="39"/>
                    <a:pt x="54" y="40"/>
                  </a:cubicBezTo>
                  <a:cubicBezTo>
                    <a:pt x="51" y="41"/>
                    <a:pt x="48" y="42"/>
                    <a:pt x="45" y="43"/>
                  </a:cubicBezTo>
                  <a:cubicBezTo>
                    <a:pt x="41" y="43"/>
                    <a:pt x="35" y="45"/>
                    <a:pt x="31" y="43"/>
                  </a:cubicBezTo>
                  <a:cubicBezTo>
                    <a:pt x="31" y="43"/>
                    <a:pt x="29" y="42"/>
                    <a:pt x="29" y="41"/>
                  </a:cubicBezTo>
                  <a:cubicBezTo>
                    <a:pt x="29" y="40"/>
                    <a:pt x="29" y="38"/>
                    <a:pt x="27" y="38"/>
                  </a:cubicBezTo>
                  <a:cubicBezTo>
                    <a:pt x="25" y="38"/>
                    <a:pt x="23" y="38"/>
                    <a:pt x="21" y="38"/>
                  </a:cubicBezTo>
                  <a:cubicBezTo>
                    <a:pt x="19" y="38"/>
                    <a:pt x="17" y="38"/>
                    <a:pt x="15" y="36"/>
                  </a:cubicBezTo>
                  <a:cubicBezTo>
                    <a:pt x="14" y="36"/>
                    <a:pt x="9" y="32"/>
                    <a:pt x="10" y="31"/>
                  </a:cubicBezTo>
                  <a:cubicBezTo>
                    <a:pt x="16" y="28"/>
                    <a:pt x="23" y="29"/>
                    <a:pt x="28" y="29"/>
                  </a:cubicBezTo>
                  <a:cubicBezTo>
                    <a:pt x="29" y="29"/>
                    <a:pt x="40" y="29"/>
                    <a:pt x="40" y="29"/>
                  </a:cubicBezTo>
                  <a:cubicBezTo>
                    <a:pt x="40" y="27"/>
                    <a:pt x="26" y="25"/>
                    <a:pt x="25" y="25"/>
                  </a:cubicBezTo>
                  <a:cubicBezTo>
                    <a:pt x="20" y="25"/>
                    <a:pt x="14" y="28"/>
                    <a:pt x="9" y="26"/>
                  </a:cubicBezTo>
                  <a:cubicBezTo>
                    <a:pt x="7" y="25"/>
                    <a:pt x="3" y="23"/>
                    <a:pt x="7" y="21"/>
                  </a:cubicBezTo>
                  <a:cubicBezTo>
                    <a:pt x="10" y="20"/>
                    <a:pt x="13" y="19"/>
                    <a:pt x="16" y="19"/>
                  </a:cubicBezTo>
                  <a:cubicBezTo>
                    <a:pt x="18" y="18"/>
                    <a:pt x="20" y="18"/>
                    <a:pt x="21" y="18"/>
                  </a:cubicBezTo>
                  <a:cubicBezTo>
                    <a:pt x="19" y="19"/>
                    <a:pt x="16" y="18"/>
                    <a:pt x="14" y="18"/>
                  </a:cubicBezTo>
                  <a:cubicBezTo>
                    <a:pt x="13" y="18"/>
                    <a:pt x="7" y="19"/>
                    <a:pt x="6" y="18"/>
                  </a:cubicBezTo>
                  <a:cubicBezTo>
                    <a:pt x="6" y="18"/>
                    <a:pt x="7" y="17"/>
                    <a:pt x="7" y="17"/>
                  </a:cubicBezTo>
                  <a:cubicBezTo>
                    <a:pt x="7" y="16"/>
                    <a:pt x="0" y="17"/>
                    <a:pt x="1" y="15"/>
                  </a:cubicBezTo>
                  <a:cubicBezTo>
                    <a:pt x="2" y="14"/>
                    <a:pt x="3" y="12"/>
                    <a:pt x="4" y="11"/>
                  </a:cubicBezTo>
                  <a:cubicBezTo>
                    <a:pt x="8" y="10"/>
                    <a:pt x="4" y="10"/>
                    <a:pt x="4" y="9"/>
                  </a:cubicBezTo>
                  <a:cubicBezTo>
                    <a:pt x="4" y="9"/>
                    <a:pt x="7" y="7"/>
                    <a:pt x="8" y="7"/>
                  </a:cubicBezTo>
                  <a:cubicBezTo>
                    <a:pt x="10" y="6"/>
                    <a:pt x="11" y="5"/>
                    <a:pt x="13" y="4"/>
                  </a:cubicBezTo>
                  <a:cubicBezTo>
                    <a:pt x="17" y="2"/>
                    <a:pt x="20" y="1"/>
                    <a:pt x="24" y="1"/>
                  </a:cubicBezTo>
                  <a:cubicBezTo>
                    <a:pt x="29" y="1"/>
                    <a:pt x="24" y="7"/>
                    <a:pt x="24" y="7"/>
                  </a:cubicBezTo>
                  <a:cubicBezTo>
                    <a:pt x="26" y="8"/>
                    <a:pt x="28" y="8"/>
                    <a:pt x="29" y="7"/>
                  </a:cubicBezTo>
                  <a:cubicBezTo>
                    <a:pt x="30" y="7"/>
                    <a:pt x="30" y="4"/>
                    <a:pt x="31" y="4"/>
                  </a:cubicBezTo>
                  <a:cubicBezTo>
                    <a:pt x="33" y="4"/>
                    <a:pt x="37" y="4"/>
                    <a:pt x="39" y="6"/>
                  </a:cubicBezTo>
                  <a:cubicBezTo>
                    <a:pt x="42" y="8"/>
                    <a:pt x="35" y="11"/>
                    <a:pt x="40" y="10"/>
                  </a:cubicBezTo>
                  <a:cubicBezTo>
                    <a:pt x="41" y="10"/>
                    <a:pt x="42" y="9"/>
                    <a:pt x="43" y="8"/>
                  </a:cubicBezTo>
                  <a:cubicBezTo>
                    <a:pt x="44" y="8"/>
                    <a:pt x="44" y="8"/>
                    <a:pt x="45" y="8"/>
                  </a:cubicBezTo>
                  <a:cubicBezTo>
                    <a:pt x="46" y="8"/>
                    <a:pt x="46" y="8"/>
                    <a:pt x="47" y="9"/>
                  </a:cubicBezTo>
                  <a:cubicBezTo>
                    <a:pt x="48" y="9"/>
                    <a:pt x="48" y="7"/>
                    <a:pt x="48" y="6"/>
                  </a:cubicBezTo>
                  <a:cubicBezTo>
                    <a:pt x="47" y="6"/>
                    <a:pt x="44" y="4"/>
                    <a:pt x="43" y="4"/>
                  </a:cubicBezTo>
                  <a:cubicBezTo>
                    <a:pt x="45" y="3"/>
                    <a:pt x="49" y="5"/>
                    <a:pt x="50" y="6"/>
                  </a:cubicBezTo>
                  <a:cubicBezTo>
                    <a:pt x="53" y="7"/>
                    <a:pt x="53" y="8"/>
                    <a:pt x="54" y="10"/>
                  </a:cubicBezTo>
                  <a:cubicBezTo>
                    <a:pt x="54" y="11"/>
                    <a:pt x="54" y="16"/>
                    <a:pt x="56" y="16"/>
                  </a:cubicBezTo>
                  <a:cubicBezTo>
                    <a:pt x="57" y="16"/>
                    <a:pt x="61" y="16"/>
                    <a:pt x="60" y="14"/>
                  </a:cubicBezTo>
                  <a:cubicBezTo>
                    <a:pt x="59" y="10"/>
                    <a:pt x="57" y="7"/>
                    <a:pt x="56" y="3"/>
                  </a:cubicBezTo>
                  <a:cubicBezTo>
                    <a:pt x="55" y="0"/>
                    <a:pt x="58" y="1"/>
                    <a:pt x="59" y="1"/>
                  </a:cubicBezTo>
                  <a:cubicBezTo>
                    <a:pt x="62" y="2"/>
                    <a:pt x="62" y="0"/>
                    <a:pt x="64" y="1"/>
                  </a:cubicBezTo>
                  <a:cubicBezTo>
                    <a:pt x="66" y="3"/>
                    <a:pt x="69" y="4"/>
                    <a:pt x="69" y="6"/>
                  </a:cubicBezTo>
                  <a:cubicBezTo>
                    <a:pt x="70" y="9"/>
                    <a:pt x="71" y="11"/>
                    <a:pt x="73" y="13"/>
                  </a:cubicBezTo>
                  <a:cubicBezTo>
                    <a:pt x="74" y="16"/>
                    <a:pt x="75" y="17"/>
                    <a:pt x="74" y="19"/>
                  </a:cubicBezTo>
                  <a:cubicBezTo>
                    <a:pt x="73" y="22"/>
                    <a:pt x="76" y="25"/>
                    <a:pt x="78" y="26"/>
                  </a:cubicBezTo>
                  <a:cubicBezTo>
                    <a:pt x="79" y="26"/>
                    <a:pt x="81" y="26"/>
                    <a:pt x="82" y="26"/>
                  </a:cubicBezTo>
                  <a:cubicBezTo>
                    <a:pt x="83" y="27"/>
                    <a:pt x="84" y="28"/>
                    <a:pt x="85" y="28"/>
                  </a:cubicBezTo>
                  <a:cubicBezTo>
                    <a:pt x="88" y="29"/>
                    <a:pt x="92" y="29"/>
                    <a:pt x="92" y="33"/>
                  </a:cubicBezTo>
                  <a:cubicBezTo>
                    <a:pt x="92" y="35"/>
                    <a:pt x="83" y="32"/>
                    <a:pt x="83" y="32"/>
                  </a:cubicBezTo>
                  <a:cubicBezTo>
                    <a:pt x="83" y="33"/>
                    <a:pt x="83" y="34"/>
                    <a:pt x="83" y="35"/>
                  </a:cubicBezTo>
                  <a:cubicBezTo>
                    <a:pt x="83" y="35"/>
                    <a:pt x="80" y="35"/>
                    <a:pt x="80" y="35"/>
                  </a:cubicBezTo>
                  <a:cubicBezTo>
                    <a:pt x="81" y="35"/>
                    <a:pt x="81" y="36"/>
                    <a:pt x="81" y="36"/>
                  </a:cubicBezTo>
                  <a:cubicBezTo>
                    <a:pt x="81" y="37"/>
                    <a:pt x="81" y="38"/>
                    <a:pt x="81" y="38"/>
                  </a:cubicBezTo>
                  <a:cubicBezTo>
                    <a:pt x="81" y="38"/>
                    <a:pt x="85" y="36"/>
                    <a:pt x="85" y="36"/>
                  </a:cubicBezTo>
                  <a:cubicBezTo>
                    <a:pt x="87" y="36"/>
                    <a:pt x="86" y="37"/>
                    <a:pt x="86" y="38"/>
                  </a:cubicBezTo>
                  <a:cubicBezTo>
                    <a:pt x="86" y="38"/>
                    <a:pt x="88" y="38"/>
                    <a:pt x="89" y="39"/>
                  </a:cubicBezTo>
                  <a:cubicBezTo>
                    <a:pt x="89" y="39"/>
                    <a:pt x="83" y="41"/>
                    <a:pt x="83" y="41"/>
                  </a:cubicBezTo>
                  <a:cubicBezTo>
                    <a:pt x="81" y="41"/>
                    <a:pt x="86" y="41"/>
                    <a:pt x="83" y="4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00" name="Freeform 573">
              <a:extLst>
                <a:ext uri="{FF2B5EF4-FFF2-40B4-BE49-F238E27FC236}">
                  <a16:creationId xmlns:a16="http://schemas.microsoft.com/office/drawing/2014/main" id="{10F8129E-F6B7-6740-A4E0-31D9A568F77A}"/>
                </a:ext>
              </a:extLst>
            </p:cNvPr>
            <p:cNvSpPr>
              <a:spLocks/>
            </p:cNvSpPr>
            <p:nvPr/>
          </p:nvSpPr>
          <p:spPr bwMode="auto">
            <a:xfrm>
              <a:off x="6709745" y="4738956"/>
              <a:ext cx="130574" cy="86010"/>
            </a:xfrm>
            <a:custGeom>
              <a:avLst/>
              <a:gdLst>
                <a:gd name="T0" fmla="*/ 9 w 14"/>
                <a:gd name="T1" fmla="*/ 8 h 9"/>
                <a:gd name="T2" fmla="*/ 5 w 14"/>
                <a:gd name="T3" fmla="*/ 5 h 9"/>
                <a:gd name="T4" fmla="*/ 0 w 14"/>
                <a:gd name="T5" fmla="*/ 3 h 9"/>
                <a:gd name="T6" fmla="*/ 4 w 14"/>
                <a:gd name="T7" fmla="*/ 0 h 9"/>
                <a:gd name="T8" fmla="*/ 10 w 14"/>
                <a:gd name="T9" fmla="*/ 1 h 9"/>
                <a:gd name="T10" fmla="*/ 12 w 14"/>
                <a:gd name="T11" fmla="*/ 4 h 9"/>
                <a:gd name="T12" fmla="*/ 9 w 14"/>
                <a:gd name="T13" fmla="*/ 8 h 9"/>
                <a:gd name="T14" fmla="*/ 9 w 14"/>
                <a:gd name="T15" fmla="*/ 8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 h="9">
                  <a:moveTo>
                    <a:pt x="9" y="8"/>
                  </a:moveTo>
                  <a:cubicBezTo>
                    <a:pt x="7" y="8"/>
                    <a:pt x="6" y="5"/>
                    <a:pt x="5" y="5"/>
                  </a:cubicBezTo>
                  <a:cubicBezTo>
                    <a:pt x="4" y="4"/>
                    <a:pt x="0" y="3"/>
                    <a:pt x="0" y="3"/>
                  </a:cubicBezTo>
                  <a:cubicBezTo>
                    <a:pt x="1" y="2"/>
                    <a:pt x="3" y="1"/>
                    <a:pt x="4" y="0"/>
                  </a:cubicBezTo>
                  <a:cubicBezTo>
                    <a:pt x="6" y="0"/>
                    <a:pt x="8" y="0"/>
                    <a:pt x="10" y="1"/>
                  </a:cubicBezTo>
                  <a:cubicBezTo>
                    <a:pt x="12" y="2"/>
                    <a:pt x="14" y="2"/>
                    <a:pt x="12" y="4"/>
                  </a:cubicBezTo>
                  <a:cubicBezTo>
                    <a:pt x="11" y="5"/>
                    <a:pt x="10" y="9"/>
                    <a:pt x="9" y="8"/>
                  </a:cubicBezTo>
                  <a:cubicBezTo>
                    <a:pt x="8" y="8"/>
                    <a:pt x="9" y="8"/>
                    <a:pt x="9" y="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01" name="Freeform 574">
              <a:extLst>
                <a:ext uri="{FF2B5EF4-FFF2-40B4-BE49-F238E27FC236}">
                  <a16:creationId xmlns:a16="http://schemas.microsoft.com/office/drawing/2014/main" id="{6CA41D12-4931-E640-B878-21AEE394FEFA}"/>
                </a:ext>
              </a:extLst>
            </p:cNvPr>
            <p:cNvSpPr>
              <a:spLocks/>
            </p:cNvSpPr>
            <p:nvPr/>
          </p:nvSpPr>
          <p:spPr bwMode="auto">
            <a:xfrm>
              <a:off x="6916751" y="4700729"/>
              <a:ext cx="296178" cy="273958"/>
            </a:xfrm>
            <a:custGeom>
              <a:avLst/>
              <a:gdLst>
                <a:gd name="T0" fmla="*/ 18 w 32"/>
                <a:gd name="T1" fmla="*/ 27 h 29"/>
                <a:gd name="T2" fmla="*/ 10 w 32"/>
                <a:gd name="T3" fmla="*/ 19 h 29"/>
                <a:gd name="T4" fmla="*/ 1 w 32"/>
                <a:gd name="T5" fmla="*/ 15 h 29"/>
                <a:gd name="T6" fmla="*/ 0 w 32"/>
                <a:gd name="T7" fmla="*/ 13 h 29"/>
                <a:gd name="T8" fmla="*/ 4 w 32"/>
                <a:gd name="T9" fmla="*/ 12 h 29"/>
                <a:gd name="T10" fmla="*/ 11 w 32"/>
                <a:gd name="T11" fmla="*/ 14 h 29"/>
                <a:gd name="T12" fmla="*/ 11 w 32"/>
                <a:gd name="T13" fmla="*/ 12 h 29"/>
                <a:gd name="T14" fmla="*/ 13 w 32"/>
                <a:gd name="T15" fmla="*/ 11 h 29"/>
                <a:gd name="T16" fmla="*/ 7 w 32"/>
                <a:gd name="T17" fmla="*/ 8 h 29"/>
                <a:gd name="T18" fmla="*/ 7 w 32"/>
                <a:gd name="T19" fmla="*/ 6 h 29"/>
                <a:gd name="T20" fmla="*/ 10 w 32"/>
                <a:gd name="T21" fmla="*/ 7 h 29"/>
                <a:gd name="T22" fmla="*/ 11 w 32"/>
                <a:gd name="T23" fmla="*/ 5 h 29"/>
                <a:gd name="T24" fmla="*/ 8 w 32"/>
                <a:gd name="T25" fmla="*/ 4 h 29"/>
                <a:gd name="T26" fmla="*/ 10 w 32"/>
                <a:gd name="T27" fmla="*/ 3 h 29"/>
                <a:gd name="T28" fmla="*/ 14 w 32"/>
                <a:gd name="T29" fmla="*/ 4 h 29"/>
                <a:gd name="T30" fmla="*/ 13 w 32"/>
                <a:gd name="T31" fmla="*/ 3 h 29"/>
                <a:gd name="T32" fmla="*/ 19 w 32"/>
                <a:gd name="T33" fmla="*/ 5 h 29"/>
                <a:gd name="T34" fmla="*/ 18 w 32"/>
                <a:gd name="T35" fmla="*/ 3 h 29"/>
                <a:gd name="T36" fmla="*/ 19 w 32"/>
                <a:gd name="T37" fmla="*/ 3 h 29"/>
                <a:gd name="T38" fmla="*/ 17 w 32"/>
                <a:gd name="T39" fmla="*/ 2 h 29"/>
                <a:gd name="T40" fmla="*/ 25 w 32"/>
                <a:gd name="T41" fmla="*/ 1 h 29"/>
                <a:gd name="T42" fmla="*/ 23 w 32"/>
                <a:gd name="T43" fmla="*/ 3 h 29"/>
                <a:gd name="T44" fmla="*/ 28 w 32"/>
                <a:gd name="T45" fmla="*/ 4 h 29"/>
                <a:gd name="T46" fmla="*/ 27 w 32"/>
                <a:gd name="T47" fmla="*/ 7 h 29"/>
                <a:gd name="T48" fmla="*/ 26 w 32"/>
                <a:gd name="T49" fmla="*/ 8 h 29"/>
                <a:gd name="T50" fmla="*/ 23 w 32"/>
                <a:gd name="T51" fmla="*/ 10 h 29"/>
                <a:gd name="T52" fmla="*/ 21 w 32"/>
                <a:gd name="T53" fmla="*/ 13 h 29"/>
                <a:gd name="T54" fmla="*/ 24 w 32"/>
                <a:gd name="T55" fmla="*/ 11 h 29"/>
                <a:gd name="T56" fmla="*/ 26 w 32"/>
                <a:gd name="T57" fmla="*/ 13 h 29"/>
                <a:gd name="T58" fmla="*/ 29 w 32"/>
                <a:gd name="T59" fmla="*/ 13 h 29"/>
                <a:gd name="T60" fmla="*/ 28 w 32"/>
                <a:gd name="T61" fmla="*/ 10 h 29"/>
                <a:gd name="T62" fmla="*/ 30 w 32"/>
                <a:gd name="T63" fmla="*/ 11 h 29"/>
                <a:gd name="T64" fmla="*/ 30 w 32"/>
                <a:gd name="T65" fmla="*/ 14 h 29"/>
                <a:gd name="T66" fmla="*/ 31 w 32"/>
                <a:gd name="T67" fmla="*/ 17 h 29"/>
                <a:gd name="T68" fmla="*/ 28 w 32"/>
                <a:gd name="T69" fmla="*/ 23 h 29"/>
                <a:gd name="T70" fmla="*/ 22 w 32"/>
                <a:gd name="T71" fmla="*/ 23 h 29"/>
                <a:gd name="T72" fmla="*/ 21 w 32"/>
                <a:gd name="T73" fmla="*/ 23 h 29"/>
                <a:gd name="T74" fmla="*/ 23 w 32"/>
                <a:gd name="T75" fmla="*/ 26 h 29"/>
                <a:gd name="T76" fmla="*/ 18 w 32"/>
                <a:gd name="T77" fmla="*/ 27 h 29"/>
                <a:gd name="T78" fmla="*/ 18 w 32"/>
                <a:gd name="T79" fmla="*/ 27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2" h="29">
                  <a:moveTo>
                    <a:pt x="18" y="27"/>
                  </a:moveTo>
                  <a:cubicBezTo>
                    <a:pt x="15" y="25"/>
                    <a:pt x="13" y="21"/>
                    <a:pt x="10" y="19"/>
                  </a:cubicBezTo>
                  <a:cubicBezTo>
                    <a:pt x="7" y="18"/>
                    <a:pt x="4" y="16"/>
                    <a:pt x="1" y="15"/>
                  </a:cubicBezTo>
                  <a:cubicBezTo>
                    <a:pt x="0" y="14"/>
                    <a:pt x="0" y="14"/>
                    <a:pt x="0" y="13"/>
                  </a:cubicBezTo>
                  <a:cubicBezTo>
                    <a:pt x="0" y="10"/>
                    <a:pt x="2" y="11"/>
                    <a:pt x="4" y="12"/>
                  </a:cubicBezTo>
                  <a:cubicBezTo>
                    <a:pt x="6" y="13"/>
                    <a:pt x="8" y="15"/>
                    <a:pt x="11" y="14"/>
                  </a:cubicBezTo>
                  <a:cubicBezTo>
                    <a:pt x="12" y="14"/>
                    <a:pt x="11" y="12"/>
                    <a:pt x="11" y="12"/>
                  </a:cubicBezTo>
                  <a:cubicBezTo>
                    <a:pt x="11" y="11"/>
                    <a:pt x="13" y="12"/>
                    <a:pt x="13" y="11"/>
                  </a:cubicBezTo>
                  <a:cubicBezTo>
                    <a:pt x="14" y="10"/>
                    <a:pt x="7" y="8"/>
                    <a:pt x="7" y="8"/>
                  </a:cubicBezTo>
                  <a:cubicBezTo>
                    <a:pt x="5" y="7"/>
                    <a:pt x="6" y="6"/>
                    <a:pt x="7" y="6"/>
                  </a:cubicBezTo>
                  <a:cubicBezTo>
                    <a:pt x="9" y="5"/>
                    <a:pt x="9" y="6"/>
                    <a:pt x="10" y="7"/>
                  </a:cubicBezTo>
                  <a:cubicBezTo>
                    <a:pt x="10" y="7"/>
                    <a:pt x="11" y="5"/>
                    <a:pt x="11" y="5"/>
                  </a:cubicBezTo>
                  <a:cubicBezTo>
                    <a:pt x="12" y="5"/>
                    <a:pt x="8" y="4"/>
                    <a:pt x="8" y="4"/>
                  </a:cubicBezTo>
                  <a:cubicBezTo>
                    <a:pt x="8" y="4"/>
                    <a:pt x="10" y="3"/>
                    <a:pt x="10" y="3"/>
                  </a:cubicBezTo>
                  <a:cubicBezTo>
                    <a:pt x="11" y="3"/>
                    <a:pt x="13" y="4"/>
                    <a:pt x="14" y="4"/>
                  </a:cubicBezTo>
                  <a:cubicBezTo>
                    <a:pt x="14" y="4"/>
                    <a:pt x="13" y="3"/>
                    <a:pt x="13" y="3"/>
                  </a:cubicBezTo>
                  <a:cubicBezTo>
                    <a:pt x="14" y="2"/>
                    <a:pt x="18" y="5"/>
                    <a:pt x="19" y="5"/>
                  </a:cubicBezTo>
                  <a:cubicBezTo>
                    <a:pt x="20" y="4"/>
                    <a:pt x="18" y="4"/>
                    <a:pt x="18" y="3"/>
                  </a:cubicBezTo>
                  <a:cubicBezTo>
                    <a:pt x="18" y="3"/>
                    <a:pt x="19" y="3"/>
                    <a:pt x="19" y="3"/>
                  </a:cubicBezTo>
                  <a:cubicBezTo>
                    <a:pt x="19" y="3"/>
                    <a:pt x="17" y="3"/>
                    <a:pt x="17" y="2"/>
                  </a:cubicBezTo>
                  <a:cubicBezTo>
                    <a:pt x="17" y="2"/>
                    <a:pt x="24" y="0"/>
                    <a:pt x="25" y="1"/>
                  </a:cubicBezTo>
                  <a:cubicBezTo>
                    <a:pt x="26" y="1"/>
                    <a:pt x="23" y="2"/>
                    <a:pt x="23" y="3"/>
                  </a:cubicBezTo>
                  <a:cubicBezTo>
                    <a:pt x="24" y="4"/>
                    <a:pt x="27" y="3"/>
                    <a:pt x="28" y="4"/>
                  </a:cubicBezTo>
                  <a:cubicBezTo>
                    <a:pt x="28" y="5"/>
                    <a:pt x="24" y="7"/>
                    <a:pt x="27" y="7"/>
                  </a:cubicBezTo>
                  <a:cubicBezTo>
                    <a:pt x="28" y="7"/>
                    <a:pt x="27" y="8"/>
                    <a:pt x="26" y="8"/>
                  </a:cubicBezTo>
                  <a:cubicBezTo>
                    <a:pt x="25" y="8"/>
                    <a:pt x="24" y="8"/>
                    <a:pt x="23" y="10"/>
                  </a:cubicBezTo>
                  <a:cubicBezTo>
                    <a:pt x="23" y="10"/>
                    <a:pt x="21" y="13"/>
                    <a:pt x="21" y="13"/>
                  </a:cubicBezTo>
                  <a:cubicBezTo>
                    <a:pt x="22" y="13"/>
                    <a:pt x="23" y="11"/>
                    <a:pt x="24" y="11"/>
                  </a:cubicBezTo>
                  <a:cubicBezTo>
                    <a:pt x="25" y="11"/>
                    <a:pt x="25" y="12"/>
                    <a:pt x="26" y="13"/>
                  </a:cubicBezTo>
                  <a:cubicBezTo>
                    <a:pt x="27" y="13"/>
                    <a:pt x="30" y="17"/>
                    <a:pt x="29" y="13"/>
                  </a:cubicBezTo>
                  <a:cubicBezTo>
                    <a:pt x="29" y="12"/>
                    <a:pt x="27" y="11"/>
                    <a:pt x="28" y="10"/>
                  </a:cubicBezTo>
                  <a:cubicBezTo>
                    <a:pt x="29" y="10"/>
                    <a:pt x="30" y="10"/>
                    <a:pt x="30" y="11"/>
                  </a:cubicBezTo>
                  <a:cubicBezTo>
                    <a:pt x="30" y="12"/>
                    <a:pt x="29" y="13"/>
                    <a:pt x="30" y="14"/>
                  </a:cubicBezTo>
                  <a:cubicBezTo>
                    <a:pt x="31" y="15"/>
                    <a:pt x="32" y="16"/>
                    <a:pt x="31" y="17"/>
                  </a:cubicBezTo>
                  <a:cubicBezTo>
                    <a:pt x="29" y="19"/>
                    <a:pt x="32" y="22"/>
                    <a:pt x="28" y="23"/>
                  </a:cubicBezTo>
                  <a:cubicBezTo>
                    <a:pt x="28" y="23"/>
                    <a:pt x="21" y="25"/>
                    <a:pt x="22" y="23"/>
                  </a:cubicBezTo>
                  <a:cubicBezTo>
                    <a:pt x="22" y="22"/>
                    <a:pt x="21" y="22"/>
                    <a:pt x="21" y="23"/>
                  </a:cubicBezTo>
                  <a:cubicBezTo>
                    <a:pt x="22" y="24"/>
                    <a:pt x="22" y="25"/>
                    <a:pt x="23" y="26"/>
                  </a:cubicBezTo>
                  <a:cubicBezTo>
                    <a:pt x="23" y="28"/>
                    <a:pt x="19" y="27"/>
                    <a:pt x="18" y="27"/>
                  </a:cubicBezTo>
                  <a:cubicBezTo>
                    <a:pt x="17" y="26"/>
                    <a:pt x="22" y="29"/>
                    <a:pt x="18" y="2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02" name="Freeform 575">
              <a:extLst>
                <a:ext uri="{FF2B5EF4-FFF2-40B4-BE49-F238E27FC236}">
                  <a16:creationId xmlns:a16="http://schemas.microsoft.com/office/drawing/2014/main" id="{E064ECD4-7102-FD4E-9D0A-4D482CF43EFD}"/>
                </a:ext>
              </a:extLst>
            </p:cNvPr>
            <p:cNvSpPr>
              <a:spLocks/>
            </p:cNvSpPr>
            <p:nvPr/>
          </p:nvSpPr>
          <p:spPr bwMode="auto">
            <a:xfrm>
              <a:off x="7232037" y="4700729"/>
              <a:ext cx="261145" cy="207060"/>
            </a:xfrm>
            <a:custGeom>
              <a:avLst/>
              <a:gdLst>
                <a:gd name="T0" fmla="*/ 7 w 28"/>
                <a:gd name="T1" fmla="*/ 22 h 22"/>
                <a:gd name="T2" fmla="*/ 3 w 28"/>
                <a:gd name="T3" fmla="*/ 19 h 22"/>
                <a:gd name="T4" fmla="*/ 1 w 28"/>
                <a:gd name="T5" fmla="*/ 11 h 22"/>
                <a:gd name="T6" fmla="*/ 1 w 28"/>
                <a:gd name="T7" fmla="*/ 4 h 22"/>
                <a:gd name="T8" fmla="*/ 6 w 28"/>
                <a:gd name="T9" fmla="*/ 4 h 22"/>
                <a:gd name="T10" fmla="*/ 5 w 28"/>
                <a:gd name="T11" fmla="*/ 1 h 22"/>
                <a:gd name="T12" fmla="*/ 16 w 28"/>
                <a:gd name="T13" fmla="*/ 2 h 22"/>
                <a:gd name="T14" fmla="*/ 25 w 28"/>
                <a:gd name="T15" fmla="*/ 3 h 22"/>
                <a:gd name="T16" fmla="*/ 23 w 28"/>
                <a:gd name="T17" fmla="*/ 8 h 22"/>
                <a:gd name="T18" fmla="*/ 19 w 28"/>
                <a:gd name="T19" fmla="*/ 13 h 22"/>
                <a:gd name="T20" fmla="*/ 12 w 28"/>
                <a:gd name="T21" fmla="*/ 13 h 22"/>
                <a:gd name="T22" fmla="*/ 10 w 28"/>
                <a:gd name="T23" fmla="*/ 14 h 22"/>
                <a:gd name="T24" fmla="*/ 11 w 28"/>
                <a:gd name="T25" fmla="*/ 17 h 22"/>
                <a:gd name="T26" fmla="*/ 7 w 28"/>
                <a:gd name="T27" fmla="*/ 22 h 22"/>
                <a:gd name="T28" fmla="*/ 7 w 28"/>
                <a:gd name="T29"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 h="22">
                  <a:moveTo>
                    <a:pt x="7" y="22"/>
                  </a:moveTo>
                  <a:cubicBezTo>
                    <a:pt x="5" y="21"/>
                    <a:pt x="3" y="21"/>
                    <a:pt x="3" y="19"/>
                  </a:cubicBezTo>
                  <a:cubicBezTo>
                    <a:pt x="3" y="16"/>
                    <a:pt x="0" y="14"/>
                    <a:pt x="1" y="11"/>
                  </a:cubicBezTo>
                  <a:cubicBezTo>
                    <a:pt x="1" y="9"/>
                    <a:pt x="0" y="6"/>
                    <a:pt x="1" y="4"/>
                  </a:cubicBezTo>
                  <a:cubicBezTo>
                    <a:pt x="2" y="4"/>
                    <a:pt x="6" y="5"/>
                    <a:pt x="6" y="4"/>
                  </a:cubicBezTo>
                  <a:cubicBezTo>
                    <a:pt x="6" y="3"/>
                    <a:pt x="0" y="3"/>
                    <a:pt x="5" y="1"/>
                  </a:cubicBezTo>
                  <a:cubicBezTo>
                    <a:pt x="9" y="0"/>
                    <a:pt x="12" y="1"/>
                    <a:pt x="16" y="2"/>
                  </a:cubicBezTo>
                  <a:cubicBezTo>
                    <a:pt x="19" y="2"/>
                    <a:pt x="22" y="2"/>
                    <a:pt x="25" y="3"/>
                  </a:cubicBezTo>
                  <a:cubicBezTo>
                    <a:pt x="28" y="4"/>
                    <a:pt x="25" y="6"/>
                    <a:pt x="23" y="8"/>
                  </a:cubicBezTo>
                  <a:cubicBezTo>
                    <a:pt x="22" y="10"/>
                    <a:pt x="21" y="12"/>
                    <a:pt x="19" y="13"/>
                  </a:cubicBezTo>
                  <a:cubicBezTo>
                    <a:pt x="18" y="15"/>
                    <a:pt x="14" y="13"/>
                    <a:pt x="12" y="13"/>
                  </a:cubicBezTo>
                  <a:cubicBezTo>
                    <a:pt x="12" y="13"/>
                    <a:pt x="9" y="13"/>
                    <a:pt x="10" y="14"/>
                  </a:cubicBezTo>
                  <a:cubicBezTo>
                    <a:pt x="10" y="15"/>
                    <a:pt x="12" y="15"/>
                    <a:pt x="11" y="17"/>
                  </a:cubicBezTo>
                  <a:cubicBezTo>
                    <a:pt x="10" y="17"/>
                    <a:pt x="8" y="22"/>
                    <a:pt x="7" y="22"/>
                  </a:cubicBezTo>
                  <a:cubicBezTo>
                    <a:pt x="5" y="21"/>
                    <a:pt x="8" y="22"/>
                    <a:pt x="7" y="2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03" name="Freeform 576">
              <a:extLst>
                <a:ext uri="{FF2B5EF4-FFF2-40B4-BE49-F238E27FC236}">
                  <a16:creationId xmlns:a16="http://schemas.microsoft.com/office/drawing/2014/main" id="{0D212528-3697-2642-B0BA-C7A4545F5543}"/>
                </a:ext>
              </a:extLst>
            </p:cNvPr>
            <p:cNvSpPr>
              <a:spLocks/>
            </p:cNvSpPr>
            <p:nvPr/>
          </p:nvSpPr>
          <p:spPr bwMode="auto">
            <a:xfrm>
              <a:off x="5833947" y="4675245"/>
              <a:ext cx="503186" cy="308998"/>
            </a:xfrm>
            <a:custGeom>
              <a:avLst/>
              <a:gdLst>
                <a:gd name="T0" fmla="*/ 52 w 54"/>
                <a:gd name="T1" fmla="*/ 10 h 33"/>
                <a:gd name="T2" fmla="*/ 45 w 54"/>
                <a:gd name="T3" fmla="*/ 4 h 33"/>
                <a:gd name="T4" fmla="*/ 41 w 54"/>
                <a:gd name="T5" fmla="*/ 3 h 33"/>
                <a:gd name="T6" fmla="*/ 35 w 54"/>
                <a:gd name="T7" fmla="*/ 4 h 33"/>
                <a:gd name="T8" fmla="*/ 32 w 54"/>
                <a:gd name="T9" fmla="*/ 3 h 33"/>
                <a:gd name="T10" fmla="*/ 27 w 54"/>
                <a:gd name="T11" fmla="*/ 1 h 33"/>
                <a:gd name="T12" fmla="*/ 20 w 54"/>
                <a:gd name="T13" fmla="*/ 0 h 33"/>
                <a:gd name="T14" fmla="*/ 11 w 54"/>
                <a:gd name="T15" fmla="*/ 1 h 33"/>
                <a:gd name="T16" fmla="*/ 8 w 54"/>
                <a:gd name="T17" fmla="*/ 3 h 33"/>
                <a:gd name="T18" fmla="*/ 7 w 54"/>
                <a:gd name="T19" fmla="*/ 11 h 33"/>
                <a:gd name="T20" fmla="*/ 7 w 54"/>
                <a:gd name="T21" fmla="*/ 15 h 33"/>
                <a:gd name="T22" fmla="*/ 4 w 54"/>
                <a:gd name="T23" fmla="*/ 18 h 33"/>
                <a:gd name="T24" fmla="*/ 0 w 54"/>
                <a:gd name="T25" fmla="*/ 24 h 33"/>
                <a:gd name="T26" fmla="*/ 7 w 54"/>
                <a:gd name="T27" fmla="*/ 26 h 33"/>
                <a:gd name="T28" fmla="*/ 15 w 54"/>
                <a:gd name="T29" fmla="*/ 32 h 33"/>
                <a:gd name="T30" fmla="*/ 19 w 54"/>
                <a:gd name="T31" fmla="*/ 30 h 33"/>
                <a:gd name="T32" fmla="*/ 25 w 54"/>
                <a:gd name="T33" fmla="*/ 29 h 33"/>
                <a:gd name="T34" fmla="*/ 28 w 54"/>
                <a:gd name="T35" fmla="*/ 26 h 33"/>
                <a:gd name="T36" fmla="*/ 31 w 54"/>
                <a:gd name="T37" fmla="*/ 21 h 33"/>
                <a:gd name="T38" fmla="*/ 37 w 54"/>
                <a:gd name="T39" fmla="*/ 17 h 33"/>
                <a:gd name="T40" fmla="*/ 46 w 54"/>
                <a:gd name="T41" fmla="*/ 13 h 33"/>
                <a:gd name="T42" fmla="*/ 52 w 54"/>
                <a:gd name="T43" fmla="*/ 10 h 33"/>
                <a:gd name="T44" fmla="*/ 52 w 54"/>
                <a:gd name="T45" fmla="*/ 1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4" h="33">
                  <a:moveTo>
                    <a:pt x="52" y="10"/>
                  </a:moveTo>
                  <a:cubicBezTo>
                    <a:pt x="50" y="8"/>
                    <a:pt x="48" y="6"/>
                    <a:pt x="45" y="4"/>
                  </a:cubicBezTo>
                  <a:cubicBezTo>
                    <a:pt x="44" y="4"/>
                    <a:pt x="42" y="3"/>
                    <a:pt x="41" y="3"/>
                  </a:cubicBezTo>
                  <a:cubicBezTo>
                    <a:pt x="38" y="2"/>
                    <a:pt x="37" y="3"/>
                    <a:pt x="35" y="4"/>
                  </a:cubicBezTo>
                  <a:cubicBezTo>
                    <a:pt x="34" y="4"/>
                    <a:pt x="33" y="3"/>
                    <a:pt x="32" y="3"/>
                  </a:cubicBezTo>
                  <a:cubicBezTo>
                    <a:pt x="31" y="2"/>
                    <a:pt x="29" y="2"/>
                    <a:pt x="27" y="1"/>
                  </a:cubicBezTo>
                  <a:cubicBezTo>
                    <a:pt x="25" y="1"/>
                    <a:pt x="22" y="0"/>
                    <a:pt x="20" y="0"/>
                  </a:cubicBezTo>
                  <a:cubicBezTo>
                    <a:pt x="17" y="0"/>
                    <a:pt x="14" y="1"/>
                    <a:pt x="11" y="1"/>
                  </a:cubicBezTo>
                  <a:cubicBezTo>
                    <a:pt x="9" y="2"/>
                    <a:pt x="6" y="1"/>
                    <a:pt x="8" y="3"/>
                  </a:cubicBezTo>
                  <a:cubicBezTo>
                    <a:pt x="10" y="7"/>
                    <a:pt x="10" y="8"/>
                    <a:pt x="7" y="11"/>
                  </a:cubicBezTo>
                  <a:cubicBezTo>
                    <a:pt x="5" y="13"/>
                    <a:pt x="7" y="14"/>
                    <a:pt x="7" y="15"/>
                  </a:cubicBezTo>
                  <a:cubicBezTo>
                    <a:pt x="6" y="16"/>
                    <a:pt x="4" y="16"/>
                    <a:pt x="4" y="18"/>
                  </a:cubicBezTo>
                  <a:cubicBezTo>
                    <a:pt x="3" y="20"/>
                    <a:pt x="1" y="22"/>
                    <a:pt x="0" y="24"/>
                  </a:cubicBezTo>
                  <a:cubicBezTo>
                    <a:pt x="0" y="25"/>
                    <a:pt x="6" y="26"/>
                    <a:pt x="7" y="26"/>
                  </a:cubicBezTo>
                  <a:cubicBezTo>
                    <a:pt x="10" y="28"/>
                    <a:pt x="12" y="32"/>
                    <a:pt x="15" y="32"/>
                  </a:cubicBezTo>
                  <a:cubicBezTo>
                    <a:pt x="16" y="33"/>
                    <a:pt x="18" y="31"/>
                    <a:pt x="19" y="30"/>
                  </a:cubicBezTo>
                  <a:cubicBezTo>
                    <a:pt x="21" y="29"/>
                    <a:pt x="23" y="30"/>
                    <a:pt x="25" y="29"/>
                  </a:cubicBezTo>
                  <a:cubicBezTo>
                    <a:pt x="27" y="29"/>
                    <a:pt x="27" y="28"/>
                    <a:pt x="28" y="26"/>
                  </a:cubicBezTo>
                  <a:cubicBezTo>
                    <a:pt x="28" y="24"/>
                    <a:pt x="28" y="23"/>
                    <a:pt x="31" y="21"/>
                  </a:cubicBezTo>
                  <a:cubicBezTo>
                    <a:pt x="33" y="20"/>
                    <a:pt x="34" y="18"/>
                    <a:pt x="37" y="17"/>
                  </a:cubicBezTo>
                  <a:cubicBezTo>
                    <a:pt x="40" y="15"/>
                    <a:pt x="43" y="14"/>
                    <a:pt x="46" y="13"/>
                  </a:cubicBezTo>
                  <a:cubicBezTo>
                    <a:pt x="46" y="13"/>
                    <a:pt x="53" y="10"/>
                    <a:pt x="52" y="10"/>
                  </a:cubicBezTo>
                  <a:cubicBezTo>
                    <a:pt x="51" y="9"/>
                    <a:pt x="54" y="11"/>
                    <a:pt x="52"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04" name="Freeform 577">
              <a:extLst>
                <a:ext uri="{FF2B5EF4-FFF2-40B4-BE49-F238E27FC236}">
                  <a16:creationId xmlns:a16="http://schemas.microsoft.com/office/drawing/2014/main" id="{AB10819B-8E6E-C349-B91F-C136120B35EC}"/>
                </a:ext>
              </a:extLst>
            </p:cNvPr>
            <p:cNvSpPr>
              <a:spLocks/>
            </p:cNvSpPr>
            <p:nvPr/>
          </p:nvSpPr>
          <p:spPr bwMode="auto">
            <a:xfrm>
              <a:off x="6811655" y="4589235"/>
              <a:ext cx="66879" cy="38227"/>
            </a:xfrm>
            <a:custGeom>
              <a:avLst/>
              <a:gdLst>
                <a:gd name="T0" fmla="*/ 4 w 7"/>
                <a:gd name="T1" fmla="*/ 4 h 4"/>
                <a:gd name="T2" fmla="*/ 1 w 7"/>
                <a:gd name="T3" fmla="*/ 3 h 4"/>
                <a:gd name="T4" fmla="*/ 3 w 7"/>
                <a:gd name="T5" fmla="*/ 0 h 4"/>
                <a:gd name="T6" fmla="*/ 4 w 7"/>
                <a:gd name="T7" fmla="*/ 4 h 4"/>
                <a:gd name="T8" fmla="*/ 4 w 7"/>
                <a:gd name="T9" fmla="*/ 4 h 4"/>
              </a:gdLst>
              <a:ahLst/>
              <a:cxnLst>
                <a:cxn ang="0">
                  <a:pos x="T0" y="T1"/>
                </a:cxn>
                <a:cxn ang="0">
                  <a:pos x="T2" y="T3"/>
                </a:cxn>
                <a:cxn ang="0">
                  <a:pos x="T4" y="T5"/>
                </a:cxn>
                <a:cxn ang="0">
                  <a:pos x="T6" y="T7"/>
                </a:cxn>
                <a:cxn ang="0">
                  <a:pos x="T8" y="T9"/>
                </a:cxn>
              </a:cxnLst>
              <a:rect l="0" t="0" r="r" b="b"/>
              <a:pathLst>
                <a:path w="7" h="4">
                  <a:moveTo>
                    <a:pt x="4" y="4"/>
                  </a:moveTo>
                  <a:cubicBezTo>
                    <a:pt x="3" y="4"/>
                    <a:pt x="1" y="4"/>
                    <a:pt x="1" y="3"/>
                  </a:cubicBezTo>
                  <a:cubicBezTo>
                    <a:pt x="0" y="2"/>
                    <a:pt x="3" y="0"/>
                    <a:pt x="3" y="0"/>
                  </a:cubicBezTo>
                  <a:cubicBezTo>
                    <a:pt x="6" y="0"/>
                    <a:pt x="7" y="4"/>
                    <a:pt x="4" y="4"/>
                  </a:cubicBezTo>
                  <a:cubicBezTo>
                    <a:pt x="1" y="3"/>
                    <a:pt x="6" y="4"/>
                    <a:pt x="4"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05" name="Freeform 578">
              <a:extLst>
                <a:ext uri="{FF2B5EF4-FFF2-40B4-BE49-F238E27FC236}">
                  <a16:creationId xmlns:a16="http://schemas.microsoft.com/office/drawing/2014/main" id="{E80D4FA0-329C-1F4C-AD07-568A5A224B66}"/>
                </a:ext>
              </a:extLst>
            </p:cNvPr>
            <p:cNvSpPr>
              <a:spLocks/>
            </p:cNvSpPr>
            <p:nvPr/>
          </p:nvSpPr>
          <p:spPr bwMode="auto">
            <a:xfrm>
              <a:off x="6235221" y="4420403"/>
              <a:ext cx="560509" cy="264400"/>
            </a:xfrm>
            <a:custGeom>
              <a:avLst/>
              <a:gdLst>
                <a:gd name="T0" fmla="*/ 50 w 60"/>
                <a:gd name="T1" fmla="*/ 22 h 28"/>
                <a:gd name="T2" fmla="*/ 48 w 60"/>
                <a:gd name="T3" fmla="*/ 21 h 28"/>
                <a:gd name="T4" fmla="*/ 46 w 60"/>
                <a:gd name="T5" fmla="*/ 23 h 28"/>
                <a:gd name="T6" fmla="*/ 43 w 60"/>
                <a:gd name="T7" fmla="*/ 22 h 28"/>
                <a:gd name="T8" fmla="*/ 40 w 60"/>
                <a:gd name="T9" fmla="*/ 23 h 28"/>
                <a:gd name="T10" fmla="*/ 24 w 60"/>
                <a:gd name="T11" fmla="*/ 27 h 28"/>
                <a:gd name="T12" fmla="*/ 19 w 60"/>
                <a:gd name="T13" fmla="*/ 28 h 28"/>
                <a:gd name="T14" fmla="*/ 17 w 60"/>
                <a:gd name="T15" fmla="*/ 24 h 28"/>
                <a:gd name="T16" fmla="*/ 24 w 60"/>
                <a:gd name="T17" fmla="*/ 22 h 28"/>
                <a:gd name="T18" fmla="*/ 29 w 60"/>
                <a:gd name="T19" fmla="*/ 22 h 28"/>
                <a:gd name="T20" fmla="*/ 31 w 60"/>
                <a:gd name="T21" fmla="*/ 20 h 28"/>
                <a:gd name="T22" fmla="*/ 24 w 60"/>
                <a:gd name="T23" fmla="*/ 20 h 28"/>
                <a:gd name="T24" fmla="*/ 19 w 60"/>
                <a:gd name="T25" fmla="*/ 21 h 28"/>
                <a:gd name="T26" fmla="*/ 19 w 60"/>
                <a:gd name="T27" fmla="*/ 19 h 28"/>
                <a:gd name="T28" fmla="*/ 12 w 60"/>
                <a:gd name="T29" fmla="*/ 21 h 28"/>
                <a:gd name="T30" fmla="*/ 11 w 60"/>
                <a:gd name="T31" fmla="*/ 22 h 28"/>
                <a:gd name="T32" fmla="*/ 9 w 60"/>
                <a:gd name="T33" fmla="*/ 23 h 28"/>
                <a:gd name="T34" fmla="*/ 5 w 60"/>
                <a:gd name="T35" fmla="*/ 21 h 28"/>
                <a:gd name="T36" fmla="*/ 0 w 60"/>
                <a:gd name="T37" fmla="*/ 20 h 28"/>
                <a:gd name="T38" fmla="*/ 4 w 60"/>
                <a:gd name="T39" fmla="*/ 18 h 28"/>
                <a:gd name="T40" fmla="*/ 9 w 60"/>
                <a:gd name="T41" fmla="*/ 17 h 28"/>
                <a:gd name="T42" fmla="*/ 11 w 60"/>
                <a:gd name="T43" fmla="*/ 16 h 28"/>
                <a:gd name="T44" fmla="*/ 5 w 60"/>
                <a:gd name="T45" fmla="*/ 16 h 28"/>
                <a:gd name="T46" fmla="*/ 4 w 60"/>
                <a:gd name="T47" fmla="*/ 14 h 28"/>
                <a:gd name="T48" fmla="*/ 12 w 60"/>
                <a:gd name="T49" fmla="*/ 13 h 28"/>
                <a:gd name="T50" fmla="*/ 4 w 60"/>
                <a:gd name="T51" fmla="*/ 12 h 28"/>
                <a:gd name="T52" fmla="*/ 13 w 60"/>
                <a:gd name="T53" fmla="*/ 10 h 28"/>
                <a:gd name="T54" fmla="*/ 9 w 60"/>
                <a:gd name="T55" fmla="*/ 8 h 28"/>
                <a:gd name="T56" fmla="*/ 14 w 60"/>
                <a:gd name="T57" fmla="*/ 6 h 28"/>
                <a:gd name="T58" fmla="*/ 17 w 60"/>
                <a:gd name="T59" fmla="*/ 10 h 28"/>
                <a:gd name="T60" fmla="*/ 25 w 60"/>
                <a:gd name="T61" fmla="*/ 11 h 28"/>
                <a:gd name="T62" fmla="*/ 29 w 60"/>
                <a:gd name="T63" fmla="*/ 14 h 28"/>
                <a:gd name="T64" fmla="*/ 32 w 60"/>
                <a:gd name="T65" fmla="*/ 17 h 28"/>
                <a:gd name="T66" fmla="*/ 39 w 60"/>
                <a:gd name="T67" fmla="*/ 16 h 28"/>
                <a:gd name="T68" fmla="*/ 37 w 60"/>
                <a:gd name="T69" fmla="*/ 13 h 28"/>
                <a:gd name="T70" fmla="*/ 38 w 60"/>
                <a:gd name="T71" fmla="*/ 9 h 28"/>
                <a:gd name="T72" fmla="*/ 36 w 60"/>
                <a:gd name="T73" fmla="*/ 8 h 28"/>
                <a:gd name="T74" fmla="*/ 38 w 60"/>
                <a:gd name="T75" fmla="*/ 5 h 28"/>
                <a:gd name="T76" fmla="*/ 43 w 60"/>
                <a:gd name="T77" fmla="*/ 3 h 28"/>
                <a:gd name="T78" fmla="*/ 44 w 60"/>
                <a:gd name="T79" fmla="*/ 7 h 28"/>
                <a:gd name="T80" fmla="*/ 45 w 60"/>
                <a:gd name="T81" fmla="*/ 9 h 28"/>
                <a:gd name="T82" fmla="*/ 44 w 60"/>
                <a:gd name="T83" fmla="*/ 10 h 28"/>
                <a:gd name="T84" fmla="*/ 47 w 60"/>
                <a:gd name="T85" fmla="*/ 11 h 28"/>
                <a:gd name="T86" fmla="*/ 51 w 60"/>
                <a:gd name="T87" fmla="*/ 14 h 28"/>
                <a:gd name="T88" fmla="*/ 53 w 60"/>
                <a:gd name="T89" fmla="*/ 13 h 28"/>
                <a:gd name="T90" fmla="*/ 57 w 60"/>
                <a:gd name="T91" fmla="*/ 12 h 28"/>
                <a:gd name="T92" fmla="*/ 59 w 60"/>
                <a:gd name="T93" fmla="*/ 15 h 28"/>
                <a:gd name="T94" fmla="*/ 58 w 60"/>
                <a:gd name="T95" fmla="*/ 20 h 28"/>
                <a:gd name="T96" fmla="*/ 50 w 60"/>
                <a:gd name="T97" fmla="*/ 22 h 28"/>
                <a:gd name="T98" fmla="*/ 50 w 60"/>
                <a:gd name="T99" fmla="*/ 22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0" h="28">
                  <a:moveTo>
                    <a:pt x="50" y="22"/>
                  </a:moveTo>
                  <a:cubicBezTo>
                    <a:pt x="49" y="22"/>
                    <a:pt x="49" y="21"/>
                    <a:pt x="48" y="21"/>
                  </a:cubicBezTo>
                  <a:cubicBezTo>
                    <a:pt x="48" y="21"/>
                    <a:pt x="46" y="22"/>
                    <a:pt x="46" y="23"/>
                  </a:cubicBezTo>
                  <a:cubicBezTo>
                    <a:pt x="45" y="23"/>
                    <a:pt x="44" y="23"/>
                    <a:pt x="43" y="22"/>
                  </a:cubicBezTo>
                  <a:cubicBezTo>
                    <a:pt x="42" y="22"/>
                    <a:pt x="41" y="22"/>
                    <a:pt x="40" y="23"/>
                  </a:cubicBezTo>
                  <a:cubicBezTo>
                    <a:pt x="35" y="25"/>
                    <a:pt x="30" y="26"/>
                    <a:pt x="24" y="27"/>
                  </a:cubicBezTo>
                  <a:cubicBezTo>
                    <a:pt x="23" y="27"/>
                    <a:pt x="20" y="28"/>
                    <a:pt x="19" y="28"/>
                  </a:cubicBezTo>
                  <a:cubicBezTo>
                    <a:pt x="17" y="27"/>
                    <a:pt x="13" y="26"/>
                    <a:pt x="17" y="24"/>
                  </a:cubicBezTo>
                  <a:cubicBezTo>
                    <a:pt x="19" y="24"/>
                    <a:pt x="22" y="22"/>
                    <a:pt x="24" y="22"/>
                  </a:cubicBezTo>
                  <a:cubicBezTo>
                    <a:pt x="26" y="22"/>
                    <a:pt x="28" y="22"/>
                    <a:pt x="29" y="22"/>
                  </a:cubicBezTo>
                  <a:cubicBezTo>
                    <a:pt x="29" y="22"/>
                    <a:pt x="32" y="20"/>
                    <a:pt x="31" y="20"/>
                  </a:cubicBezTo>
                  <a:cubicBezTo>
                    <a:pt x="30" y="19"/>
                    <a:pt x="25" y="20"/>
                    <a:pt x="24" y="20"/>
                  </a:cubicBezTo>
                  <a:cubicBezTo>
                    <a:pt x="22" y="21"/>
                    <a:pt x="21" y="21"/>
                    <a:pt x="19" y="21"/>
                  </a:cubicBezTo>
                  <a:cubicBezTo>
                    <a:pt x="17" y="21"/>
                    <a:pt x="19" y="20"/>
                    <a:pt x="19" y="19"/>
                  </a:cubicBezTo>
                  <a:cubicBezTo>
                    <a:pt x="19" y="16"/>
                    <a:pt x="13" y="21"/>
                    <a:pt x="12" y="21"/>
                  </a:cubicBezTo>
                  <a:cubicBezTo>
                    <a:pt x="12" y="21"/>
                    <a:pt x="11" y="22"/>
                    <a:pt x="11" y="22"/>
                  </a:cubicBezTo>
                  <a:cubicBezTo>
                    <a:pt x="9" y="20"/>
                    <a:pt x="9" y="22"/>
                    <a:pt x="9" y="23"/>
                  </a:cubicBezTo>
                  <a:cubicBezTo>
                    <a:pt x="9" y="23"/>
                    <a:pt x="6" y="21"/>
                    <a:pt x="5" y="21"/>
                  </a:cubicBezTo>
                  <a:cubicBezTo>
                    <a:pt x="4" y="21"/>
                    <a:pt x="0" y="22"/>
                    <a:pt x="0" y="20"/>
                  </a:cubicBezTo>
                  <a:cubicBezTo>
                    <a:pt x="0" y="18"/>
                    <a:pt x="2" y="19"/>
                    <a:pt x="4" y="18"/>
                  </a:cubicBezTo>
                  <a:cubicBezTo>
                    <a:pt x="6" y="18"/>
                    <a:pt x="8" y="18"/>
                    <a:pt x="9" y="17"/>
                  </a:cubicBezTo>
                  <a:cubicBezTo>
                    <a:pt x="9" y="17"/>
                    <a:pt x="12" y="16"/>
                    <a:pt x="11" y="16"/>
                  </a:cubicBezTo>
                  <a:cubicBezTo>
                    <a:pt x="9" y="15"/>
                    <a:pt x="6" y="16"/>
                    <a:pt x="5" y="16"/>
                  </a:cubicBezTo>
                  <a:cubicBezTo>
                    <a:pt x="2" y="16"/>
                    <a:pt x="0" y="14"/>
                    <a:pt x="4" y="14"/>
                  </a:cubicBezTo>
                  <a:cubicBezTo>
                    <a:pt x="6" y="14"/>
                    <a:pt x="10" y="13"/>
                    <a:pt x="12" y="13"/>
                  </a:cubicBezTo>
                  <a:cubicBezTo>
                    <a:pt x="11" y="13"/>
                    <a:pt x="4" y="14"/>
                    <a:pt x="4" y="12"/>
                  </a:cubicBezTo>
                  <a:cubicBezTo>
                    <a:pt x="3" y="10"/>
                    <a:pt x="12" y="11"/>
                    <a:pt x="13" y="10"/>
                  </a:cubicBezTo>
                  <a:cubicBezTo>
                    <a:pt x="13" y="10"/>
                    <a:pt x="9" y="9"/>
                    <a:pt x="9" y="8"/>
                  </a:cubicBezTo>
                  <a:cubicBezTo>
                    <a:pt x="8" y="7"/>
                    <a:pt x="14" y="6"/>
                    <a:pt x="14" y="6"/>
                  </a:cubicBezTo>
                  <a:cubicBezTo>
                    <a:pt x="17" y="6"/>
                    <a:pt x="15" y="10"/>
                    <a:pt x="17" y="10"/>
                  </a:cubicBezTo>
                  <a:cubicBezTo>
                    <a:pt x="20" y="10"/>
                    <a:pt x="22" y="10"/>
                    <a:pt x="25" y="11"/>
                  </a:cubicBezTo>
                  <a:cubicBezTo>
                    <a:pt x="26" y="12"/>
                    <a:pt x="28" y="13"/>
                    <a:pt x="29" y="14"/>
                  </a:cubicBezTo>
                  <a:cubicBezTo>
                    <a:pt x="31" y="16"/>
                    <a:pt x="30" y="17"/>
                    <a:pt x="32" y="17"/>
                  </a:cubicBezTo>
                  <a:cubicBezTo>
                    <a:pt x="35" y="17"/>
                    <a:pt x="37" y="17"/>
                    <a:pt x="39" y="16"/>
                  </a:cubicBezTo>
                  <a:cubicBezTo>
                    <a:pt x="43" y="15"/>
                    <a:pt x="37" y="14"/>
                    <a:pt x="37" y="13"/>
                  </a:cubicBezTo>
                  <a:cubicBezTo>
                    <a:pt x="37" y="13"/>
                    <a:pt x="45" y="12"/>
                    <a:pt x="38" y="9"/>
                  </a:cubicBezTo>
                  <a:cubicBezTo>
                    <a:pt x="37" y="9"/>
                    <a:pt x="35" y="9"/>
                    <a:pt x="36" y="8"/>
                  </a:cubicBezTo>
                  <a:cubicBezTo>
                    <a:pt x="37" y="7"/>
                    <a:pt x="38" y="6"/>
                    <a:pt x="38" y="5"/>
                  </a:cubicBezTo>
                  <a:cubicBezTo>
                    <a:pt x="39" y="4"/>
                    <a:pt x="43" y="0"/>
                    <a:pt x="43" y="3"/>
                  </a:cubicBezTo>
                  <a:cubicBezTo>
                    <a:pt x="43" y="4"/>
                    <a:pt x="44" y="5"/>
                    <a:pt x="44" y="7"/>
                  </a:cubicBezTo>
                  <a:cubicBezTo>
                    <a:pt x="45" y="7"/>
                    <a:pt x="45" y="8"/>
                    <a:pt x="45" y="9"/>
                  </a:cubicBezTo>
                  <a:cubicBezTo>
                    <a:pt x="46" y="10"/>
                    <a:pt x="44" y="9"/>
                    <a:pt x="44" y="10"/>
                  </a:cubicBezTo>
                  <a:cubicBezTo>
                    <a:pt x="44" y="12"/>
                    <a:pt x="47" y="10"/>
                    <a:pt x="47" y="11"/>
                  </a:cubicBezTo>
                  <a:cubicBezTo>
                    <a:pt x="47" y="13"/>
                    <a:pt x="50" y="14"/>
                    <a:pt x="51" y="14"/>
                  </a:cubicBezTo>
                  <a:cubicBezTo>
                    <a:pt x="53" y="14"/>
                    <a:pt x="53" y="15"/>
                    <a:pt x="53" y="13"/>
                  </a:cubicBezTo>
                  <a:cubicBezTo>
                    <a:pt x="53" y="11"/>
                    <a:pt x="55" y="11"/>
                    <a:pt x="57" y="12"/>
                  </a:cubicBezTo>
                  <a:cubicBezTo>
                    <a:pt x="58" y="12"/>
                    <a:pt x="60" y="14"/>
                    <a:pt x="59" y="15"/>
                  </a:cubicBezTo>
                  <a:cubicBezTo>
                    <a:pt x="59" y="16"/>
                    <a:pt x="58" y="19"/>
                    <a:pt x="58" y="20"/>
                  </a:cubicBezTo>
                  <a:cubicBezTo>
                    <a:pt x="57" y="21"/>
                    <a:pt x="51" y="22"/>
                    <a:pt x="50" y="22"/>
                  </a:cubicBezTo>
                  <a:cubicBezTo>
                    <a:pt x="48" y="21"/>
                    <a:pt x="51" y="22"/>
                    <a:pt x="50" y="2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06" name="Freeform 579">
              <a:extLst>
                <a:ext uri="{FF2B5EF4-FFF2-40B4-BE49-F238E27FC236}">
                  <a16:creationId xmlns:a16="http://schemas.microsoft.com/office/drawing/2014/main" id="{CA4885A2-FDF9-A04C-92F3-C7D1E70B3A65}"/>
                </a:ext>
              </a:extLst>
            </p:cNvPr>
            <p:cNvSpPr>
              <a:spLocks/>
            </p:cNvSpPr>
            <p:nvPr/>
          </p:nvSpPr>
          <p:spPr bwMode="auto">
            <a:xfrm>
              <a:off x="6139678" y="4525526"/>
              <a:ext cx="95541" cy="63711"/>
            </a:xfrm>
            <a:custGeom>
              <a:avLst/>
              <a:gdLst>
                <a:gd name="T0" fmla="*/ 9 w 10"/>
                <a:gd name="T1" fmla="*/ 1 h 7"/>
                <a:gd name="T2" fmla="*/ 0 w 10"/>
                <a:gd name="T3" fmla="*/ 5 h 7"/>
                <a:gd name="T4" fmla="*/ 6 w 10"/>
                <a:gd name="T5" fmla="*/ 5 h 7"/>
                <a:gd name="T6" fmla="*/ 9 w 10"/>
                <a:gd name="T7" fmla="*/ 1 h 7"/>
                <a:gd name="T8" fmla="*/ 9 w 10"/>
                <a:gd name="T9" fmla="*/ 1 h 7"/>
              </a:gdLst>
              <a:ahLst/>
              <a:cxnLst>
                <a:cxn ang="0">
                  <a:pos x="T0" y="T1"/>
                </a:cxn>
                <a:cxn ang="0">
                  <a:pos x="T2" y="T3"/>
                </a:cxn>
                <a:cxn ang="0">
                  <a:pos x="T4" y="T5"/>
                </a:cxn>
                <a:cxn ang="0">
                  <a:pos x="T6" y="T7"/>
                </a:cxn>
                <a:cxn ang="0">
                  <a:pos x="T8" y="T9"/>
                </a:cxn>
              </a:cxnLst>
              <a:rect l="0" t="0" r="r" b="b"/>
              <a:pathLst>
                <a:path w="10" h="7">
                  <a:moveTo>
                    <a:pt x="9" y="1"/>
                  </a:moveTo>
                  <a:cubicBezTo>
                    <a:pt x="8" y="1"/>
                    <a:pt x="0" y="5"/>
                    <a:pt x="0" y="5"/>
                  </a:cubicBezTo>
                  <a:cubicBezTo>
                    <a:pt x="2" y="6"/>
                    <a:pt x="5" y="7"/>
                    <a:pt x="6" y="5"/>
                  </a:cubicBezTo>
                  <a:cubicBezTo>
                    <a:pt x="7" y="4"/>
                    <a:pt x="9" y="0"/>
                    <a:pt x="9" y="1"/>
                  </a:cubicBezTo>
                  <a:cubicBezTo>
                    <a:pt x="7" y="1"/>
                    <a:pt x="10" y="0"/>
                    <a:pt x="9"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07" name="Freeform 580">
              <a:extLst>
                <a:ext uri="{FF2B5EF4-FFF2-40B4-BE49-F238E27FC236}">
                  <a16:creationId xmlns:a16="http://schemas.microsoft.com/office/drawing/2014/main" id="{57308178-E138-8B47-B70C-6D993CEF7CDB}"/>
                </a:ext>
              </a:extLst>
            </p:cNvPr>
            <p:cNvSpPr>
              <a:spLocks/>
            </p:cNvSpPr>
            <p:nvPr/>
          </p:nvSpPr>
          <p:spPr bwMode="auto">
            <a:xfrm>
              <a:off x="5974074" y="4385363"/>
              <a:ext cx="343950" cy="159279"/>
            </a:xfrm>
            <a:custGeom>
              <a:avLst/>
              <a:gdLst>
                <a:gd name="T0" fmla="*/ 30 w 37"/>
                <a:gd name="T1" fmla="*/ 12 h 17"/>
                <a:gd name="T2" fmla="*/ 27 w 37"/>
                <a:gd name="T3" fmla="*/ 13 h 17"/>
                <a:gd name="T4" fmla="*/ 26 w 37"/>
                <a:gd name="T5" fmla="*/ 10 h 17"/>
                <a:gd name="T6" fmla="*/ 23 w 37"/>
                <a:gd name="T7" fmla="*/ 8 h 17"/>
                <a:gd name="T8" fmla="*/ 22 w 37"/>
                <a:gd name="T9" fmla="*/ 10 h 17"/>
                <a:gd name="T10" fmla="*/ 21 w 37"/>
                <a:gd name="T11" fmla="*/ 9 h 17"/>
                <a:gd name="T12" fmla="*/ 20 w 37"/>
                <a:gd name="T13" fmla="*/ 13 h 17"/>
                <a:gd name="T14" fmla="*/ 17 w 37"/>
                <a:gd name="T15" fmla="*/ 14 h 17"/>
                <a:gd name="T16" fmla="*/ 16 w 37"/>
                <a:gd name="T17" fmla="*/ 16 h 17"/>
                <a:gd name="T18" fmla="*/ 12 w 37"/>
                <a:gd name="T19" fmla="*/ 17 h 17"/>
                <a:gd name="T20" fmla="*/ 10 w 37"/>
                <a:gd name="T21" fmla="*/ 15 h 17"/>
                <a:gd name="T22" fmla="*/ 5 w 37"/>
                <a:gd name="T23" fmla="*/ 16 h 17"/>
                <a:gd name="T24" fmla="*/ 1 w 37"/>
                <a:gd name="T25" fmla="*/ 17 h 17"/>
                <a:gd name="T26" fmla="*/ 2 w 37"/>
                <a:gd name="T27" fmla="*/ 13 h 17"/>
                <a:gd name="T28" fmla="*/ 0 w 37"/>
                <a:gd name="T29" fmla="*/ 14 h 17"/>
                <a:gd name="T30" fmla="*/ 6 w 37"/>
                <a:gd name="T31" fmla="*/ 12 h 17"/>
                <a:gd name="T32" fmla="*/ 9 w 37"/>
                <a:gd name="T33" fmla="*/ 10 h 17"/>
                <a:gd name="T34" fmla="*/ 13 w 37"/>
                <a:gd name="T35" fmla="*/ 7 h 17"/>
                <a:gd name="T36" fmla="*/ 18 w 37"/>
                <a:gd name="T37" fmla="*/ 3 h 17"/>
                <a:gd name="T38" fmla="*/ 24 w 37"/>
                <a:gd name="T39" fmla="*/ 3 h 17"/>
                <a:gd name="T40" fmla="*/ 30 w 37"/>
                <a:gd name="T41" fmla="*/ 3 h 17"/>
                <a:gd name="T42" fmla="*/ 32 w 37"/>
                <a:gd name="T43" fmla="*/ 0 h 17"/>
                <a:gd name="T44" fmla="*/ 36 w 37"/>
                <a:gd name="T45" fmla="*/ 2 h 17"/>
                <a:gd name="T46" fmla="*/ 34 w 37"/>
                <a:gd name="T47" fmla="*/ 4 h 17"/>
                <a:gd name="T48" fmla="*/ 34 w 37"/>
                <a:gd name="T49" fmla="*/ 7 h 17"/>
                <a:gd name="T50" fmla="*/ 35 w 37"/>
                <a:gd name="T51" fmla="*/ 9 h 17"/>
                <a:gd name="T52" fmla="*/ 31 w 37"/>
                <a:gd name="T53" fmla="*/ 10 h 17"/>
                <a:gd name="T54" fmla="*/ 30 w 37"/>
                <a:gd name="T55" fmla="*/ 12 h 17"/>
                <a:gd name="T56" fmla="*/ 30 w 37"/>
                <a:gd name="T57" fmla="*/ 12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7" h="17">
                  <a:moveTo>
                    <a:pt x="30" y="12"/>
                  </a:moveTo>
                  <a:cubicBezTo>
                    <a:pt x="29" y="13"/>
                    <a:pt x="27" y="13"/>
                    <a:pt x="27" y="13"/>
                  </a:cubicBezTo>
                  <a:cubicBezTo>
                    <a:pt x="24" y="13"/>
                    <a:pt x="25" y="11"/>
                    <a:pt x="26" y="10"/>
                  </a:cubicBezTo>
                  <a:cubicBezTo>
                    <a:pt x="27" y="8"/>
                    <a:pt x="24" y="7"/>
                    <a:pt x="23" y="8"/>
                  </a:cubicBezTo>
                  <a:cubicBezTo>
                    <a:pt x="23" y="9"/>
                    <a:pt x="23" y="10"/>
                    <a:pt x="22" y="10"/>
                  </a:cubicBezTo>
                  <a:cubicBezTo>
                    <a:pt x="22" y="10"/>
                    <a:pt x="21" y="10"/>
                    <a:pt x="21" y="9"/>
                  </a:cubicBezTo>
                  <a:cubicBezTo>
                    <a:pt x="20" y="10"/>
                    <a:pt x="21" y="12"/>
                    <a:pt x="20" y="13"/>
                  </a:cubicBezTo>
                  <a:cubicBezTo>
                    <a:pt x="19" y="15"/>
                    <a:pt x="18" y="13"/>
                    <a:pt x="17" y="14"/>
                  </a:cubicBezTo>
                  <a:cubicBezTo>
                    <a:pt x="16" y="14"/>
                    <a:pt x="17" y="16"/>
                    <a:pt x="16" y="16"/>
                  </a:cubicBezTo>
                  <a:cubicBezTo>
                    <a:pt x="16" y="17"/>
                    <a:pt x="13" y="17"/>
                    <a:pt x="12" y="17"/>
                  </a:cubicBezTo>
                  <a:cubicBezTo>
                    <a:pt x="11" y="16"/>
                    <a:pt x="11" y="14"/>
                    <a:pt x="10" y="15"/>
                  </a:cubicBezTo>
                  <a:cubicBezTo>
                    <a:pt x="8" y="16"/>
                    <a:pt x="7" y="16"/>
                    <a:pt x="5" y="16"/>
                  </a:cubicBezTo>
                  <a:cubicBezTo>
                    <a:pt x="4" y="16"/>
                    <a:pt x="2" y="17"/>
                    <a:pt x="1" y="17"/>
                  </a:cubicBezTo>
                  <a:cubicBezTo>
                    <a:pt x="0" y="17"/>
                    <a:pt x="3" y="14"/>
                    <a:pt x="2" y="13"/>
                  </a:cubicBezTo>
                  <a:cubicBezTo>
                    <a:pt x="2" y="13"/>
                    <a:pt x="1" y="14"/>
                    <a:pt x="0" y="14"/>
                  </a:cubicBezTo>
                  <a:cubicBezTo>
                    <a:pt x="0" y="13"/>
                    <a:pt x="5" y="12"/>
                    <a:pt x="6" y="12"/>
                  </a:cubicBezTo>
                  <a:cubicBezTo>
                    <a:pt x="8" y="12"/>
                    <a:pt x="8" y="11"/>
                    <a:pt x="9" y="10"/>
                  </a:cubicBezTo>
                  <a:cubicBezTo>
                    <a:pt x="11" y="8"/>
                    <a:pt x="12" y="8"/>
                    <a:pt x="13" y="7"/>
                  </a:cubicBezTo>
                  <a:cubicBezTo>
                    <a:pt x="15" y="5"/>
                    <a:pt x="16" y="3"/>
                    <a:pt x="18" y="3"/>
                  </a:cubicBezTo>
                  <a:cubicBezTo>
                    <a:pt x="20" y="2"/>
                    <a:pt x="22" y="2"/>
                    <a:pt x="24" y="3"/>
                  </a:cubicBezTo>
                  <a:cubicBezTo>
                    <a:pt x="26" y="3"/>
                    <a:pt x="29" y="4"/>
                    <a:pt x="30" y="3"/>
                  </a:cubicBezTo>
                  <a:cubicBezTo>
                    <a:pt x="31" y="2"/>
                    <a:pt x="30" y="0"/>
                    <a:pt x="32" y="0"/>
                  </a:cubicBezTo>
                  <a:cubicBezTo>
                    <a:pt x="32" y="0"/>
                    <a:pt x="36" y="1"/>
                    <a:pt x="36" y="2"/>
                  </a:cubicBezTo>
                  <a:cubicBezTo>
                    <a:pt x="37" y="2"/>
                    <a:pt x="34" y="3"/>
                    <a:pt x="34" y="4"/>
                  </a:cubicBezTo>
                  <a:cubicBezTo>
                    <a:pt x="34" y="5"/>
                    <a:pt x="37" y="6"/>
                    <a:pt x="34" y="7"/>
                  </a:cubicBezTo>
                  <a:cubicBezTo>
                    <a:pt x="33" y="8"/>
                    <a:pt x="36" y="9"/>
                    <a:pt x="35" y="9"/>
                  </a:cubicBezTo>
                  <a:cubicBezTo>
                    <a:pt x="33" y="10"/>
                    <a:pt x="32" y="10"/>
                    <a:pt x="31" y="10"/>
                  </a:cubicBezTo>
                  <a:cubicBezTo>
                    <a:pt x="31" y="11"/>
                    <a:pt x="31" y="11"/>
                    <a:pt x="30" y="12"/>
                  </a:cubicBezTo>
                  <a:cubicBezTo>
                    <a:pt x="29" y="13"/>
                    <a:pt x="31" y="11"/>
                    <a:pt x="30" y="1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08" name="Freeform 581">
              <a:extLst>
                <a:ext uri="{FF2B5EF4-FFF2-40B4-BE49-F238E27FC236}">
                  <a16:creationId xmlns:a16="http://schemas.microsoft.com/office/drawing/2014/main" id="{EF1AD392-639E-374F-B2D9-F1F2EB39F0FD}"/>
                </a:ext>
              </a:extLst>
            </p:cNvPr>
            <p:cNvSpPr>
              <a:spLocks/>
            </p:cNvSpPr>
            <p:nvPr/>
          </p:nvSpPr>
          <p:spPr bwMode="auto">
            <a:xfrm>
              <a:off x="6346686" y="4449069"/>
              <a:ext cx="73248" cy="19114"/>
            </a:xfrm>
            <a:custGeom>
              <a:avLst/>
              <a:gdLst>
                <a:gd name="T0" fmla="*/ 6 w 8"/>
                <a:gd name="T1" fmla="*/ 2 h 2"/>
                <a:gd name="T2" fmla="*/ 3 w 8"/>
                <a:gd name="T3" fmla="*/ 0 h 2"/>
                <a:gd name="T4" fmla="*/ 6 w 8"/>
                <a:gd name="T5" fmla="*/ 2 h 2"/>
              </a:gdLst>
              <a:ahLst/>
              <a:cxnLst>
                <a:cxn ang="0">
                  <a:pos x="T0" y="T1"/>
                </a:cxn>
                <a:cxn ang="0">
                  <a:pos x="T2" y="T3"/>
                </a:cxn>
                <a:cxn ang="0">
                  <a:pos x="T4" y="T5"/>
                </a:cxn>
              </a:cxnLst>
              <a:rect l="0" t="0" r="r" b="b"/>
              <a:pathLst>
                <a:path w="8" h="2">
                  <a:moveTo>
                    <a:pt x="6" y="2"/>
                  </a:moveTo>
                  <a:cubicBezTo>
                    <a:pt x="4" y="2"/>
                    <a:pt x="0" y="1"/>
                    <a:pt x="3" y="0"/>
                  </a:cubicBezTo>
                  <a:cubicBezTo>
                    <a:pt x="5" y="0"/>
                    <a:pt x="8" y="2"/>
                    <a:pt x="6"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09" name="Freeform 582">
              <a:extLst>
                <a:ext uri="{FF2B5EF4-FFF2-40B4-BE49-F238E27FC236}">
                  <a16:creationId xmlns:a16="http://schemas.microsoft.com/office/drawing/2014/main" id="{909FC193-4ABF-C34B-BBD9-9D50DFF27A88}"/>
                </a:ext>
              </a:extLst>
            </p:cNvPr>
            <p:cNvSpPr>
              <a:spLocks/>
            </p:cNvSpPr>
            <p:nvPr/>
          </p:nvSpPr>
          <p:spPr bwMode="auto">
            <a:xfrm>
              <a:off x="6410381" y="4318467"/>
              <a:ext cx="197453" cy="92380"/>
            </a:xfrm>
            <a:custGeom>
              <a:avLst/>
              <a:gdLst>
                <a:gd name="T0" fmla="*/ 7 w 21"/>
                <a:gd name="T1" fmla="*/ 9 h 10"/>
                <a:gd name="T2" fmla="*/ 2 w 21"/>
                <a:gd name="T3" fmla="*/ 4 h 10"/>
                <a:gd name="T4" fmla="*/ 9 w 21"/>
                <a:gd name="T5" fmla="*/ 2 h 10"/>
                <a:gd name="T6" fmla="*/ 17 w 21"/>
                <a:gd name="T7" fmla="*/ 0 h 10"/>
                <a:gd name="T8" fmla="*/ 19 w 21"/>
                <a:gd name="T9" fmla="*/ 2 h 10"/>
                <a:gd name="T10" fmla="*/ 14 w 21"/>
                <a:gd name="T11" fmla="*/ 4 h 10"/>
                <a:gd name="T12" fmla="*/ 15 w 21"/>
                <a:gd name="T13" fmla="*/ 7 h 10"/>
                <a:gd name="T14" fmla="*/ 7 w 21"/>
                <a:gd name="T15" fmla="*/ 9 h 10"/>
                <a:gd name="T16" fmla="*/ 7 w 21"/>
                <a:gd name="T17" fmla="*/ 9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
                  <a:moveTo>
                    <a:pt x="7" y="9"/>
                  </a:moveTo>
                  <a:cubicBezTo>
                    <a:pt x="6" y="9"/>
                    <a:pt x="0" y="6"/>
                    <a:pt x="2" y="4"/>
                  </a:cubicBezTo>
                  <a:cubicBezTo>
                    <a:pt x="4" y="2"/>
                    <a:pt x="7" y="2"/>
                    <a:pt x="9" y="2"/>
                  </a:cubicBezTo>
                  <a:cubicBezTo>
                    <a:pt x="12" y="1"/>
                    <a:pt x="15" y="0"/>
                    <a:pt x="17" y="0"/>
                  </a:cubicBezTo>
                  <a:cubicBezTo>
                    <a:pt x="18" y="0"/>
                    <a:pt x="21" y="1"/>
                    <a:pt x="19" y="2"/>
                  </a:cubicBezTo>
                  <a:cubicBezTo>
                    <a:pt x="18" y="3"/>
                    <a:pt x="15" y="2"/>
                    <a:pt x="14" y="4"/>
                  </a:cubicBezTo>
                  <a:cubicBezTo>
                    <a:pt x="14" y="4"/>
                    <a:pt x="19" y="6"/>
                    <a:pt x="15" y="7"/>
                  </a:cubicBezTo>
                  <a:cubicBezTo>
                    <a:pt x="13" y="8"/>
                    <a:pt x="10" y="10"/>
                    <a:pt x="7" y="9"/>
                  </a:cubicBezTo>
                  <a:cubicBezTo>
                    <a:pt x="5" y="9"/>
                    <a:pt x="9" y="10"/>
                    <a:pt x="7" y="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10" name="Freeform 583">
              <a:extLst>
                <a:ext uri="{FF2B5EF4-FFF2-40B4-BE49-F238E27FC236}">
                  <a16:creationId xmlns:a16="http://schemas.microsoft.com/office/drawing/2014/main" id="{1625F412-15F4-C74B-ABFB-2D3C463925EA}"/>
                </a:ext>
              </a:extLst>
            </p:cNvPr>
            <p:cNvSpPr>
              <a:spLocks/>
            </p:cNvSpPr>
            <p:nvPr/>
          </p:nvSpPr>
          <p:spPr bwMode="auto">
            <a:xfrm>
              <a:off x="6327577" y="4337578"/>
              <a:ext cx="73248" cy="38227"/>
            </a:xfrm>
            <a:custGeom>
              <a:avLst/>
              <a:gdLst>
                <a:gd name="T0" fmla="*/ 6 w 8"/>
                <a:gd name="T1" fmla="*/ 4 h 4"/>
                <a:gd name="T2" fmla="*/ 3 w 8"/>
                <a:gd name="T3" fmla="*/ 0 h 4"/>
                <a:gd name="T4" fmla="*/ 6 w 8"/>
                <a:gd name="T5" fmla="*/ 4 h 4"/>
              </a:gdLst>
              <a:ahLst/>
              <a:cxnLst>
                <a:cxn ang="0">
                  <a:pos x="T0" y="T1"/>
                </a:cxn>
                <a:cxn ang="0">
                  <a:pos x="T2" y="T3"/>
                </a:cxn>
                <a:cxn ang="0">
                  <a:pos x="T4" y="T5"/>
                </a:cxn>
              </a:cxnLst>
              <a:rect l="0" t="0" r="r" b="b"/>
              <a:pathLst>
                <a:path w="8" h="4">
                  <a:moveTo>
                    <a:pt x="6" y="4"/>
                  </a:moveTo>
                  <a:cubicBezTo>
                    <a:pt x="4" y="4"/>
                    <a:pt x="0" y="0"/>
                    <a:pt x="3" y="0"/>
                  </a:cubicBezTo>
                  <a:cubicBezTo>
                    <a:pt x="6" y="0"/>
                    <a:pt x="8" y="3"/>
                    <a:pt x="6"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11" name="Freeform 584">
              <a:extLst>
                <a:ext uri="{FF2B5EF4-FFF2-40B4-BE49-F238E27FC236}">
                  <a16:creationId xmlns:a16="http://schemas.microsoft.com/office/drawing/2014/main" id="{FECC2713-2E69-7E40-8E77-4C96A67965EA}"/>
                </a:ext>
              </a:extLst>
            </p:cNvPr>
            <p:cNvSpPr>
              <a:spLocks/>
            </p:cNvSpPr>
            <p:nvPr/>
          </p:nvSpPr>
          <p:spPr bwMode="auto">
            <a:xfrm>
              <a:off x="6429489" y="4251568"/>
              <a:ext cx="197453" cy="66896"/>
            </a:xfrm>
            <a:custGeom>
              <a:avLst/>
              <a:gdLst>
                <a:gd name="T0" fmla="*/ 1 w 21"/>
                <a:gd name="T1" fmla="*/ 5 h 7"/>
                <a:gd name="T2" fmla="*/ 4 w 21"/>
                <a:gd name="T3" fmla="*/ 4 h 7"/>
                <a:gd name="T4" fmla="*/ 9 w 21"/>
                <a:gd name="T5" fmla="*/ 1 h 7"/>
                <a:gd name="T6" fmla="*/ 18 w 21"/>
                <a:gd name="T7" fmla="*/ 3 h 7"/>
                <a:gd name="T8" fmla="*/ 11 w 21"/>
                <a:gd name="T9" fmla="*/ 6 h 7"/>
                <a:gd name="T10" fmla="*/ 6 w 21"/>
                <a:gd name="T11" fmla="*/ 6 h 7"/>
                <a:gd name="T12" fmla="*/ 1 w 21"/>
                <a:gd name="T13" fmla="*/ 5 h 7"/>
                <a:gd name="T14" fmla="*/ 1 w 21"/>
                <a:gd name="T15" fmla="*/ 5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7">
                  <a:moveTo>
                    <a:pt x="1" y="5"/>
                  </a:moveTo>
                  <a:cubicBezTo>
                    <a:pt x="0" y="5"/>
                    <a:pt x="3" y="4"/>
                    <a:pt x="4" y="4"/>
                  </a:cubicBezTo>
                  <a:cubicBezTo>
                    <a:pt x="6" y="3"/>
                    <a:pt x="7" y="2"/>
                    <a:pt x="9" y="1"/>
                  </a:cubicBezTo>
                  <a:cubicBezTo>
                    <a:pt x="12" y="0"/>
                    <a:pt x="15" y="1"/>
                    <a:pt x="18" y="3"/>
                  </a:cubicBezTo>
                  <a:cubicBezTo>
                    <a:pt x="21" y="6"/>
                    <a:pt x="12" y="6"/>
                    <a:pt x="11" y="6"/>
                  </a:cubicBezTo>
                  <a:cubicBezTo>
                    <a:pt x="9" y="6"/>
                    <a:pt x="8" y="7"/>
                    <a:pt x="6" y="6"/>
                  </a:cubicBezTo>
                  <a:cubicBezTo>
                    <a:pt x="4" y="5"/>
                    <a:pt x="2" y="6"/>
                    <a:pt x="1" y="5"/>
                  </a:cubicBezTo>
                  <a:cubicBezTo>
                    <a:pt x="0" y="4"/>
                    <a:pt x="2" y="6"/>
                    <a:pt x="1"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12" name="Freeform 585">
              <a:extLst>
                <a:ext uri="{FF2B5EF4-FFF2-40B4-BE49-F238E27FC236}">
                  <a16:creationId xmlns:a16="http://schemas.microsoft.com/office/drawing/2014/main" id="{3712F329-2752-5449-9E35-1F407296B756}"/>
                </a:ext>
              </a:extLst>
            </p:cNvPr>
            <p:cNvSpPr>
              <a:spLocks/>
            </p:cNvSpPr>
            <p:nvPr/>
          </p:nvSpPr>
          <p:spPr bwMode="auto">
            <a:xfrm>
              <a:off x="6907195" y="4449069"/>
              <a:ext cx="261145" cy="178393"/>
            </a:xfrm>
            <a:custGeom>
              <a:avLst/>
              <a:gdLst>
                <a:gd name="T0" fmla="*/ 22 w 28"/>
                <a:gd name="T1" fmla="*/ 19 h 19"/>
                <a:gd name="T2" fmla="*/ 15 w 28"/>
                <a:gd name="T3" fmla="*/ 19 h 19"/>
                <a:gd name="T4" fmla="*/ 15 w 28"/>
                <a:gd name="T5" fmla="*/ 17 h 19"/>
                <a:gd name="T6" fmla="*/ 12 w 28"/>
                <a:gd name="T7" fmla="*/ 15 h 19"/>
                <a:gd name="T8" fmla="*/ 17 w 28"/>
                <a:gd name="T9" fmla="*/ 13 h 19"/>
                <a:gd name="T10" fmla="*/ 16 w 28"/>
                <a:gd name="T11" fmla="*/ 12 h 19"/>
                <a:gd name="T12" fmla="*/ 9 w 28"/>
                <a:gd name="T13" fmla="*/ 13 h 19"/>
                <a:gd name="T14" fmla="*/ 2 w 28"/>
                <a:gd name="T15" fmla="*/ 13 h 19"/>
                <a:gd name="T16" fmla="*/ 1 w 28"/>
                <a:gd name="T17" fmla="*/ 12 h 19"/>
                <a:gd name="T18" fmla="*/ 7 w 28"/>
                <a:gd name="T19" fmla="*/ 10 h 19"/>
                <a:gd name="T20" fmla="*/ 4 w 28"/>
                <a:gd name="T21" fmla="*/ 8 h 19"/>
                <a:gd name="T22" fmla="*/ 7 w 28"/>
                <a:gd name="T23" fmla="*/ 6 h 19"/>
                <a:gd name="T24" fmla="*/ 3 w 28"/>
                <a:gd name="T25" fmla="*/ 6 h 19"/>
                <a:gd name="T26" fmla="*/ 7 w 28"/>
                <a:gd name="T27" fmla="*/ 4 h 19"/>
                <a:gd name="T28" fmla="*/ 13 w 28"/>
                <a:gd name="T29" fmla="*/ 8 h 19"/>
                <a:gd name="T30" fmla="*/ 16 w 28"/>
                <a:gd name="T31" fmla="*/ 9 h 19"/>
                <a:gd name="T32" fmla="*/ 13 w 28"/>
                <a:gd name="T33" fmla="*/ 7 h 19"/>
                <a:gd name="T34" fmla="*/ 14 w 28"/>
                <a:gd name="T35" fmla="*/ 5 h 19"/>
                <a:gd name="T36" fmla="*/ 11 w 28"/>
                <a:gd name="T37" fmla="*/ 4 h 19"/>
                <a:gd name="T38" fmla="*/ 11 w 28"/>
                <a:gd name="T39" fmla="*/ 2 h 19"/>
                <a:gd name="T40" fmla="*/ 7 w 28"/>
                <a:gd name="T41" fmla="*/ 3 h 19"/>
                <a:gd name="T42" fmla="*/ 13 w 28"/>
                <a:gd name="T43" fmla="*/ 1 h 19"/>
                <a:gd name="T44" fmla="*/ 12 w 28"/>
                <a:gd name="T45" fmla="*/ 2 h 19"/>
                <a:gd name="T46" fmla="*/ 15 w 28"/>
                <a:gd name="T47" fmla="*/ 3 h 19"/>
                <a:gd name="T48" fmla="*/ 21 w 28"/>
                <a:gd name="T49" fmla="*/ 2 h 19"/>
                <a:gd name="T50" fmla="*/ 26 w 28"/>
                <a:gd name="T51" fmla="*/ 8 h 19"/>
                <a:gd name="T52" fmla="*/ 27 w 28"/>
                <a:gd name="T53" fmla="*/ 12 h 19"/>
                <a:gd name="T54" fmla="*/ 26 w 28"/>
                <a:gd name="T55" fmla="*/ 14 h 19"/>
                <a:gd name="T56" fmla="*/ 26 w 28"/>
                <a:gd name="T57" fmla="*/ 17 h 19"/>
                <a:gd name="T58" fmla="*/ 22 w 28"/>
                <a:gd name="T59"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 h="19">
                  <a:moveTo>
                    <a:pt x="22" y="19"/>
                  </a:moveTo>
                  <a:cubicBezTo>
                    <a:pt x="20" y="19"/>
                    <a:pt x="17" y="19"/>
                    <a:pt x="15" y="19"/>
                  </a:cubicBezTo>
                  <a:cubicBezTo>
                    <a:pt x="12" y="19"/>
                    <a:pt x="15" y="18"/>
                    <a:pt x="15" y="17"/>
                  </a:cubicBezTo>
                  <a:cubicBezTo>
                    <a:pt x="16" y="16"/>
                    <a:pt x="11" y="16"/>
                    <a:pt x="12" y="15"/>
                  </a:cubicBezTo>
                  <a:cubicBezTo>
                    <a:pt x="13" y="14"/>
                    <a:pt x="15" y="13"/>
                    <a:pt x="17" y="13"/>
                  </a:cubicBezTo>
                  <a:cubicBezTo>
                    <a:pt x="18" y="12"/>
                    <a:pt x="17" y="12"/>
                    <a:pt x="16" y="12"/>
                  </a:cubicBezTo>
                  <a:cubicBezTo>
                    <a:pt x="14" y="11"/>
                    <a:pt x="12" y="12"/>
                    <a:pt x="9" y="13"/>
                  </a:cubicBezTo>
                  <a:cubicBezTo>
                    <a:pt x="7" y="13"/>
                    <a:pt x="5" y="13"/>
                    <a:pt x="2" y="13"/>
                  </a:cubicBezTo>
                  <a:cubicBezTo>
                    <a:pt x="2" y="14"/>
                    <a:pt x="0" y="14"/>
                    <a:pt x="1" y="12"/>
                  </a:cubicBezTo>
                  <a:cubicBezTo>
                    <a:pt x="3" y="10"/>
                    <a:pt x="5" y="11"/>
                    <a:pt x="7" y="10"/>
                  </a:cubicBezTo>
                  <a:cubicBezTo>
                    <a:pt x="11" y="9"/>
                    <a:pt x="4" y="9"/>
                    <a:pt x="4" y="8"/>
                  </a:cubicBezTo>
                  <a:cubicBezTo>
                    <a:pt x="3" y="8"/>
                    <a:pt x="7" y="6"/>
                    <a:pt x="7" y="6"/>
                  </a:cubicBezTo>
                  <a:cubicBezTo>
                    <a:pt x="7" y="6"/>
                    <a:pt x="4" y="6"/>
                    <a:pt x="3" y="6"/>
                  </a:cubicBezTo>
                  <a:cubicBezTo>
                    <a:pt x="3" y="5"/>
                    <a:pt x="6" y="4"/>
                    <a:pt x="7" y="4"/>
                  </a:cubicBezTo>
                  <a:cubicBezTo>
                    <a:pt x="9" y="4"/>
                    <a:pt x="11" y="7"/>
                    <a:pt x="13" y="8"/>
                  </a:cubicBezTo>
                  <a:cubicBezTo>
                    <a:pt x="14" y="8"/>
                    <a:pt x="15" y="10"/>
                    <a:pt x="16" y="9"/>
                  </a:cubicBezTo>
                  <a:cubicBezTo>
                    <a:pt x="19" y="7"/>
                    <a:pt x="13" y="7"/>
                    <a:pt x="13" y="7"/>
                  </a:cubicBezTo>
                  <a:cubicBezTo>
                    <a:pt x="14" y="7"/>
                    <a:pt x="18" y="6"/>
                    <a:pt x="14" y="5"/>
                  </a:cubicBezTo>
                  <a:cubicBezTo>
                    <a:pt x="13" y="5"/>
                    <a:pt x="12" y="5"/>
                    <a:pt x="11" y="4"/>
                  </a:cubicBezTo>
                  <a:cubicBezTo>
                    <a:pt x="9" y="3"/>
                    <a:pt x="11" y="3"/>
                    <a:pt x="11" y="2"/>
                  </a:cubicBezTo>
                  <a:cubicBezTo>
                    <a:pt x="10" y="2"/>
                    <a:pt x="7" y="3"/>
                    <a:pt x="7" y="3"/>
                  </a:cubicBezTo>
                  <a:cubicBezTo>
                    <a:pt x="6" y="2"/>
                    <a:pt x="13" y="1"/>
                    <a:pt x="13" y="1"/>
                  </a:cubicBezTo>
                  <a:cubicBezTo>
                    <a:pt x="13" y="1"/>
                    <a:pt x="12" y="2"/>
                    <a:pt x="12" y="2"/>
                  </a:cubicBezTo>
                  <a:cubicBezTo>
                    <a:pt x="11" y="3"/>
                    <a:pt x="14" y="3"/>
                    <a:pt x="15" y="3"/>
                  </a:cubicBezTo>
                  <a:cubicBezTo>
                    <a:pt x="18" y="4"/>
                    <a:pt x="19" y="4"/>
                    <a:pt x="21" y="2"/>
                  </a:cubicBezTo>
                  <a:cubicBezTo>
                    <a:pt x="24" y="0"/>
                    <a:pt x="27" y="6"/>
                    <a:pt x="26" y="8"/>
                  </a:cubicBezTo>
                  <a:cubicBezTo>
                    <a:pt x="26" y="10"/>
                    <a:pt x="26" y="11"/>
                    <a:pt x="27" y="12"/>
                  </a:cubicBezTo>
                  <a:cubicBezTo>
                    <a:pt x="28" y="14"/>
                    <a:pt x="28" y="15"/>
                    <a:pt x="26" y="14"/>
                  </a:cubicBezTo>
                  <a:cubicBezTo>
                    <a:pt x="24" y="12"/>
                    <a:pt x="25" y="16"/>
                    <a:pt x="26" y="17"/>
                  </a:cubicBezTo>
                  <a:cubicBezTo>
                    <a:pt x="27" y="18"/>
                    <a:pt x="23" y="19"/>
                    <a:pt x="22" y="1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13" name="Freeform 586">
              <a:extLst>
                <a:ext uri="{FF2B5EF4-FFF2-40B4-BE49-F238E27FC236}">
                  <a16:creationId xmlns:a16="http://schemas.microsoft.com/office/drawing/2014/main" id="{A29B3AB8-717B-BB45-9EE9-E8626976C286}"/>
                </a:ext>
              </a:extLst>
            </p:cNvPr>
            <p:cNvSpPr>
              <a:spLocks/>
            </p:cNvSpPr>
            <p:nvPr/>
          </p:nvSpPr>
          <p:spPr bwMode="auto">
            <a:xfrm>
              <a:off x="6878534" y="4535082"/>
              <a:ext cx="82803" cy="25484"/>
            </a:xfrm>
            <a:custGeom>
              <a:avLst/>
              <a:gdLst>
                <a:gd name="T0" fmla="*/ 1 w 9"/>
                <a:gd name="T1" fmla="*/ 3 h 3"/>
                <a:gd name="T2" fmla="*/ 7 w 9"/>
                <a:gd name="T3" fmla="*/ 0 h 3"/>
                <a:gd name="T4" fmla="*/ 1 w 9"/>
                <a:gd name="T5" fmla="*/ 3 h 3"/>
              </a:gdLst>
              <a:ahLst/>
              <a:cxnLst>
                <a:cxn ang="0">
                  <a:pos x="T0" y="T1"/>
                </a:cxn>
                <a:cxn ang="0">
                  <a:pos x="T2" y="T3"/>
                </a:cxn>
                <a:cxn ang="0">
                  <a:pos x="T4" y="T5"/>
                </a:cxn>
              </a:cxnLst>
              <a:rect l="0" t="0" r="r" b="b"/>
              <a:pathLst>
                <a:path w="9" h="3">
                  <a:moveTo>
                    <a:pt x="1" y="3"/>
                  </a:moveTo>
                  <a:cubicBezTo>
                    <a:pt x="4" y="2"/>
                    <a:pt x="9" y="0"/>
                    <a:pt x="7" y="0"/>
                  </a:cubicBezTo>
                  <a:cubicBezTo>
                    <a:pt x="4" y="0"/>
                    <a:pt x="0" y="3"/>
                    <a:pt x="1"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14" name="Freeform 587">
              <a:extLst>
                <a:ext uri="{FF2B5EF4-FFF2-40B4-BE49-F238E27FC236}">
                  <a16:creationId xmlns:a16="http://schemas.microsoft.com/office/drawing/2014/main" id="{5C291470-5996-EE4C-BAC8-ACE293443944}"/>
                </a:ext>
              </a:extLst>
            </p:cNvPr>
            <p:cNvSpPr>
              <a:spLocks/>
            </p:cNvSpPr>
            <p:nvPr/>
          </p:nvSpPr>
          <p:spPr bwMode="auto">
            <a:xfrm>
              <a:off x="6859425" y="4525526"/>
              <a:ext cx="76432" cy="19114"/>
            </a:xfrm>
            <a:custGeom>
              <a:avLst/>
              <a:gdLst>
                <a:gd name="T0" fmla="*/ 1 w 8"/>
                <a:gd name="T1" fmla="*/ 2 h 2"/>
                <a:gd name="T2" fmla="*/ 6 w 8"/>
                <a:gd name="T3" fmla="*/ 0 h 2"/>
                <a:gd name="T4" fmla="*/ 1 w 8"/>
                <a:gd name="T5" fmla="*/ 2 h 2"/>
              </a:gdLst>
              <a:ahLst/>
              <a:cxnLst>
                <a:cxn ang="0">
                  <a:pos x="T0" y="T1"/>
                </a:cxn>
                <a:cxn ang="0">
                  <a:pos x="T2" y="T3"/>
                </a:cxn>
                <a:cxn ang="0">
                  <a:pos x="T4" y="T5"/>
                </a:cxn>
              </a:cxnLst>
              <a:rect l="0" t="0" r="r" b="b"/>
              <a:pathLst>
                <a:path w="8" h="2">
                  <a:moveTo>
                    <a:pt x="1" y="2"/>
                  </a:moveTo>
                  <a:cubicBezTo>
                    <a:pt x="0" y="2"/>
                    <a:pt x="4" y="0"/>
                    <a:pt x="6" y="0"/>
                  </a:cubicBezTo>
                  <a:cubicBezTo>
                    <a:pt x="8" y="0"/>
                    <a:pt x="4" y="2"/>
                    <a:pt x="1"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15" name="Freeform 588">
              <a:extLst>
                <a:ext uri="{FF2B5EF4-FFF2-40B4-BE49-F238E27FC236}">
                  <a16:creationId xmlns:a16="http://schemas.microsoft.com/office/drawing/2014/main" id="{FAD3AFBA-48CD-A24C-AE30-CDCC883E7052}"/>
                </a:ext>
              </a:extLst>
            </p:cNvPr>
            <p:cNvSpPr>
              <a:spLocks/>
            </p:cNvSpPr>
            <p:nvPr/>
          </p:nvSpPr>
          <p:spPr bwMode="auto">
            <a:xfrm>
              <a:off x="6821208" y="4496854"/>
              <a:ext cx="95541" cy="47785"/>
            </a:xfrm>
            <a:custGeom>
              <a:avLst/>
              <a:gdLst>
                <a:gd name="T0" fmla="*/ 2 w 10"/>
                <a:gd name="T1" fmla="*/ 3 h 5"/>
                <a:gd name="T2" fmla="*/ 10 w 10"/>
                <a:gd name="T3" fmla="*/ 1 h 5"/>
                <a:gd name="T4" fmla="*/ 2 w 10"/>
                <a:gd name="T5" fmla="*/ 3 h 5"/>
              </a:gdLst>
              <a:ahLst/>
              <a:cxnLst>
                <a:cxn ang="0">
                  <a:pos x="T0" y="T1"/>
                </a:cxn>
                <a:cxn ang="0">
                  <a:pos x="T2" y="T3"/>
                </a:cxn>
                <a:cxn ang="0">
                  <a:pos x="T4" y="T5"/>
                </a:cxn>
              </a:cxnLst>
              <a:rect l="0" t="0" r="r" b="b"/>
              <a:pathLst>
                <a:path w="10" h="5">
                  <a:moveTo>
                    <a:pt x="2" y="3"/>
                  </a:moveTo>
                  <a:cubicBezTo>
                    <a:pt x="0" y="2"/>
                    <a:pt x="10" y="0"/>
                    <a:pt x="10" y="1"/>
                  </a:cubicBezTo>
                  <a:cubicBezTo>
                    <a:pt x="10" y="2"/>
                    <a:pt x="6" y="5"/>
                    <a:pt x="2"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16" name="Freeform 589">
              <a:extLst>
                <a:ext uri="{FF2B5EF4-FFF2-40B4-BE49-F238E27FC236}">
                  <a16:creationId xmlns:a16="http://schemas.microsoft.com/office/drawing/2014/main" id="{A1AF1900-5456-2442-834F-D9550E70812F}"/>
                </a:ext>
              </a:extLst>
            </p:cNvPr>
            <p:cNvSpPr>
              <a:spLocks/>
            </p:cNvSpPr>
            <p:nvPr/>
          </p:nvSpPr>
          <p:spPr bwMode="auto">
            <a:xfrm>
              <a:off x="6830763" y="4458630"/>
              <a:ext cx="66879" cy="47785"/>
            </a:xfrm>
            <a:custGeom>
              <a:avLst/>
              <a:gdLst>
                <a:gd name="T0" fmla="*/ 1 w 7"/>
                <a:gd name="T1" fmla="*/ 5 h 5"/>
                <a:gd name="T2" fmla="*/ 0 w 7"/>
                <a:gd name="T3" fmla="*/ 1 h 5"/>
                <a:gd name="T4" fmla="*/ 4 w 7"/>
                <a:gd name="T5" fmla="*/ 2 h 5"/>
                <a:gd name="T6" fmla="*/ 7 w 7"/>
                <a:gd name="T7" fmla="*/ 4 h 5"/>
                <a:gd name="T8" fmla="*/ 1 w 7"/>
                <a:gd name="T9" fmla="*/ 5 h 5"/>
                <a:gd name="T10" fmla="*/ 1 w 7"/>
                <a:gd name="T11" fmla="*/ 5 h 5"/>
              </a:gdLst>
              <a:ahLst/>
              <a:cxnLst>
                <a:cxn ang="0">
                  <a:pos x="T0" y="T1"/>
                </a:cxn>
                <a:cxn ang="0">
                  <a:pos x="T2" y="T3"/>
                </a:cxn>
                <a:cxn ang="0">
                  <a:pos x="T4" y="T5"/>
                </a:cxn>
                <a:cxn ang="0">
                  <a:pos x="T6" y="T7"/>
                </a:cxn>
                <a:cxn ang="0">
                  <a:pos x="T8" y="T9"/>
                </a:cxn>
                <a:cxn ang="0">
                  <a:pos x="T10" y="T11"/>
                </a:cxn>
              </a:cxnLst>
              <a:rect l="0" t="0" r="r" b="b"/>
              <a:pathLst>
                <a:path w="7" h="5">
                  <a:moveTo>
                    <a:pt x="1" y="5"/>
                  </a:moveTo>
                  <a:cubicBezTo>
                    <a:pt x="0" y="4"/>
                    <a:pt x="0" y="2"/>
                    <a:pt x="0" y="1"/>
                  </a:cubicBezTo>
                  <a:cubicBezTo>
                    <a:pt x="1" y="0"/>
                    <a:pt x="3" y="1"/>
                    <a:pt x="4" y="2"/>
                  </a:cubicBezTo>
                  <a:cubicBezTo>
                    <a:pt x="4" y="2"/>
                    <a:pt x="7" y="3"/>
                    <a:pt x="7" y="4"/>
                  </a:cubicBezTo>
                  <a:cubicBezTo>
                    <a:pt x="7" y="4"/>
                    <a:pt x="2" y="5"/>
                    <a:pt x="1" y="5"/>
                  </a:cubicBezTo>
                  <a:cubicBezTo>
                    <a:pt x="0" y="4"/>
                    <a:pt x="4" y="5"/>
                    <a:pt x="1"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17" name="Freeform 590">
              <a:extLst>
                <a:ext uri="{FF2B5EF4-FFF2-40B4-BE49-F238E27FC236}">
                  <a16:creationId xmlns:a16="http://schemas.microsoft.com/office/drawing/2014/main" id="{614ED3D4-9C01-BC4A-BD04-0712762C06A7}"/>
                </a:ext>
              </a:extLst>
            </p:cNvPr>
            <p:cNvSpPr>
              <a:spLocks/>
            </p:cNvSpPr>
            <p:nvPr/>
          </p:nvSpPr>
          <p:spPr bwMode="auto">
            <a:xfrm>
              <a:off x="6738407" y="4347133"/>
              <a:ext cx="111465" cy="82827"/>
            </a:xfrm>
            <a:custGeom>
              <a:avLst/>
              <a:gdLst>
                <a:gd name="T0" fmla="*/ 8 w 12"/>
                <a:gd name="T1" fmla="*/ 8 h 9"/>
                <a:gd name="T2" fmla="*/ 3 w 12"/>
                <a:gd name="T3" fmla="*/ 1 h 9"/>
                <a:gd name="T4" fmla="*/ 8 w 12"/>
                <a:gd name="T5" fmla="*/ 8 h 9"/>
              </a:gdLst>
              <a:ahLst/>
              <a:cxnLst>
                <a:cxn ang="0">
                  <a:pos x="T0" y="T1"/>
                </a:cxn>
                <a:cxn ang="0">
                  <a:pos x="T2" y="T3"/>
                </a:cxn>
                <a:cxn ang="0">
                  <a:pos x="T4" y="T5"/>
                </a:cxn>
              </a:cxnLst>
              <a:rect l="0" t="0" r="r" b="b"/>
              <a:pathLst>
                <a:path w="12" h="9">
                  <a:moveTo>
                    <a:pt x="8" y="8"/>
                  </a:moveTo>
                  <a:cubicBezTo>
                    <a:pt x="6" y="9"/>
                    <a:pt x="0" y="0"/>
                    <a:pt x="3" y="1"/>
                  </a:cubicBezTo>
                  <a:cubicBezTo>
                    <a:pt x="6" y="3"/>
                    <a:pt x="12" y="8"/>
                    <a:pt x="8" y="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18" name="Freeform 591">
              <a:extLst>
                <a:ext uri="{FF2B5EF4-FFF2-40B4-BE49-F238E27FC236}">
                  <a16:creationId xmlns:a16="http://schemas.microsoft.com/office/drawing/2014/main" id="{F24740D3-E228-CB4B-AA0C-66AAEF4E2423}"/>
                </a:ext>
              </a:extLst>
            </p:cNvPr>
            <p:cNvSpPr>
              <a:spLocks/>
            </p:cNvSpPr>
            <p:nvPr/>
          </p:nvSpPr>
          <p:spPr bwMode="auto">
            <a:xfrm>
              <a:off x="6916751" y="4337578"/>
              <a:ext cx="82803" cy="28669"/>
            </a:xfrm>
            <a:custGeom>
              <a:avLst/>
              <a:gdLst>
                <a:gd name="T0" fmla="*/ 2 w 9"/>
                <a:gd name="T1" fmla="*/ 1 h 3"/>
                <a:gd name="T2" fmla="*/ 8 w 9"/>
                <a:gd name="T3" fmla="*/ 2 h 3"/>
                <a:gd name="T4" fmla="*/ 2 w 9"/>
                <a:gd name="T5" fmla="*/ 1 h 3"/>
              </a:gdLst>
              <a:ahLst/>
              <a:cxnLst>
                <a:cxn ang="0">
                  <a:pos x="T0" y="T1"/>
                </a:cxn>
                <a:cxn ang="0">
                  <a:pos x="T2" y="T3"/>
                </a:cxn>
                <a:cxn ang="0">
                  <a:pos x="T4" y="T5"/>
                </a:cxn>
              </a:cxnLst>
              <a:rect l="0" t="0" r="r" b="b"/>
              <a:pathLst>
                <a:path w="9" h="3">
                  <a:moveTo>
                    <a:pt x="2" y="1"/>
                  </a:moveTo>
                  <a:cubicBezTo>
                    <a:pt x="5" y="0"/>
                    <a:pt x="9" y="2"/>
                    <a:pt x="8" y="2"/>
                  </a:cubicBezTo>
                  <a:cubicBezTo>
                    <a:pt x="3" y="3"/>
                    <a:pt x="0" y="2"/>
                    <a:pt x="2"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19" name="Freeform 592">
              <a:extLst>
                <a:ext uri="{FF2B5EF4-FFF2-40B4-BE49-F238E27FC236}">
                  <a16:creationId xmlns:a16="http://schemas.microsoft.com/office/drawing/2014/main" id="{4D50F310-27A5-3041-830E-91170C4F0949}"/>
                </a:ext>
              </a:extLst>
            </p:cNvPr>
            <p:cNvSpPr>
              <a:spLocks/>
            </p:cNvSpPr>
            <p:nvPr/>
          </p:nvSpPr>
          <p:spPr bwMode="auto">
            <a:xfrm>
              <a:off x="6757513" y="4187857"/>
              <a:ext cx="334395" cy="178393"/>
            </a:xfrm>
            <a:custGeom>
              <a:avLst/>
              <a:gdLst>
                <a:gd name="T0" fmla="*/ 28 w 36"/>
                <a:gd name="T1" fmla="*/ 17 h 19"/>
                <a:gd name="T2" fmla="*/ 27 w 36"/>
                <a:gd name="T3" fmla="*/ 15 h 19"/>
                <a:gd name="T4" fmla="*/ 22 w 36"/>
                <a:gd name="T5" fmla="*/ 13 h 19"/>
                <a:gd name="T6" fmla="*/ 14 w 36"/>
                <a:gd name="T7" fmla="*/ 14 h 19"/>
                <a:gd name="T8" fmla="*/ 18 w 36"/>
                <a:gd name="T9" fmla="*/ 12 h 19"/>
                <a:gd name="T10" fmla="*/ 8 w 36"/>
                <a:gd name="T11" fmla="*/ 12 h 19"/>
                <a:gd name="T12" fmla="*/ 13 w 36"/>
                <a:gd name="T13" fmla="*/ 10 h 19"/>
                <a:gd name="T14" fmla="*/ 12 w 36"/>
                <a:gd name="T15" fmla="*/ 9 h 19"/>
                <a:gd name="T16" fmla="*/ 13 w 36"/>
                <a:gd name="T17" fmla="*/ 8 h 19"/>
                <a:gd name="T18" fmla="*/ 11 w 36"/>
                <a:gd name="T19" fmla="*/ 8 h 19"/>
                <a:gd name="T20" fmla="*/ 10 w 36"/>
                <a:gd name="T21" fmla="*/ 6 h 19"/>
                <a:gd name="T22" fmla="*/ 6 w 36"/>
                <a:gd name="T23" fmla="*/ 6 h 19"/>
                <a:gd name="T24" fmla="*/ 3 w 36"/>
                <a:gd name="T25" fmla="*/ 5 h 19"/>
                <a:gd name="T26" fmla="*/ 9 w 36"/>
                <a:gd name="T27" fmla="*/ 2 h 19"/>
                <a:gd name="T28" fmla="*/ 16 w 36"/>
                <a:gd name="T29" fmla="*/ 1 h 19"/>
                <a:gd name="T30" fmla="*/ 18 w 36"/>
                <a:gd name="T31" fmla="*/ 5 h 19"/>
                <a:gd name="T32" fmla="*/ 22 w 36"/>
                <a:gd name="T33" fmla="*/ 4 h 19"/>
                <a:gd name="T34" fmla="*/ 25 w 36"/>
                <a:gd name="T35" fmla="*/ 7 h 19"/>
                <a:gd name="T36" fmla="*/ 30 w 36"/>
                <a:gd name="T37" fmla="*/ 7 h 19"/>
                <a:gd name="T38" fmla="*/ 33 w 36"/>
                <a:gd name="T39" fmla="*/ 12 h 19"/>
                <a:gd name="T40" fmla="*/ 34 w 36"/>
                <a:gd name="T41" fmla="*/ 16 h 19"/>
                <a:gd name="T42" fmla="*/ 28 w 36"/>
                <a:gd name="T43" fmla="*/ 17 h 19"/>
                <a:gd name="T44" fmla="*/ 28 w 36"/>
                <a:gd name="T45" fmla="*/ 17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6" h="19">
                  <a:moveTo>
                    <a:pt x="28" y="17"/>
                  </a:moveTo>
                  <a:cubicBezTo>
                    <a:pt x="27" y="17"/>
                    <a:pt x="27" y="16"/>
                    <a:pt x="27" y="15"/>
                  </a:cubicBezTo>
                  <a:cubicBezTo>
                    <a:pt x="26" y="14"/>
                    <a:pt x="23" y="13"/>
                    <a:pt x="22" y="13"/>
                  </a:cubicBezTo>
                  <a:cubicBezTo>
                    <a:pt x="21" y="13"/>
                    <a:pt x="14" y="15"/>
                    <a:pt x="14" y="14"/>
                  </a:cubicBezTo>
                  <a:cubicBezTo>
                    <a:pt x="14" y="14"/>
                    <a:pt x="18" y="12"/>
                    <a:pt x="18" y="12"/>
                  </a:cubicBezTo>
                  <a:cubicBezTo>
                    <a:pt x="15" y="11"/>
                    <a:pt x="11" y="14"/>
                    <a:pt x="8" y="12"/>
                  </a:cubicBezTo>
                  <a:cubicBezTo>
                    <a:pt x="2" y="9"/>
                    <a:pt x="13" y="10"/>
                    <a:pt x="13" y="10"/>
                  </a:cubicBezTo>
                  <a:cubicBezTo>
                    <a:pt x="13" y="10"/>
                    <a:pt x="12" y="9"/>
                    <a:pt x="12" y="9"/>
                  </a:cubicBezTo>
                  <a:cubicBezTo>
                    <a:pt x="12" y="9"/>
                    <a:pt x="13" y="8"/>
                    <a:pt x="13" y="8"/>
                  </a:cubicBezTo>
                  <a:cubicBezTo>
                    <a:pt x="14" y="7"/>
                    <a:pt x="11" y="8"/>
                    <a:pt x="11" y="8"/>
                  </a:cubicBezTo>
                  <a:cubicBezTo>
                    <a:pt x="10" y="7"/>
                    <a:pt x="12" y="6"/>
                    <a:pt x="10" y="6"/>
                  </a:cubicBezTo>
                  <a:cubicBezTo>
                    <a:pt x="9" y="6"/>
                    <a:pt x="7" y="7"/>
                    <a:pt x="6" y="6"/>
                  </a:cubicBezTo>
                  <a:cubicBezTo>
                    <a:pt x="6" y="5"/>
                    <a:pt x="4" y="6"/>
                    <a:pt x="3" y="5"/>
                  </a:cubicBezTo>
                  <a:cubicBezTo>
                    <a:pt x="0" y="0"/>
                    <a:pt x="7" y="2"/>
                    <a:pt x="9" y="2"/>
                  </a:cubicBezTo>
                  <a:cubicBezTo>
                    <a:pt x="11" y="1"/>
                    <a:pt x="14" y="0"/>
                    <a:pt x="16" y="1"/>
                  </a:cubicBezTo>
                  <a:cubicBezTo>
                    <a:pt x="19" y="2"/>
                    <a:pt x="14" y="7"/>
                    <a:pt x="18" y="5"/>
                  </a:cubicBezTo>
                  <a:cubicBezTo>
                    <a:pt x="19" y="5"/>
                    <a:pt x="21" y="3"/>
                    <a:pt x="22" y="4"/>
                  </a:cubicBezTo>
                  <a:cubicBezTo>
                    <a:pt x="23" y="5"/>
                    <a:pt x="24" y="7"/>
                    <a:pt x="25" y="7"/>
                  </a:cubicBezTo>
                  <a:cubicBezTo>
                    <a:pt x="26" y="7"/>
                    <a:pt x="29" y="6"/>
                    <a:pt x="30" y="7"/>
                  </a:cubicBezTo>
                  <a:cubicBezTo>
                    <a:pt x="32" y="8"/>
                    <a:pt x="32" y="11"/>
                    <a:pt x="33" y="12"/>
                  </a:cubicBezTo>
                  <a:cubicBezTo>
                    <a:pt x="34" y="14"/>
                    <a:pt x="36" y="15"/>
                    <a:pt x="34" y="16"/>
                  </a:cubicBezTo>
                  <a:cubicBezTo>
                    <a:pt x="33" y="18"/>
                    <a:pt x="30" y="18"/>
                    <a:pt x="28" y="17"/>
                  </a:cubicBezTo>
                  <a:cubicBezTo>
                    <a:pt x="27" y="16"/>
                    <a:pt x="31" y="19"/>
                    <a:pt x="28" y="1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20" name="Freeform 593">
              <a:extLst>
                <a:ext uri="{FF2B5EF4-FFF2-40B4-BE49-F238E27FC236}">
                  <a16:creationId xmlns:a16="http://schemas.microsoft.com/office/drawing/2014/main" id="{D78CB745-387F-6141-9F65-5388FA03ED17}"/>
                </a:ext>
              </a:extLst>
            </p:cNvPr>
            <p:cNvSpPr>
              <a:spLocks/>
            </p:cNvSpPr>
            <p:nvPr/>
          </p:nvSpPr>
          <p:spPr bwMode="auto">
            <a:xfrm>
              <a:off x="7018660" y="4101847"/>
              <a:ext cx="101909" cy="47785"/>
            </a:xfrm>
            <a:custGeom>
              <a:avLst/>
              <a:gdLst>
                <a:gd name="T0" fmla="*/ 8 w 11"/>
                <a:gd name="T1" fmla="*/ 5 h 5"/>
                <a:gd name="T2" fmla="*/ 4 w 11"/>
                <a:gd name="T3" fmla="*/ 4 h 5"/>
                <a:gd name="T4" fmla="*/ 2 w 11"/>
                <a:gd name="T5" fmla="*/ 3 h 5"/>
                <a:gd name="T6" fmla="*/ 7 w 11"/>
                <a:gd name="T7" fmla="*/ 2 h 5"/>
                <a:gd name="T8" fmla="*/ 8 w 11"/>
                <a:gd name="T9" fmla="*/ 5 h 5"/>
              </a:gdLst>
              <a:ahLst/>
              <a:cxnLst>
                <a:cxn ang="0">
                  <a:pos x="T0" y="T1"/>
                </a:cxn>
                <a:cxn ang="0">
                  <a:pos x="T2" y="T3"/>
                </a:cxn>
                <a:cxn ang="0">
                  <a:pos x="T4" y="T5"/>
                </a:cxn>
                <a:cxn ang="0">
                  <a:pos x="T6" y="T7"/>
                </a:cxn>
                <a:cxn ang="0">
                  <a:pos x="T8" y="T9"/>
                </a:cxn>
              </a:cxnLst>
              <a:rect l="0" t="0" r="r" b="b"/>
              <a:pathLst>
                <a:path w="11" h="5">
                  <a:moveTo>
                    <a:pt x="8" y="5"/>
                  </a:moveTo>
                  <a:cubicBezTo>
                    <a:pt x="6" y="5"/>
                    <a:pt x="6" y="4"/>
                    <a:pt x="4" y="4"/>
                  </a:cubicBezTo>
                  <a:cubicBezTo>
                    <a:pt x="4" y="4"/>
                    <a:pt x="0" y="4"/>
                    <a:pt x="2" y="3"/>
                  </a:cubicBezTo>
                  <a:cubicBezTo>
                    <a:pt x="3" y="1"/>
                    <a:pt x="6" y="0"/>
                    <a:pt x="7" y="2"/>
                  </a:cubicBezTo>
                  <a:cubicBezTo>
                    <a:pt x="9" y="3"/>
                    <a:pt x="11" y="5"/>
                    <a:pt x="8"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21" name="Freeform 594">
              <a:extLst>
                <a:ext uri="{FF2B5EF4-FFF2-40B4-BE49-F238E27FC236}">
                  <a16:creationId xmlns:a16="http://schemas.microsoft.com/office/drawing/2014/main" id="{5598D50D-FD4C-AC49-A0CC-50E5CDA9AEF2}"/>
                </a:ext>
              </a:extLst>
            </p:cNvPr>
            <p:cNvSpPr>
              <a:spLocks/>
            </p:cNvSpPr>
            <p:nvPr/>
          </p:nvSpPr>
          <p:spPr bwMode="auto">
            <a:xfrm>
              <a:off x="7101463" y="4251568"/>
              <a:ext cx="187897" cy="105124"/>
            </a:xfrm>
            <a:custGeom>
              <a:avLst/>
              <a:gdLst>
                <a:gd name="T0" fmla="*/ 8 w 20"/>
                <a:gd name="T1" fmla="*/ 7 h 11"/>
                <a:gd name="T2" fmla="*/ 3 w 20"/>
                <a:gd name="T3" fmla="*/ 5 h 11"/>
                <a:gd name="T4" fmla="*/ 4 w 20"/>
                <a:gd name="T5" fmla="*/ 3 h 11"/>
                <a:gd name="T6" fmla="*/ 1 w 20"/>
                <a:gd name="T7" fmla="*/ 1 h 11"/>
                <a:gd name="T8" fmla="*/ 6 w 20"/>
                <a:gd name="T9" fmla="*/ 1 h 11"/>
                <a:gd name="T10" fmla="*/ 12 w 20"/>
                <a:gd name="T11" fmla="*/ 3 h 11"/>
                <a:gd name="T12" fmla="*/ 16 w 20"/>
                <a:gd name="T13" fmla="*/ 3 h 11"/>
                <a:gd name="T14" fmla="*/ 19 w 20"/>
                <a:gd name="T15" fmla="*/ 4 h 11"/>
                <a:gd name="T16" fmla="*/ 18 w 20"/>
                <a:gd name="T17" fmla="*/ 8 h 11"/>
                <a:gd name="T18" fmla="*/ 15 w 20"/>
                <a:gd name="T19" fmla="*/ 10 h 11"/>
                <a:gd name="T20" fmla="*/ 9 w 20"/>
                <a:gd name="T21" fmla="*/ 11 h 11"/>
                <a:gd name="T22" fmla="*/ 4 w 20"/>
                <a:gd name="T23" fmla="*/ 8 h 11"/>
                <a:gd name="T24" fmla="*/ 8 w 20"/>
                <a:gd name="T25" fmla="*/ 7 h 11"/>
                <a:gd name="T26" fmla="*/ 8 w 20"/>
                <a:gd name="T27" fmla="*/ 7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11">
                  <a:moveTo>
                    <a:pt x="8" y="7"/>
                  </a:moveTo>
                  <a:cubicBezTo>
                    <a:pt x="6" y="7"/>
                    <a:pt x="4" y="6"/>
                    <a:pt x="3" y="5"/>
                  </a:cubicBezTo>
                  <a:cubicBezTo>
                    <a:pt x="0" y="4"/>
                    <a:pt x="4" y="3"/>
                    <a:pt x="4" y="3"/>
                  </a:cubicBezTo>
                  <a:cubicBezTo>
                    <a:pt x="4" y="2"/>
                    <a:pt x="2" y="1"/>
                    <a:pt x="1" y="1"/>
                  </a:cubicBezTo>
                  <a:cubicBezTo>
                    <a:pt x="1" y="0"/>
                    <a:pt x="6" y="1"/>
                    <a:pt x="6" y="1"/>
                  </a:cubicBezTo>
                  <a:cubicBezTo>
                    <a:pt x="8" y="1"/>
                    <a:pt x="10" y="2"/>
                    <a:pt x="12" y="3"/>
                  </a:cubicBezTo>
                  <a:cubicBezTo>
                    <a:pt x="14" y="3"/>
                    <a:pt x="15" y="3"/>
                    <a:pt x="16" y="3"/>
                  </a:cubicBezTo>
                  <a:cubicBezTo>
                    <a:pt x="17" y="3"/>
                    <a:pt x="20" y="4"/>
                    <a:pt x="19" y="4"/>
                  </a:cubicBezTo>
                  <a:cubicBezTo>
                    <a:pt x="17" y="6"/>
                    <a:pt x="16" y="5"/>
                    <a:pt x="18" y="8"/>
                  </a:cubicBezTo>
                  <a:cubicBezTo>
                    <a:pt x="19" y="9"/>
                    <a:pt x="16" y="9"/>
                    <a:pt x="15" y="10"/>
                  </a:cubicBezTo>
                  <a:cubicBezTo>
                    <a:pt x="13" y="10"/>
                    <a:pt x="11" y="11"/>
                    <a:pt x="9" y="11"/>
                  </a:cubicBezTo>
                  <a:cubicBezTo>
                    <a:pt x="8" y="10"/>
                    <a:pt x="4" y="9"/>
                    <a:pt x="4" y="8"/>
                  </a:cubicBezTo>
                  <a:cubicBezTo>
                    <a:pt x="4" y="8"/>
                    <a:pt x="10" y="7"/>
                    <a:pt x="8" y="7"/>
                  </a:cubicBezTo>
                  <a:cubicBezTo>
                    <a:pt x="5" y="6"/>
                    <a:pt x="10" y="7"/>
                    <a:pt x="8" y="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22" name="Freeform 595">
              <a:extLst>
                <a:ext uri="{FF2B5EF4-FFF2-40B4-BE49-F238E27FC236}">
                  <a16:creationId xmlns:a16="http://schemas.microsoft.com/office/drawing/2014/main" id="{D97C4322-6CCE-A44A-A63B-8A0890DA8A63}"/>
                </a:ext>
              </a:extLst>
            </p:cNvPr>
            <p:cNvSpPr>
              <a:spLocks/>
            </p:cNvSpPr>
            <p:nvPr/>
          </p:nvSpPr>
          <p:spPr bwMode="auto">
            <a:xfrm>
              <a:off x="7206560" y="4347133"/>
              <a:ext cx="165604" cy="47785"/>
            </a:xfrm>
            <a:custGeom>
              <a:avLst/>
              <a:gdLst>
                <a:gd name="T0" fmla="*/ 14 w 18"/>
                <a:gd name="T1" fmla="*/ 5 h 5"/>
                <a:gd name="T2" fmla="*/ 16 w 18"/>
                <a:gd name="T3" fmla="*/ 2 h 5"/>
                <a:gd name="T4" fmla="*/ 13 w 18"/>
                <a:gd name="T5" fmla="*/ 1 h 5"/>
                <a:gd name="T6" fmla="*/ 3 w 18"/>
                <a:gd name="T7" fmla="*/ 1 h 5"/>
                <a:gd name="T8" fmla="*/ 4 w 18"/>
                <a:gd name="T9" fmla="*/ 4 h 5"/>
                <a:gd name="T10" fmla="*/ 14 w 18"/>
                <a:gd name="T11" fmla="*/ 5 h 5"/>
                <a:gd name="T12" fmla="*/ 14 w 18"/>
                <a:gd name="T13" fmla="*/ 5 h 5"/>
              </a:gdLst>
              <a:ahLst/>
              <a:cxnLst>
                <a:cxn ang="0">
                  <a:pos x="T0" y="T1"/>
                </a:cxn>
                <a:cxn ang="0">
                  <a:pos x="T2" y="T3"/>
                </a:cxn>
                <a:cxn ang="0">
                  <a:pos x="T4" y="T5"/>
                </a:cxn>
                <a:cxn ang="0">
                  <a:pos x="T6" y="T7"/>
                </a:cxn>
                <a:cxn ang="0">
                  <a:pos x="T8" y="T9"/>
                </a:cxn>
                <a:cxn ang="0">
                  <a:pos x="T10" y="T11"/>
                </a:cxn>
                <a:cxn ang="0">
                  <a:pos x="T12" y="T13"/>
                </a:cxn>
              </a:cxnLst>
              <a:rect l="0" t="0" r="r" b="b"/>
              <a:pathLst>
                <a:path w="18" h="5">
                  <a:moveTo>
                    <a:pt x="14" y="5"/>
                  </a:moveTo>
                  <a:cubicBezTo>
                    <a:pt x="14" y="4"/>
                    <a:pt x="18" y="2"/>
                    <a:pt x="16" y="2"/>
                  </a:cubicBezTo>
                  <a:cubicBezTo>
                    <a:pt x="15" y="1"/>
                    <a:pt x="14" y="1"/>
                    <a:pt x="13" y="1"/>
                  </a:cubicBezTo>
                  <a:cubicBezTo>
                    <a:pt x="10" y="1"/>
                    <a:pt x="6" y="0"/>
                    <a:pt x="3" y="1"/>
                  </a:cubicBezTo>
                  <a:cubicBezTo>
                    <a:pt x="0" y="1"/>
                    <a:pt x="1" y="4"/>
                    <a:pt x="4" y="4"/>
                  </a:cubicBezTo>
                  <a:cubicBezTo>
                    <a:pt x="7" y="4"/>
                    <a:pt x="11" y="5"/>
                    <a:pt x="14" y="5"/>
                  </a:cubicBezTo>
                  <a:cubicBezTo>
                    <a:pt x="16" y="4"/>
                    <a:pt x="12" y="5"/>
                    <a:pt x="14"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23" name="Freeform 596">
              <a:extLst>
                <a:ext uri="{FF2B5EF4-FFF2-40B4-BE49-F238E27FC236}">
                  <a16:creationId xmlns:a16="http://schemas.microsoft.com/office/drawing/2014/main" id="{6E8A6CBF-67F8-6348-B29F-C0BA8C10DCB1}"/>
                </a:ext>
              </a:extLst>
            </p:cNvPr>
            <p:cNvSpPr>
              <a:spLocks/>
            </p:cNvSpPr>
            <p:nvPr/>
          </p:nvSpPr>
          <p:spPr bwMode="auto">
            <a:xfrm>
              <a:off x="7197007" y="4560566"/>
              <a:ext cx="156051" cy="105124"/>
            </a:xfrm>
            <a:custGeom>
              <a:avLst/>
              <a:gdLst>
                <a:gd name="T0" fmla="*/ 7 w 17"/>
                <a:gd name="T1" fmla="*/ 1 h 11"/>
                <a:gd name="T2" fmla="*/ 1 w 17"/>
                <a:gd name="T3" fmla="*/ 6 h 11"/>
                <a:gd name="T4" fmla="*/ 10 w 17"/>
                <a:gd name="T5" fmla="*/ 10 h 11"/>
                <a:gd name="T6" fmla="*/ 15 w 17"/>
                <a:gd name="T7" fmla="*/ 10 h 11"/>
                <a:gd name="T8" fmla="*/ 15 w 17"/>
                <a:gd name="T9" fmla="*/ 8 h 11"/>
                <a:gd name="T10" fmla="*/ 16 w 17"/>
                <a:gd name="T11" fmla="*/ 6 h 11"/>
                <a:gd name="T12" fmla="*/ 7 w 17"/>
                <a:gd name="T13" fmla="*/ 1 h 11"/>
                <a:gd name="T14" fmla="*/ 7 w 17"/>
                <a:gd name="T15" fmla="*/ 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11">
                  <a:moveTo>
                    <a:pt x="7" y="1"/>
                  </a:moveTo>
                  <a:cubicBezTo>
                    <a:pt x="5" y="0"/>
                    <a:pt x="2" y="4"/>
                    <a:pt x="1" y="6"/>
                  </a:cubicBezTo>
                  <a:cubicBezTo>
                    <a:pt x="0" y="8"/>
                    <a:pt x="8" y="10"/>
                    <a:pt x="10" y="10"/>
                  </a:cubicBezTo>
                  <a:cubicBezTo>
                    <a:pt x="11" y="11"/>
                    <a:pt x="14" y="11"/>
                    <a:pt x="15" y="10"/>
                  </a:cubicBezTo>
                  <a:cubicBezTo>
                    <a:pt x="16" y="10"/>
                    <a:pt x="15" y="9"/>
                    <a:pt x="15" y="8"/>
                  </a:cubicBezTo>
                  <a:cubicBezTo>
                    <a:pt x="15" y="7"/>
                    <a:pt x="15" y="6"/>
                    <a:pt x="16" y="6"/>
                  </a:cubicBezTo>
                  <a:cubicBezTo>
                    <a:pt x="17" y="4"/>
                    <a:pt x="9" y="1"/>
                    <a:pt x="7" y="1"/>
                  </a:cubicBezTo>
                  <a:cubicBezTo>
                    <a:pt x="5" y="0"/>
                    <a:pt x="8" y="1"/>
                    <a:pt x="7"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24" name="Freeform 597">
              <a:extLst>
                <a:ext uri="{FF2B5EF4-FFF2-40B4-BE49-F238E27FC236}">
                  <a16:creationId xmlns:a16="http://schemas.microsoft.com/office/drawing/2014/main" id="{3398EC60-3CC9-BE4F-AB98-3F687C785FA7}"/>
                </a:ext>
              </a:extLst>
            </p:cNvPr>
            <p:cNvSpPr>
              <a:spLocks/>
            </p:cNvSpPr>
            <p:nvPr/>
          </p:nvSpPr>
          <p:spPr bwMode="auto">
            <a:xfrm>
              <a:off x="7270254" y="4535082"/>
              <a:ext cx="38217" cy="25484"/>
            </a:xfrm>
            <a:custGeom>
              <a:avLst/>
              <a:gdLst>
                <a:gd name="T0" fmla="*/ 3 w 4"/>
                <a:gd name="T1" fmla="*/ 2 h 3"/>
                <a:gd name="T2" fmla="*/ 1 w 4"/>
                <a:gd name="T3" fmla="*/ 1 h 3"/>
                <a:gd name="T4" fmla="*/ 3 w 4"/>
                <a:gd name="T5" fmla="*/ 2 h 3"/>
              </a:gdLst>
              <a:ahLst/>
              <a:cxnLst>
                <a:cxn ang="0">
                  <a:pos x="T0" y="T1"/>
                </a:cxn>
                <a:cxn ang="0">
                  <a:pos x="T2" y="T3"/>
                </a:cxn>
                <a:cxn ang="0">
                  <a:pos x="T4" y="T5"/>
                </a:cxn>
              </a:cxnLst>
              <a:rect l="0" t="0" r="r" b="b"/>
              <a:pathLst>
                <a:path w="4" h="3">
                  <a:moveTo>
                    <a:pt x="3" y="2"/>
                  </a:moveTo>
                  <a:cubicBezTo>
                    <a:pt x="1" y="3"/>
                    <a:pt x="0" y="1"/>
                    <a:pt x="1" y="1"/>
                  </a:cubicBezTo>
                  <a:cubicBezTo>
                    <a:pt x="2" y="0"/>
                    <a:pt x="4" y="2"/>
                    <a:pt x="3"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25" name="Freeform 598">
              <a:extLst>
                <a:ext uri="{FF2B5EF4-FFF2-40B4-BE49-F238E27FC236}">
                  <a16:creationId xmlns:a16="http://schemas.microsoft.com/office/drawing/2014/main" id="{B3F8A024-E648-2F46-A03F-90F85F087BE9}"/>
                </a:ext>
              </a:extLst>
            </p:cNvPr>
            <p:cNvSpPr>
              <a:spLocks/>
            </p:cNvSpPr>
            <p:nvPr/>
          </p:nvSpPr>
          <p:spPr bwMode="auto">
            <a:xfrm>
              <a:off x="7439043" y="4366247"/>
              <a:ext cx="82803" cy="54153"/>
            </a:xfrm>
            <a:custGeom>
              <a:avLst/>
              <a:gdLst>
                <a:gd name="T0" fmla="*/ 1 w 9"/>
                <a:gd name="T1" fmla="*/ 5 h 6"/>
                <a:gd name="T2" fmla="*/ 1 w 9"/>
                <a:gd name="T3" fmla="*/ 1 h 6"/>
                <a:gd name="T4" fmla="*/ 5 w 9"/>
                <a:gd name="T5" fmla="*/ 1 h 6"/>
                <a:gd name="T6" fmla="*/ 9 w 9"/>
                <a:gd name="T7" fmla="*/ 3 h 6"/>
                <a:gd name="T8" fmla="*/ 5 w 9"/>
                <a:gd name="T9" fmla="*/ 5 h 6"/>
                <a:gd name="T10" fmla="*/ 1 w 9"/>
                <a:gd name="T11" fmla="*/ 5 h 6"/>
                <a:gd name="T12" fmla="*/ 1 w 9"/>
                <a:gd name="T13" fmla="*/ 5 h 6"/>
              </a:gdLst>
              <a:ahLst/>
              <a:cxnLst>
                <a:cxn ang="0">
                  <a:pos x="T0" y="T1"/>
                </a:cxn>
                <a:cxn ang="0">
                  <a:pos x="T2" y="T3"/>
                </a:cxn>
                <a:cxn ang="0">
                  <a:pos x="T4" y="T5"/>
                </a:cxn>
                <a:cxn ang="0">
                  <a:pos x="T6" y="T7"/>
                </a:cxn>
                <a:cxn ang="0">
                  <a:pos x="T8" y="T9"/>
                </a:cxn>
                <a:cxn ang="0">
                  <a:pos x="T10" y="T11"/>
                </a:cxn>
                <a:cxn ang="0">
                  <a:pos x="T12" y="T13"/>
                </a:cxn>
              </a:cxnLst>
              <a:rect l="0" t="0" r="r" b="b"/>
              <a:pathLst>
                <a:path w="9" h="6">
                  <a:moveTo>
                    <a:pt x="1" y="5"/>
                  </a:moveTo>
                  <a:cubicBezTo>
                    <a:pt x="1" y="5"/>
                    <a:pt x="2" y="2"/>
                    <a:pt x="1" y="1"/>
                  </a:cubicBezTo>
                  <a:cubicBezTo>
                    <a:pt x="1" y="0"/>
                    <a:pt x="4" y="1"/>
                    <a:pt x="5" y="1"/>
                  </a:cubicBezTo>
                  <a:cubicBezTo>
                    <a:pt x="6" y="1"/>
                    <a:pt x="9" y="2"/>
                    <a:pt x="9" y="3"/>
                  </a:cubicBezTo>
                  <a:cubicBezTo>
                    <a:pt x="8" y="4"/>
                    <a:pt x="6" y="5"/>
                    <a:pt x="5" y="5"/>
                  </a:cubicBezTo>
                  <a:cubicBezTo>
                    <a:pt x="3" y="6"/>
                    <a:pt x="3" y="6"/>
                    <a:pt x="1" y="5"/>
                  </a:cubicBezTo>
                  <a:cubicBezTo>
                    <a:pt x="0" y="4"/>
                    <a:pt x="2" y="6"/>
                    <a:pt x="1"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26" name="Freeform 599">
              <a:extLst>
                <a:ext uri="{FF2B5EF4-FFF2-40B4-BE49-F238E27FC236}">
                  <a16:creationId xmlns:a16="http://schemas.microsoft.com/office/drawing/2014/main" id="{A8B68707-5098-D04D-AD94-0863CDBAFDF7}"/>
                </a:ext>
              </a:extLst>
            </p:cNvPr>
            <p:cNvSpPr>
              <a:spLocks/>
            </p:cNvSpPr>
            <p:nvPr/>
          </p:nvSpPr>
          <p:spPr bwMode="auto">
            <a:xfrm>
              <a:off x="7483629" y="4449069"/>
              <a:ext cx="28662" cy="38227"/>
            </a:xfrm>
            <a:custGeom>
              <a:avLst/>
              <a:gdLst>
                <a:gd name="T0" fmla="*/ 2 w 3"/>
                <a:gd name="T1" fmla="*/ 1 h 4"/>
                <a:gd name="T2" fmla="*/ 1 w 3"/>
                <a:gd name="T3" fmla="*/ 3 h 4"/>
                <a:gd name="T4" fmla="*/ 2 w 3"/>
                <a:gd name="T5" fmla="*/ 1 h 4"/>
              </a:gdLst>
              <a:ahLst/>
              <a:cxnLst>
                <a:cxn ang="0">
                  <a:pos x="T0" y="T1"/>
                </a:cxn>
                <a:cxn ang="0">
                  <a:pos x="T2" y="T3"/>
                </a:cxn>
                <a:cxn ang="0">
                  <a:pos x="T4" y="T5"/>
                </a:cxn>
              </a:cxnLst>
              <a:rect l="0" t="0" r="r" b="b"/>
              <a:pathLst>
                <a:path w="3" h="4">
                  <a:moveTo>
                    <a:pt x="2" y="1"/>
                  </a:moveTo>
                  <a:cubicBezTo>
                    <a:pt x="0" y="0"/>
                    <a:pt x="0" y="3"/>
                    <a:pt x="1" y="3"/>
                  </a:cubicBezTo>
                  <a:cubicBezTo>
                    <a:pt x="2" y="4"/>
                    <a:pt x="3" y="2"/>
                    <a:pt x="2"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27" name="Freeform 600">
              <a:extLst>
                <a:ext uri="{FF2B5EF4-FFF2-40B4-BE49-F238E27FC236}">
                  <a16:creationId xmlns:a16="http://schemas.microsoft.com/office/drawing/2014/main" id="{649CE0E7-2971-2D47-95E5-D255A7EBFDD8}"/>
                </a:ext>
              </a:extLst>
            </p:cNvPr>
            <p:cNvSpPr>
              <a:spLocks/>
            </p:cNvSpPr>
            <p:nvPr/>
          </p:nvSpPr>
          <p:spPr bwMode="auto">
            <a:xfrm>
              <a:off x="7177896" y="4420403"/>
              <a:ext cx="831212" cy="254845"/>
            </a:xfrm>
            <a:custGeom>
              <a:avLst/>
              <a:gdLst>
                <a:gd name="T0" fmla="*/ 17 w 89"/>
                <a:gd name="T1" fmla="*/ 7 h 27"/>
                <a:gd name="T2" fmla="*/ 19 w 89"/>
                <a:gd name="T3" fmla="*/ 4 h 27"/>
                <a:gd name="T4" fmla="*/ 15 w 89"/>
                <a:gd name="T5" fmla="*/ 2 h 27"/>
                <a:gd name="T6" fmla="*/ 12 w 89"/>
                <a:gd name="T7" fmla="*/ 2 h 27"/>
                <a:gd name="T8" fmla="*/ 4 w 89"/>
                <a:gd name="T9" fmla="*/ 1 h 27"/>
                <a:gd name="T10" fmla="*/ 4 w 89"/>
                <a:gd name="T11" fmla="*/ 3 h 27"/>
                <a:gd name="T12" fmla="*/ 0 w 89"/>
                <a:gd name="T13" fmla="*/ 4 h 27"/>
                <a:gd name="T14" fmla="*/ 5 w 89"/>
                <a:gd name="T15" fmla="*/ 5 h 27"/>
                <a:gd name="T16" fmla="*/ 7 w 89"/>
                <a:gd name="T17" fmla="*/ 6 h 27"/>
                <a:gd name="T18" fmla="*/ 6 w 89"/>
                <a:gd name="T19" fmla="*/ 7 h 27"/>
                <a:gd name="T20" fmla="*/ 24 w 89"/>
                <a:gd name="T21" fmla="*/ 13 h 27"/>
                <a:gd name="T22" fmla="*/ 25 w 89"/>
                <a:gd name="T23" fmla="*/ 16 h 27"/>
                <a:gd name="T24" fmla="*/ 24 w 89"/>
                <a:gd name="T25" fmla="*/ 21 h 27"/>
                <a:gd name="T26" fmla="*/ 27 w 89"/>
                <a:gd name="T27" fmla="*/ 25 h 27"/>
                <a:gd name="T28" fmla="*/ 30 w 89"/>
                <a:gd name="T29" fmla="*/ 24 h 27"/>
                <a:gd name="T30" fmla="*/ 33 w 89"/>
                <a:gd name="T31" fmla="*/ 26 h 27"/>
                <a:gd name="T32" fmla="*/ 38 w 89"/>
                <a:gd name="T33" fmla="*/ 26 h 27"/>
                <a:gd name="T34" fmla="*/ 42 w 89"/>
                <a:gd name="T35" fmla="*/ 23 h 27"/>
                <a:gd name="T36" fmla="*/ 45 w 89"/>
                <a:gd name="T37" fmla="*/ 26 h 27"/>
                <a:gd name="T38" fmla="*/ 52 w 89"/>
                <a:gd name="T39" fmla="*/ 27 h 27"/>
                <a:gd name="T40" fmla="*/ 62 w 89"/>
                <a:gd name="T41" fmla="*/ 27 h 27"/>
                <a:gd name="T42" fmla="*/ 65 w 89"/>
                <a:gd name="T43" fmla="*/ 27 h 27"/>
                <a:gd name="T44" fmla="*/ 67 w 89"/>
                <a:gd name="T45" fmla="*/ 24 h 27"/>
                <a:gd name="T46" fmla="*/ 70 w 89"/>
                <a:gd name="T47" fmla="*/ 25 h 27"/>
                <a:gd name="T48" fmla="*/ 76 w 89"/>
                <a:gd name="T49" fmla="*/ 27 h 27"/>
                <a:gd name="T50" fmla="*/ 82 w 89"/>
                <a:gd name="T51" fmla="*/ 26 h 27"/>
                <a:gd name="T52" fmla="*/ 85 w 89"/>
                <a:gd name="T53" fmla="*/ 24 h 27"/>
                <a:gd name="T54" fmla="*/ 85 w 89"/>
                <a:gd name="T55" fmla="*/ 22 h 27"/>
                <a:gd name="T56" fmla="*/ 82 w 89"/>
                <a:gd name="T57" fmla="*/ 22 h 27"/>
                <a:gd name="T58" fmla="*/ 85 w 89"/>
                <a:gd name="T59" fmla="*/ 17 h 27"/>
                <a:gd name="T60" fmla="*/ 80 w 89"/>
                <a:gd name="T61" fmla="*/ 16 h 27"/>
                <a:gd name="T62" fmla="*/ 78 w 89"/>
                <a:gd name="T63" fmla="*/ 14 h 27"/>
                <a:gd name="T64" fmla="*/ 70 w 89"/>
                <a:gd name="T65" fmla="*/ 14 h 27"/>
                <a:gd name="T66" fmla="*/ 65 w 89"/>
                <a:gd name="T67" fmla="*/ 14 h 27"/>
                <a:gd name="T68" fmla="*/ 55 w 89"/>
                <a:gd name="T69" fmla="*/ 17 h 27"/>
                <a:gd name="T70" fmla="*/ 56 w 89"/>
                <a:gd name="T71" fmla="*/ 18 h 27"/>
                <a:gd name="T72" fmla="*/ 52 w 89"/>
                <a:gd name="T73" fmla="*/ 18 h 27"/>
                <a:gd name="T74" fmla="*/ 49 w 89"/>
                <a:gd name="T75" fmla="*/ 16 h 27"/>
                <a:gd name="T76" fmla="*/ 46 w 89"/>
                <a:gd name="T77" fmla="*/ 17 h 27"/>
                <a:gd name="T78" fmla="*/ 42 w 89"/>
                <a:gd name="T79" fmla="*/ 16 h 27"/>
                <a:gd name="T80" fmla="*/ 41 w 89"/>
                <a:gd name="T81" fmla="*/ 18 h 27"/>
                <a:gd name="T82" fmla="*/ 38 w 89"/>
                <a:gd name="T83" fmla="*/ 16 h 27"/>
                <a:gd name="T84" fmla="*/ 39 w 89"/>
                <a:gd name="T85" fmla="*/ 14 h 27"/>
                <a:gd name="T86" fmla="*/ 34 w 89"/>
                <a:gd name="T87" fmla="*/ 12 h 27"/>
                <a:gd name="T88" fmla="*/ 30 w 89"/>
                <a:gd name="T89" fmla="*/ 13 h 27"/>
                <a:gd name="T90" fmla="*/ 32 w 89"/>
                <a:gd name="T91" fmla="*/ 12 h 27"/>
                <a:gd name="T92" fmla="*/ 28 w 89"/>
                <a:gd name="T93" fmla="*/ 9 h 27"/>
                <a:gd name="T94" fmla="*/ 38 w 89"/>
                <a:gd name="T95" fmla="*/ 10 h 27"/>
                <a:gd name="T96" fmla="*/ 33 w 89"/>
                <a:gd name="T97" fmla="*/ 7 h 27"/>
                <a:gd name="T98" fmla="*/ 28 w 89"/>
                <a:gd name="T99" fmla="*/ 7 h 27"/>
                <a:gd name="T100" fmla="*/ 32 w 89"/>
                <a:gd name="T101" fmla="*/ 6 h 27"/>
                <a:gd name="T102" fmla="*/ 27 w 89"/>
                <a:gd name="T103" fmla="*/ 5 h 27"/>
                <a:gd name="T104" fmla="*/ 17 w 89"/>
                <a:gd name="T105" fmla="*/ 7 h 27"/>
                <a:gd name="T106" fmla="*/ 17 w 89"/>
                <a:gd name="T107" fmla="*/ 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9" h="27">
                  <a:moveTo>
                    <a:pt x="17" y="7"/>
                  </a:moveTo>
                  <a:cubicBezTo>
                    <a:pt x="18" y="7"/>
                    <a:pt x="20" y="5"/>
                    <a:pt x="19" y="4"/>
                  </a:cubicBezTo>
                  <a:cubicBezTo>
                    <a:pt x="18" y="3"/>
                    <a:pt x="16" y="2"/>
                    <a:pt x="15" y="2"/>
                  </a:cubicBezTo>
                  <a:cubicBezTo>
                    <a:pt x="14" y="2"/>
                    <a:pt x="13" y="2"/>
                    <a:pt x="12" y="2"/>
                  </a:cubicBezTo>
                  <a:cubicBezTo>
                    <a:pt x="9" y="1"/>
                    <a:pt x="7" y="0"/>
                    <a:pt x="4" y="1"/>
                  </a:cubicBezTo>
                  <a:cubicBezTo>
                    <a:pt x="0" y="2"/>
                    <a:pt x="3" y="2"/>
                    <a:pt x="4" y="3"/>
                  </a:cubicBezTo>
                  <a:cubicBezTo>
                    <a:pt x="4" y="3"/>
                    <a:pt x="0" y="3"/>
                    <a:pt x="0" y="4"/>
                  </a:cubicBezTo>
                  <a:cubicBezTo>
                    <a:pt x="0" y="5"/>
                    <a:pt x="4" y="5"/>
                    <a:pt x="5" y="5"/>
                  </a:cubicBezTo>
                  <a:cubicBezTo>
                    <a:pt x="5" y="6"/>
                    <a:pt x="7" y="6"/>
                    <a:pt x="7" y="6"/>
                  </a:cubicBezTo>
                  <a:cubicBezTo>
                    <a:pt x="7" y="7"/>
                    <a:pt x="6" y="7"/>
                    <a:pt x="6" y="7"/>
                  </a:cubicBezTo>
                  <a:cubicBezTo>
                    <a:pt x="12" y="11"/>
                    <a:pt x="21" y="5"/>
                    <a:pt x="24" y="13"/>
                  </a:cubicBezTo>
                  <a:cubicBezTo>
                    <a:pt x="24" y="14"/>
                    <a:pt x="26" y="15"/>
                    <a:pt x="25" y="16"/>
                  </a:cubicBezTo>
                  <a:cubicBezTo>
                    <a:pt x="24" y="18"/>
                    <a:pt x="23" y="19"/>
                    <a:pt x="24" y="21"/>
                  </a:cubicBezTo>
                  <a:cubicBezTo>
                    <a:pt x="24" y="21"/>
                    <a:pt x="26" y="25"/>
                    <a:pt x="27" y="25"/>
                  </a:cubicBezTo>
                  <a:cubicBezTo>
                    <a:pt x="28" y="26"/>
                    <a:pt x="30" y="23"/>
                    <a:pt x="30" y="24"/>
                  </a:cubicBezTo>
                  <a:cubicBezTo>
                    <a:pt x="31" y="24"/>
                    <a:pt x="32" y="26"/>
                    <a:pt x="33" y="26"/>
                  </a:cubicBezTo>
                  <a:cubicBezTo>
                    <a:pt x="35" y="27"/>
                    <a:pt x="37" y="26"/>
                    <a:pt x="38" y="26"/>
                  </a:cubicBezTo>
                  <a:cubicBezTo>
                    <a:pt x="39" y="25"/>
                    <a:pt x="41" y="23"/>
                    <a:pt x="42" y="23"/>
                  </a:cubicBezTo>
                  <a:cubicBezTo>
                    <a:pt x="42" y="23"/>
                    <a:pt x="44" y="26"/>
                    <a:pt x="45" y="26"/>
                  </a:cubicBezTo>
                  <a:cubicBezTo>
                    <a:pt x="47" y="27"/>
                    <a:pt x="50" y="27"/>
                    <a:pt x="52" y="27"/>
                  </a:cubicBezTo>
                  <a:cubicBezTo>
                    <a:pt x="56" y="27"/>
                    <a:pt x="59" y="27"/>
                    <a:pt x="62" y="27"/>
                  </a:cubicBezTo>
                  <a:cubicBezTo>
                    <a:pt x="63" y="27"/>
                    <a:pt x="64" y="27"/>
                    <a:pt x="65" y="27"/>
                  </a:cubicBezTo>
                  <a:cubicBezTo>
                    <a:pt x="67" y="26"/>
                    <a:pt x="66" y="24"/>
                    <a:pt x="67" y="24"/>
                  </a:cubicBezTo>
                  <a:cubicBezTo>
                    <a:pt x="68" y="23"/>
                    <a:pt x="69" y="24"/>
                    <a:pt x="70" y="25"/>
                  </a:cubicBezTo>
                  <a:cubicBezTo>
                    <a:pt x="71" y="26"/>
                    <a:pt x="74" y="27"/>
                    <a:pt x="76" y="27"/>
                  </a:cubicBezTo>
                  <a:cubicBezTo>
                    <a:pt x="78" y="27"/>
                    <a:pt x="80" y="27"/>
                    <a:pt x="82" y="26"/>
                  </a:cubicBezTo>
                  <a:cubicBezTo>
                    <a:pt x="84" y="26"/>
                    <a:pt x="83" y="24"/>
                    <a:pt x="85" y="24"/>
                  </a:cubicBezTo>
                  <a:cubicBezTo>
                    <a:pt x="86" y="24"/>
                    <a:pt x="87" y="21"/>
                    <a:pt x="85" y="22"/>
                  </a:cubicBezTo>
                  <a:cubicBezTo>
                    <a:pt x="85" y="22"/>
                    <a:pt x="83" y="22"/>
                    <a:pt x="82" y="22"/>
                  </a:cubicBezTo>
                  <a:cubicBezTo>
                    <a:pt x="82" y="22"/>
                    <a:pt x="89" y="18"/>
                    <a:pt x="85" y="17"/>
                  </a:cubicBezTo>
                  <a:cubicBezTo>
                    <a:pt x="84" y="17"/>
                    <a:pt x="82" y="16"/>
                    <a:pt x="80" y="16"/>
                  </a:cubicBezTo>
                  <a:cubicBezTo>
                    <a:pt x="78" y="16"/>
                    <a:pt x="80" y="14"/>
                    <a:pt x="78" y="14"/>
                  </a:cubicBezTo>
                  <a:cubicBezTo>
                    <a:pt x="75" y="14"/>
                    <a:pt x="73" y="14"/>
                    <a:pt x="70" y="14"/>
                  </a:cubicBezTo>
                  <a:cubicBezTo>
                    <a:pt x="68" y="14"/>
                    <a:pt x="67" y="13"/>
                    <a:pt x="65" y="14"/>
                  </a:cubicBezTo>
                  <a:cubicBezTo>
                    <a:pt x="64" y="14"/>
                    <a:pt x="55" y="16"/>
                    <a:pt x="55" y="17"/>
                  </a:cubicBezTo>
                  <a:cubicBezTo>
                    <a:pt x="55" y="17"/>
                    <a:pt x="56" y="17"/>
                    <a:pt x="56" y="18"/>
                  </a:cubicBezTo>
                  <a:cubicBezTo>
                    <a:pt x="56" y="18"/>
                    <a:pt x="53" y="18"/>
                    <a:pt x="52" y="18"/>
                  </a:cubicBezTo>
                  <a:cubicBezTo>
                    <a:pt x="51" y="18"/>
                    <a:pt x="50" y="17"/>
                    <a:pt x="49" y="16"/>
                  </a:cubicBezTo>
                  <a:cubicBezTo>
                    <a:pt x="48" y="16"/>
                    <a:pt x="47" y="17"/>
                    <a:pt x="46" y="17"/>
                  </a:cubicBezTo>
                  <a:cubicBezTo>
                    <a:pt x="45" y="17"/>
                    <a:pt x="43" y="16"/>
                    <a:pt x="42" y="16"/>
                  </a:cubicBezTo>
                  <a:cubicBezTo>
                    <a:pt x="41" y="16"/>
                    <a:pt x="42" y="18"/>
                    <a:pt x="41" y="18"/>
                  </a:cubicBezTo>
                  <a:cubicBezTo>
                    <a:pt x="40" y="18"/>
                    <a:pt x="39" y="16"/>
                    <a:pt x="38" y="16"/>
                  </a:cubicBezTo>
                  <a:cubicBezTo>
                    <a:pt x="35" y="16"/>
                    <a:pt x="39" y="15"/>
                    <a:pt x="39" y="14"/>
                  </a:cubicBezTo>
                  <a:cubicBezTo>
                    <a:pt x="39" y="13"/>
                    <a:pt x="35" y="12"/>
                    <a:pt x="34" y="12"/>
                  </a:cubicBezTo>
                  <a:cubicBezTo>
                    <a:pt x="34" y="12"/>
                    <a:pt x="30" y="13"/>
                    <a:pt x="30" y="13"/>
                  </a:cubicBezTo>
                  <a:cubicBezTo>
                    <a:pt x="30" y="12"/>
                    <a:pt x="32" y="12"/>
                    <a:pt x="32" y="12"/>
                  </a:cubicBezTo>
                  <a:cubicBezTo>
                    <a:pt x="32" y="11"/>
                    <a:pt x="27" y="10"/>
                    <a:pt x="28" y="9"/>
                  </a:cubicBezTo>
                  <a:cubicBezTo>
                    <a:pt x="28" y="9"/>
                    <a:pt x="38" y="10"/>
                    <a:pt x="38" y="10"/>
                  </a:cubicBezTo>
                  <a:cubicBezTo>
                    <a:pt x="38" y="9"/>
                    <a:pt x="34" y="8"/>
                    <a:pt x="33" y="7"/>
                  </a:cubicBezTo>
                  <a:cubicBezTo>
                    <a:pt x="32" y="7"/>
                    <a:pt x="30" y="7"/>
                    <a:pt x="28" y="7"/>
                  </a:cubicBezTo>
                  <a:cubicBezTo>
                    <a:pt x="29" y="7"/>
                    <a:pt x="31" y="7"/>
                    <a:pt x="32" y="6"/>
                  </a:cubicBezTo>
                  <a:cubicBezTo>
                    <a:pt x="32" y="5"/>
                    <a:pt x="27" y="5"/>
                    <a:pt x="27" y="5"/>
                  </a:cubicBezTo>
                  <a:cubicBezTo>
                    <a:pt x="23" y="5"/>
                    <a:pt x="21" y="6"/>
                    <a:pt x="17" y="7"/>
                  </a:cubicBezTo>
                  <a:cubicBezTo>
                    <a:pt x="17" y="7"/>
                    <a:pt x="18" y="7"/>
                    <a:pt x="17" y="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28" name="Freeform 601">
              <a:extLst>
                <a:ext uri="{FF2B5EF4-FFF2-40B4-BE49-F238E27FC236}">
                  <a16:creationId xmlns:a16="http://schemas.microsoft.com/office/drawing/2014/main" id="{06DCBA8B-1BCB-8949-8ADB-7C82AA8035C8}"/>
                </a:ext>
              </a:extLst>
            </p:cNvPr>
            <p:cNvSpPr>
              <a:spLocks/>
            </p:cNvSpPr>
            <p:nvPr/>
          </p:nvSpPr>
          <p:spPr bwMode="auto">
            <a:xfrm>
              <a:off x="7197007" y="3980797"/>
              <a:ext cx="550956" cy="347225"/>
            </a:xfrm>
            <a:custGeom>
              <a:avLst/>
              <a:gdLst>
                <a:gd name="T0" fmla="*/ 55 w 59"/>
                <a:gd name="T1" fmla="*/ 21 h 37"/>
                <a:gd name="T2" fmla="*/ 46 w 59"/>
                <a:gd name="T3" fmla="*/ 20 h 37"/>
                <a:gd name="T4" fmla="*/ 46 w 59"/>
                <a:gd name="T5" fmla="*/ 18 h 37"/>
                <a:gd name="T6" fmla="*/ 44 w 59"/>
                <a:gd name="T7" fmla="*/ 15 h 37"/>
                <a:gd name="T8" fmla="*/ 44 w 59"/>
                <a:gd name="T9" fmla="*/ 11 h 37"/>
                <a:gd name="T10" fmla="*/ 43 w 59"/>
                <a:gd name="T11" fmla="*/ 15 h 37"/>
                <a:gd name="T12" fmla="*/ 35 w 59"/>
                <a:gd name="T13" fmla="*/ 10 h 37"/>
                <a:gd name="T14" fmla="*/ 24 w 59"/>
                <a:gd name="T15" fmla="*/ 2 h 37"/>
                <a:gd name="T16" fmla="*/ 12 w 59"/>
                <a:gd name="T17" fmla="*/ 1 h 37"/>
                <a:gd name="T18" fmla="*/ 12 w 59"/>
                <a:gd name="T19" fmla="*/ 3 h 37"/>
                <a:gd name="T20" fmla="*/ 6 w 59"/>
                <a:gd name="T21" fmla="*/ 5 h 37"/>
                <a:gd name="T22" fmla="*/ 11 w 59"/>
                <a:gd name="T23" fmla="*/ 9 h 37"/>
                <a:gd name="T24" fmla="*/ 6 w 59"/>
                <a:gd name="T25" fmla="*/ 9 h 37"/>
                <a:gd name="T26" fmla="*/ 5 w 59"/>
                <a:gd name="T27" fmla="*/ 11 h 37"/>
                <a:gd name="T28" fmla="*/ 6 w 59"/>
                <a:gd name="T29" fmla="*/ 14 h 37"/>
                <a:gd name="T30" fmla="*/ 10 w 59"/>
                <a:gd name="T31" fmla="*/ 14 h 37"/>
                <a:gd name="T32" fmla="*/ 0 w 59"/>
                <a:gd name="T33" fmla="*/ 15 h 37"/>
                <a:gd name="T34" fmla="*/ 7 w 59"/>
                <a:gd name="T35" fmla="*/ 20 h 37"/>
                <a:gd name="T36" fmla="*/ 8 w 59"/>
                <a:gd name="T37" fmla="*/ 23 h 37"/>
                <a:gd name="T38" fmla="*/ 14 w 59"/>
                <a:gd name="T39" fmla="*/ 23 h 37"/>
                <a:gd name="T40" fmla="*/ 26 w 59"/>
                <a:gd name="T41" fmla="*/ 23 h 37"/>
                <a:gd name="T42" fmla="*/ 28 w 59"/>
                <a:gd name="T43" fmla="*/ 24 h 37"/>
                <a:gd name="T44" fmla="*/ 16 w 59"/>
                <a:gd name="T45" fmla="*/ 25 h 37"/>
                <a:gd name="T46" fmla="*/ 16 w 59"/>
                <a:gd name="T47" fmla="*/ 30 h 37"/>
                <a:gd name="T48" fmla="*/ 19 w 59"/>
                <a:gd name="T49" fmla="*/ 33 h 37"/>
                <a:gd name="T50" fmla="*/ 32 w 59"/>
                <a:gd name="T51" fmla="*/ 35 h 37"/>
                <a:gd name="T52" fmla="*/ 34 w 59"/>
                <a:gd name="T53" fmla="*/ 36 h 37"/>
                <a:gd name="T54" fmla="*/ 40 w 59"/>
                <a:gd name="T55" fmla="*/ 35 h 37"/>
                <a:gd name="T56" fmla="*/ 41 w 59"/>
                <a:gd name="T57" fmla="*/ 35 h 37"/>
                <a:gd name="T58" fmla="*/ 41 w 59"/>
                <a:gd name="T59" fmla="*/ 29 h 37"/>
                <a:gd name="T60" fmla="*/ 46 w 59"/>
                <a:gd name="T61" fmla="*/ 30 h 37"/>
                <a:gd name="T62" fmla="*/ 51 w 59"/>
                <a:gd name="T63" fmla="*/ 28 h 37"/>
                <a:gd name="T64" fmla="*/ 54 w 59"/>
                <a:gd name="T65" fmla="*/ 26 h 37"/>
                <a:gd name="T66" fmla="*/ 58 w 59"/>
                <a:gd name="T67" fmla="*/ 2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9" h="37">
                  <a:moveTo>
                    <a:pt x="58" y="24"/>
                  </a:moveTo>
                  <a:cubicBezTo>
                    <a:pt x="58" y="22"/>
                    <a:pt x="56" y="22"/>
                    <a:pt x="55" y="21"/>
                  </a:cubicBezTo>
                  <a:cubicBezTo>
                    <a:pt x="54" y="20"/>
                    <a:pt x="53" y="22"/>
                    <a:pt x="52" y="21"/>
                  </a:cubicBezTo>
                  <a:cubicBezTo>
                    <a:pt x="50" y="19"/>
                    <a:pt x="48" y="21"/>
                    <a:pt x="46" y="20"/>
                  </a:cubicBezTo>
                  <a:cubicBezTo>
                    <a:pt x="46" y="20"/>
                    <a:pt x="48" y="19"/>
                    <a:pt x="48" y="18"/>
                  </a:cubicBezTo>
                  <a:cubicBezTo>
                    <a:pt x="48" y="18"/>
                    <a:pt x="46" y="18"/>
                    <a:pt x="46" y="18"/>
                  </a:cubicBezTo>
                  <a:cubicBezTo>
                    <a:pt x="46" y="17"/>
                    <a:pt x="47" y="17"/>
                    <a:pt x="47" y="16"/>
                  </a:cubicBezTo>
                  <a:cubicBezTo>
                    <a:pt x="47" y="15"/>
                    <a:pt x="44" y="16"/>
                    <a:pt x="44" y="15"/>
                  </a:cubicBezTo>
                  <a:cubicBezTo>
                    <a:pt x="43" y="15"/>
                    <a:pt x="45" y="14"/>
                    <a:pt x="45" y="14"/>
                  </a:cubicBezTo>
                  <a:cubicBezTo>
                    <a:pt x="46" y="13"/>
                    <a:pt x="44" y="12"/>
                    <a:pt x="44" y="11"/>
                  </a:cubicBezTo>
                  <a:cubicBezTo>
                    <a:pt x="43" y="10"/>
                    <a:pt x="38" y="11"/>
                    <a:pt x="38" y="11"/>
                  </a:cubicBezTo>
                  <a:cubicBezTo>
                    <a:pt x="38" y="12"/>
                    <a:pt x="43" y="14"/>
                    <a:pt x="43" y="15"/>
                  </a:cubicBezTo>
                  <a:cubicBezTo>
                    <a:pt x="42" y="16"/>
                    <a:pt x="39" y="14"/>
                    <a:pt x="38" y="13"/>
                  </a:cubicBezTo>
                  <a:cubicBezTo>
                    <a:pt x="36" y="12"/>
                    <a:pt x="39" y="10"/>
                    <a:pt x="35" y="10"/>
                  </a:cubicBezTo>
                  <a:cubicBezTo>
                    <a:pt x="33" y="10"/>
                    <a:pt x="30" y="10"/>
                    <a:pt x="29" y="8"/>
                  </a:cubicBezTo>
                  <a:cubicBezTo>
                    <a:pt x="28" y="6"/>
                    <a:pt x="26" y="3"/>
                    <a:pt x="24" y="2"/>
                  </a:cubicBezTo>
                  <a:cubicBezTo>
                    <a:pt x="21" y="1"/>
                    <a:pt x="18" y="0"/>
                    <a:pt x="16" y="0"/>
                  </a:cubicBezTo>
                  <a:cubicBezTo>
                    <a:pt x="15" y="0"/>
                    <a:pt x="10" y="0"/>
                    <a:pt x="12" y="1"/>
                  </a:cubicBezTo>
                  <a:cubicBezTo>
                    <a:pt x="13" y="1"/>
                    <a:pt x="17" y="2"/>
                    <a:pt x="17" y="2"/>
                  </a:cubicBezTo>
                  <a:cubicBezTo>
                    <a:pt x="17" y="4"/>
                    <a:pt x="13" y="3"/>
                    <a:pt x="12" y="3"/>
                  </a:cubicBezTo>
                  <a:cubicBezTo>
                    <a:pt x="12" y="3"/>
                    <a:pt x="13" y="4"/>
                    <a:pt x="13" y="4"/>
                  </a:cubicBezTo>
                  <a:cubicBezTo>
                    <a:pt x="13" y="5"/>
                    <a:pt x="7" y="2"/>
                    <a:pt x="6" y="5"/>
                  </a:cubicBezTo>
                  <a:cubicBezTo>
                    <a:pt x="6" y="5"/>
                    <a:pt x="11" y="7"/>
                    <a:pt x="12" y="7"/>
                  </a:cubicBezTo>
                  <a:cubicBezTo>
                    <a:pt x="10" y="6"/>
                    <a:pt x="11" y="9"/>
                    <a:pt x="11" y="9"/>
                  </a:cubicBezTo>
                  <a:cubicBezTo>
                    <a:pt x="11" y="10"/>
                    <a:pt x="4" y="7"/>
                    <a:pt x="3" y="8"/>
                  </a:cubicBezTo>
                  <a:cubicBezTo>
                    <a:pt x="3" y="7"/>
                    <a:pt x="6" y="8"/>
                    <a:pt x="6" y="9"/>
                  </a:cubicBezTo>
                  <a:cubicBezTo>
                    <a:pt x="6" y="8"/>
                    <a:pt x="4" y="9"/>
                    <a:pt x="4" y="9"/>
                  </a:cubicBezTo>
                  <a:cubicBezTo>
                    <a:pt x="3" y="10"/>
                    <a:pt x="5" y="11"/>
                    <a:pt x="5" y="11"/>
                  </a:cubicBezTo>
                  <a:cubicBezTo>
                    <a:pt x="6" y="12"/>
                    <a:pt x="2" y="12"/>
                    <a:pt x="1" y="12"/>
                  </a:cubicBezTo>
                  <a:cubicBezTo>
                    <a:pt x="2" y="12"/>
                    <a:pt x="4" y="13"/>
                    <a:pt x="6" y="14"/>
                  </a:cubicBezTo>
                  <a:cubicBezTo>
                    <a:pt x="8" y="14"/>
                    <a:pt x="10" y="13"/>
                    <a:pt x="12" y="13"/>
                  </a:cubicBezTo>
                  <a:cubicBezTo>
                    <a:pt x="12" y="13"/>
                    <a:pt x="10" y="14"/>
                    <a:pt x="10" y="14"/>
                  </a:cubicBezTo>
                  <a:cubicBezTo>
                    <a:pt x="10" y="15"/>
                    <a:pt x="11" y="15"/>
                    <a:pt x="11" y="15"/>
                  </a:cubicBezTo>
                  <a:cubicBezTo>
                    <a:pt x="11" y="16"/>
                    <a:pt x="0" y="15"/>
                    <a:pt x="0" y="15"/>
                  </a:cubicBezTo>
                  <a:cubicBezTo>
                    <a:pt x="0" y="15"/>
                    <a:pt x="2" y="18"/>
                    <a:pt x="2" y="18"/>
                  </a:cubicBezTo>
                  <a:cubicBezTo>
                    <a:pt x="3" y="19"/>
                    <a:pt x="7" y="21"/>
                    <a:pt x="7" y="20"/>
                  </a:cubicBezTo>
                  <a:cubicBezTo>
                    <a:pt x="7" y="21"/>
                    <a:pt x="5" y="20"/>
                    <a:pt x="6" y="22"/>
                  </a:cubicBezTo>
                  <a:cubicBezTo>
                    <a:pt x="6" y="22"/>
                    <a:pt x="7" y="23"/>
                    <a:pt x="8" y="23"/>
                  </a:cubicBezTo>
                  <a:cubicBezTo>
                    <a:pt x="9" y="24"/>
                    <a:pt x="10" y="23"/>
                    <a:pt x="11" y="23"/>
                  </a:cubicBezTo>
                  <a:cubicBezTo>
                    <a:pt x="12" y="22"/>
                    <a:pt x="13" y="24"/>
                    <a:pt x="14" y="23"/>
                  </a:cubicBezTo>
                  <a:cubicBezTo>
                    <a:pt x="17" y="22"/>
                    <a:pt x="19" y="21"/>
                    <a:pt x="21" y="22"/>
                  </a:cubicBezTo>
                  <a:cubicBezTo>
                    <a:pt x="23" y="23"/>
                    <a:pt x="24" y="23"/>
                    <a:pt x="26" y="23"/>
                  </a:cubicBezTo>
                  <a:cubicBezTo>
                    <a:pt x="25" y="23"/>
                    <a:pt x="23" y="23"/>
                    <a:pt x="21" y="23"/>
                  </a:cubicBezTo>
                  <a:cubicBezTo>
                    <a:pt x="23" y="23"/>
                    <a:pt x="27" y="23"/>
                    <a:pt x="28" y="24"/>
                  </a:cubicBezTo>
                  <a:cubicBezTo>
                    <a:pt x="28" y="24"/>
                    <a:pt x="23" y="25"/>
                    <a:pt x="23" y="25"/>
                  </a:cubicBezTo>
                  <a:cubicBezTo>
                    <a:pt x="21" y="25"/>
                    <a:pt x="18" y="25"/>
                    <a:pt x="16" y="25"/>
                  </a:cubicBezTo>
                  <a:cubicBezTo>
                    <a:pt x="16" y="26"/>
                    <a:pt x="12" y="27"/>
                    <a:pt x="13" y="27"/>
                  </a:cubicBezTo>
                  <a:cubicBezTo>
                    <a:pt x="14" y="28"/>
                    <a:pt x="15" y="28"/>
                    <a:pt x="16" y="30"/>
                  </a:cubicBezTo>
                  <a:cubicBezTo>
                    <a:pt x="16" y="32"/>
                    <a:pt x="22" y="30"/>
                    <a:pt x="23" y="32"/>
                  </a:cubicBezTo>
                  <a:cubicBezTo>
                    <a:pt x="23" y="32"/>
                    <a:pt x="19" y="32"/>
                    <a:pt x="19" y="33"/>
                  </a:cubicBezTo>
                  <a:cubicBezTo>
                    <a:pt x="20" y="34"/>
                    <a:pt x="25" y="36"/>
                    <a:pt x="26" y="36"/>
                  </a:cubicBezTo>
                  <a:cubicBezTo>
                    <a:pt x="26" y="36"/>
                    <a:pt x="32" y="36"/>
                    <a:pt x="32" y="35"/>
                  </a:cubicBezTo>
                  <a:cubicBezTo>
                    <a:pt x="32" y="35"/>
                    <a:pt x="31" y="35"/>
                    <a:pt x="31" y="35"/>
                  </a:cubicBezTo>
                  <a:cubicBezTo>
                    <a:pt x="31" y="33"/>
                    <a:pt x="35" y="36"/>
                    <a:pt x="34" y="36"/>
                  </a:cubicBezTo>
                  <a:cubicBezTo>
                    <a:pt x="35" y="36"/>
                    <a:pt x="33" y="33"/>
                    <a:pt x="33" y="32"/>
                  </a:cubicBezTo>
                  <a:cubicBezTo>
                    <a:pt x="35" y="31"/>
                    <a:pt x="37" y="37"/>
                    <a:pt x="40" y="35"/>
                  </a:cubicBezTo>
                  <a:cubicBezTo>
                    <a:pt x="41" y="34"/>
                    <a:pt x="39" y="32"/>
                    <a:pt x="40" y="32"/>
                  </a:cubicBezTo>
                  <a:cubicBezTo>
                    <a:pt x="41" y="32"/>
                    <a:pt x="41" y="34"/>
                    <a:pt x="41" y="35"/>
                  </a:cubicBezTo>
                  <a:cubicBezTo>
                    <a:pt x="42" y="35"/>
                    <a:pt x="43" y="31"/>
                    <a:pt x="42" y="31"/>
                  </a:cubicBezTo>
                  <a:cubicBezTo>
                    <a:pt x="42" y="30"/>
                    <a:pt x="42" y="29"/>
                    <a:pt x="41" y="29"/>
                  </a:cubicBezTo>
                  <a:cubicBezTo>
                    <a:pt x="41" y="28"/>
                    <a:pt x="42" y="26"/>
                    <a:pt x="43" y="27"/>
                  </a:cubicBezTo>
                  <a:cubicBezTo>
                    <a:pt x="44" y="28"/>
                    <a:pt x="43" y="32"/>
                    <a:pt x="46" y="30"/>
                  </a:cubicBezTo>
                  <a:cubicBezTo>
                    <a:pt x="47" y="29"/>
                    <a:pt x="50" y="25"/>
                    <a:pt x="52" y="27"/>
                  </a:cubicBezTo>
                  <a:cubicBezTo>
                    <a:pt x="53" y="27"/>
                    <a:pt x="51" y="28"/>
                    <a:pt x="51" y="28"/>
                  </a:cubicBezTo>
                  <a:cubicBezTo>
                    <a:pt x="51" y="28"/>
                    <a:pt x="56" y="27"/>
                    <a:pt x="56" y="27"/>
                  </a:cubicBezTo>
                  <a:cubicBezTo>
                    <a:pt x="56" y="27"/>
                    <a:pt x="54" y="27"/>
                    <a:pt x="54" y="26"/>
                  </a:cubicBezTo>
                  <a:cubicBezTo>
                    <a:pt x="54" y="25"/>
                    <a:pt x="59" y="25"/>
                    <a:pt x="58" y="24"/>
                  </a:cubicBezTo>
                  <a:cubicBezTo>
                    <a:pt x="58" y="22"/>
                    <a:pt x="58" y="25"/>
                    <a:pt x="58" y="2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29" name="Freeform 602">
              <a:extLst>
                <a:ext uri="{FF2B5EF4-FFF2-40B4-BE49-F238E27FC236}">
                  <a16:creationId xmlns:a16="http://schemas.microsoft.com/office/drawing/2014/main" id="{2FA7FA80-0ED7-4D43-BCE9-20A778BBEBED}"/>
                </a:ext>
              </a:extLst>
            </p:cNvPr>
            <p:cNvSpPr>
              <a:spLocks/>
            </p:cNvSpPr>
            <p:nvPr/>
          </p:nvSpPr>
          <p:spPr bwMode="auto">
            <a:xfrm>
              <a:off x="7419934" y="3767367"/>
              <a:ext cx="1455416" cy="758159"/>
            </a:xfrm>
            <a:custGeom>
              <a:avLst/>
              <a:gdLst>
                <a:gd name="T0" fmla="*/ 15 w 156"/>
                <a:gd name="T1" fmla="*/ 77 h 81"/>
                <a:gd name="T2" fmla="*/ 27 w 156"/>
                <a:gd name="T3" fmla="*/ 76 h 81"/>
                <a:gd name="T4" fmla="*/ 37 w 156"/>
                <a:gd name="T5" fmla="*/ 78 h 81"/>
                <a:gd name="T6" fmla="*/ 48 w 156"/>
                <a:gd name="T7" fmla="*/ 77 h 81"/>
                <a:gd name="T8" fmla="*/ 65 w 156"/>
                <a:gd name="T9" fmla="*/ 76 h 81"/>
                <a:gd name="T10" fmla="*/ 59 w 156"/>
                <a:gd name="T11" fmla="*/ 70 h 81"/>
                <a:gd name="T12" fmla="*/ 50 w 156"/>
                <a:gd name="T13" fmla="*/ 65 h 81"/>
                <a:gd name="T14" fmla="*/ 73 w 156"/>
                <a:gd name="T15" fmla="*/ 61 h 81"/>
                <a:gd name="T16" fmla="*/ 76 w 156"/>
                <a:gd name="T17" fmla="*/ 55 h 81"/>
                <a:gd name="T18" fmla="*/ 71 w 156"/>
                <a:gd name="T19" fmla="*/ 50 h 81"/>
                <a:gd name="T20" fmla="*/ 72 w 156"/>
                <a:gd name="T21" fmla="*/ 48 h 81"/>
                <a:gd name="T22" fmla="*/ 78 w 156"/>
                <a:gd name="T23" fmla="*/ 45 h 81"/>
                <a:gd name="T24" fmla="*/ 90 w 156"/>
                <a:gd name="T25" fmla="*/ 44 h 81"/>
                <a:gd name="T26" fmla="*/ 105 w 156"/>
                <a:gd name="T27" fmla="*/ 37 h 81"/>
                <a:gd name="T28" fmla="*/ 105 w 156"/>
                <a:gd name="T29" fmla="*/ 32 h 81"/>
                <a:gd name="T30" fmla="*/ 136 w 156"/>
                <a:gd name="T31" fmla="*/ 21 h 81"/>
                <a:gd name="T32" fmla="*/ 115 w 156"/>
                <a:gd name="T33" fmla="*/ 23 h 81"/>
                <a:gd name="T34" fmla="*/ 134 w 156"/>
                <a:gd name="T35" fmla="*/ 18 h 81"/>
                <a:gd name="T36" fmla="*/ 146 w 156"/>
                <a:gd name="T37" fmla="*/ 10 h 81"/>
                <a:gd name="T38" fmla="*/ 133 w 156"/>
                <a:gd name="T39" fmla="*/ 5 h 81"/>
                <a:gd name="T40" fmla="*/ 121 w 156"/>
                <a:gd name="T41" fmla="*/ 5 h 81"/>
                <a:gd name="T42" fmla="*/ 100 w 156"/>
                <a:gd name="T43" fmla="*/ 2 h 81"/>
                <a:gd name="T44" fmla="*/ 91 w 156"/>
                <a:gd name="T45" fmla="*/ 5 h 81"/>
                <a:gd name="T46" fmla="*/ 80 w 156"/>
                <a:gd name="T47" fmla="*/ 8 h 81"/>
                <a:gd name="T48" fmla="*/ 58 w 156"/>
                <a:gd name="T49" fmla="*/ 4 h 81"/>
                <a:gd name="T50" fmla="*/ 52 w 156"/>
                <a:gd name="T51" fmla="*/ 5 h 81"/>
                <a:gd name="T52" fmla="*/ 46 w 156"/>
                <a:gd name="T53" fmla="*/ 10 h 81"/>
                <a:gd name="T54" fmla="*/ 45 w 156"/>
                <a:gd name="T55" fmla="*/ 12 h 81"/>
                <a:gd name="T56" fmla="*/ 31 w 156"/>
                <a:gd name="T57" fmla="*/ 10 h 81"/>
                <a:gd name="T58" fmla="*/ 34 w 156"/>
                <a:gd name="T59" fmla="*/ 16 h 81"/>
                <a:gd name="T60" fmla="*/ 23 w 156"/>
                <a:gd name="T61" fmla="*/ 16 h 81"/>
                <a:gd name="T62" fmla="*/ 5 w 156"/>
                <a:gd name="T63" fmla="*/ 17 h 81"/>
                <a:gd name="T64" fmla="*/ 11 w 156"/>
                <a:gd name="T65" fmla="*/ 21 h 81"/>
                <a:gd name="T66" fmla="*/ 13 w 156"/>
                <a:gd name="T67" fmla="*/ 26 h 81"/>
                <a:gd name="T68" fmla="*/ 23 w 156"/>
                <a:gd name="T69" fmla="*/ 27 h 81"/>
                <a:gd name="T70" fmla="*/ 20 w 156"/>
                <a:gd name="T71" fmla="*/ 31 h 81"/>
                <a:gd name="T72" fmla="*/ 26 w 156"/>
                <a:gd name="T73" fmla="*/ 30 h 81"/>
                <a:gd name="T74" fmla="*/ 42 w 156"/>
                <a:gd name="T75" fmla="*/ 30 h 81"/>
                <a:gd name="T76" fmla="*/ 52 w 156"/>
                <a:gd name="T77" fmla="*/ 31 h 81"/>
                <a:gd name="T78" fmla="*/ 73 w 156"/>
                <a:gd name="T79" fmla="*/ 21 h 81"/>
                <a:gd name="T80" fmla="*/ 60 w 156"/>
                <a:gd name="T81" fmla="*/ 31 h 81"/>
                <a:gd name="T82" fmla="*/ 44 w 156"/>
                <a:gd name="T83" fmla="*/ 35 h 81"/>
                <a:gd name="T84" fmla="*/ 58 w 156"/>
                <a:gd name="T85" fmla="*/ 42 h 81"/>
                <a:gd name="T86" fmla="*/ 32 w 156"/>
                <a:gd name="T87" fmla="*/ 39 h 81"/>
                <a:gd name="T88" fmla="*/ 42 w 156"/>
                <a:gd name="T89" fmla="*/ 50 h 81"/>
                <a:gd name="T90" fmla="*/ 44 w 156"/>
                <a:gd name="T91" fmla="*/ 52 h 81"/>
                <a:gd name="T92" fmla="*/ 30 w 156"/>
                <a:gd name="T93" fmla="*/ 52 h 81"/>
                <a:gd name="T94" fmla="*/ 27 w 156"/>
                <a:gd name="T95" fmla="*/ 59 h 81"/>
                <a:gd name="T96" fmla="*/ 36 w 156"/>
                <a:gd name="T97" fmla="*/ 57 h 81"/>
                <a:gd name="T98" fmla="*/ 34 w 156"/>
                <a:gd name="T99" fmla="*/ 60 h 81"/>
                <a:gd name="T100" fmla="*/ 37 w 156"/>
                <a:gd name="T101" fmla="*/ 65 h 81"/>
                <a:gd name="T102" fmla="*/ 38 w 156"/>
                <a:gd name="T103" fmla="*/ 68 h 81"/>
                <a:gd name="T104" fmla="*/ 19 w 156"/>
                <a:gd name="T105" fmla="*/ 65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56" h="81">
                  <a:moveTo>
                    <a:pt x="26" y="70"/>
                  </a:moveTo>
                  <a:cubicBezTo>
                    <a:pt x="22" y="70"/>
                    <a:pt x="17" y="70"/>
                    <a:pt x="13" y="71"/>
                  </a:cubicBezTo>
                  <a:cubicBezTo>
                    <a:pt x="11" y="72"/>
                    <a:pt x="11" y="75"/>
                    <a:pt x="12" y="76"/>
                  </a:cubicBezTo>
                  <a:cubicBezTo>
                    <a:pt x="13" y="77"/>
                    <a:pt x="15" y="78"/>
                    <a:pt x="15" y="77"/>
                  </a:cubicBezTo>
                  <a:cubicBezTo>
                    <a:pt x="17" y="77"/>
                    <a:pt x="16" y="76"/>
                    <a:pt x="17" y="75"/>
                  </a:cubicBezTo>
                  <a:cubicBezTo>
                    <a:pt x="17" y="75"/>
                    <a:pt x="17" y="78"/>
                    <a:pt x="17" y="78"/>
                  </a:cubicBezTo>
                  <a:cubicBezTo>
                    <a:pt x="19" y="78"/>
                    <a:pt x="22" y="78"/>
                    <a:pt x="24" y="78"/>
                  </a:cubicBezTo>
                  <a:cubicBezTo>
                    <a:pt x="26" y="78"/>
                    <a:pt x="26" y="76"/>
                    <a:pt x="27" y="76"/>
                  </a:cubicBezTo>
                  <a:cubicBezTo>
                    <a:pt x="29" y="76"/>
                    <a:pt x="27" y="78"/>
                    <a:pt x="27" y="78"/>
                  </a:cubicBezTo>
                  <a:cubicBezTo>
                    <a:pt x="27" y="78"/>
                    <a:pt x="37" y="79"/>
                    <a:pt x="37" y="78"/>
                  </a:cubicBezTo>
                  <a:cubicBezTo>
                    <a:pt x="37" y="78"/>
                    <a:pt x="35" y="77"/>
                    <a:pt x="34" y="76"/>
                  </a:cubicBezTo>
                  <a:cubicBezTo>
                    <a:pt x="34" y="76"/>
                    <a:pt x="38" y="77"/>
                    <a:pt x="37" y="78"/>
                  </a:cubicBezTo>
                  <a:cubicBezTo>
                    <a:pt x="38" y="77"/>
                    <a:pt x="37" y="76"/>
                    <a:pt x="38" y="76"/>
                  </a:cubicBezTo>
                  <a:cubicBezTo>
                    <a:pt x="38" y="76"/>
                    <a:pt x="40" y="77"/>
                    <a:pt x="41" y="77"/>
                  </a:cubicBezTo>
                  <a:cubicBezTo>
                    <a:pt x="43" y="79"/>
                    <a:pt x="41" y="76"/>
                    <a:pt x="42" y="75"/>
                  </a:cubicBezTo>
                  <a:cubicBezTo>
                    <a:pt x="42" y="75"/>
                    <a:pt x="48" y="78"/>
                    <a:pt x="48" y="77"/>
                  </a:cubicBezTo>
                  <a:cubicBezTo>
                    <a:pt x="48" y="76"/>
                    <a:pt x="46" y="76"/>
                    <a:pt x="46" y="75"/>
                  </a:cubicBezTo>
                  <a:cubicBezTo>
                    <a:pt x="46" y="75"/>
                    <a:pt x="53" y="76"/>
                    <a:pt x="53" y="76"/>
                  </a:cubicBezTo>
                  <a:cubicBezTo>
                    <a:pt x="57" y="76"/>
                    <a:pt x="52" y="79"/>
                    <a:pt x="52" y="80"/>
                  </a:cubicBezTo>
                  <a:cubicBezTo>
                    <a:pt x="52" y="81"/>
                    <a:pt x="64" y="76"/>
                    <a:pt x="65" y="76"/>
                  </a:cubicBezTo>
                  <a:cubicBezTo>
                    <a:pt x="67" y="76"/>
                    <a:pt x="72" y="73"/>
                    <a:pt x="68" y="72"/>
                  </a:cubicBezTo>
                  <a:cubicBezTo>
                    <a:pt x="66" y="71"/>
                    <a:pt x="63" y="73"/>
                    <a:pt x="61" y="72"/>
                  </a:cubicBezTo>
                  <a:cubicBezTo>
                    <a:pt x="61" y="72"/>
                    <a:pt x="63" y="70"/>
                    <a:pt x="63" y="70"/>
                  </a:cubicBezTo>
                  <a:cubicBezTo>
                    <a:pt x="63" y="69"/>
                    <a:pt x="60" y="70"/>
                    <a:pt x="59" y="70"/>
                  </a:cubicBezTo>
                  <a:cubicBezTo>
                    <a:pt x="57" y="70"/>
                    <a:pt x="56" y="68"/>
                    <a:pt x="54" y="68"/>
                  </a:cubicBezTo>
                  <a:cubicBezTo>
                    <a:pt x="53" y="69"/>
                    <a:pt x="50" y="70"/>
                    <a:pt x="48" y="69"/>
                  </a:cubicBezTo>
                  <a:cubicBezTo>
                    <a:pt x="49" y="69"/>
                    <a:pt x="50" y="69"/>
                    <a:pt x="51" y="69"/>
                  </a:cubicBezTo>
                  <a:cubicBezTo>
                    <a:pt x="52" y="68"/>
                    <a:pt x="50" y="66"/>
                    <a:pt x="50" y="65"/>
                  </a:cubicBezTo>
                  <a:cubicBezTo>
                    <a:pt x="50" y="67"/>
                    <a:pt x="59" y="68"/>
                    <a:pt x="60" y="68"/>
                  </a:cubicBezTo>
                  <a:cubicBezTo>
                    <a:pt x="61" y="68"/>
                    <a:pt x="63" y="68"/>
                    <a:pt x="65" y="68"/>
                  </a:cubicBezTo>
                  <a:cubicBezTo>
                    <a:pt x="67" y="68"/>
                    <a:pt x="69" y="65"/>
                    <a:pt x="68" y="64"/>
                  </a:cubicBezTo>
                  <a:cubicBezTo>
                    <a:pt x="65" y="61"/>
                    <a:pt x="71" y="61"/>
                    <a:pt x="73" y="61"/>
                  </a:cubicBezTo>
                  <a:cubicBezTo>
                    <a:pt x="74" y="61"/>
                    <a:pt x="79" y="61"/>
                    <a:pt x="80" y="60"/>
                  </a:cubicBezTo>
                  <a:cubicBezTo>
                    <a:pt x="80" y="60"/>
                    <a:pt x="75" y="58"/>
                    <a:pt x="75" y="58"/>
                  </a:cubicBezTo>
                  <a:cubicBezTo>
                    <a:pt x="77" y="57"/>
                    <a:pt x="81" y="59"/>
                    <a:pt x="82" y="57"/>
                  </a:cubicBezTo>
                  <a:cubicBezTo>
                    <a:pt x="83" y="56"/>
                    <a:pt x="77" y="55"/>
                    <a:pt x="76" y="55"/>
                  </a:cubicBezTo>
                  <a:cubicBezTo>
                    <a:pt x="77" y="55"/>
                    <a:pt x="84" y="54"/>
                    <a:pt x="85" y="53"/>
                  </a:cubicBezTo>
                  <a:cubicBezTo>
                    <a:pt x="87" y="52"/>
                    <a:pt x="77" y="50"/>
                    <a:pt x="77" y="51"/>
                  </a:cubicBezTo>
                  <a:cubicBezTo>
                    <a:pt x="77" y="50"/>
                    <a:pt x="79" y="50"/>
                    <a:pt x="79" y="50"/>
                  </a:cubicBezTo>
                  <a:cubicBezTo>
                    <a:pt x="79" y="49"/>
                    <a:pt x="72" y="50"/>
                    <a:pt x="71" y="50"/>
                  </a:cubicBezTo>
                  <a:cubicBezTo>
                    <a:pt x="69" y="50"/>
                    <a:pt x="68" y="51"/>
                    <a:pt x="66" y="52"/>
                  </a:cubicBezTo>
                  <a:cubicBezTo>
                    <a:pt x="67" y="52"/>
                    <a:pt x="70" y="49"/>
                    <a:pt x="68" y="49"/>
                  </a:cubicBezTo>
                  <a:cubicBezTo>
                    <a:pt x="68" y="49"/>
                    <a:pt x="64" y="49"/>
                    <a:pt x="64" y="48"/>
                  </a:cubicBezTo>
                  <a:cubicBezTo>
                    <a:pt x="64" y="48"/>
                    <a:pt x="71" y="48"/>
                    <a:pt x="72" y="48"/>
                  </a:cubicBezTo>
                  <a:cubicBezTo>
                    <a:pt x="71" y="48"/>
                    <a:pt x="68" y="47"/>
                    <a:pt x="68" y="47"/>
                  </a:cubicBezTo>
                  <a:cubicBezTo>
                    <a:pt x="69" y="46"/>
                    <a:pt x="72" y="48"/>
                    <a:pt x="74" y="47"/>
                  </a:cubicBezTo>
                  <a:cubicBezTo>
                    <a:pt x="73" y="47"/>
                    <a:pt x="69" y="46"/>
                    <a:pt x="69" y="46"/>
                  </a:cubicBezTo>
                  <a:cubicBezTo>
                    <a:pt x="69" y="45"/>
                    <a:pt x="77" y="46"/>
                    <a:pt x="78" y="45"/>
                  </a:cubicBezTo>
                  <a:cubicBezTo>
                    <a:pt x="78" y="45"/>
                    <a:pt x="75" y="44"/>
                    <a:pt x="75" y="44"/>
                  </a:cubicBezTo>
                  <a:cubicBezTo>
                    <a:pt x="74" y="44"/>
                    <a:pt x="77" y="44"/>
                    <a:pt x="77" y="44"/>
                  </a:cubicBezTo>
                  <a:cubicBezTo>
                    <a:pt x="79" y="45"/>
                    <a:pt x="80" y="46"/>
                    <a:pt x="82" y="46"/>
                  </a:cubicBezTo>
                  <a:cubicBezTo>
                    <a:pt x="84" y="46"/>
                    <a:pt x="87" y="45"/>
                    <a:pt x="90" y="44"/>
                  </a:cubicBezTo>
                  <a:cubicBezTo>
                    <a:pt x="98" y="43"/>
                    <a:pt x="85" y="42"/>
                    <a:pt x="84" y="40"/>
                  </a:cubicBezTo>
                  <a:cubicBezTo>
                    <a:pt x="84" y="39"/>
                    <a:pt x="93" y="40"/>
                    <a:pt x="94" y="41"/>
                  </a:cubicBezTo>
                  <a:cubicBezTo>
                    <a:pt x="96" y="42"/>
                    <a:pt x="97" y="42"/>
                    <a:pt x="100" y="41"/>
                  </a:cubicBezTo>
                  <a:cubicBezTo>
                    <a:pt x="101" y="41"/>
                    <a:pt x="106" y="39"/>
                    <a:pt x="105" y="37"/>
                  </a:cubicBezTo>
                  <a:cubicBezTo>
                    <a:pt x="105" y="36"/>
                    <a:pt x="94" y="41"/>
                    <a:pt x="97" y="36"/>
                  </a:cubicBezTo>
                  <a:cubicBezTo>
                    <a:pt x="96" y="37"/>
                    <a:pt x="101" y="37"/>
                    <a:pt x="101" y="37"/>
                  </a:cubicBezTo>
                  <a:cubicBezTo>
                    <a:pt x="104" y="37"/>
                    <a:pt x="106" y="36"/>
                    <a:pt x="108" y="36"/>
                  </a:cubicBezTo>
                  <a:cubicBezTo>
                    <a:pt x="108" y="35"/>
                    <a:pt x="105" y="32"/>
                    <a:pt x="105" y="32"/>
                  </a:cubicBezTo>
                  <a:cubicBezTo>
                    <a:pt x="106" y="32"/>
                    <a:pt x="107" y="33"/>
                    <a:pt x="107" y="34"/>
                  </a:cubicBezTo>
                  <a:cubicBezTo>
                    <a:pt x="108" y="35"/>
                    <a:pt x="110" y="34"/>
                    <a:pt x="111" y="34"/>
                  </a:cubicBezTo>
                  <a:cubicBezTo>
                    <a:pt x="114" y="32"/>
                    <a:pt x="116" y="30"/>
                    <a:pt x="119" y="29"/>
                  </a:cubicBezTo>
                  <a:cubicBezTo>
                    <a:pt x="121" y="28"/>
                    <a:pt x="136" y="22"/>
                    <a:pt x="136" y="21"/>
                  </a:cubicBezTo>
                  <a:cubicBezTo>
                    <a:pt x="136" y="20"/>
                    <a:pt x="123" y="23"/>
                    <a:pt x="122" y="23"/>
                  </a:cubicBezTo>
                  <a:cubicBezTo>
                    <a:pt x="119" y="24"/>
                    <a:pt x="116" y="24"/>
                    <a:pt x="112" y="25"/>
                  </a:cubicBezTo>
                  <a:cubicBezTo>
                    <a:pt x="112" y="25"/>
                    <a:pt x="108" y="25"/>
                    <a:pt x="108" y="25"/>
                  </a:cubicBezTo>
                  <a:cubicBezTo>
                    <a:pt x="108" y="24"/>
                    <a:pt x="114" y="24"/>
                    <a:pt x="115" y="23"/>
                  </a:cubicBezTo>
                  <a:cubicBezTo>
                    <a:pt x="116" y="23"/>
                    <a:pt x="123" y="22"/>
                    <a:pt x="123" y="21"/>
                  </a:cubicBezTo>
                  <a:cubicBezTo>
                    <a:pt x="123" y="22"/>
                    <a:pt x="113" y="20"/>
                    <a:pt x="114" y="19"/>
                  </a:cubicBezTo>
                  <a:cubicBezTo>
                    <a:pt x="114" y="19"/>
                    <a:pt x="126" y="20"/>
                    <a:pt x="127" y="19"/>
                  </a:cubicBezTo>
                  <a:cubicBezTo>
                    <a:pt x="129" y="19"/>
                    <a:pt x="132" y="18"/>
                    <a:pt x="134" y="18"/>
                  </a:cubicBezTo>
                  <a:cubicBezTo>
                    <a:pt x="135" y="18"/>
                    <a:pt x="137" y="18"/>
                    <a:pt x="138" y="18"/>
                  </a:cubicBezTo>
                  <a:cubicBezTo>
                    <a:pt x="142" y="17"/>
                    <a:pt x="146" y="16"/>
                    <a:pt x="149" y="15"/>
                  </a:cubicBezTo>
                  <a:cubicBezTo>
                    <a:pt x="149" y="15"/>
                    <a:pt x="156" y="11"/>
                    <a:pt x="153" y="10"/>
                  </a:cubicBezTo>
                  <a:cubicBezTo>
                    <a:pt x="151" y="10"/>
                    <a:pt x="148" y="10"/>
                    <a:pt x="146" y="10"/>
                  </a:cubicBezTo>
                  <a:cubicBezTo>
                    <a:pt x="145" y="9"/>
                    <a:pt x="143" y="10"/>
                    <a:pt x="143" y="9"/>
                  </a:cubicBezTo>
                  <a:cubicBezTo>
                    <a:pt x="143" y="7"/>
                    <a:pt x="141" y="7"/>
                    <a:pt x="141" y="5"/>
                  </a:cubicBezTo>
                  <a:cubicBezTo>
                    <a:pt x="141" y="5"/>
                    <a:pt x="137" y="6"/>
                    <a:pt x="136" y="6"/>
                  </a:cubicBezTo>
                  <a:cubicBezTo>
                    <a:pt x="135" y="5"/>
                    <a:pt x="134" y="3"/>
                    <a:pt x="133" y="5"/>
                  </a:cubicBezTo>
                  <a:cubicBezTo>
                    <a:pt x="133" y="5"/>
                    <a:pt x="127" y="6"/>
                    <a:pt x="126" y="6"/>
                  </a:cubicBezTo>
                  <a:cubicBezTo>
                    <a:pt x="124" y="7"/>
                    <a:pt x="122" y="7"/>
                    <a:pt x="120" y="7"/>
                  </a:cubicBezTo>
                  <a:cubicBezTo>
                    <a:pt x="120" y="7"/>
                    <a:pt x="116" y="7"/>
                    <a:pt x="116" y="7"/>
                  </a:cubicBezTo>
                  <a:cubicBezTo>
                    <a:pt x="116" y="6"/>
                    <a:pt x="120" y="6"/>
                    <a:pt x="121" y="5"/>
                  </a:cubicBezTo>
                  <a:cubicBezTo>
                    <a:pt x="123" y="5"/>
                    <a:pt x="125" y="4"/>
                    <a:pt x="126" y="3"/>
                  </a:cubicBezTo>
                  <a:cubicBezTo>
                    <a:pt x="124" y="6"/>
                    <a:pt x="103" y="0"/>
                    <a:pt x="102" y="2"/>
                  </a:cubicBezTo>
                  <a:cubicBezTo>
                    <a:pt x="102" y="3"/>
                    <a:pt x="104" y="3"/>
                    <a:pt x="105" y="4"/>
                  </a:cubicBezTo>
                  <a:cubicBezTo>
                    <a:pt x="105" y="5"/>
                    <a:pt x="100" y="2"/>
                    <a:pt x="100" y="2"/>
                  </a:cubicBezTo>
                  <a:cubicBezTo>
                    <a:pt x="98" y="1"/>
                    <a:pt x="95" y="2"/>
                    <a:pt x="94" y="2"/>
                  </a:cubicBezTo>
                  <a:cubicBezTo>
                    <a:pt x="93" y="2"/>
                    <a:pt x="90" y="2"/>
                    <a:pt x="91" y="3"/>
                  </a:cubicBezTo>
                  <a:cubicBezTo>
                    <a:pt x="92" y="4"/>
                    <a:pt x="94" y="7"/>
                    <a:pt x="95" y="6"/>
                  </a:cubicBezTo>
                  <a:cubicBezTo>
                    <a:pt x="95" y="7"/>
                    <a:pt x="91" y="6"/>
                    <a:pt x="91" y="5"/>
                  </a:cubicBezTo>
                  <a:cubicBezTo>
                    <a:pt x="88" y="5"/>
                    <a:pt x="87" y="2"/>
                    <a:pt x="85" y="2"/>
                  </a:cubicBezTo>
                  <a:cubicBezTo>
                    <a:pt x="81" y="2"/>
                    <a:pt x="78" y="2"/>
                    <a:pt x="75" y="2"/>
                  </a:cubicBezTo>
                  <a:cubicBezTo>
                    <a:pt x="70" y="3"/>
                    <a:pt x="73" y="4"/>
                    <a:pt x="76" y="5"/>
                  </a:cubicBezTo>
                  <a:cubicBezTo>
                    <a:pt x="77" y="6"/>
                    <a:pt x="79" y="7"/>
                    <a:pt x="80" y="8"/>
                  </a:cubicBezTo>
                  <a:cubicBezTo>
                    <a:pt x="80" y="8"/>
                    <a:pt x="77" y="10"/>
                    <a:pt x="77" y="10"/>
                  </a:cubicBezTo>
                  <a:cubicBezTo>
                    <a:pt x="76" y="10"/>
                    <a:pt x="78" y="9"/>
                    <a:pt x="78" y="9"/>
                  </a:cubicBezTo>
                  <a:cubicBezTo>
                    <a:pt x="78" y="8"/>
                    <a:pt x="71" y="4"/>
                    <a:pt x="70" y="4"/>
                  </a:cubicBezTo>
                  <a:cubicBezTo>
                    <a:pt x="66" y="4"/>
                    <a:pt x="62" y="3"/>
                    <a:pt x="58" y="4"/>
                  </a:cubicBezTo>
                  <a:cubicBezTo>
                    <a:pt x="58" y="4"/>
                    <a:pt x="60" y="6"/>
                    <a:pt x="61" y="6"/>
                  </a:cubicBezTo>
                  <a:cubicBezTo>
                    <a:pt x="62" y="6"/>
                    <a:pt x="64" y="7"/>
                    <a:pt x="66" y="6"/>
                  </a:cubicBezTo>
                  <a:cubicBezTo>
                    <a:pt x="64" y="7"/>
                    <a:pt x="61" y="8"/>
                    <a:pt x="59" y="7"/>
                  </a:cubicBezTo>
                  <a:cubicBezTo>
                    <a:pt x="58" y="7"/>
                    <a:pt x="51" y="4"/>
                    <a:pt x="52" y="5"/>
                  </a:cubicBezTo>
                  <a:cubicBezTo>
                    <a:pt x="52" y="4"/>
                    <a:pt x="57" y="10"/>
                    <a:pt x="53" y="9"/>
                  </a:cubicBezTo>
                  <a:cubicBezTo>
                    <a:pt x="52" y="8"/>
                    <a:pt x="49" y="7"/>
                    <a:pt x="47" y="8"/>
                  </a:cubicBezTo>
                  <a:cubicBezTo>
                    <a:pt x="48" y="8"/>
                    <a:pt x="51" y="9"/>
                    <a:pt x="51" y="9"/>
                  </a:cubicBezTo>
                  <a:cubicBezTo>
                    <a:pt x="50" y="10"/>
                    <a:pt x="46" y="8"/>
                    <a:pt x="46" y="10"/>
                  </a:cubicBezTo>
                  <a:cubicBezTo>
                    <a:pt x="46" y="11"/>
                    <a:pt x="50" y="12"/>
                    <a:pt x="51" y="13"/>
                  </a:cubicBezTo>
                  <a:cubicBezTo>
                    <a:pt x="54" y="13"/>
                    <a:pt x="61" y="14"/>
                    <a:pt x="61" y="17"/>
                  </a:cubicBezTo>
                  <a:cubicBezTo>
                    <a:pt x="61" y="16"/>
                    <a:pt x="54" y="15"/>
                    <a:pt x="52" y="14"/>
                  </a:cubicBezTo>
                  <a:cubicBezTo>
                    <a:pt x="50" y="14"/>
                    <a:pt x="47" y="11"/>
                    <a:pt x="45" y="12"/>
                  </a:cubicBezTo>
                  <a:cubicBezTo>
                    <a:pt x="45" y="12"/>
                    <a:pt x="48" y="14"/>
                    <a:pt x="48" y="14"/>
                  </a:cubicBezTo>
                  <a:cubicBezTo>
                    <a:pt x="48" y="14"/>
                    <a:pt x="45" y="15"/>
                    <a:pt x="45" y="14"/>
                  </a:cubicBezTo>
                  <a:cubicBezTo>
                    <a:pt x="43" y="13"/>
                    <a:pt x="42" y="12"/>
                    <a:pt x="40" y="11"/>
                  </a:cubicBezTo>
                  <a:cubicBezTo>
                    <a:pt x="39" y="10"/>
                    <a:pt x="31" y="10"/>
                    <a:pt x="31" y="10"/>
                  </a:cubicBezTo>
                  <a:cubicBezTo>
                    <a:pt x="31" y="11"/>
                    <a:pt x="34" y="11"/>
                    <a:pt x="31" y="12"/>
                  </a:cubicBezTo>
                  <a:cubicBezTo>
                    <a:pt x="30" y="12"/>
                    <a:pt x="25" y="14"/>
                    <a:pt x="25" y="14"/>
                  </a:cubicBezTo>
                  <a:cubicBezTo>
                    <a:pt x="26" y="14"/>
                    <a:pt x="29" y="13"/>
                    <a:pt x="29" y="13"/>
                  </a:cubicBezTo>
                  <a:cubicBezTo>
                    <a:pt x="30" y="14"/>
                    <a:pt x="34" y="16"/>
                    <a:pt x="34" y="16"/>
                  </a:cubicBezTo>
                  <a:cubicBezTo>
                    <a:pt x="34" y="16"/>
                    <a:pt x="31" y="15"/>
                    <a:pt x="31" y="16"/>
                  </a:cubicBezTo>
                  <a:cubicBezTo>
                    <a:pt x="31" y="16"/>
                    <a:pt x="32" y="19"/>
                    <a:pt x="30" y="17"/>
                  </a:cubicBezTo>
                  <a:cubicBezTo>
                    <a:pt x="29" y="16"/>
                    <a:pt x="28" y="14"/>
                    <a:pt x="26" y="15"/>
                  </a:cubicBezTo>
                  <a:cubicBezTo>
                    <a:pt x="25" y="15"/>
                    <a:pt x="24" y="17"/>
                    <a:pt x="23" y="16"/>
                  </a:cubicBezTo>
                  <a:cubicBezTo>
                    <a:pt x="22" y="15"/>
                    <a:pt x="21" y="14"/>
                    <a:pt x="19" y="14"/>
                  </a:cubicBezTo>
                  <a:cubicBezTo>
                    <a:pt x="18" y="14"/>
                    <a:pt x="15" y="15"/>
                    <a:pt x="14" y="16"/>
                  </a:cubicBezTo>
                  <a:cubicBezTo>
                    <a:pt x="12" y="17"/>
                    <a:pt x="13" y="18"/>
                    <a:pt x="10" y="17"/>
                  </a:cubicBezTo>
                  <a:cubicBezTo>
                    <a:pt x="8" y="16"/>
                    <a:pt x="7" y="17"/>
                    <a:pt x="5" y="17"/>
                  </a:cubicBezTo>
                  <a:cubicBezTo>
                    <a:pt x="4" y="18"/>
                    <a:pt x="0" y="18"/>
                    <a:pt x="0" y="19"/>
                  </a:cubicBezTo>
                  <a:cubicBezTo>
                    <a:pt x="0" y="21"/>
                    <a:pt x="9" y="19"/>
                    <a:pt x="9" y="20"/>
                  </a:cubicBezTo>
                  <a:cubicBezTo>
                    <a:pt x="9" y="21"/>
                    <a:pt x="6" y="21"/>
                    <a:pt x="5" y="22"/>
                  </a:cubicBezTo>
                  <a:cubicBezTo>
                    <a:pt x="5" y="21"/>
                    <a:pt x="10" y="21"/>
                    <a:pt x="11" y="21"/>
                  </a:cubicBezTo>
                  <a:cubicBezTo>
                    <a:pt x="12" y="21"/>
                    <a:pt x="17" y="21"/>
                    <a:pt x="17" y="21"/>
                  </a:cubicBezTo>
                  <a:cubicBezTo>
                    <a:pt x="17" y="21"/>
                    <a:pt x="15" y="22"/>
                    <a:pt x="14" y="22"/>
                  </a:cubicBezTo>
                  <a:cubicBezTo>
                    <a:pt x="12" y="22"/>
                    <a:pt x="11" y="22"/>
                    <a:pt x="9" y="24"/>
                  </a:cubicBezTo>
                  <a:cubicBezTo>
                    <a:pt x="5" y="26"/>
                    <a:pt x="12" y="26"/>
                    <a:pt x="13" y="26"/>
                  </a:cubicBezTo>
                  <a:cubicBezTo>
                    <a:pt x="17" y="27"/>
                    <a:pt x="20" y="27"/>
                    <a:pt x="24" y="26"/>
                  </a:cubicBezTo>
                  <a:cubicBezTo>
                    <a:pt x="26" y="25"/>
                    <a:pt x="31" y="22"/>
                    <a:pt x="34" y="24"/>
                  </a:cubicBezTo>
                  <a:cubicBezTo>
                    <a:pt x="34" y="24"/>
                    <a:pt x="29" y="26"/>
                    <a:pt x="29" y="26"/>
                  </a:cubicBezTo>
                  <a:cubicBezTo>
                    <a:pt x="27" y="26"/>
                    <a:pt x="25" y="26"/>
                    <a:pt x="23" y="27"/>
                  </a:cubicBezTo>
                  <a:cubicBezTo>
                    <a:pt x="22" y="27"/>
                    <a:pt x="20" y="27"/>
                    <a:pt x="18" y="27"/>
                  </a:cubicBezTo>
                  <a:cubicBezTo>
                    <a:pt x="16" y="28"/>
                    <a:pt x="14" y="27"/>
                    <a:pt x="12" y="28"/>
                  </a:cubicBezTo>
                  <a:cubicBezTo>
                    <a:pt x="13" y="28"/>
                    <a:pt x="16" y="29"/>
                    <a:pt x="16" y="29"/>
                  </a:cubicBezTo>
                  <a:cubicBezTo>
                    <a:pt x="17" y="30"/>
                    <a:pt x="18" y="31"/>
                    <a:pt x="20" y="31"/>
                  </a:cubicBezTo>
                  <a:cubicBezTo>
                    <a:pt x="24" y="31"/>
                    <a:pt x="26" y="28"/>
                    <a:pt x="30" y="27"/>
                  </a:cubicBezTo>
                  <a:cubicBezTo>
                    <a:pt x="31" y="27"/>
                    <a:pt x="44" y="26"/>
                    <a:pt x="44" y="25"/>
                  </a:cubicBezTo>
                  <a:cubicBezTo>
                    <a:pt x="44" y="26"/>
                    <a:pt x="38" y="26"/>
                    <a:pt x="37" y="26"/>
                  </a:cubicBezTo>
                  <a:cubicBezTo>
                    <a:pt x="34" y="27"/>
                    <a:pt x="29" y="28"/>
                    <a:pt x="26" y="30"/>
                  </a:cubicBezTo>
                  <a:cubicBezTo>
                    <a:pt x="23" y="33"/>
                    <a:pt x="32" y="32"/>
                    <a:pt x="33" y="32"/>
                  </a:cubicBezTo>
                  <a:cubicBezTo>
                    <a:pt x="35" y="32"/>
                    <a:pt x="37" y="33"/>
                    <a:pt x="39" y="31"/>
                  </a:cubicBezTo>
                  <a:cubicBezTo>
                    <a:pt x="40" y="31"/>
                    <a:pt x="40" y="30"/>
                    <a:pt x="40" y="29"/>
                  </a:cubicBezTo>
                  <a:cubicBezTo>
                    <a:pt x="41" y="29"/>
                    <a:pt x="42" y="29"/>
                    <a:pt x="42" y="30"/>
                  </a:cubicBezTo>
                  <a:cubicBezTo>
                    <a:pt x="42" y="30"/>
                    <a:pt x="42" y="30"/>
                    <a:pt x="41" y="30"/>
                  </a:cubicBezTo>
                  <a:cubicBezTo>
                    <a:pt x="43" y="30"/>
                    <a:pt x="48" y="28"/>
                    <a:pt x="50" y="29"/>
                  </a:cubicBezTo>
                  <a:cubicBezTo>
                    <a:pt x="49" y="28"/>
                    <a:pt x="44" y="32"/>
                    <a:pt x="43" y="32"/>
                  </a:cubicBezTo>
                  <a:cubicBezTo>
                    <a:pt x="44" y="33"/>
                    <a:pt x="50" y="31"/>
                    <a:pt x="52" y="31"/>
                  </a:cubicBezTo>
                  <a:cubicBezTo>
                    <a:pt x="55" y="31"/>
                    <a:pt x="58" y="30"/>
                    <a:pt x="61" y="28"/>
                  </a:cubicBezTo>
                  <a:cubicBezTo>
                    <a:pt x="62" y="27"/>
                    <a:pt x="62" y="25"/>
                    <a:pt x="62" y="25"/>
                  </a:cubicBezTo>
                  <a:cubicBezTo>
                    <a:pt x="64" y="25"/>
                    <a:pt x="64" y="25"/>
                    <a:pt x="65" y="24"/>
                  </a:cubicBezTo>
                  <a:cubicBezTo>
                    <a:pt x="66" y="24"/>
                    <a:pt x="73" y="20"/>
                    <a:pt x="73" y="21"/>
                  </a:cubicBezTo>
                  <a:cubicBezTo>
                    <a:pt x="73" y="21"/>
                    <a:pt x="69" y="24"/>
                    <a:pt x="69" y="24"/>
                  </a:cubicBezTo>
                  <a:cubicBezTo>
                    <a:pt x="68" y="25"/>
                    <a:pt x="64" y="27"/>
                    <a:pt x="64" y="28"/>
                  </a:cubicBezTo>
                  <a:cubicBezTo>
                    <a:pt x="64" y="29"/>
                    <a:pt x="75" y="28"/>
                    <a:pt x="75" y="29"/>
                  </a:cubicBezTo>
                  <a:cubicBezTo>
                    <a:pt x="75" y="28"/>
                    <a:pt x="60" y="32"/>
                    <a:pt x="60" y="31"/>
                  </a:cubicBezTo>
                  <a:cubicBezTo>
                    <a:pt x="60" y="31"/>
                    <a:pt x="69" y="32"/>
                    <a:pt x="68" y="32"/>
                  </a:cubicBezTo>
                  <a:cubicBezTo>
                    <a:pt x="68" y="33"/>
                    <a:pt x="64" y="33"/>
                    <a:pt x="63" y="33"/>
                  </a:cubicBezTo>
                  <a:cubicBezTo>
                    <a:pt x="61" y="33"/>
                    <a:pt x="58" y="33"/>
                    <a:pt x="56" y="34"/>
                  </a:cubicBezTo>
                  <a:cubicBezTo>
                    <a:pt x="52" y="34"/>
                    <a:pt x="48" y="34"/>
                    <a:pt x="44" y="35"/>
                  </a:cubicBezTo>
                  <a:cubicBezTo>
                    <a:pt x="43" y="35"/>
                    <a:pt x="43" y="36"/>
                    <a:pt x="45" y="36"/>
                  </a:cubicBezTo>
                  <a:cubicBezTo>
                    <a:pt x="46" y="37"/>
                    <a:pt x="49" y="38"/>
                    <a:pt x="50" y="39"/>
                  </a:cubicBezTo>
                  <a:cubicBezTo>
                    <a:pt x="52" y="41"/>
                    <a:pt x="50" y="43"/>
                    <a:pt x="53" y="43"/>
                  </a:cubicBezTo>
                  <a:cubicBezTo>
                    <a:pt x="54" y="42"/>
                    <a:pt x="57" y="43"/>
                    <a:pt x="58" y="42"/>
                  </a:cubicBezTo>
                  <a:cubicBezTo>
                    <a:pt x="49" y="47"/>
                    <a:pt x="44" y="36"/>
                    <a:pt x="37" y="36"/>
                  </a:cubicBezTo>
                  <a:cubicBezTo>
                    <a:pt x="35" y="36"/>
                    <a:pt x="26" y="34"/>
                    <a:pt x="26" y="36"/>
                  </a:cubicBezTo>
                  <a:cubicBezTo>
                    <a:pt x="26" y="36"/>
                    <a:pt x="25" y="38"/>
                    <a:pt x="25" y="38"/>
                  </a:cubicBezTo>
                  <a:cubicBezTo>
                    <a:pt x="26" y="38"/>
                    <a:pt x="32" y="38"/>
                    <a:pt x="32" y="39"/>
                  </a:cubicBezTo>
                  <a:cubicBezTo>
                    <a:pt x="32" y="39"/>
                    <a:pt x="26" y="39"/>
                    <a:pt x="26" y="41"/>
                  </a:cubicBezTo>
                  <a:cubicBezTo>
                    <a:pt x="26" y="42"/>
                    <a:pt x="32" y="42"/>
                    <a:pt x="34" y="43"/>
                  </a:cubicBezTo>
                  <a:cubicBezTo>
                    <a:pt x="35" y="44"/>
                    <a:pt x="36" y="45"/>
                    <a:pt x="37" y="46"/>
                  </a:cubicBezTo>
                  <a:cubicBezTo>
                    <a:pt x="38" y="48"/>
                    <a:pt x="40" y="49"/>
                    <a:pt x="42" y="50"/>
                  </a:cubicBezTo>
                  <a:cubicBezTo>
                    <a:pt x="44" y="51"/>
                    <a:pt x="45" y="51"/>
                    <a:pt x="47" y="50"/>
                  </a:cubicBezTo>
                  <a:cubicBezTo>
                    <a:pt x="48" y="50"/>
                    <a:pt x="50" y="49"/>
                    <a:pt x="51" y="50"/>
                  </a:cubicBezTo>
                  <a:cubicBezTo>
                    <a:pt x="51" y="50"/>
                    <a:pt x="50" y="52"/>
                    <a:pt x="50" y="52"/>
                  </a:cubicBezTo>
                  <a:cubicBezTo>
                    <a:pt x="48" y="52"/>
                    <a:pt x="45" y="51"/>
                    <a:pt x="44" y="52"/>
                  </a:cubicBezTo>
                  <a:cubicBezTo>
                    <a:pt x="44" y="51"/>
                    <a:pt x="48" y="54"/>
                    <a:pt x="48" y="54"/>
                  </a:cubicBezTo>
                  <a:cubicBezTo>
                    <a:pt x="48" y="55"/>
                    <a:pt x="43" y="53"/>
                    <a:pt x="43" y="53"/>
                  </a:cubicBezTo>
                  <a:cubicBezTo>
                    <a:pt x="40" y="51"/>
                    <a:pt x="38" y="51"/>
                    <a:pt x="35" y="51"/>
                  </a:cubicBezTo>
                  <a:cubicBezTo>
                    <a:pt x="33" y="51"/>
                    <a:pt x="32" y="51"/>
                    <a:pt x="30" y="52"/>
                  </a:cubicBezTo>
                  <a:cubicBezTo>
                    <a:pt x="28" y="53"/>
                    <a:pt x="27" y="52"/>
                    <a:pt x="26" y="53"/>
                  </a:cubicBezTo>
                  <a:cubicBezTo>
                    <a:pt x="25" y="54"/>
                    <a:pt x="25" y="55"/>
                    <a:pt x="23" y="55"/>
                  </a:cubicBezTo>
                  <a:cubicBezTo>
                    <a:pt x="22" y="56"/>
                    <a:pt x="21" y="59"/>
                    <a:pt x="23" y="59"/>
                  </a:cubicBezTo>
                  <a:cubicBezTo>
                    <a:pt x="25" y="59"/>
                    <a:pt x="27" y="58"/>
                    <a:pt x="27" y="59"/>
                  </a:cubicBezTo>
                  <a:cubicBezTo>
                    <a:pt x="28" y="61"/>
                    <a:pt x="32" y="60"/>
                    <a:pt x="32" y="59"/>
                  </a:cubicBezTo>
                  <a:cubicBezTo>
                    <a:pt x="33" y="59"/>
                    <a:pt x="35" y="56"/>
                    <a:pt x="35" y="55"/>
                  </a:cubicBezTo>
                  <a:cubicBezTo>
                    <a:pt x="35" y="56"/>
                    <a:pt x="35" y="56"/>
                    <a:pt x="35" y="57"/>
                  </a:cubicBezTo>
                  <a:cubicBezTo>
                    <a:pt x="35" y="57"/>
                    <a:pt x="36" y="57"/>
                    <a:pt x="36" y="57"/>
                  </a:cubicBezTo>
                  <a:cubicBezTo>
                    <a:pt x="36" y="57"/>
                    <a:pt x="35" y="58"/>
                    <a:pt x="35" y="59"/>
                  </a:cubicBezTo>
                  <a:cubicBezTo>
                    <a:pt x="35" y="59"/>
                    <a:pt x="35" y="59"/>
                    <a:pt x="36" y="59"/>
                  </a:cubicBezTo>
                  <a:cubicBezTo>
                    <a:pt x="36" y="59"/>
                    <a:pt x="33" y="60"/>
                    <a:pt x="34" y="60"/>
                  </a:cubicBezTo>
                  <a:cubicBezTo>
                    <a:pt x="34" y="60"/>
                    <a:pt x="34" y="60"/>
                    <a:pt x="34" y="60"/>
                  </a:cubicBezTo>
                  <a:cubicBezTo>
                    <a:pt x="34" y="61"/>
                    <a:pt x="31" y="60"/>
                    <a:pt x="30" y="61"/>
                  </a:cubicBezTo>
                  <a:cubicBezTo>
                    <a:pt x="31" y="61"/>
                    <a:pt x="35" y="61"/>
                    <a:pt x="36" y="62"/>
                  </a:cubicBezTo>
                  <a:cubicBezTo>
                    <a:pt x="36" y="62"/>
                    <a:pt x="31" y="65"/>
                    <a:pt x="32" y="65"/>
                  </a:cubicBezTo>
                  <a:cubicBezTo>
                    <a:pt x="32" y="66"/>
                    <a:pt x="37" y="65"/>
                    <a:pt x="37" y="65"/>
                  </a:cubicBezTo>
                  <a:cubicBezTo>
                    <a:pt x="37" y="65"/>
                    <a:pt x="36" y="65"/>
                    <a:pt x="36" y="65"/>
                  </a:cubicBezTo>
                  <a:cubicBezTo>
                    <a:pt x="36" y="66"/>
                    <a:pt x="41" y="65"/>
                    <a:pt x="42" y="64"/>
                  </a:cubicBezTo>
                  <a:cubicBezTo>
                    <a:pt x="42" y="64"/>
                    <a:pt x="46" y="59"/>
                    <a:pt x="47" y="60"/>
                  </a:cubicBezTo>
                  <a:cubicBezTo>
                    <a:pt x="48" y="61"/>
                    <a:pt x="40" y="67"/>
                    <a:pt x="38" y="68"/>
                  </a:cubicBezTo>
                  <a:cubicBezTo>
                    <a:pt x="35" y="68"/>
                    <a:pt x="33" y="68"/>
                    <a:pt x="30" y="66"/>
                  </a:cubicBezTo>
                  <a:cubicBezTo>
                    <a:pt x="28" y="65"/>
                    <a:pt x="28" y="63"/>
                    <a:pt x="26" y="63"/>
                  </a:cubicBezTo>
                  <a:cubicBezTo>
                    <a:pt x="24" y="62"/>
                    <a:pt x="22" y="62"/>
                    <a:pt x="20" y="62"/>
                  </a:cubicBezTo>
                  <a:cubicBezTo>
                    <a:pt x="17" y="62"/>
                    <a:pt x="17" y="63"/>
                    <a:pt x="19" y="65"/>
                  </a:cubicBezTo>
                  <a:cubicBezTo>
                    <a:pt x="20" y="66"/>
                    <a:pt x="20" y="67"/>
                    <a:pt x="22" y="67"/>
                  </a:cubicBezTo>
                  <a:cubicBezTo>
                    <a:pt x="25" y="67"/>
                    <a:pt x="22" y="67"/>
                    <a:pt x="22" y="68"/>
                  </a:cubicBezTo>
                  <a:cubicBezTo>
                    <a:pt x="22" y="68"/>
                    <a:pt x="26" y="70"/>
                    <a:pt x="26" y="7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30" name="Freeform 604">
              <a:extLst>
                <a:ext uri="{FF2B5EF4-FFF2-40B4-BE49-F238E27FC236}">
                  <a16:creationId xmlns:a16="http://schemas.microsoft.com/office/drawing/2014/main" id="{F7D526F9-D229-1445-AE53-D95B7DF5DEF3}"/>
                </a:ext>
              </a:extLst>
            </p:cNvPr>
            <p:cNvSpPr>
              <a:spLocks/>
            </p:cNvSpPr>
            <p:nvPr/>
          </p:nvSpPr>
          <p:spPr bwMode="auto">
            <a:xfrm>
              <a:off x="8101466" y="4187857"/>
              <a:ext cx="130574" cy="47785"/>
            </a:xfrm>
            <a:custGeom>
              <a:avLst/>
              <a:gdLst>
                <a:gd name="T0" fmla="*/ 13 w 14"/>
                <a:gd name="T1" fmla="*/ 4 h 5"/>
                <a:gd name="T2" fmla="*/ 11 w 14"/>
                <a:gd name="T3" fmla="*/ 2 h 5"/>
                <a:gd name="T4" fmla="*/ 8 w 14"/>
                <a:gd name="T5" fmla="*/ 2 h 5"/>
                <a:gd name="T6" fmla="*/ 1 w 14"/>
                <a:gd name="T7" fmla="*/ 1 h 5"/>
                <a:gd name="T8" fmla="*/ 2 w 14"/>
                <a:gd name="T9" fmla="*/ 2 h 5"/>
                <a:gd name="T10" fmla="*/ 0 w 14"/>
                <a:gd name="T11" fmla="*/ 3 h 5"/>
                <a:gd name="T12" fmla="*/ 3 w 14"/>
                <a:gd name="T13" fmla="*/ 3 h 5"/>
                <a:gd name="T14" fmla="*/ 8 w 14"/>
                <a:gd name="T15" fmla="*/ 4 h 5"/>
                <a:gd name="T16" fmla="*/ 13 w 14"/>
                <a:gd name="T17" fmla="*/ 4 h 5"/>
                <a:gd name="T18" fmla="*/ 13 w 14"/>
                <a:gd name="T19" fmla="*/ 4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 h="5">
                  <a:moveTo>
                    <a:pt x="13" y="4"/>
                  </a:moveTo>
                  <a:cubicBezTo>
                    <a:pt x="12" y="3"/>
                    <a:pt x="13" y="3"/>
                    <a:pt x="11" y="2"/>
                  </a:cubicBezTo>
                  <a:cubicBezTo>
                    <a:pt x="10" y="2"/>
                    <a:pt x="9" y="2"/>
                    <a:pt x="8" y="2"/>
                  </a:cubicBezTo>
                  <a:cubicBezTo>
                    <a:pt x="7" y="2"/>
                    <a:pt x="2" y="0"/>
                    <a:pt x="1" y="1"/>
                  </a:cubicBezTo>
                  <a:cubicBezTo>
                    <a:pt x="1" y="1"/>
                    <a:pt x="3" y="2"/>
                    <a:pt x="2" y="2"/>
                  </a:cubicBezTo>
                  <a:cubicBezTo>
                    <a:pt x="2" y="3"/>
                    <a:pt x="0" y="4"/>
                    <a:pt x="0" y="3"/>
                  </a:cubicBezTo>
                  <a:cubicBezTo>
                    <a:pt x="0" y="4"/>
                    <a:pt x="2" y="3"/>
                    <a:pt x="3" y="3"/>
                  </a:cubicBezTo>
                  <a:cubicBezTo>
                    <a:pt x="4" y="3"/>
                    <a:pt x="6" y="4"/>
                    <a:pt x="8" y="4"/>
                  </a:cubicBezTo>
                  <a:cubicBezTo>
                    <a:pt x="9" y="4"/>
                    <a:pt x="13" y="4"/>
                    <a:pt x="13" y="4"/>
                  </a:cubicBezTo>
                  <a:cubicBezTo>
                    <a:pt x="12" y="3"/>
                    <a:pt x="14" y="5"/>
                    <a:pt x="13"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31" name="Freeform 605">
              <a:extLst>
                <a:ext uri="{FF2B5EF4-FFF2-40B4-BE49-F238E27FC236}">
                  <a16:creationId xmlns:a16="http://schemas.microsoft.com/office/drawing/2014/main" id="{0AE0A4F1-9972-CD46-9F03-8EF8B879EAF4}"/>
                </a:ext>
              </a:extLst>
            </p:cNvPr>
            <p:cNvSpPr>
              <a:spLocks/>
            </p:cNvSpPr>
            <p:nvPr/>
          </p:nvSpPr>
          <p:spPr bwMode="auto">
            <a:xfrm>
              <a:off x="7738407" y="4226081"/>
              <a:ext cx="54142" cy="19114"/>
            </a:xfrm>
            <a:custGeom>
              <a:avLst/>
              <a:gdLst>
                <a:gd name="T0" fmla="*/ 5 w 6"/>
                <a:gd name="T1" fmla="*/ 1 h 2"/>
                <a:gd name="T2" fmla="*/ 2 w 6"/>
                <a:gd name="T3" fmla="*/ 0 h 2"/>
                <a:gd name="T4" fmla="*/ 5 w 6"/>
                <a:gd name="T5" fmla="*/ 1 h 2"/>
              </a:gdLst>
              <a:ahLst/>
              <a:cxnLst>
                <a:cxn ang="0">
                  <a:pos x="T0" y="T1"/>
                </a:cxn>
                <a:cxn ang="0">
                  <a:pos x="T2" y="T3"/>
                </a:cxn>
                <a:cxn ang="0">
                  <a:pos x="T4" y="T5"/>
                </a:cxn>
              </a:cxnLst>
              <a:rect l="0" t="0" r="r" b="b"/>
              <a:pathLst>
                <a:path w="6" h="2">
                  <a:moveTo>
                    <a:pt x="5" y="1"/>
                  </a:moveTo>
                  <a:cubicBezTo>
                    <a:pt x="4" y="2"/>
                    <a:pt x="0" y="0"/>
                    <a:pt x="2" y="0"/>
                  </a:cubicBezTo>
                  <a:cubicBezTo>
                    <a:pt x="3" y="0"/>
                    <a:pt x="6" y="1"/>
                    <a:pt x="5"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32" name="Freeform 606">
              <a:extLst>
                <a:ext uri="{FF2B5EF4-FFF2-40B4-BE49-F238E27FC236}">
                  <a16:creationId xmlns:a16="http://schemas.microsoft.com/office/drawing/2014/main" id="{06604570-6124-AA4C-820D-57E2104A5DCA}"/>
                </a:ext>
              </a:extLst>
            </p:cNvPr>
            <p:cNvSpPr>
              <a:spLocks/>
            </p:cNvSpPr>
            <p:nvPr/>
          </p:nvSpPr>
          <p:spPr bwMode="auto">
            <a:xfrm>
              <a:off x="7980446" y="4515968"/>
              <a:ext cx="54142" cy="28672"/>
            </a:xfrm>
            <a:custGeom>
              <a:avLst/>
              <a:gdLst>
                <a:gd name="T0" fmla="*/ 4 w 6"/>
                <a:gd name="T1" fmla="*/ 1 h 3"/>
                <a:gd name="T2" fmla="*/ 1 w 6"/>
                <a:gd name="T3" fmla="*/ 2 h 3"/>
                <a:gd name="T4" fmla="*/ 4 w 6"/>
                <a:gd name="T5" fmla="*/ 1 h 3"/>
              </a:gdLst>
              <a:ahLst/>
              <a:cxnLst>
                <a:cxn ang="0">
                  <a:pos x="T0" y="T1"/>
                </a:cxn>
                <a:cxn ang="0">
                  <a:pos x="T2" y="T3"/>
                </a:cxn>
                <a:cxn ang="0">
                  <a:pos x="T4" y="T5"/>
                </a:cxn>
              </a:cxnLst>
              <a:rect l="0" t="0" r="r" b="b"/>
              <a:pathLst>
                <a:path w="6" h="3">
                  <a:moveTo>
                    <a:pt x="4" y="1"/>
                  </a:moveTo>
                  <a:cubicBezTo>
                    <a:pt x="3" y="0"/>
                    <a:pt x="0" y="2"/>
                    <a:pt x="1" y="2"/>
                  </a:cubicBezTo>
                  <a:cubicBezTo>
                    <a:pt x="2" y="3"/>
                    <a:pt x="6" y="1"/>
                    <a:pt x="4"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33" name="Freeform 607">
              <a:extLst>
                <a:ext uri="{FF2B5EF4-FFF2-40B4-BE49-F238E27FC236}">
                  <a16:creationId xmlns:a16="http://schemas.microsoft.com/office/drawing/2014/main" id="{7E7F94DE-B885-BB40-8D92-19D259A07F98}"/>
                </a:ext>
              </a:extLst>
            </p:cNvPr>
            <p:cNvSpPr>
              <a:spLocks/>
            </p:cNvSpPr>
            <p:nvPr/>
          </p:nvSpPr>
          <p:spPr bwMode="auto">
            <a:xfrm>
              <a:off x="4805282" y="5815671"/>
              <a:ext cx="47770" cy="38227"/>
            </a:xfrm>
            <a:custGeom>
              <a:avLst/>
              <a:gdLst>
                <a:gd name="T0" fmla="*/ 4 w 5"/>
                <a:gd name="T1" fmla="*/ 1 h 4"/>
                <a:gd name="T2" fmla="*/ 1 w 5"/>
                <a:gd name="T3" fmla="*/ 4 h 4"/>
                <a:gd name="T4" fmla="*/ 4 w 5"/>
                <a:gd name="T5" fmla="*/ 1 h 4"/>
              </a:gdLst>
              <a:ahLst/>
              <a:cxnLst>
                <a:cxn ang="0">
                  <a:pos x="T0" y="T1"/>
                </a:cxn>
                <a:cxn ang="0">
                  <a:pos x="T2" y="T3"/>
                </a:cxn>
                <a:cxn ang="0">
                  <a:pos x="T4" y="T5"/>
                </a:cxn>
              </a:cxnLst>
              <a:rect l="0" t="0" r="r" b="b"/>
              <a:pathLst>
                <a:path w="5" h="4">
                  <a:moveTo>
                    <a:pt x="4" y="1"/>
                  </a:moveTo>
                  <a:cubicBezTo>
                    <a:pt x="3" y="0"/>
                    <a:pt x="0" y="4"/>
                    <a:pt x="1" y="4"/>
                  </a:cubicBezTo>
                  <a:cubicBezTo>
                    <a:pt x="1" y="4"/>
                    <a:pt x="5" y="1"/>
                    <a:pt x="4"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34" name="Freeform 608">
              <a:extLst>
                <a:ext uri="{FF2B5EF4-FFF2-40B4-BE49-F238E27FC236}">
                  <a16:creationId xmlns:a16="http://schemas.microsoft.com/office/drawing/2014/main" id="{C6ADC0C2-64DD-2348-B9E7-A4165F56FE7A}"/>
                </a:ext>
              </a:extLst>
            </p:cNvPr>
            <p:cNvSpPr>
              <a:spLocks/>
            </p:cNvSpPr>
            <p:nvPr/>
          </p:nvSpPr>
          <p:spPr bwMode="auto">
            <a:xfrm>
              <a:off x="4872164" y="5806113"/>
              <a:ext cx="9556" cy="9558"/>
            </a:xfrm>
            <a:custGeom>
              <a:avLst/>
              <a:gdLst>
                <a:gd name="T0" fmla="*/ 0 w 1"/>
                <a:gd name="T1" fmla="*/ 0 h 1"/>
                <a:gd name="T2" fmla="*/ 1 w 1"/>
                <a:gd name="T3" fmla="*/ 1 h 1"/>
                <a:gd name="T4" fmla="*/ 0 w 1"/>
                <a:gd name="T5" fmla="*/ 0 h 1"/>
              </a:gdLst>
              <a:ahLst/>
              <a:cxnLst>
                <a:cxn ang="0">
                  <a:pos x="T0" y="T1"/>
                </a:cxn>
                <a:cxn ang="0">
                  <a:pos x="T2" y="T3"/>
                </a:cxn>
                <a:cxn ang="0">
                  <a:pos x="T4" y="T5"/>
                </a:cxn>
              </a:cxnLst>
              <a:rect l="0" t="0" r="r" b="b"/>
              <a:pathLst>
                <a:path w="1" h="1">
                  <a:moveTo>
                    <a:pt x="0" y="0"/>
                  </a:moveTo>
                  <a:cubicBezTo>
                    <a:pt x="0" y="1"/>
                    <a:pt x="1" y="1"/>
                    <a:pt x="1" y="1"/>
                  </a:cubicBezTo>
                  <a:cubicBezTo>
                    <a:pt x="1" y="0"/>
                    <a:pt x="0" y="0"/>
                    <a:pt x="0"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35" name="Freeform 609">
              <a:extLst>
                <a:ext uri="{FF2B5EF4-FFF2-40B4-BE49-F238E27FC236}">
                  <a16:creationId xmlns:a16="http://schemas.microsoft.com/office/drawing/2014/main" id="{7794625D-ACAB-8146-A9C0-5ECC17660FCB}"/>
                </a:ext>
              </a:extLst>
            </p:cNvPr>
            <p:cNvSpPr>
              <a:spLocks/>
            </p:cNvSpPr>
            <p:nvPr/>
          </p:nvSpPr>
          <p:spPr bwMode="auto">
            <a:xfrm>
              <a:off x="3919931" y="5815671"/>
              <a:ext cx="63695" cy="57338"/>
            </a:xfrm>
            <a:custGeom>
              <a:avLst/>
              <a:gdLst>
                <a:gd name="T0" fmla="*/ 5 w 7"/>
                <a:gd name="T1" fmla="*/ 2 h 6"/>
                <a:gd name="T2" fmla="*/ 1 w 7"/>
                <a:gd name="T3" fmla="*/ 2 h 6"/>
                <a:gd name="T4" fmla="*/ 5 w 7"/>
                <a:gd name="T5" fmla="*/ 2 h 6"/>
                <a:gd name="T6" fmla="*/ 5 w 7"/>
                <a:gd name="T7" fmla="*/ 2 h 6"/>
              </a:gdLst>
              <a:ahLst/>
              <a:cxnLst>
                <a:cxn ang="0">
                  <a:pos x="T0" y="T1"/>
                </a:cxn>
                <a:cxn ang="0">
                  <a:pos x="T2" y="T3"/>
                </a:cxn>
                <a:cxn ang="0">
                  <a:pos x="T4" y="T5"/>
                </a:cxn>
                <a:cxn ang="0">
                  <a:pos x="T6" y="T7"/>
                </a:cxn>
              </a:cxnLst>
              <a:rect l="0" t="0" r="r" b="b"/>
              <a:pathLst>
                <a:path w="7" h="6">
                  <a:moveTo>
                    <a:pt x="5" y="2"/>
                  </a:moveTo>
                  <a:cubicBezTo>
                    <a:pt x="7" y="0"/>
                    <a:pt x="2" y="0"/>
                    <a:pt x="1" y="2"/>
                  </a:cubicBezTo>
                  <a:cubicBezTo>
                    <a:pt x="0" y="3"/>
                    <a:pt x="4" y="5"/>
                    <a:pt x="5" y="2"/>
                  </a:cubicBezTo>
                  <a:cubicBezTo>
                    <a:pt x="6" y="1"/>
                    <a:pt x="3" y="6"/>
                    <a:pt x="5"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36" name="Freeform 610">
              <a:extLst>
                <a:ext uri="{FF2B5EF4-FFF2-40B4-BE49-F238E27FC236}">
                  <a16:creationId xmlns:a16="http://schemas.microsoft.com/office/drawing/2014/main" id="{331AAFF6-3257-7C43-829D-2E38801D1573}"/>
                </a:ext>
              </a:extLst>
            </p:cNvPr>
            <p:cNvSpPr>
              <a:spLocks/>
            </p:cNvSpPr>
            <p:nvPr/>
          </p:nvSpPr>
          <p:spPr bwMode="auto">
            <a:xfrm>
              <a:off x="17661981" y="9138193"/>
              <a:ext cx="19109" cy="9558"/>
            </a:xfrm>
            <a:custGeom>
              <a:avLst/>
              <a:gdLst>
                <a:gd name="T0" fmla="*/ 2 w 2"/>
                <a:gd name="T1" fmla="*/ 0 h 1"/>
                <a:gd name="T2" fmla="*/ 0 w 2"/>
                <a:gd name="T3" fmla="*/ 0 h 1"/>
                <a:gd name="T4" fmla="*/ 2 w 2"/>
                <a:gd name="T5" fmla="*/ 0 h 1"/>
              </a:gdLst>
              <a:ahLst/>
              <a:cxnLst>
                <a:cxn ang="0">
                  <a:pos x="T0" y="T1"/>
                </a:cxn>
                <a:cxn ang="0">
                  <a:pos x="T2" y="T3"/>
                </a:cxn>
                <a:cxn ang="0">
                  <a:pos x="T4" y="T5"/>
                </a:cxn>
              </a:cxnLst>
              <a:rect l="0" t="0" r="r" b="b"/>
              <a:pathLst>
                <a:path w="2" h="1">
                  <a:moveTo>
                    <a:pt x="2" y="0"/>
                  </a:moveTo>
                  <a:cubicBezTo>
                    <a:pt x="2" y="1"/>
                    <a:pt x="0" y="0"/>
                    <a:pt x="0" y="0"/>
                  </a:cubicBezTo>
                  <a:cubicBezTo>
                    <a:pt x="1" y="0"/>
                    <a:pt x="2" y="0"/>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37" name="Freeform 611">
              <a:extLst>
                <a:ext uri="{FF2B5EF4-FFF2-40B4-BE49-F238E27FC236}">
                  <a16:creationId xmlns:a16="http://schemas.microsoft.com/office/drawing/2014/main" id="{B3DFDF77-D4BE-BC4C-B4BE-64AC3840B98E}"/>
                </a:ext>
              </a:extLst>
            </p:cNvPr>
            <p:cNvSpPr>
              <a:spLocks/>
            </p:cNvSpPr>
            <p:nvPr/>
          </p:nvSpPr>
          <p:spPr bwMode="auto">
            <a:xfrm>
              <a:off x="17540962" y="9119079"/>
              <a:ext cx="19109" cy="19114"/>
            </a:xfrm>
            <a:custGeom>
              <a:avLst/>
              <a:gdLst>
                <a:gd name="T0" fmla="*/ 2 w 2"/>
                <a:gd name="T1" fmla="*/ 0 h 2"/>
                <a:gd name="T2" fmla="*/ 0 w 2"/>
                <a:gd name="T3" fmla="*/ 1 h 2"/>
                <a:gd name="T4" fmla="*/ 2 w 2"/>
                <a:gd name="T5" fmla="*/ 0 h 2"/>
              </a:gdLst>
              <a:ahLst/>
              <a:cxnLst>
                <a:cxn ang="0">
                  <a:pos x="T0" y="T1"/>
                </a:cxn>
                <a:cxn ang="0">
                  <a:pos x="T2" y="T3"/>
                </a:cxn>
                <a:cxn ang="0">
                  <a:pos x="T4" y="T5"/>
                </a:cxn>
              </a:cxnLst>
              <a:rect l="0" t="0" r="r" b="b"/>
              <a:pathLst>
                <a:path w="2" h="2">
                  <a:moveTo>
                    <a:pt x="2" y="0"/>
                  </a:moveTo>
                  <a:cubicBezTo>
                    <a:pt x="2" y="1"/>
                    <a:pt x="0" y="2"/>
                    <a:pt x="0" y="1"/>
                  </a:cubicBezTo>
                  <a:cubicBezTo>
                    <a:pt x="0" y="0"/>
                    <a:pt x="2" y="0"/>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38" name="Freeform 612">
              <a:extLst>
                <a:ext uri="{FF2B5EF4-FFF2-40B4-BE49-F238E27FC236}">
                  <a16:creationId xmlns:a16="http://schemas.microsoft.com/office/drawing/2014/main" id="{4DBFDEDA-68BA-2A4D-805E-A1E595E555E3}"/>
                </a:ext>
              </a:extLst>
            </p:cNvPr>
            <p:cNvSpPr>
              <a:spLocks/>
            </p:cNvSpPr>
            <p:nvPr/>
          </p:nvSpPr>
          <p:spPr bwMode="auto">
            <a:xfrm>
              <a:off x="17961345" y="10785121"/>
              <a:ext cx="63695" cy="47785"/>
            </a:xfrm>
            <a:custGeom>
              <a:avLst/>
              <a:gdLst>
                <a:gd name="T0" fmla="*/ 6 w 7"/>
                <a:gd name="T1" fmla="*/ 2 h 5"/>
                <a:gd name="T2" fmla="*/ 1 w 7"/>
                <a:gd name="T3" fmla="*/ 2 h 5"/>
                <a:gd name="T4" fmla="*/ 6 w 7"/>
                <a:gd name="T5" fmla="*/ 2 h 5"/>
              </a:gdLst>
              <a:ahLst/>
              <a:cxnLst>
                <a:cxn ang="0">
                  <a:pos x="T0" y="T1"/>
                </a:cxn>
                <a:cxn ang="0">
                  <a:pos x="T2" y="T3"/>
                </a:cxn>
                <a:cxn ang="0">
                  <a:pos x="T4" y="T5"/>
                </a:cxn>
              </a:cxnLst>
              <a:rect l="0" t="0" r="r" b="b"/>
              <a:pathLst>
                <a:path w="7" h="5">
                  <a:moveTo>
                    <a:pt x="6" y="2"/>
                  </a:moveTo>
                  <a:cubicBezTo>
                    <a:pt x="7" y="0"/>
                    <a:pt x="0" y="1"/>
                    <a:pt x="1" y="2"/>
                  </a:cubicBezTo>
                  <a:cubicBezTo>
                    <a:pt x="1" y="3"/>
                    <a:pt x="5" y="5"/>
                    <a:pt x="6"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39" name="Rectangle 613">
              <a:extLst>
                <a:ext uri="{FF2B5EF4-FFF2-40B4-BE49-F238E27FC236}">
                  <a16:creationId xmlns:a16="http://schemas.microsoft.com/office/drawing/2014/main" id="{EE92B27D-2ED4-0946-A81E-692E40579712}"/>
                </a:ext>
              </a:extLst>
            </p:cNvPr>
            <p:cNvSpPr>
              <a:spLocks noChangeArrowheads="1"/>
            </p:cNvSpPr>
            <p:nvPr/>
          </p:nvSpPr>
          <p:spPr bwMode="auto">
            <a:xfrm>
              <a:off x="12451788" y="5197675"/>
              <a:ext cx="3187" cy="3188"/>
            </a:xfrm>
            <a:prstGeom prst="rect">
              <a:avLst/>
            </a:pr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40" name="Freeform 614">
              <a:extLst>
                <a:ext uri="{FF2B5EF4-FFF2-40B4-BE49-F238E27FC236}">
                  <a16:creationId xmlns:a16="http://schemas.microsoft.com/office/drawing/2014/main" id="{77C6BB29-F6BF-EF49-8E5E-EF7AEFDC4DE8}"/>
                </a:ext>
              </a:extLst>
            </p:cNvPr>
            <p:cNvSpPr>
              <a:spLocks/>
            </p:cNvSpPr>
            <p:nvPr/>
          </p:nvSpPr>
          <p:spPr bwMode="auto">
            <a:xfrm>
              <a:off x="9257516" y="10504795"/>
              <a:ext cx="95541" cy="82827"/>
            </a:xfrm>
            <a:custGeom>
              <a:avLst/>
              <a:gdLst>
                <a:gd name="T0" fmla="*/ 4 w 10"/>
                <a:gd name="T1" fmla="*/ 4 h 9"/>
                <a:gd name="T2" fmla="*/ 0 w 10"/>
                <a:gd name="T3" fmla="*/ 8 h 9"/>
                <a:gd name="T4" fmla="*/ 2 w 10"/>
                <a:gd name="T5" fmla="*/ 8 h 9"/>
                <a:gd name="T6" fmla="*/ 5 w 10"/>
                <a:gd name="T7" fmla="*/ 5 h 9"/>
                <a:gd name="T8" fmla="*/ 8 w 10"/>
                <a:gd name="T9" fmla="*/ 0 h 9"/>
                <a:gd name="T10" fmla="*/ 4 w 10"/>
                <a:gd name="T11" fmla="*/ 4 h 9"/>
                <a:gd name="T12" fmla="*/ 4 w 10"/>
                <a:gd name="T13" fmla="*/ 4 h 9"/>
              </a:gdLst>
              <a:ahLst/>
              <a:cxnLst>
                <a:cxn ang="0">
                  <a:pos x="T0" y="T1"/>
                </a:cxn>
                <a:cxn ang="0">
                  <a:pos x="T2" y="T3"/>
                </a:cxn>
                <a:cxn ang="0">
                  <a:pos x="T4" y="T5"/>
                </a:cxn>
                <a:cxn ang="0">
                  <a:pos x="T6" y="T7"/>
                </a:cxn>
                <a:cxn ang="0">
                  <a:pos x="T8" y="T9"/>
                </a:cxn>
                <a:cxn ang="0">
                  <a:pos x="T10" y="T11"/>
                </a:cxn>
                <a:cxn ang="0">
                  <a:pos x="T12" y="T13"/>
                </a:cxn>
              </a:cxnLst>
              <a:rect l="0" t="0" r="r" b="b"/>
              <a:pathLst>
                <a:path w="10" h="9">
                  <a:moveTo>
                    <a:pt x="4" y="4"/>
                  </a:moveTo>
                  <a:cubicBezTo>
                    <a:pt x="4" y="5"/>
                    <a:pt x="1" y="7"/>
                    <a:pt x="0" y="8"/>
                  </a:cubicBezTo>
                  <a:cubicBezTo>
                    <a:pt x="0" y="9"/>
                    <a:pt x="2" y="8"/>
                    <a:pt x="2" y="8"/>
                  </a:cubicBezTo>
                  <a:cubicBezTo>
                    <a:pt x="3" y="7"/>
                    <a:pt x="4" y="6"/>
                    <a:pt x="5" y="5"/>
                  </a:cubicBezTo>
                  <a:cubicBezTo>
                    <a:pt x="6" y="4"/>
                    <a:pt x="10" y="0"/>
                    <a:pt x="8" y="0"/>
                  </a:cubicBezTo>
                  <a:cubicBezTo>
                    <a:pt x="7" y="0"/>
                    <a:pt x="4" y="3"/>
                    <a:pt x="4" y="4"/>
                  </a:cubicBezTo>
                  <a:cubicBezTo>
                    <a:pt x="4" y="5"/>
                    <a:pt x="4" y="3"/>
                    <a:pt x="4"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41" name="Freeform 615">
              <a:extLst>
                <a:ext uri="{FF2B5EF4-FFF2-40B4-BE49-F238E27FC236}">
                  <a16:creationId xmlns:a16="http://schemas.microsoft.com/office/drawing/2014/main" id="{80851375-3D82-4C46-803A-C27BCC36DA7B}"/>
                </a:ext>
              </a:extLst>
            </p:cNvPr>
            <p:cNvSpPr>
              <a:spLocks/>
            </p:cNvSpPr>
            <p:nvPr/>
          </p:nvSpPr>
          <p:spPr bwMode="auto">
            <a:xfrm>
              <a:off x="7821211" y="6733109"/>
              <a:ext cx="66879" cy="28672"/>
            </a:xfrm>
            <a:custGeom>
              <a:avLst/>
              <a:gdLst>
                <a:gd name="T0" fmla="*/ 7 w 7"/>
                <a:gd name="T1" fmla="*/ 1 h 3"/>
                <a:gd name="T2" fmla="*/ 1 w 7"/>
                <a:gd name="T3" fmla="*/ 0 h 3"/>
                <a:gd name="T4" fmla="*/ 7 w 7"/>
                <a:gd name="T5" fmla="*/ 1 h 3"/>
              </a:gdLst>
              <a:ahLst/>
              <a:cxnLst>
                <a:cxn ang="0">
                  <a:pos x="T0" y="T1"/>
                </a:cxn>
                <a:cxn ang="0">
                  <a:pos x="T2" y="T3"/>
                </a:cxn>
                <a:cxn ang="0">
                  <a:pos x="T4" y="T5"/>
                </a:cxn>
              </a:cxnLst>
              <a:rect l="0" t="0" r="r" b="b"/>
              <a:pathLst>
                <a:path w="7" h="3">
                  <a:moveTo>
                    <a:pt x="7" y="1"/>
                  </a:moveTo>
                  <a:cubicBezTo>
                    <a:pt x="7" y="0"/>
                    <a:pt x="0" y="0"/>
                    <a:pt x="1" y="0"/>
                  </a:cubicBezTo>
                  <a:cubicBezTo>
                    <a:pt x="2" y="0"/>
                    <a:pt x="6" y="3"/>
                    <a:pt x="7"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42" name="Freeform 616">
              <a:extLst>
                <a:ext uri="{FF2B5EF4-FFF2-40B4-BE49-F238E27FC236}">
                  <a16:creationId xmlns:a16="http://schemas.microsoft.com/office/drawing/2014/main" id="{E74430D3-E701-9344-9540-353DC99F07AE}"/>
                </a:ext>
              </a:extLst>
            </p:cNvPr>
            <p:cNvSpPr>
              <a:spLocks/>
            </p:cNvSpPr>
            <p:nvPr/>
          </p:nvSpPr>
          <p:spPr bwMode="auto">
            <a:xfrm>
              <a:off x="8483629" y="11766268"/>
              <a:ext cx="168791" cy="149721"/>
            </a:xfrm>
            <a:custGeom>
              <a:avLst/>
              <a:gdLst>
                <a:gd name="T0" fmla="*/ 17 w 18"/>
                <a:gd name="T1" fmla="*/ 14 h 16"/>
                <a:gd name="T2" fmla="*/ 8 w 18"/>
                <a:gd name="T3" fmla="*/ 9 h 16"/>
                <a:gd name="T4" fmla="*/ 4 w 18"/>
                <a:gd name="T5" fmla="*/ 5 h 16"/>
                <a:gd name="T6" fmla="*/ 1 w 18"/>
                <a:gd name="T7" fmla="*/ 3 h 16"/>
                <a:gd name="T8" fmla="*/ 2 w 18"/>
                <a:gd name="T9" fmla="*/ 2 h 16"/>
                <a:gd name="T10" fmla="*/ 0 w 18"/>
                <a:gd name="T11" fmla="*/ 0 h 16"/>
                <a:gd name="T12" fmla="*/ 0 w 18"/>
                <a:gd name="T13" fmla="*/ 14 h 16"/>
                <a:gd name="T14" fmla="*/ 7 w 18"/>
                <a:gd name="T15" fmla="*/ 15 h 16"/>
                <a:gd name="T16" fmla="*/ 10 w 18"/>
                <a:gd name="T17" fmla="*/ 16 h 16"/>
                <a:gd name="T18" fmla="*/ 13 w 18"/>
                <a:gd name="T19" fmla="*/ 15 h 16"/>
                <a:gd name="T20" fmla="*/ 18 w 18"/>
                <a:gd name="T21" fmla="*/ 14 h 16"/>
                <a:gd name="T22" fmla="*/ 17 w 18"/>
                <a:gd name="T23" fmla="*/ 1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 h="16">
                  <a:moveTo>
                    <a:pt x="17" y="14"/>
                  </a:moveTo>
                  <a:cubicBezTo>
                    <a:pt x="13" y="14"/>
                    <a:pt x="11" y="11"/>
                    <a:pt x="8" y="9"/>
                  </a:cubicBezTo>
                  <a:cubicBezTo>
                    <a:pt x="7" y="7"/>
                    <a:pt x="5" y="6"/>
                    <a:pt x="4" y="5"/>
                  </a:cubicBezTo>
                  <a:cubicBezTo>
                    <a:pt x="3" y="5"/>
                    <a:pt x="1" y="4"/>
                    <a:pt x="1" y="3"/>
                  </a:cubicBezTo>
                  <a:cubicBezTo>
                    <a:pt x="1" y="3"/>
                    <a:pt x="2" y="3"/>
                    <a:pt x="2" y="2"/>
                  </a:cubicBezTo>
                  <a:cubicBezTo>
                    <a:pt x="3" y="2"/>
                    <a:pt x="1" y="0"/>
                    <a:pt x="0" y="0"/>
                  </a:cubicBezTo>
                  <a:cubicBezTo>
                    <a:pt x="0" y="5"/>
                    <a:pt x="0" y="10"/>
                    <a:pt x="0" y="14"/>
                  </a:cubicBezTo>
                  <a:cubicBezTo>
                    <a:pt x="0" y="15"/>
                    <a:pt x="6" y="15"/>
                    <a:pt x="7" y="15"/>
                  </a:cubicBezTo>
                  <a:cubicBezTo>
                    <a:pt x="8" y="15"/>
                    <a:pt x="9" y="15"/>
                    <a:pt x="10" y="16"/>
                  </a:cubicBezTo>
                  <a:cubicBezTo>
                    <a:pt x="12" y="16"/>
                    <a:pt x="12" y="16"/>
                    <a:pt x="13" y="15"/>
                  </a:cubicBezTo>
                  <a:cubicBezTo>
                    <a:pt x="14" y="15"/>
                    <a:pt x="18" y="15"/>
                    <a:pt x="18" y="14"/>
                  </a:cubicBezTo>
                  <a:cubicBezTo>
                    <a:pt x="18" y="14"/>
                    <a:pt x="18" y="13"/>
                    <a:pt x="17" y="1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43" name="Freeform 617">
              <a:extLst>
                <a:ext uri="{FF2B5EF4-FFF2-40B4-BE49-F238E27FC236}">
                  <a16:creationId xmlns:a16="http://schemas.microsoft.com/office/drawing/2014/main" id="{001D6874-A343-FA43-8B53-2AF36CA3F970}"/>
                </a:ext>
              </a:extLst>
            </p:cNvPr>
            <p:cNvSpPr>
              <a:spLocks/>
            </p:cNvSpPr>
            <p:nvPr/>
          </p:nvSpPr>
          <p:spPr bwMode="auto">
            <a:xfrm>
              <a:off x="8305288" y="11747159"/>
              <a:ext cx="280256" cy="216615"/>
            </a:xfrm>
            <a:custGeom>
              <a:avLst/>
              <a:gdLst>
                <a:gd name="T0" fmla="*/ 19 w 30"/>
                <a:gd name="T1" fmla="*/ 17 h 23"/>
                <a:gd name="T2" fmla="*/ 19 w 30"/>
                <a:gd name="T3" fmla="*/ 7 h 23"/>
                <a:gd name="T4" fmla="*/ 19 w 30"/>
                <a:gd name="T5" fmla="*/ 3 h 23"/>
                <a:gd name="T6" fmla="*/ 15 w 30"/>
                <a:gd name="T7" fmla="*/ 1 h 23"/>
                <a:gd name="T8" fmla="*/ 12 w 30"/>
                <a:gd name="T9" fmla="*/ 3 h 23"/>
                <a:gd name="T10" fmla="*/ 13 w 30"/>
                <a:gd name="T11" fmla="*/ 6 h 23"/>
                <a:gd name="T12" fmla="*/ 15 w 30"/>
                <a:gd name="T13" fmla="*/ 6 h 23"/>
                <a:gd name="T14" fmla="*/ 14 w 30"/>
                <a:gd name="T15" fmla="*/ 8 h 23"/>
                <a:gd name="T16" fmla="*/ 13 w 30"/>
                <a:gd name="T17" fmla="*/ 11 h 23"/>
                <a:gd name="T18" fmla="*/ 16 w 30"/>
                <a:gd name="T19" fmla="*/ 13 h 23"/>
                <a:gd name="T20" fmla="*/ 12 w 30"/>
                <a:gd name="T21" fmla="*/ 13 h 23"/>
                <a:gd name="T22" fmla="*/ 9 w 30"/>
                <a:gd name="T23" fmla="*/ 12 h 23"/>
                <a:gd name="T24" fmla="*/ 10 w 30"/>
                <a:gd name="T25" fmla="*/ 12 h 23"/>
                <a:gd name="T26" fmla="*/ 10 w 30"/>
                <a:gd name="T27" fmla="*/ 9 h 23"/>
                <a:gd name="T28" fmla="*/ 8 w 30"/>
                <a:gd name="T29" fmla="*/ 11 h 23"/>
                <a:gd name="T30" fmla="*/ 5 w 30"/>
                <a:gd name="T31" fmla="*/ 11 h 23"/>
                <a:gd name="T32" fmla="*/ 0 w 30"/>
                <a:gd name="T33" fmla="*/ 12 h 23"/>
                <a:gd name="T34" fmla="*/ 2 w 30"/>
                <a:gd name="T35" fmla="*/ 12 h 23"/>
                <a:gd name="T36" fmla="*/ 3 w 30"/>
                <a:gd name="T37" fmla="*/ 12 h 23"/>
                <a:gd name="T38" fmla="*/ 5 w 30"/>
                <a:gd name="T39" fmla="*/ 12 h 23"/>
                <a:gd name="T40" fmla="*/ 6 w 30"/>
                <a:gd name="T41" fmla="*/ 13 h 23"/>
                <a:gd name="T42" fmla="*/ 4 w 30"/>
                <a:gd name="T43" fmla="*/ 15 h 23"/>
                <a:gd name="T44" fmla="*/ 6 w 30"/>
                <a:gd name="T45" fmla="*/ 15 h 23"/>
                <a:gd name="T46" fmla="*/ 8 w 30"/>
                <a:gd name="T47" fmla="*/ 16 h 23"/>
                <a:gd name="T48" fmla="*/ 7 w 30"/>
                <a:gd name="T49" fmla="*/ 16 h 23"/>
                <a:gd name="T50" fmla="*/ 10 w 30"/>
                <a:gd name="T51" fmla="*/ 17 h 23"/>
                <a:gd name="T52" fmla="*/ 12 w 30"/>
                <a:gd name="T53" fmla="*/ 17 h 23"/>
                <a:gd name="T54" fmla="*/ 17 w 30"/>
                <a:gd name="T55" fmla="*/ 21 h 23"/>
                <a:gd name="T56" fmla="*/ 16 w 30"/>
                <a:gd name="T57" fmla="*/ 20 h 23"/>
                <a:gd name="T58" fmla="*/ 23 w 30"/>
                <a:gd name="T59" fmla="*/ 23 h 23"/>
                <a:gd name="T60" fmla="*/ 19 w 30"/>
                <a:gd name="T61" fmla="*/ 18 h 23"/>
                <a:gd name="T62" fmla="*/ 24 w 30"/>
                <a:gd name="T63" fmla="*/ 19 h 23"/>
                <a:gd name="T64" fmla="*/ 30 w 30"/>
                <a:gd name="T65" fmla="*/ 18 h 23"/>
                <a:gd name="T66" fmla="*/ 19 w 30"/>
                <a:gd name="T67" fmla="*/ 1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0" h="23">
                  <a:moveTo>
                    <a:pt x="19" y="17"/>
                  </a:moveTo>
                  <a:cubicBezTo>
                    <a:pt x="19" y="13"/>
                    <a:pt x="19" y="10"/>
                    <a:pt x="19" y="7"/>
                  </a:cubicBezTo>
                  <a:cubicBezTo>
                    <a:pt x="19" y="6"/>
                    <a:pt x="19" y="4"/>
                    <a:pt x="19" y="3"/>
                  </a:cubicBezTo>
                  <a:cubicBezTo>
                    <a:pt x="19" y="2"/>
                    <a:pt x="16" y="0"/>
                    <a:pt x="15" y="1"/>
                  </a:cubicBezTo>
                  <a:cubicBezTo>
                    <a:pt x="14" y="2"/>
                    <a:pt x="12" y="1"/>
                    <a:pt x="12" y="3"/>
                  </a:cubicBezTo>
                  <a:cubicBezTo>
                    <a:pt x="11" y="5"/>
                    <a:pt x="9" y="7"/>
                    <a:pt x="13" y="6"/>
                  </a:cubicBezTo>
                  <a:cubicBezTo>
                    <a:pt x="13" y="6"/>
                    <a:pt x="15" y="6"/>
                    <a:pt x="15" y="6"/>
                  </a:cubicBezTo>
                  <a:cubicBezTo>
                    <a:pt x="16" y="6"/>
                    <a:pt x="14" y="8"/>
                    <a:pt x="14" y="8"/>
                  </a:cubicBezTo>
                  <a:cubicBezTo>
                    <a:pt x="13" y="8"/>
                    <a:pt x="11" y="10"/>
                    <a:pt x="13" y="11"/>
                  </a:cubicBezTo>
                  <a:cubicBezTo>
                    <a:pt x="13" y="12"/>
                    <a:pt x="16" y="12"/>
                    <a:pt x="16" y="13"/>
                  </a:cubicBezTo>
                  <a:cubicBezTo>
                    <a:pt x="16" y="13"/>
                    <a:pt x="12" y="13"/>
                    <a:pt x="12" y="13"/>
                  </a:cubicBezTo>
                  <a:cubicBezTo>
                    <a:pt x="11" y="13"/>
                    <a:pt x="9" y="12"/>
                    <a:pt x="9" y="12"/>
                  </a:cubicBezTo>
                  <a:cubicBezTo>
                    <a:pt x="9" y="12"/>
                    <a:pt x="10" y="13"/>
                    <a:pt x="10" y="12"/>
                  </a:cubicBezTo>
                  <a:cubicBezTo>
                    <a:pt x="10" y="11"/>
                    <a:pt x="11" y="10"/>
                    <a:pt x="10" y="9"/>
                  </a:cubicBezTo>
                  <a:cubicBezTo>
                    <a:pt x="10" y="9"/>
                    <a:pt x="8" y="11"/>
                    <a:pt x="8" y="11"/>
                  </a:cubicBezTo>
                  <a:cubicBezTo>
                    <a:pt x="7" y="12"/>
                    <a:pt x="6" y="11"/>
                    <a:pt x="5" y="11"/>
                  </a:cubicBezTo>
                  <a:cubicBezTo>
                    <a:pt x="4" y="11"/>
                    <a:pt x="0" y="10"/>
                    <a:pt x="0" y="12"/>
                  </a:cubicBezTo>
                  <a:cubicBezTo>
                    <a:pt x="0" y="13"/>
                    <a:pt x="2" y="12"/>
                    <a:pt x="2" y="12"/>
                  </a:cubicBezTo>
                  <a:cubicBezTo>
                    <a:pt x="3" y="11"/>
                    <a:pt x="2" y="12"/>
                    <a:pt x="3" y="12"/>
                  </a:cubicBezTo>
                  <a:cubicBezTo>
                    <a:pt x="4" y="13"/>
                    <a:pt x="4" y="11"/>
                    <a:pt x="5" y="12"/>
                  </a:cubicBezTo>
                  <a:cubicBezTo>
                    <a:pt x="5" y="12"/>
                    <a:pt x="6" y="13"/>
                    <a:pt x="6" y="13"/>
                  </a:cubicBezTo>
                  <a:cubicBezTo>
                    <a:pt x="6" y="13"/>
                    <a:pt x="2" y="14"/>
                    <a:pt x="4" y="15"/>
                  </a:cubicBezTo>
                  <a:cubicBezTo>
                    <a:pt x="5" y="16"/>
                    <a:pt x="6" y="14"/>
                    <a:pt x="6" y="15"/>
                  </a:cubicBezTo>
                  <a:cubicBezTo>
                    <a:pt x="7" y="15"/>
                    <a:pt x="8" y="16"/>
                    <a:pt x="8" y="16"/>
                  </a:cubicBezTo>
                  <a:cubicBezTo>
                    <a:pt x="8" y="16"/>
                    <a:pt x="8" y="16"/>
                    <a:pt x="7" y="16"/>
                  </a:cubicBezTo>
                  <a:cubicBezTo>
                    <a:pt x="7" y="17"/>
                    <a:pt x="9" y="17"/>
                    <a:pt x="10" y="17"/>
                  </a:cubicBezTo>
                  <a:cubicBezTo>
                    <a:pt x="11" y="17"/>
                    <a:pt x="11" y="15"/>
                    <a:pt x="12" y="17"/>
                  </a:cubicBezTo>
                  <a:cubicBezTo>
                    <a:pt x="12" y="17"/>
                    <a:pt x="16" y="22"/>
                    <a:pt x="17" y="21"/>
                  </a:cubicBezTo>
                  <a:cubicBezTo>
                    <a:pt x="17" y="21"/>
                    <a:pt x="16" y="20"/>
                    <a:pt x="16" y="20"/>
                  </a:cubicBezTo>
                  <a:cubicBezTo>
                    <a:pt x="16" y="19"/>
                    <a:pt x="22" y="23"/>
                    <a:pt x="23" y="23"/>
                  </a:cubicBezTo>
                  <a:cubicBezTo>
                    <a:pt x="23" y="22"/>
                    <a:pt x="19" y="19"/>
                    <a:pt x="19" y="18"/>
                  </a:cubicBezTo>
                  <a:cubicBezTo>
                    <a:pt x="20" y="18"/>
                    <a:pt x="24" y="19"/>
                    <a:pt x="24" y="19"/>
                  </a:cubicBezTo>
                  <a:cubicBezTo>
                    <a:pt x="26" y="19"/>
                    <a:pt x="28" y="19"/>
                    <a:pt x="30" y="18"/>
                  </a:cubicBezTo>
                  <a:cubicBezTo>
                    <a:pt x="27" y="16"/>
                    <a:pt x="23" y="17"/>
                    <a:pt x="19" y="1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44" name="Freeform 618">
              <a:extLst>
                <a:ext uri="{FF2B5EF4-FFF2-40B4-BE49-F238E27FC236}">
                  <a16:creationId xmlns:a16="http://schemas.microsoft.com/office/drawing/2014/main" id="{CBF37E6C-A716-5240-99BD-AE6403B72CBF}"/>
                </a:ext>
              </a:extLst>
            </p:cNvPr>
            <p:cNvSpPr>
              <a:spLocks/>
            </p:cNvSpPr>
            <p:nvPr/>
          </p:nvSpPr>
          <p:spPr bwMode="auto">
            <a:xfrm>
              <a:off x="8260699" y="8501084"/>
              <a:ext cx="710194" cy="516057"/>
            </a:xfrm>
            <a:custGeom>
              <a:avLst/>
              <a:gdLst>
                <a:gd name="T0" fmla="*/ 63 w 76"/>
                <a:gd name="T1" fmla="*/ 28 h 55"/>
                <a:gd name="T2" fmla="*/ 66 w 76"/>
                <a:gd name="T3" fmla="*/ 24 h 55"/>
                <a:gd name="T4" fmla="*/ 67 w 76"/>
                <a:gd name="T5" fmla="*/ 22 h 55"/>
                <a:gd name="T6" fmla="*/ 67 w 76"/>
                <a:gd name="T7" fmla="*/ 18 h 55"/>
                <a:gd name="T8" fmla="*/ 61 w 76"/>
                <a:gd name="T9" fmla="*/ 15 h 55"/>
                <a:gd name="T10" fmla="*/ 63 w 76"/>
                <a:gd name="T11" fmla="*/ 14 h 55"/>
                <a:gd name="T12" fmla="*/ 64 w 76"/>
                <a:gd name="T13" fmla="*/ 11 h 55"/>
                <a:gd name="T14" fmla="*/ 60 w 76"/>
                <a:gd name="T15" fmla="*/ 9 h 55"/>
                <a:gd name="T16" fmla="*/ 59 w 76"/>
                <a:gd name="T17" fmla="*/ 8 h 55"/>
                <a:gd name="T18" fmla="*/ 57 w 76"/>
                <a:gd name="T19" fmla="*/ 9 h 55"/>
                <a:gd name="T20" fmla="*/ 57 w 76"/>
                <a:gd name="T21" fmla="*/ 7 h 55"/>
                <a:gd name="T22" fmla="*/ 54 w 76"/>
                <a:gd name="T23" fmla="*/ 8 h 55"/>
                <a:gd name="T24" fmla="*/ 54 w 76"/>
                <a:gd name="T25" fmla="*/ 6 h 55"/>
                <a:gd name="T26" fmla="*/ 58 w 76"/>
                <a:gd name="T27" fmla="*/ 5 h 55"/>
                <a:gd name="T28" fmla="*/ 55 w 76"/>
                <a:gd name="T29" fmla="*/ 4 h 55"/>
                <a:gd name="T30" fmla="*/ 49 w 76"/>
                <a:gd name="T31" fmla="*/ 4 h 55"/>
                <a:gd name="T32" fmla="*/ 44 w 76"/>
                <a:gd name="T33" fmla="*/ 7 h 55"/>
                <a:gd name="T34" fmla="*/ 38 w 76"/>
                <a:gd name="T35" fmla="*/ 5 h 55"/>
                <a:gd name="T36" fmla="*/ 29 w 76"/>
                <a:gd name="T37" fmla="*/ 5 h 55"/>
                <a:gd name="T38" fmla="*/ 26 w 76"/>
                <a:gd name="T39" fmla="*/ 2 h 55"/>
                <a:gd name="T40" fmla="*/ 20 w 76"/>
                <a:gd name="T41" fmla="*/ 0 h 55"/>
                <a:gd name="T42" fmla="*/ 11 w 76"/>
                <a:gd name="T43" fmla="*/ 4 h 55"/>
                <a:gd name="T44" fmla="*/ 13 w 76"/>
                <a:gd name="T45" fmla="*/ 12 h 55"/>
                <a:gd name="T46" fmla="*/ 8 w 76"/>
                <a:gd name="T47" fmla="*/ 8 h 55"/>
                <a:gd name="T48" fmla="*/ 10 w 76"/>
                <a:gd name="T49" fmla="*/ 5 h 55"/>
                <a:gd name="T50" fmla="*/ 8 w 76"/>
                <a:gd name="T51" fmla="*/ 1 h 55"/>
                <a:gd name="T52" fmla="*/ 4 w 76"/>
                <a:gd name="T53" fmla="*/ 7 h 55"/>
                <a:gd name="T54" fmla="*/ 3 w 76"/>
                <a:gd name="T55" fmla="*/ 12 h 55"/>
                <a:gd name="T56" fmla="*/ 5 w 76"/>
                <a:gd name="T57" fmla="*/ 13 h 55"/>
                <a:gd name="T58" fmla="*/ 7 w 76"/>
                <a:gd name="T59" fmla="*/ 16 h 55"/>
                <a:gd name="T60" fmla="*/ 10 w 76"/>
                <a:gd name="T61" fmla="*/ 23 h 55"/>
                <a:gd name="T62" fmla="*/ 13 w 76"/>
                <a:gd name="T63" fmla="*/ 23 h 55"/>
                <a:gd name="T64" fmla="*/ 15 w 76"/>
                <a:gd name="T65" fmla="*/ 22 h 55"/>
                <a:gd name="T66" fmla="*/ 21 w 76"/>
                <a:gd name="T67" fmla="*/ 27 h 55"/>
                <a:gd name="T68" fmla="*/ 23 w 76"/>
                <a:gd name="T69" fmla="*/ 27 h 55"/>
                <a:gd name="T70" fmla="*/ 26 w 76"/>
                <a:gd name="T71" fmla="*/ 27 h 55"/>
                <a:gd name="T72" fmla="*/ 31 w 76"/>
                <a:gd name="T73" fmla="*/ 29 h 55"/>
                <a:gd name="T74" fmla="*/ 31 w 76"/>
                <a:gd name="T75" fmla="*/ 38 h 55"/>
                <a:gd name="T76" fmla="*/ 32 w 76"/>
                <a:gd name="T77" fmla="*/ 41 h 55"/>
                <a:gd name="T78" fmla="*/ 30 w 76"/>
                <a:gd name="T79" fmla="*/ 44 h 55"/>
                <a:gd name="T80" fmla="*/ 40 w 76"/>
                <a:gd name="T81" fmla="*/ 53 h 55"/>
                <a:gd name="T82" fmla="*/ 42 w 76"/>
                <a:gd name="T83" fmla="*/ 54 h 55"/>
                <a:gd name="T84" fmla="*/ 45 w 76"/>
                <a:gd name="T85" fmla="*/ 52 h 55"/>
                <a:gd name="T86" fmla="*/ 51 w 76"/>
                <a:gd name="T87" fmla="*/ 47 h 55"/>
                <a:gd name="T88" fmla="*/ 49 w 76"/>
                <a:gd name="T89" fmla="*/ 44 h 55"/>
                <a:gd name="T90" fmla="*/ 48 w 76"/>
                <a:gd name="T91" fmla="*/ 41 h 55"/>
                <a:gd name="T92" fmla="*/ 45 w 76"/>
                <a:gd name="T93" fmla="*/ 38 h 55"/>
                <a:gd name="T94" fmla="*/ 52 w 76"/>
                <a:gd name="T95" fmla="*/ 38 h 55"/>
                <a:gd name="T96" fmla="*/ 54 w 76"/>
                <a:gd name="T97" fmla="*/ 40 h 55"/>
                <a:gd name="T98" fmla="*/ 56 w 76"/>
                <a:gd name="T99" fmla="*/ 38 h 55"/>
                <a:gd name="T100" fmla="*/ 62 w 76"/>
                <a:gd name="T101" fmla="*/ 36 h 55"/>
                <a:gd name="T102" fmla="*/ 67 w 76"/>
                <a:gd name="T103" fmla="*/ 33 h 55"/>
                <a:gd name="T104" fmla="*/ 63 w 76"/>
                <a:gd name="T105" fmla="*/ 2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6" h="55">
                  <a:moveTo>
                    <a:pt x="63" y="28"/>
                  </a:moveTo>
                  <a:cubicBezTo>
                    <a:pt x="63" y="26"/>
                    <a:pt x="63" y="25"/>
                    <a:pt x="66" y="24"/>
                  </a:cubicBezTo>
                  <a:cubicBezTo>
                    <a:pt x="66" y="23"/>
                    <a:pt x="68" y="23"/>
                    <a:pt x="67" y="22"/>
                  </a:cubicBezTo>
                  <a:cubicBezTo>
                    <a:pt x="66" y="21"/>
                    <a:pt x="65" y="19"/>
                    <a:pt x="67" y="18"/>
                  </a:cubicBezTo>
                  <a:cubicBezTo>
                    <a:pt x="76" y="14"/>
                    <a:pt x="61" y="15"/>
                    <a:pt x="61" y="15"/>
                  </a:cubicBezTo>
                  <a:cubicBezTo>
                    <a:pt x="61" y="14"/>
                    <a:pt x="62" y="14"/>
                    <a:pt x="63" y="14"/>
                  </a:cubicBezTo>
                  <a:cubicBezTo>
                    <a:pt x="64" y="14"/>
                    <a:pt x="64" y="12"/>
                    <a:pt x="64" y="11"/>
                  </a:cubicBezTo>
                  <a:cubicBezTo>
                    <a:pt x="64" y="10"/>
                    <a:pt x="60" y="8"/>
                    <a:pt x="60" y="9"/>
                  </a:cubicBezTo>
                  <a:cubicBezTo>
                    <a:pt x="60" y="10"/>
                    <a:pt x="59" y="8"/>
                    <a:pt x="59" y="8"/>
                  </a:cubicBezTo>
                  <a:cubicBezTo>
                    <a:pt x="58" y="8"/>
                    <a:pt x="58" y="10"/>
                    <a:pt x="57" y="9"/>
                  </a:cubicBezTo>
                  <a:cubicBezTo>
                    <a:pt x="57" y="9"/>
                    <a:pt x="57" y="8"/>
                    <a:pt x="57" y="7"/>
                  </a:cubicBezTo>
                  <a:cubicBezTo>
                    <a:pt x="56" y="6"/>
                    <a:pt x="55" y="8"/>
                    <a:pt x="54" y="8"/>
                  </a:cubicBezTo>
                  <a:cubicBezTo>
                    <a:pt x="54" y="8"/>
                    <a:pt x="54" y="6"/>
                    <a:pt x="54" y="6"/>
                  </a:cubicBezTo>
                  <a:cubicBezTo>
                    <a:pt x="54" y="4"/>
                    <a:pt x="57" y="5"/>
                    <a:pt x="58" y="5"/>
                  </a:cubicBezTo>
                  <a:cubicBezTo>
                    <a:pt x="59" y="4"/>
                    <a:pt x="55" y="4"/>
                    <a:pt x="55" y="4"/>
                  </a:cubicBezTo>
                  <a:cubicBezTo>
                    <a:pt x="53" y="4"/>
                    <a:pt x="51" y="3"/>
                    <a:pt x="49" y="4"/>
                  </a:cubicBezTo>
                  <a:cubicBezTo>
                    <a:pt x="47" y="5"/>
                    <a:pt x="46" y="8"/>
                    <a:pt x="44" y="7"/>
                  </a:cubicBezTo>
                  <a:cubicBezTo>
                    <a:pt x="41" y="7"/>
                    <a:pt x="40" y="7"/>
                    <a:pt x="38" y="5"/>
                  </a:cubicBezTo>
                  <a:cubicBezTo>
                    <a:pt x="36" y="3"/>
                    <a:pt x="32" y="5"/>
                    <a:pt x="29" y="5"/>
                  </a:cubicBezTo>
                  <a:cubicBezTo>
                    <a:pt x="27" y="5"/>
                    <a:pt x="27" y="4"/>
                    <a:pt x="26" y="2"/>
                  </a:cubicBezTo>
                  <a:cubicBezTo>
                    <a:pt x="25" y="0"/>
                    <a:pt x="23" y="0"/>
                    <a:pt x="20" y="0"/>
                  </a:cubicBezTo>
                  <a:cubicBezTo>
                    <a:pt x="19" y="0"/>
                    <a:pt x="11" y="1"/>
                    <a:pt x="11" y="4"/>
                  </a:cubicBezTo>
                  <a:cubicBezTo>
                    <a:pt x="11" y="7"/>
                    <a:pt x="15" y="8"/>
                    <a:pt x="13" y="12"/>
                  </a:cubicBezTo>
                  <a:cubicBezTo>
                    <a:pt x="11" y="14"/>
                    <a:pt x="7" y="10"/>
                    <a:pt x="8" y="8"/>
                  </a:cubicBezTo>
                  <a:cubicBezTo>
                    <a:pt x="8" y="7"/>
                    <a:pt x="10" y="6"/>
                    <a:pt x="10" y="5"/>
                  </a:cubicBezTo>
                  <a:cubicBezTo>
                    <a:pt x="11" y="3"/>
                    <a:pt x="8" y="2"/>
                    <a:pt x="8" y="1"/>
                  </a:cubicBezTo>
                  <a:cubicBezTo>
                    <a:pt x="5" y="3"/>
                    <a:pt x="4" y="4"/>
                    <a:pt x="4" y="7"/>
                  </a:cubicBezTo>
                  <a:cubicBezTo>
                    <a:pt x="3" y="8"/>
                    <a:pt x="0" y="12"/>
                    <a:pt x="3" y="12"/>
                  </a:cubicBezTo>
                  <a:cubicBezTo>
                    <a:pt x="3" y="12"/>
                    <a:pt x="4" y="12"/>
                    <a:pt x="5" y="13"/>
                  </a:cubicBezTo>
                  <a:cubicBezTo>
                    <a:pt x="5" y="14"/>
                    <a:pt x="6" y="15"/>
                    <a:pt x="7" y="16"/>
                  </a:cubicBezTo>
                  <a:cubicBezTo>
                    <a:pt x="9" y="18"/>
                    <a:pt x="5" y="22"/>
                    <a:pt x="10" y="23"/>
                  </a:cubicBezTo>
                  <a:cubicBezTo>
                    <a:pt x="10" y="23"/>
                    <a:pt x="12" y="23"/>
                    <a:pt x="13" y="23"/>
                  </a:cubicBezTo>
                  <a:cubicBezTo>
                    <a:pt x="14" y="23"/>
                    <a:pt x="14" y="22"/>
                    <a:pt x="15" y="22"/>
                  </a:cubicBezTo>
                  <a:cubicBezTo>
                    <a:pt x="18" y="22"/>
                    <a:pt x="19" y="25"/>
                    <a:pt x="21" y="27"/>
                  </a:cubicBezTo>
                  <a:cubicBezTo>
                    <a:pt x="21" y="27"/>
                    <a:pt x="22" y="28"/>
                    <a:pt x="23" y="27"/>
                  </a:cubicBezTo>
                  <a:cubicBezTo>
                    <a:pt x="23" y="26"/>
                    <a:pt x="24" y="27"/>
                    <a:pt x="26" y="27"/>
                  </a:cubicBezTo>
                  <a:cubicBezTo>
                    <a:pt x="28" y="28"/>
                    <a:pt x="33" y="25"/>
                    <a:pt x="31" y="29"/>
                  </a:cubicBezTo>
                  <a:cubicBezTo>
                    <a:pt x="29" y="32"/>
                    <a:pt x="29" y="35"/>
                    <a:pt x="31" y="38"/>
                  </a:cubicBezTo>
                  <a:cubicBezTo>
                    <a:pt x="31" y="39"/>
                    <a:pt x="32" y="40"/>
                    <a:pt x="32" y="41"/>
                  </a:cubicBezTo>
                  <a:cubicBezTo>
                    <a:pt x="32" y="42"/>
                    <a:pt x="29" y="43"/>
                    <a:pt x="30" y="44"/>
                  </a:cubicBezTo>
                  <a:cubicBezTo>
                    <a:pt x="33" y="47"/>
                    <a:pt x="34" y="55"/>
                    <a:pt x="40" y="53"/>
                  </a:cubicBezTo>
                  <a:cubicBezTo>
                    <a:pt x="41" y="53"/>
                    <a:pt x="41" y="54"/>
                    <a:pt x="42" y="54"/>
                  </a:cubicBezTo>
                  <a:cubicBezTo>
                    <a:pt x="43" y="54"/>
                    <a:pt x="44" y="53"/>
                    <a:pt x="45" y="52"/>
                  </a:cubicBezTo>
                  <a:cubicBezTo>
                    <a:pt x="47" y="51"/>
                    <a:pt x="48" y="49"/>
                    <a:pt x="51" y="47"/>
                  </a:cubicBezTo>
                  <a:cubicBezTo>
                    <a:pt x="53" y="46"/>
                    <a:pt x="49" y="46"/>
                    <a:pt x="49" y="44"/>
                  </a:cubicBezTo>
                  <a:cubicBezTo>
                    <a:pt x="49" y="43"/>
                    <a:pt x="48" y="42"/>
                    <a:pt x="48" y="41"/>
                  </a:cubicBezTo>
                  <a:cubicBezTo>
                    <a:pt x="48" y="40"/>
                    <a:pt x="45" y="39"/>
                    <a:pt x="45" y="38"/>
                  </a:cubicBezTo>
                  <a:cubicBezTo>
                    <a:pt x="45" y="37"/>
                    <a:pt x="51" y="38"/>
                    <a:pt x="52" y="38"/>
                  </a:cubicBezTo>
                  <a:cubicBezTo>
                    <a:pt x="54" y="38"/>
                    <a:pt x="53" y="39"/>
                    <a:pt x="54" y="40"/>
                  </a:cubicBezTo>
                  <a:cubicBezTo>
                    <a:pt x="55" y="40"/>
                    <a:pt x="55" y="38"/>
                    <a:pt x="56" y="38"/>
                  </a:cubicBezTo>
                  <a:cubicBezTo>
                    <a:pt x="57" y="37"/>
                    <a:pt x="60" y="37"/>
                    <a:pt x="62" y="36"/>
                  </a:cubicBezTo>
                  <a:cubicBezTo>
                    <a:pt x="63" y="35"/>
                    <a:pt x="65" y="34"/>
                    <a:pt x="67" y="33"/>
                  </a:cubicBezTo>
                  <a:cubicBezTo>
                    <a:pt x="66" y="31"/>
                    <a:pt x="63" y="30"/>
                    <a:pt x="63" y="2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45" name="Freeform 619">
              <a:extLst>
                <a:ext uri="{FF2B5EF4-FFF2-40B4-BE49-F238E27FC236}">
                  <a16:creationId xmlns:a16="http://schemas.microsoft.com/office/drawing/2014/main" id="{E02FC4A8-D97F-BA4A-9170-033123346A00}"/>
                </a:ext>
              </a:extLst>
            </p:cNvPr>
            <p:cNvSpPr>
              <a:spLocks/>
            </p:cNvSpPr>
            <p:nvPr/>
          </p:nvSpPr>
          <p:spPr bwMode="auto">
            <a:xfrm>
              <a:off x="8830764" y="8641249"/>
              <a:ext cx="242036" cy="356781"/>
            </a:xfrm>
            <a:custGeom>
              <a:avLst/>
              <a:gdLst>
                <a:gd name="T0" fmla="*/ 22 w 26"/>
                <a:gd name="T1" fmla="*/ 29 h 38"/>
                <a:gd name="T2" fmla="*/ 18 w 26"/>
                <a:gd name="T3" fmla="*/ 21 h 38"/>
                <a:gd name="T4" fmla="*/ 20 w 26"/>
                <a:gd name="T5" fmla="*/ 18 h 38"/>
                <a:gd name="T6" fmla="*/ 22 w 26"/>
                <a:gd name="T7" fmla="*/ 15 h 38"/>
                <a:gd name="T8" fmla="*/ 22 w 26"/>
                <a:gd name="T9" fmla="*/ 13 h 38"/>
                <a:gd name="T10" fmla="*/ 20 w 26"/>
                <a:gd name="T11" fmla="*/ 11 h 38"/>
                <a:gd name="T12" fmla="*/ 16 w 26"/>
                <a:gd name="T13" fmla="*/ 7 h 38"/>
                <a:gd name="T14" fmla="*/ 9 w 26"/>
                <a:gd name="T15" fmla="*/ 0 h 38"/>
                <a:gd name="T16" fmla="*/ 5 w 26"/>
                <a:gd name="T17" fmla="*/ 5 h 38"/>
                <a:gd name="T18" fmla="*/ 6 w 26"/>
                <a:gd name="T19" fmla="*/ 8 h 38"/>
                <a:gd name="T20" fmla="*/ 3 w 26"/>
                <a:gd name="T21" fmla="*/ 10 h 38"/>
                <a:gd name="T22" fmla="*/ 4 w 26"/>
                <a:gd name="T23" fmla="*/ 16 h 38"/>
                <a:gd name="T24" fmla="*/ 7 w 26"/>
                <a:gd name="T25" fmla="*/ 18 h 38"/>
                <a:gd name="T26" fmla="*/ 8 w 26"/>
                <a:gd name="T27" fmla="*/ 20 h 38"/>
                <a:gd name="T28" fmla="*/ 8 w 26"/>
                <a:gd name="T29" fmla="*/ 27 h 38"/>
                <a:gd name="T30" fmla="*/ 11 w 26"/>
                <a:gd name="T31" fmla="*/ 35 h 38"/>
                <a:gd name="T32" fmla="*/ 17 w 26"/>
                <a:gd name="T33" fmla="*/ 35 h 38"/>
                <a:gd name="T34" fmla="*/ 21 w 26"/>
                <a:gd name="T35" fmla="*/ 34 h 38"/>
                <a:gd name="T36" fmla="*/ 26 w 26"/>
                <a:gd name="T37" fmla="*/ 34 h 38"/>
                <a:gd name="T38" fmla="*/ 22 w 26"/>
                <a:gd name="T39" fmla="*/ 29 h 38"/>
                <a:gd name="T40" fmla="*/ 22 w 26"/>
                <a:gd name="T41" fmla="*/ 29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6" h="38">
                  <a:moveTo>
                    <a:pt x="22" y="29"/>
                  </a:moveTo>
                  <a:cubicBezTo>
                    <a:pt x="22" y="28"/>
                    <a:pt x="17" y="22"/>
                    <a:pt x="18" y="21"/>
                  </a:cubicBezTo>
                  <a:cubicBezTo>
                    <a:pt x="19" y="20"/>
                    <a:pt x="18" y="19"/>
                    <a:pt x="20" y="18"/>
                  </a:cubicBezTo>
                  <a:cubicBezTo>
                    <a:pt x="23" y="18"/>
                    <a:pt x="22" y="16"/>
                    <a:pt x="22" y="15"/>
                  </a:cubicBezTo>
                  <a:cubicBezTo>
                    <a:pt x="22" y="14"/>
                    <a:pt x="22" y="13"/>
                    <a:pt x="22" y="13"/>
                  </a:cubicBezTo>
                  <a:cubicBezTo>
                    <a:pt x="22" y="12"/>
                    <a:pt x="21" y="12"/>
                    <a:pt x="20" y="11"/>
                  </a:cubicBezTo>
                  <a:cubicBezTo>
                    <a:pt x="19" y="9"/>
                    <a:pt x="16" y="9"/>
                    <a:pt x="16" y="7"/>
                  </a:cubicBezTo>
                  <a:cubicBezTo>
                    <a:pt x="15" y="4"/>
                    <a:pt x="11" y="1"/>
                    <a:pt x="9" y="0"/>
                  </a:cubicBezTo>
                  <a:cubicBezTo>
                    <a:pt x="9" y="3"/>
                    <a:pt x="4" y="3"/>
                    <a:pt x="5" y="5"/>
                  </a:cubicBezTo>
                  <a:cubicBezTo>
                    <a:pt x="5" y="6"/>
                    <a:pt x="7" y="7"/>
                    <a:pt x="6" y="8"/>
                  </a:cubicBezTo>
                  <a:cubicBezTo>
                    <a:pt x="5" y="8"/>
                    <a:pt x="3" y="9"/>
                    <a:pt x="3" y="10"/>
                  </a:cubicBezTo>
                  <a:cubicBezTo>
                    <a:pt x="0" y="11"/>
                    <a:pt x="2" y="14"/>
                    <a:pt x="4" y="16"/>
                  </a:cubicBezTo>
                  <a:cubicBezTo>
                    <a:pt x="5" y="17"/>
                    <a:pt x="5" y="18"/>
                    <a:pt x="7" y="18"/>
                  </a:cubicBezTo>
                  <a:cubicBezTo>
                    <a:pt x="8" y="18"/>
                    <a:pt x="7" y="19"/>
                    <a:pt x="8" y="20"/>
                  </a:cubicBezTo>
                  <a:cubicBezTo>
                    <a:pt x="10" y="23"/>
                    <a:pt x="9" y="24"/>
                    <a:pt x="8" y="27"/>
                  </a:cubicBezTo>
                  <a:cubicBezTo>
                    <a:pt x="8" y="30"/>
                    <a:pt x="10" y="33"/>
                    <a:pt x="11" y="35"/>
                  </a:cubicBezTo>
                  <a:cubicBezTo>
                    <a:pt x="14" y="38"/>
                    <a:pt x="15" y="35"/>
                    <a:pt x="17" y="35"/>
                  </a:cubicBezTo>
                  <a:cubicBezTo>
                    <a:pt x="19" y="35"/>
                    <a:pt x="20" y="34"/>
                    <a:pt x="21" y="34"/>
                  </a:cubicBezTo>
                  <a:cubicBezTo>
                    <a:pt x="23" y="33"/>
                    <a:pt x="24" y="33"/>
                    <a:pt x="26" y="34"/>
                  </a:cubicBezTo>
                  <a:cubicBezTo>
                    <a:pt x="25" y="32"/>
                    <a:pt x="24" y="30"/>
                    <a:pt x="22" y="29"/>
                  </a:cubicBezTo>
                  <a:cubicBezTo>
                    <a:pt x="21" y="27"/>
                    <a:pt x="23" y="29"/>
                    <a:pt x="22" y="2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46" name="Freeform 620">
              <a:extLst>
                <a:ext uri="{FF2B5EF4-FFF2-40B4-BE49-F238E27FC236}">
                  <a16:creationId xmlns:a16="http://schemas.microsoft.com/office/drawing/2014/main" id="{1ECF6721-39B5-EC44-B6C2-CEB16812B882}"/>
                </a:ext>
              </a:extLst>
            </p:cNvPr>
            <p:cNvSpPr>
              <a:spLocks/>
            </p:cNvSpPr>
            <p:nvPr/>
          </p:nvSpPr>
          <p:spPr bwMode="auto">
            <a:xfrm>
              <a:off x="8986815" y="8752743"/>
              <a:ext cx="207006" cy="216615"/>
            </a:xfrm>
            <a:custGeom>
              <a:avLst/>
              <a:gdLst>
                <a:gd name="T0" fmla="*/ 19 w 22"/>
                <a:gd name="T1" fmla="*/ 7 h 23"/>
                <a:gd name="T2" fmla="*/ 22 w 22"/>
                <a:gd name="T3" fmla="*/ 2 h 23"/>
                <a:gd name="T4" fmla="*/ 12 w 22"/>
                <a:gd name="T5" fmla="*/ 2 h 23"/>
                <a:gd name="T6" fmla="*/ 9 w 22"/>
                <a:gd name="T7" fmla="*/ 0 h 23"/>
                <a:gd name="T8" fmla="*/ 5 w 22"/>
                <a:gd name="T9" fmla="*/ 1 h 23"/>
                <a:gd name="T10" fmla="*/ 4 w 22"/>
                <a:gd name="T11" fmla="*/ 6 h 23"/>
                <a:gd name="T12" fmla="*/ 1 w 22"/>
                <a:gd name="T13" fmla="*/ 10 h 23"/>
                <a:gd name="T14" fmla="*/ 4 w 22"/>
                <a:gd name="T15" fmla="*/ 15 h 23"/>
                <a:gd name="T16" fmla="*/ 9 w 22"/>
                <a:gd name="T17" fmla="*/ 22 h 23"/>
                <a:gd name="T18" fmla="*/ 12 w 22"/>
                <a:gd name="T19" fmla="*/ 19 h 23"/>
                <a:gd name="T20" fmla="*/ 16 w 22"/>
                <a:gd name="T21" fmla="*/ 18 h 23"/>
                <a:gd name="T22" fmla="*/ 19 w 22"/>
                <a:gd name="T23" fmla="*/ 19 h 23"/>
                <a:gd name="T24" fmla="*/ 20 w 22"/>
                <a:gd name="T25" fmla="*/ 14 h 23"/>
                <a:gd name="T26" fmla="*/ 19 w 22"/>
                <a:gd name="T27" fmla="*/ 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 h="23">
                  <a:moveTo>
                    <a:pt x="19" y="7"/>
                  </a:moveTo>
                  <a:cubicBezTo>
                    <a:pt x="19" y="5"/>
                    <a:pt x="21" y="3"/>
                    <a:pt x="22" y="2"/>
                  </a:cubicBezTo>
                  <a:cubicBezTo>
                    <a:pt x="19" y="1"/>
                    <a:pt x="14" y="0"/>
                    <a:pt x="12" y="2"/>
                  </a:cubicBezTo>
                  <a:cubicBezTo>
                    <a:pt x="10" y="3"/>
                    <a:pt x="9" y="1"/>
                    <a:pt x="9" y="0"/>
                  </a:cubicBezTo>
                  <a:cubicBezTo>
                    <a:pt x="8" y="0"/>
                    <a:pt x="7" y="2"/>
                    <a:pt x="5" y="1"/>
                  </a:cubicBezTo>
                  <a:cubicBezTo>
                    <a:pt x="5" y="2"/>
                    <a:pt x="7" y="6"/>
                    <a:pt x="4" y="6"/>
                  </a:cubicBezTo>
                  <a:cubicBezTo>
                    <a:pt x="2" y="7"/>
                    <a:pt x="0" y="8"/>
                    <a:pt x="1" y="10"/>
                  </a:cubicBezTo>
                  <a:cubicBezTo>
                    <a:pt x="2" y="12"/>
                    <a:pt x="3" y="13"/>
                    <a:pt x="4" y="15"/>
                  </a:cubicBezTo>
                  <a:cubicBezTo>
                    <a:pt x="5" y="17"/>
                    <a:pt x="7" y="19"/>
                    <a:pt x="9" y="22"/>
                  </a:cubicBezTo>
                  <a:cubicBezTo>
                    <a:pt x="12" y="23"/>
                    <a:pt x="10" y="19"/>
                    <a:pt x="12" y="19"/>
                  </a:cubicBezTo>
                  <a:cubicBezTo>
                    <a:pt x="14" y="19"/>
                    <a:pt x="15" y="19"/>
                    <a:pt x="16" y="18"/>
                  </a:cubicBezTo>
                  <a:cubicBezTo>
                    <a:pt x="17" y="18"/>
                    <a:pt x="17" y="20"/>
                    <a:pt x="19" y="19"/>
                  </a:cubicBezTo>
                  <a:cubicBezTo>
                    <a:pt x="20" y="17"/>
                    <a:pt x="21" y="16"/>
                    <a:pt x="20" y="14"/>
                  </a:cubicBezTo>
                  <a:cubicBezTo>
                    <a:pt x="20" y="12"/>
                    <a:pt x="19" y="9"/>
                    <a:pt x="19" y="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47" name="Freeform 621">
              <a:extLst>
                <a:ext uri="{FF2B5EF4-FFF2-40B4-BE49-F238E27FC236}">
                  <a16:creationId xmlns:a16="http://schemas.microsoft.com/office/drawing/2014/main" id="{F9A171DF-B066-2343-9FDB-E633249A7219}"/>
                </a:ext>
              </a:extLst>
            </p:cNvPr>
            <p:cNvSpPr>
              <a:spLocks/>
            </p:cNvSpPr>
            <p:nvPr/>
          </p:nvSpPr>
          <p:spPr bwMode="auto">
            <a:xfrm>
              <a:off x="9155606" y="8771859"/>
              <a:ext cx="149682" cy="168837"/>
            </a:xfrm>
            <a:custGeom>
              <a:avLst/>
              <a:gdLst>
                <a:gd name="T0" fmla="*/ 12 w 16"/>
                <a:gd name="T1" fmla="*/ 5 h 18"/>
                <a:gd name="T2" fmla="*/ 5 w 16"/>
                <a:gd name="T3" fmla="*/ 1 h 18"/>
                <a:gd name="T4" fmla="*/ 1 w 16"/>
                <a:gd name="T5" fmla="*/ 6 h 18"/>
                <a:gd name="T6" fmla="*/ 2 w 16"/>
                <a:gd name="T7" fmla="*/ 12 h 18"/>
                <a:gd name="T8" fmla="*/ 0 w 16"/>
                <a:gd name="T9" fmla="*/ 17 h 18"/>
                <a:gd name="T10" fmla="*/ 4 w 16"/>
                <a:gd name="T11" fmla="*/ 17 h 18"/>
                <a:gd name="T12" fmla="*/ 9 w 16"/>
                <a:gd name="T13" fmla="*/ 17 h 18"/>
                <a:gd name="T14" fmla="*/ 16 w 16"/>
                <a:gd name="T15" fmla="*/ 8 h 18"/>
                <a:gd name="T16" fmla="*/ 12 w 16"/>
                <a:gd name="T17" fmla="*/ 5 h 18"/>
                <a:gd name="T18" fmla="*/ 12 w 16"/>
                <a:gd name="T19" fmla="*/ 5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8">
                  <a:moveTo>
                    <a:pt x="12" y="5"/>
                  </a:moveTo>
                  <a:cubicBezTo>
                    <a:pt x="10" y="3"/>
                    <a:pt x="8" y="1"/>
                    <a:pt x="5" y="1"/>
                  </a:cubicBezTo>
                  <a:cubicBezTo>
                    <a:pt x="3" y="0"/>
                    <a:pt x="0" y="4"/>
                    <a:pt x="1" y="6"/>
                  </a:cubicBezTo>
                  <a:cubicBezTo>
                    <a:pt x="1" y="8"/>
                    <a:pt x="2" y="10"/>
                    <a:pt x="2" y="12"/>
                  </a:cubicBezTo>
                  <a:cubicBezTo>
                    <a:pt x="3" y="14"/>
                    <a:pt x="1" y="16"/>
                    <a:pt x="0" y="17"/>
                  </a:cubicBezTo>
                  <a:cubicBezTo>
                    <a:pt x="1" y="18"/>
                    <a:pt x="3" y="17"/>
                    <a:pt x="4" y="17"/>
                  </a:cubicBezTo>
                  <a:cubicBezTo>
                    <a:pt x="6" y="17"/>
                    <a:pt x="7" y="18"/>
                    <a:pt x="9" y="17"/>
                  </a:cubicBezTo>
                  <a:cubicBezTo>
                    <a:pt x="12" y="16"/>
                    <a:pt x="13" y="10"/>
                    <a:pt x="16" y="8"/>
                  </a:cubicBezTo>
                  <a:cubicBezTo>
                    <a:pt x="14" y="7"/>
                    <a:pt x="13" y="6"/>
                    <a:pt x="12" y="5"/>
                  </a:cubicBezTo>
                  <a:cubicBezTo>
                    <a:pt x="10" y="4"/>
                    <a:pt x="13" y="6"/>
                    <a:pt x="12"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48" name="Freeform 622">
              <a:extLst>
                <a:ext uri="{FF2B5EF4-FFF2-40B4-BE49-F238E27FC236}">
                  <a16:creationId xmlns:a16="http://schemas.microsoft.com/office/drawing/2014/main" id="{516E1150-D558-3245-BAAF-C6B699938205}"/>
                </a:ext>
              </a:extLst>
            </p:cNvPr>
            <p:cNvSpPr>
              <a:spLocks/>
            </p:cNvSpPr>
            <p:nvPr/>
          </p:nvSpPr>
          <p:spPr bwMode="auto">
            <a:xfrm>
              <a:off x="7821211" y="8453303"/>
              <a:ext cx="754780" cy="786831"/>
            </a:xfrm>
            <a:custGeom>
              <a:avLst/>
              <a:gdLst>
                <a:gd name="T0" fmla="*/ 76 w 81"/>
                <a:gd name="T1" fmla="*/ 39 h 84"/>
                <a:gd name="T2" fmla="*/ 74 w 81"/>
                <a:gd name="T3" fmla="*/ 32 h 84"/>
                <a:gd name="T4" fmla="*/ 69 w 81"/>
                <a:gd name="T5" fmla="*/ 33 h 84"/>
                <a:gd name="T6" fmla="*/ 58 w 81"/>
                <a:gd name="T7" fmla="*/ 28 h 84"/>
                <a:gd name="T8" fmla="*/ 53 w 81"/>
                <a:gd name="T9" fmla="*/ 20 h 84"/>
                <a:gd name="T10" fmla="*/ 50 w 81"/>
                <a:gd name="T11" fmla="*/ 15 h 84"/>
                <a:gd name="T12" fmla="*/ 56 w 81"/>
                <a:gd name="T13" fmla="*/ 5 h 84"/>
                <a:gd name="T14" fmla="*/ 56 w 81"/>
                <a:gd name="T15" fmla="*/ 1 h 84"/>
                <a:gd name="T16" fmla="*/ 44 w 81"/>
                <a:gd name="T17" fmla="*/ 8 h 84"/>
                <a:gd name="T18" fmla="*/ 36 w 81"/>
                <a:gd name="T19" fmla="*/ 16 h 84"/>
                <a:gd name="T20" fmla="*/ 31 w 81"/>
                <a:gd name="T21" fmla="*/ 23 h 84"/>
                <a:gd name="T22" fmla="*/ 25 w 81"/>
                <a:gd name="T23" fmla="*/ 17 h 84"/>
                <a:gd name="T24" fmla="*/ 7 w 81"/>
                <a:gd name="T25" fmla="*/ 18 h 84"/>
                <a:gd name="T26" fmla="*/ 1 w 81"/>
                <a:gd name="T27" fmla="*/ 16 h 84"/>
                <a:gd name="T28" fmla="*/ 1 w 81"/>
                <a:gd name="T29" fmla="*/ 21 h 84"/>
                <a:gd name="T30" fmla="*/ 8 w 81"/>
                <a:gd name="T31" fmla="*/ 24 h 84"/>
                <a:gd name="T32" fmla="*/ 11 w 81"/>
                <a:gd name="T33" fmla="*/ 26 h 84"/>
                <a:gd name="T34" fmla="*/ 13 w 81"/>
                <a:gd name="T35" fmla="*/ 23 h 84"/>
                <a:gd name="T36" fmla="*/ 20 w 81"/>
                <a:gd name="T37" fmla="*/ 18 h 84"/>
                <a:gd name="T38" fmla="*/ 24 w 81"/>
                <a:gd name="T39" fmla="*/ 20 h 84"/>
                <a:gd name="T40" fmla="*/ 25 w 81"/>
                <a:gd name="T41" fmla="*/ 26 h 84"/>
                <a:gd name="T42" fmla="*/ 28 w 81"/>
                <a:gd name="T43" fmla="*/ 42 h 84"/>
                <a:gd name="T44" fmla="*/ 28 w 81"/>
                <a:gd name="T45" fmla="*/ 47 h 84"/>
                <a:gd name="T46" fmla="*/ 22 w 81"/>
                <a:gd name="T47" fmla="*/ 53 h 84"/>
                <a:gd name="T48" fmla="*/ 26 w 81"/>
                <a:gd name="T49" fmla="*/ 58 h 84"/>
                <a:gd name="T50" fmla="*/ 34 w 81"/>
                <a:gd name="T51" fmla="*/ 61 h 84"/>
                <a:gd name="T52" fmla="*/ 41 w 81"/>
                <a:gd name="T53" fmla="*/ 64 h 84"/>
                <a:gd name="T54" fmla="*/ 54 w 81"/>
                <a:gd name="T55" fmla="*/ 76 h 84"/>
                <a:gd name="T56" fmla="*/ 60 w 81"/>
                <a:gd name="T57" fmla="*/ 75 h 84"/>
                <a:gd name="T58" fmla="*/ 64 w 81"/>
                <a:gd name="T59" fmla="*/ 80 h 84"/>
                <a:gd name="T60" fmla="*/ 65 w 81"/>
                <a:gd name="T61" fmla="*/ 84 h 84"/>
                <a:gd name="T62" fmla="*/ 65 w 81"/>
                <a:gd name="T63" fmla="*/ 63 h 84"/>
                <a:gd name="T64" fmla="*/ 70 w 81"/>
                <a:gd name="T65" fmla="*/ 58 h 84"/>
                <a:gd name="T66" fmla="*/ 66 w 81"/>
                <a:gd name="T67" fmla="*/ 55 h 84"/>
                <a:gd name="T68" fmla="*/ 79 w 81"/>
                <a:gd name="T69" fmla="*/ 53 h 84"/>
                <a:gd name="T70" fmla="*/ 77 w 81"/>
                <a:gd name="T71" fmla="*/ 4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1" h="84">
                  <a:moveTo>
                    <a:pt x="77" y="48"/>
                  </a:moveTo>
                  <a:cubicBezTo>
                    <a:pt x="81" y="45"/>
                    <a:pt x="76" y="42"/>
                    <a:pt x="76" y="39"/>
                  </a:cubicBezTo>
                  <a:cubicBezTo>
                    <a:pt x="76" y="37"/>
                    <a:pt x="78" y="35"/>
                    <a:pt x="78" y="33"/>
                  </a:cubicBezTo>
                  <a:cubicBezTo>
                    <a:pt x="79" y="30"/>
                    <a:pt x="75" y="32"/>
                    <a:pt x="74" y="32"/>
                  </a:cubicBezTo>
                  <a:cubicBezTo>
                    <a:pt x="73" y="32"/>
                    <a:pt x="72" y="32"/>
                    <a:pt x="71" y="32"/>
                  </a:cubicBezTo>
                  <a:cubicBezTo>
                    <a:pt x="70" y="32"/>
                    <a:pt x="70" y="33"/>
                    <a:pt x="69" y="33"/>
                  </a:cubicBezTo>
                  <a:cubicBezTo>
                    <a:pt x="68" y="33"/>
                    <a:pt x="67" y="30"/>
                    <a:pt x="66" y="30"/>
                  </a:cubicBezTo>
                  <a:cubicBezTo>
                    <a:pt x="64" y="26"/>
                    <a:pt x="62" y="28"/>
                    <a:pt x="58" y="28"/>
                  </a:cubicBezTo>
                  <a:cubicBezTo>
                    <a:pt x="56" y="28"/>
                    <a:pt x="55" y="28"/>
                    <a:pt x="54" y="26"/>
                  </a:cubicBezTo>
                  <a:cubicBezTo>
                    <a:pt x="53" y="24"/>
                    <a:pt x="56" y="22"/>
                    <a:pt x="53" y="20"/>
                  </a:cubicBezTo>
                  <a:cubicBezTo>
                    <a:pt x="52" y="19"/>
                    <a:pt x="52" y="17"/>
                    <a:pt x="50" y="17"/>
                  </a:cubicBezTo>
                  <a:cubicBezTo>
                    <a:pt x="48" y="17"/>
                    <a:pt x="49" y="17"/>
                    <a:pt x="50" y="15"/>
                  </a:cubicBezTo>
                  <a:cubicBezTo>
                    <a:pt x="51" y="13"/>
                    <a:pt x="50" y="11"/>
                    <a:pt x="51" y="9"/>
                  </a:cubicBezTo>
                  <a:cubicBezTo>
                    <a:pt x="52" y="7"/>
                    <a:pt x="54" y="6"/>
                    <a:pt x="56" y="5"/>
                  </a:cubicBezTo>
                  <a:cubicBezTo>
                    <a:pt x="57" y="4"/>
                    <a:pt x="59" y="4"/>
                    <a:pt x="60" y="2"/>
                  </a:cubicBezTo>
                  <a:cubicBezTo>
                    <a:pt x="60" y="0"/>
                    <a:pt x="56" y="0"/>
                    <a:pt x="56" y="1"/>
                  </a:cubicBezTo>
                  <a:cubicBezTo>
                    <a:pt x="54" y="3"/>
                    <a:pt x="51" y="6"/>
                    <a:pt x="48" y="6"/>
                  </a:cubicBezTo>
                  <a:cubicBezTo>
                    <a:pt x="45" y="6"/>
                    <a:pt x="45" y="6"/>
                    <a:pt x="44" y="8"/>
                  </a:cubicBezTo>
                  <a:cubicBezTo>
                    <a:pt x="43" y="10"/>
                    <a:pt x="43" y="7"/>
                    <a:pt x="41" y="7"/>
                  </a:cubicBezTo>
                  <a:cubicBezTo>
                    <a:pt x="37" y="8"/>
                    <a:pt x="39" y="14"/>
                    <a:pt x="36" y="16"/>
                  </a:cubicBezTo>
                  <a:cubicBezTo>
                    <a:pt x="35" y="17"/>
                    <a:pt x="33" y="18"/>
                    <a:pt x="32" y="20"/>
                  </a:cubicBezTo>
                  <a:cubicBezTo>
                    <a:pt x="32" y="20"/>
                    <a:pt x="32" y="23"/>
                    <a:pt x="31" y="23"/>
                  </a:cubicBezTo>
                  <a:cubicBezTo>
                    <a:pt x="30" y="21"/>
                    <a:pt x="29" y="20"/>
                    <a:pt x="28" y="19"/>
                  </a:cubicBezTo>
                  <a:cubicBezTo>
                    <a:pt x="27" y="17"/>
                    <a:pt x="26" y="17"/>
                    <a:pt x="25" y="17"/>
                  </a:cubicBezTo>
                  <a:cubicBezTo>
                    <a:pt x="21" y="16"/>
                    <a:pt x="19" y="13"/>
                    <a:pt x="15" y="16"/>
                  </a:cubicBezTo>
                  <a:cubicBezTo>
                    <a:pt x="13" y="17"/>
                    <a:pt x="9" y="20"/>
                    <a:pt x="7" y="18"/>
                  </a:cubicBezTo>
                  <a:cubicBezTo>
                    <a:pt x="6" y="17"/>
                    <a:pt x="5" y="17"/>
                    <a:pt x="4" y="16"/>
                  </a:cubicBezTo>
                  <a:cubicBezTo>
                    <a:pt x="2" y="16"/>
                    <a:pt x="3" y="14"/>
                    <a:pt x="1" y="16"/>
                  </a:cubicBezTo>
                  <a:cubicBezTo>
                    <a:pt x="0" y="17"/>
                    <a:pt x="1" y="17"/>
                    <a:pt x="2" y="18"/>
                  </a:cubicBezTo>
                  <a:cubicBezTo>
                    <a:pt x="2" y="19"/>
                    <a:pt x="1" y="20"/>
                    <a:pt x="1" y="21"/>
                  </a:cubicBezTo>
                  <a:cubicBezTo>
                    <a:pt x="3" y="21"/>
                    <a:pt x="5" y="22"/>
                    <a:pt x="6" y="22"/>
                  </a:cubicBezTo>
                  <a:cubicBezTo>
                    <a:pt x="7" y="23"/>
                    <a:pt x="8" y="23"/>
                    <a:pt x="8" y="24"/>
                  </a:cubicBezTo>
                  <a:cubicBezTo>
                    <a:pt x="9" y="25"/>
                    <a:pt x="9" y="24"/>
                    <a:pt x="10" y="24"/>
                  </a:cubicBezTo>
                  <a:cubicBezTo>
                    <a:pt x="10" y="23"/>
                    <a:pt x="10" y="26"/>
                    <a:pt x="11" y="26"/>
                  </a:cubicBezTo>
                  <a:cubicBezTo>
                    <a:pt x="12" y="27"/>
                    <a:pt x="13" y="26"/>
                    <a:pt x="15" y="25"/>
                  </a:cubicBezTo>
                  <a:cubicBezTo>
                    <a:pt x="16" y="25"/>
                    <a:pt x="13" y="23"/>
                    <a:pt x="13" y="23"/>
                  </a:cubicBezTo>
                  <a:cubicBezTo>
                    <a:pt x="13" y="22"/>
                    <a:pt x="16" y="20"/>
                    <a:pt x="16" y="19"/>
                  </a:cubicBezTo>
                  <a:cubicBezTo>
                    <a:pt x="17" y="18"/>
                    <a:pt x="19" y="17"/>
                    <a:pt x="20" y="18"/>
                  </a:cubicBezTo>
                  <a:cubicBezTo>
                    <a:pt x="21" y="18"/>
                    <a:pt x="23" y="19"/>
                    <a:pt x="23" y="19"/>
                  </a:cubicBezTo>
                  <a:cubicBezTo>
                    <a:pt x="23" y="20"/>
                    <a:pt x="23" y="20"/>
                    <a:pt x="24" y="20"/>
                  </a:cubicBezTo>
                  <a:cubicBezTo>
                    <a:pt x="24" y="21"/>
                    <a:pt x="23" y="22"/>
                    <a:pt x="23" y="22"/>
                  </a:cubicBezTo>
                  <a:cubicBezTo>
                    <a:pt x="23" y="23"/>
                    <a:pt x="25" y="25"/>
                    <a:pt x="25" y="26"/>
                  </a:cubicBezTo>
                  <a:cubicBezTo>
                    <a:pt x="27" y="29"/>
                    <a:pt x="29" y="29"/>
                    <a:pt x="29" y="33"/>
                  </a:cubicBezTo>
                  <a:cubicBezTo>
                    <a:pt x="29" y="36"/>
                    <a:pt x="29" y="39"/>
                    <a:pt x="28" y="42"/>
                  </a:cubicBezTo>
                  <a:cubicBezTo>
                    <a:pt x="28" y="43"/>
                    <a:pt x="30" y="43"/>
                    <a:pt x="30" y="44"/>
                  </a:cubicBezTo>
                  <a:cubicBezTo>
                    <a:pt x="29" y="45"/>
                    <a:pt x="28" y="46"/>
                    <a:pt x="28" y="47"/>
                  </a:cubicBezTo>
                  <a:cubicBezTo>
                    <a:pt x="27" y="48"/>
                    <a:pt x="27" y="50"/>
                    <a:pt x="26" y="50"/>
                  </a:cubicBezTo>
                  <a:cubicBezTo>
                    <a:pt x="24" y="51"/>
                    <a:pt x="22" y="50"/>
                    <a:pt x="22" y="53"/>
                  </a:cubicBezTo>
                  <a:cubicBezTo>
                    <a:pt x="22" y="55"/>
                    <a:pt x="19" y="55"/>
                    <a:pt x="22" y="56"/>
                  </a:cubicBezTo>
                  <a:cubicBezTo>
                    <a:pt x="23" y="57"/>
                    <a:pt x="24" y="57"/>
                    <a:pt x="26" y="58"/>
                  </a:cubicBezTo>
                  <a:cubicBezTo>
                    <a:pt x="27" y="59"/>
                    <a:pt x="28" y="60"/>
                    <a:pt x="29" y="61"/>
                  </a:cubicBezTo>
                  <a:cubicBezTo>
                    <a:pt x="31" y="62"/>
                    <a:pt x="32" y="61"/>
                    <a:pt x="34" y="61"/>
                  </a:cubicBezTo>
                  <a:cubicBezTo>
                    <a:pt x="35" y="61"/>
                    <a:pt x="36" y="62"/>
                    <a:pt x="38" y="63"/>
                  </a:cubicBezTo>
                  <a:cubicBezTo>
                    <a:pt x="39" y="63"/>
                    <a:pt x="40" y="63"/>
                    <a:pt x="41" y="64"/>
                  </a:cubicBezTo>
                  <a:cubicBezTo>
                    <a:pt x="44" y="66"/>
                    <a:pt x="46" y="68"/>
                    <a:pt x="48" y="71"/>
                  </a:cubicBezTo>
                  <a:cubicBezTo>
                    <a:pt x="49" y="74"/>
                    <a:pt x="50" y="75"/>
                    <a:pt x="54" y="76"/>
                  </a:cubicBezTo>
                  <a:cubicBezTo>
                    <a:pt x="55" y="76"/>
                    <a:pt x="56" y="75"/>
                    <a:pt x="57" y="74"/>
                  </a:cubicBezTo>
                  <a:cubicBezTo>
                    <a:pt x="58" y="74"/>
                    <a:pt x="59" y="76"/>
                    <a:pt x="60" y="75"/>
                  </a:cubicBezTo>
                  <a:cubicBezTo>
                    <a:pt x="62" y="74"/>
                    <a:pt x="64" y="75"/>
                    <a:pt x="65" y="76"/>
                  </a:cubicBezTo>
                  <a:cubicBezTo>
                    <a:pt x="65" y="77"/>
                    <a:pt x="64" y="79"/>
                    <a:pt x="64" y="80"/>
                  </a:cubicBezTo>
                  <a:cubicBezTo>
                    <a:pt x="63" y="81"/>
                    <a:pt x="62" y="81"/>
                    <a:pt x="64" y="82"/>
                  </a:cubicBezTo>
                  <a:cubicBezTo>
                    <a:pt x="64" y="82"/>
                    <a:pt x="66" y="84"/>
                    <a:pt x="65" y="84"/>
                  </a:cubicBezTo>
                  <a:cubicBezTo>
                    <a:pt x="67" y="84"/>
                    <a:pt x="68" y="73"/>
                    <a:pt x="69" y="71"/>
                  </a:cubicBezTo>
                  <a:cubicBezTo>
                    <a:pt x="69" y="67"/>
                    <a:pt x="66" y="66"/>
                    <a:pt x="65" y="63"/>
                  </a:cubicBezTo>
                  <a:cubicBezTo>
                    <a:pt x="65" y="61"/>
                    <a:pt x="65" y="60"/>
                    <a:pt x="66" y="60"/>
                  </a:cubicBezTo>
                  <a:cubicBezTo>
                    <a:pt x="67" y="60"/>
                    <a:pt x="70" y="59"/>
                    <a:pt x="70" y="58"/>
                  </a:cubicBezTo>
                  <a:cubicBezTo>
                    <a:pt x="69" y="58"/>
                    <a:pt x="67" y="58"/>
                    <a:pt x="67" y="57"/>
                  </a:cubicBezTo>
                  <a:cubicBezTo>
                    <a:pt x="66" y="57"/>
                    <a:pt x="66" y="55"/>
                    <a:pt x="66" y="55"/>
                  </a:cubicBezTo>
                  <a:cubicBezTo>
                    <a:pt x="68" y="55"/>
                    <a:pt x="70" y="55"/>
                    <a:pt x="72" y="55"/>
                  </a:cubicBezTo>
                  <a:cubicBezTo>
                    <a:pt x="73" y="55"/>
                    <a:pt x="79" y="52"/>
                    <a:pt x="79" y="53"/>
                  </a:cubicBezTo>
                  <a:cubicBezTo>
                    <a:pt x="79" y="51"/>
                    <a:pt x="76" y="48"/>
                    <a:pt x="77" y="48"/>
                  </a:cubicBezTo>
                  <a:cubicBezTo>
                    <a:pt x="78" y="47"/>
                    <a:pt x="76" y="48"/>
                    <a:pt x="77" y="4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49" name="Freeform 623">
              <a:extLst>
                <a:ext uri="{FF2B5EF4-FFF2-40B4-BE49-F238E27FC236}">
                  <a16:creationId xmlns:a16="http://schemas.microsoft.com/office/drawing/2014/main" id="{8395402A-D178-7242-B91C-8649FDC1E4BE}"/>
                </a:ext>
              </a:extLst>
            </p:cNvPr>
            <p:cNvSpPr>
              <a:spLocks/>
            </p:cNvSpPr>
            <p:nvPr/>
          </p:nvSpPr>
          <p:spPr bwMode="auto">
            <a:xfrm>
              <a:off x="7923120" y="8978916"/>
              <a:ext cx="261145" cy="309000"/>
            </a:xfrm>
            <a:custGeom>
              <a:avLst/>
              <a:gdLst>
                <a:gd name="T0" fmla="*/ 20 w 28"/>
                <a:gd name="T1" fmla="*/ 6 h 33"/>
                <a:gd name="T2" fmla="*/ 15 w 28"/>
                <a:gd name="T3" fmla="*/ 3 h 33"/>
                <a:gd name="T4" fmla="*/ 10 w 28"/>
                <a:gd name="T5" fmla="*/ 0 h 33"/>
                <a:gd name="T6" fmla="*/ 4 w 28"/>
                <a:gd name="T7" fmla="*/ 4 h 33"/>
                <a:gd name="T8" fmla="*/ 3 w 28"/>
                <a:gd name="T9" fmla="*/ 7 h 33"/>
                <a:gd name="T10" fmla="*/ 2 w 28"/>
                <a:gd name="T11" fmla="*/ 10 h 33"/>
                <a:gd name="T12" fmla="*/ 0 w 28"/>
                <a:gd name="T13" fmla="*/ 13 h 33"/>
                <a:gd name="T14" fmla="*/ 0 w 28"/>
                <a:gd name="T15" fmla="*/ 15 h 33"/>
                <a:gd name="T16" fmla="*/ 0 w 28"/>
                <a:gd name="T17" fmla="*/ 18 h 33"/>
                <a:gd name="T18" fmla="*/ 2 w 28"/>
                <a:gd name="T19" fmla="*/ 20 h 33"/>
                <a:gd name="T20" fmla="*/ 5 w 28"/>
                <a:gd name="T21" fmla="*/ 18 h 33"/>
                <a:gd name="T22" fmla="*/ 5 w 28"/>
                <a:gd name="T23" fmla="*/ 20 h 33"/>
                <a:gd name="T24" fmla="*/ 3 w 28"/>
                <a:gd name="T25" fmla="*/ 24 h 33"/>
                <a:gd name="T26" fmla="*/ 3 w 28"/>
                <a:gd name="T27" fmla="*/ 26 h 33"/>
                <a:gd name="T28" fmla="*/ 3 w 28"/>
                <a:gd name="T29" fmla="*/ 28 h 33"/>
                <a:gd name="T30" fmla="*/ 8 w 28"/>
                <a:gd name="T31" fmla="*/ 32 h 33"/>
                <a:gd name="T32" fmla="*/ 11 w 28"/>
                <a:gd name="T33" fmla="*/ 29 h 33"/>
                <a:gd name="T34" fmla="*/ 16 w 28"/>
                <a:gd name="T35" fmla="*/ 22 h 33"/>
                <a:gd name="T36" fmla="*/ 22 w 28"/>
                <a:gd name="T37" fmla="*/ 19 h 33"/>
                <a:gd name="T38" fmla="*/ 27 w 28"/>
                <a:gd name="T39" fmla="*/ 13 h 33"/>
                <a:gd name="T40" fmla="*/ 27 w 28"/>
                <a:gd name="T41" fmla="*/ 8 h 33"/>
                <a:gd name="T42" fmla="*/ 24 w 28"/>
                <a:gd name="T43" fmla="*/ 5 h 33"/>
                <a:gd name="T44" fmla="*/ 20 w 28"/>
                <a:gd name="T45" fmla="*/ 6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8" h="33">
                  <a:moveTo>
                    <a:pt x="20" y="6"/>
                  </a:moveTo>
                  <a:cubicBezTo>
                    <a:pt x="18" y="6"/>
                    <a:pt x="17" y="4"/>
                    <a:pt x="15" y="3"/>
                  </a:cubicBezTo>
                  <a:cubicBezTo>
                    <a:pt x="14" y="2"/>
                    <a:pt x="12" y="0"/>
                    <a:pt x="10" y="0"/>
                  </a:cubicBezTo>
                  <a:cubicBezTo>
                    <a:pt x="10" y="3"/>
                    <a:pt x="4" y="1"/>
                    <a:pt x="4" y="4"/>
                  </a:cubicBezTo>
                  <a:cubicBezTo>
                    <a:pt x="4" y="6"/>
                    <a:pt x="4" y="6"/>
                    <a:pt x="3" y="7"/>
                  </a:cubicBezTo>
                  <a:cubicBezTo>
                    <a:pt x="1" y="8"/>
                    <a:pt x="2" y="9"/>
                    <a:pt x="2" y="10"/>
                  </a:cubicBezTo>
                  <a:cubicBezTo>
                    <a:pt x="2" y="11"/>
                    <a:pt x="1" y="12"/>
                    <a:pt x="0" y="13"/>
                  </a:cubicBezTo>
                  <a:cubicBezTo>
                    <a:pt x="0" y="13"/>
                    <a:pt x="0" y="14"/>
                    <a:pt x="0" y="15"/>
                  </a:cubicBezTo>
                  <a:cubicBezTo>
                    <a:pt x="1" y="16"/>
                    <a:pt x="0" y="17"/>
                    <a:pt x="0" y="18"/>
                  </a:cubicBezTo>
                  <a:cubicBezTo>
                    <a:pt x="0" y="18"/>
                    <a:pt x="1" y="21"/>
                    <a:pt x="2" y="20"/>
                  </a:cubicBezTo>
                  <a:cubicBezTo>
                    <a:pt x="4" y="20"/>
                    <a:pt x="4" y="18"/>
                    <a:pt x="5" y="18"/>
                  </a:cubicBezTo>
                  <a:cubicBezTo>
                    <a:pt x="4" y="18"/>
                    <a:pt x="6" y="20"/>
                    <a:pt x="5" y="20"/>
                  </a:cubicBezTo>
                  <a:cubicBezTo>
                    <a:pt x="5" y="22"/>
                    <a:pt x="5" y="23"/>
                    <a:pt x="3" y="24"/>
                  </a:cubicBezTo>
                  <a:cubicBezTo>
                    <a:pt x="3" y="24"/>
                    <a:pt x="4" y="26"/>
                    <a:pt x="3" y="26"/>
                  </a:cubicBezTo>
                  <a:cubicBezTo>
                    <a:pt x="3" y="27"/>
                    <a:pt x="2" y="27"/>
                    <a:pt x="3" y="28"/>
                  </a:cubicBezTo>
                  <a:cubicBezTo>
                    <a:pt x="5" y="29"/>
                    <a:pt x="6" y="29"/>
                    <a:pt x="8" y="32"/>
                  </a:cubicBezTo>
                  <a:cubicBezTo>
                    <a:pt x="9" y="33"/>
                    <a:pt x="10" y="29"/>
                    <a:pt x="11" y="29"/>
                  </a:cubicBezTo>
                  <a:cubicBezTo>
                    <a:pt x="12" y="26"/>
                    <a:pt x="13" y="23"/>
                    <a:pt x="16" y="22"/>
                  </a:cubicBezTo>
                  <a:cubicBezTo>
                    <a:pt x="18" y="21"/>
                    <a:pt x="20" y="21"/>
                    <a:pt x="22" y="19"/>
                  </a:cubicBezTo>
                  <a:cubicBezTo>
                    <a:pt x="24" y="18"/>
                    <a:pt x="26" y="16"/>
                    <a:pt x="27" y="13"/>
                  </a:cubicBezTo>
                  <a:cubicBezTo>
                    <a:pt x="27" y="11"/>
                    <a:pt x="28" y="10"/>
                    <a:pt x="27" y="8"/>
                  </a:cubicBezTo>
                  <a:cubicBezTo>
                    <a:pt x="26" y="7"/>
                    <a:pt x="25" y="6"/>
                    <a:pt x="24" y="5"/>
                  </a:cubicBezTo>
                  <a:cubicBezTo>
                    <a:pt x="23" y="5"/>
                    <a:pt x="21" y="6"/>
                    <a:pt x="20"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50" name="Freeform 624">
              <a:extLst>
                <a:ext uri="{FF2B5EF4-FFF2-40B4-BE49-F238E27FC236}">
                  <a16:creationId xmlns:a16="http://schemas.microsoft.com/office/drawing/2014/main" id="{5E9E7E83-FE40-A54A-88AC-C7C0A827B34F}"/>
                </a:ext>
              </a:extLst>
            </p:cNvPr>
            <p:cNvSpPr>
              <a:spLocks/>
            </p:cNvSpPr>
            <p:nvPr/>
          </p:nvSpPr>
          <p:spPr bwMode="auto">
            <a:xfrm>
              <a:off x="7894458" y="9036257"/>
              <a:ext cx="598727" cy="888769"/>
            </a:xfrm>
            <a:custGeom>
              <a:avLst/>
              <a:gdLst>
                <a:gd name="T0" fmla="*/ 57 w 64"/>
                <a:gd name="T1" fmla="*/ 21 h 95"/>
                <a:gd name="T2" fmla="*/ 56 w 64"/>
                <a:gd name="T3" fmla="*/ 14 h 95"/>
                <a:gd name="T4" fmla="*/ 50 w 64"/>
                <a:gd name="T5" fmla="*/ 13 h 95"/>
                <a:gd name="T6" fmla="*/ 46 w 64"/>
                <a:gd name="T7" fmla="*/ 14 h 95"/>
                <a:gd name="T8" fmla="*/ 41 w 64"/>
                <a:gd name="T9" fmla="*/ 11 h 95"/>
                <a:gd name="T10" fmla="*/ 38 w 64"/>
                <a:gd name="T11" fmla="*/ 6 h 95"/>
                <a:gd name="T12" fmla="*/ 33 w 64"/>
                <a:gd name="T13" fmla="*/ 2 h 95"/>
                <a:gd name="T14" fmla="*/ 28 w 64"/>
                <a:gd name="T15" fmla="*/ 0 h 95"/>
                <a:gd name="T16" fmla="*/ 31 w 64"/>
                <a:gd name="T17" fmla="*/ 5 h 95"/>
                <a:gd name="T18" fmla="*/ 28 w 64"/>
                <a:gd name="T19" fmla="*/ 10 h 95"/>
                <a:gd name="T20" fmla="*/ 23 w 64"/>
                <a:gd name="T21" fmla="*/ 14 h 95"/>
                <a:gd name="T22" fmla="*/ 17 w 64"/>
                <a:gd name="T23" fmla="*/ 17 h 95"/>
                <a:gd name="T24" fmla="*/ 11 w 64"/>
                <a:gd name="T25" fmla="*/ 26 h 95"/>
                <a:gd name="T26" fmla="*/ 6 w 64"/>
                <a:gd name="T27" fmla="*/ 22 h 95"/>
                <a:gd name="T28" fmla="*/ 6 w 64"/>
                <a:gd name="T29" fmla="*/ 21 h 95"/>
                <a:gd name="T30" fmla="*/ 6 w 64"/>
                <a:gd name="T31" fmla="*/ 18 h 95"/>
                <a:gd name="T32" fmla="*/ 2 w 64"/>
                <a:gd name="T33" fmla="*/ 26 h 95"/>
                <a:gd name="T34" fmla="*/ 3 w 64"/>
                <a:gd name="T35" fmla="*/ 30 h 95"/>
                <a:gd name="T36" fmla="*/ 3 w 64"/>
                <a:gd name="T37" fmla="*/ 32 h 95"/>
                <a:gd name="T38" fmla="*/ 14 w 64"/>
                <a:gd name="T39" fmla="*/ 47 h 95"/>
                <a:gd name="T40" fmla="*/ 23 w 64"/>
                <a:gd name="T41" fmla="*/ 63 h 95"/>
                <a:gd name="T42" fmla="*/ 26 w 64"/>
                <a:gd name="T43" fmla="*/ 70 h 95"/>
                <a:gd name="T44" fmla="*/ 25 w 64"/>
                <a:gd name="T45" fmla="*/ 71 h 95"/>
                <a:gd name="T46" fmla="*/ 28 w 64"/>
                <a:gd name="T47" fmla="*/ 74 h 95"/>
                <a:gd name="T48" fmla="*/ 32 w 64"/>
                <a:gd name="T49" fmla="*/ 79 h 95"/>
                <a:gd name="T50" fmla="*/ 41 w 64"/>
                <a:gd name="T51" fmla="*/ 83 h 95"/>
                <a:gd name="T52" fmla="*/ 48 w 64"/>
                <a:gd name="T53" fmla="*/ 87 h 95"/>
                <a:gd name="T54" fmla="*/ 54 w 64"/>
                <a:gd name="T55" fmla="*/ 93 h 95"/>
                <a:gd name="T56" fmla="*/ 59 w 64"/>
                <a:gd name="T57" fmla="*/ 90 h 95"/>
                <a:gd name="T58" fmla="*/ 61 w 64"/>
                <a:gd name="T59" fmla="*/ 86 h 95"/>
                <a:gd name="T60" fmla="*/ 63 w 64"/>
                <a:gd name="T61" fmla="*/ 82 h 95"/>
                <a:gd name="T62" fmla="*/ 61 w 64"/>
                <a:gd name="T63" fmla="*/ 78 h 95"/>
                <a:gd name="T64" fmla="*/ 61 w 64"/>
                <a:gd name="T65" fmla="*/ 76 h 95"/>
                <a:gd name="T66" fmla="*/ 63 w 64"/>
                <a:gd name="T67" fmla="*/ 74 h 95"/>
                <a:gd name="T68" fmla="*/ 64 w 64"/>
                <a:gd name="T69" fmla="*/ 64 h 95"/>
                <a:gd name="T70" fmla="*/ 62 w 64"/>
                <a:gd name="T71" fmla="*/ 59 h 95"/>
                <a:gd name="T72" fmla="*/ 57 w 64"/>
                <a:gd name="T73" fmla="*/ 57 h 95"/>
                <a:gd name="T74" fmla="*/ 55 w 64"/>
                <a:gd name="T75" fmla="*/ 48 h 95"/>
                <a:gd name="T76" fmla="*/ 50 w 64"/>
                <a:gd name="T77" fmla="*/ 51 h 95"/>
                <a:gd name="T78" fmla="*/ 46 w 64"/>
                <a:gd name="T79" fmla="*/ 51 h 95"/>
                <a:gd name="T80" fmla="*/ 44 w 64"/>
                <a:gd name="T81" fmla="*/ 48 h 95"/>
                <a:gd name="T82" fmla="*/ 40 w 64"/>
                <a:gd name="T83" fmla="*/ 42 h 95"/>
                <a:gd name="T84" fmla="*/ 39 w 64"/>
                <a:gd name="T85" fmla="*/ 35 h 95"/>
                <a:gd name="T86" fmla="*/ 42 w 64"/>
                <a:gd name="T87" fmla="*/ 33 h 95"/>
                <a:gd name="T88" fmla="*/ 42 w 64"/>
                <a:gd name="T89" fmla="*/ 30 h 95"/>
                <a:gd name="T90" fmla="*/ 45 w 64"/>
                <a:gd name="T91" fmla="*/ 25 h 95"/>
                <a:gd name="T92" fmla="*/ 50 w 64"/>
                <a:gd name="T93" fmla="*/ 24 h 95"/>
                <a:gd name="T94" fmla="*/ 53 w 64"/>
                <a:gd name="T95" fmla="*/ 22 h 95"/>
                <a:gd name="T96" fmla="*/ 57 w 64"/>
                <a:gd name="T97" fmla="*/ 21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4" h="95">
                  <a:moveTo>
                    <a:pt x="57" y="21"/>
                  </a:moveTo>
                  <a:cubicBezTo>
                    <a:pt x="53" y="19"/>
                    <a:pt x="59" y="15"/>
                    <a:pt x="56" y="14"/>
                  </a:cubicBezTo>
                  <a:cubicBezTo>
                    <a:pt x="54" y="12"/>
                    <a:pt x="52" y="13"/>
                    <a:pt x="50" y="13"/>
                  </a:cubicBezTo>
                  <a:cubicBezTo>
                    <a:pt x="48" y="12"/>
                    <a:pt x="48" y="14"/>
                    <a:pt x="46" y="14"/>
                  </a:cubicBezTo>
                  <a:cubicBezTo>
                    <a:pt x="44" y="13"/>
                    <a:pt x="42" y="13"/>
                    <a:pt x="41" y="11"/>
                  </a:cubicBezTo>
                  <a:cubicBezTo>
                    <a:pt x="40" y="10"/>
                    <a:pt x="39" y="7"/>
                    <a:pt x="38" y="6"/>
                  </a:cubicBezTo>
                  <a:cubicBezTo>
                    <a:pt x="36" y="5"/>
                    <a:pt x="35" y="3"/>
                    <a:pt x="33" y="2"/>
                  </a:cubicBezTo>
                  <a:cubicBezTo>
                    <a:pt x="32" y="0"/>
                    <a:pt x="30" y="1"/>
                    <a:pt x="28" y="0"/>
                  </a:cubicBezTo>
                  <a:cubicBezTo>
                    <a:pt x="30" y="2"/>
                    <a:pt x="31" y="3"/>
                    <a:pt x="31" y="5"/>
                  </a:cubicBezTo>
                  <a:cubicBezTo>
                    <a:pt x="30" y="7"/>
                    <a:pt x="30" y="9"/>
                    <a:pt x="28" y="10"/>
                  </a:cubicBezTo>
                  <a:cubicBezTo>
                    <a:pt x="26" y="12"/>
                    <a:pt x="25" y="14"/>
                    <a:pt x="23" y="14"/>
                  </a:cubicBezTo>
                  <a:cubicBezTo>
                    <a:pt x="21" y="15"/>
                    <a:pt x="19" y="15"/>
                    <a:pt x="17" y="17"/>
                  </a:cubicBezTo>
                  <a:cubicBezTo>
                    <a:pt x="16" y="18"/>
                    <a:pt x="12" y="27"/>
                    <a:pt x="11" y="26"/>
                  </a:cubicBezTo>
                  <a:cubicBezTo>
                    <a:pt x="9" y="23"/>
                    <a:pt x="8" y="23"/>
                    <a:pt x="6" y="22"/>
                  </a:cubicBezTo>
                  <a:cubicBezTo>
                    <a:pt x="5" y="22"/>
                    <a:pt x="5" y="22"/>
                    <a:pt x="6" y="21"/>
                  </a:cubicBezTo>
                  <a:cubicBezTo>
                    <a:pt x="7" y="20"/>
                    <a:pt x="7" y="19"/>
                    <a:pt x="6" y="18"/>
                  </a:cubicBezTo>
                  <a:cubicBezTo>
                    <a:pt x="4" y="19"/>
                    <a:pt x="0" y="23"/>
                    <a:pt x="2" y="26"/>
                  </a:cubicBezTo>
                  <a:cubicBezTo>
                    <a:pt x="2" y="26"/>
                    <a:pt x="4" y="29"/>
                    <a:pt x="3" y="30"/>
                  </a:cubicBezTo>
                  <a:cubicBezTo>
                    <a:pt x="2" y="30"/>
                    <a:pt x="1" y="31"/>
                    <a:pt x="3" y="32"/>
                  </a:cubicBezTo>
                  <a:cubicBezTo>
                    <a:pt x="8" y="35"/>
                    <a:pt x="12" y="41"/>
                    <a:pt x="14" y="47"/>
                  </a:cubicBezTo>
                  <a:cubicBezTo>
                    <a:pt x="17" y="52"/>
                    <a:pt x="19" y="58"/>
                    <a:pt x="23" y="63"/>
                  </a:cubicBezTo>
                  <a:cubicBezTo>
                    <a:pt x="24" y="65"/>
                    <a:pt x="26" y="67"/>
                    <a:pt x="26" y="70"/>
                  </a:cubicBezTo>
                  <a:cubicBezTo>
                    <a:pt x="26" y="71"/>
                    <a:pt x="25" y="70"/>
                    <a:pt x="25" y="71"/>
                  </a:cubicBezTo>
                  <a:cubicBezTo>
                    <a:pt x="26" y="72"/>
                    <a:pt x="27" y="73"/>
                    <a:pt x="28" y="74"/>
                  </a:cubicBezTo>
                  <a:cubicBezTo>
                    <a:pt x="29" y="76"/>
                    <a:pt x="30" y="78"/>
                    <a:pt x="32" y="79"/>
                  </a:cubicBezTo>
                  <a:cubicBezTo>
                    <a:pt x="35" y="80"/>
                    <a:pt x="38" y="82"/>
                    <a:pt x="41" y="83"/>
                  </a:cubicBezTo>
                  <a:cubicBezTo>
                    <a:pt x="43" y="84"/>
                    <a:pt x="45" y="86"/>
                    <a:pt x="48" y="87"/>
                  </a:cubicBezTo>
                  <a:cubicBezTo>
                    <a:pt x="50" y="89"/>
                    <a:pt x="52" y="91"/>
                    <a:pt x="54" y="93"/>
                  </a:cubicBezTo>
                  <a:cubicBezTo>
                    <a:pt x="58" y="95"/>
                    <a:pt x="57" y="91"/>
                    <a:pt x="59" y="90"/>
                  </a:cubicBezTo>
                  <a:cubicBezTo>
                    <a:pt x="60" y="89"/>
                    <a:pt x="60" y="87"/>
                    <a:pt x="61" y="86"/>
                  </a:cubicBezTo>
                  <a:cubicBezTo>
                    <a:pt x="61" y="85"/>
                    <a:pt x="64" y="83"/>
                    <a:pt x="63" y="82"/>
                  </a:cubicBezTo>
                  <a:cubicBezTo>
                    <a:pt x="61" y="81"/>
                    <a:pt x="60" y="81"/>
                    <a:pt x="61" y="78"/>
                  </a:cubicBezTo>
                  <a:cubicBezTo>
                    <a:pt x="61" y="77"/>
                    <a:pt x="61" y="76"/>
                    <a:pt x="61" y="76"/>
                  </a:cubicBezTo>
                  <a:cubicBezTo>
                    <a:pt x="62" y="75"/>
                    <a:pt x="63" y="74"/>
                    <a:pt x="63" y="74"/>
                  </a:cubicBezTo>
                  <a:cubicBezTo>
                    <a:pt x="64" y="71"/>
                    <a:pt x="62" y="66"/>
                    <a:pt x="64" y="64"/>
                  </a:cubicBezTo>
                  <a:cubicBezTo>
                    <a:pt x="64" y="63"/>
                    <a:pt x="63" y="61"/>
                    <a:pt x="62" y="59"/>
                  </a:cubicBezTo>
                  <a:cubicBezTo>
                    <a:pt x="61" y="56"/>
                    <a:pt x="60" y="56"/>
                    <a:pt x="57" y="57"/>
                  </a:cubicBezTo>
                  <a:cubicBezTo>
                    <a:pt x="53" y="57"/>
                    <a:pt x="55" y="50"/>
                    <a:pt x="55" y="48"/>
                  </a:cubicBezTo>
                  <a:cubicBezTo>
                    <a:pt x="53" y="49"/>
                    <a:pt x="52" y="51"/>
                    <a:pt x="50" y="51"/>
                  </a:cubicBezTo>
                  <a:cubicBezTo>
                    <a:pt x="49" y="51"/>
                    <a:pt x="47" y="51"/>
                    <a:pt x="46" y="51"/>
                  </a:cubicBezTo>
                  <a:cubicBezTo>
                    <a:pt x="45" y="50"/>
                    <a:pt x="45" y="48"/>
                    <a:pt x="44" y="48"/>
                  </a:cubicBezTo>
                  <a:cubicBezTo>
                    <a:pt x="41" y="48"/>
                    <a:pt x="41" y="44"/>
                    <a:pt x="40" y="42"/>
                  </a:cubicBezTo>
                  <a:cubicBezTo>
                    <a:pt x="38" y="40"/>
                    <a:pt x="37" y="37"/>
                    <a:pt x="39" y="35"/>
                  </a:cubicBezTo>
                  <a:cubicBezTo>
                    <a:pt x="40" y="34"/>
                    <a:pt x="42" y="34"/>
                    <a:pt x="42" y="33"/>
                  </a:cubicBezTo>
                  <a:cubicBezTo>
                    <a:pt x="42" y="32"/>
                    <a:pt x="42" y="31"/>
                    <a:pt x="42" y="30"/>
                  </a:cubicBezTo>
                  <a:cubicBezTo>
                    <a:pt x="42" y="27"/>
                    <a:pt x="42" y="26"/>
                    <a:pt x="45" y="25"/>
                  </a:cubicBezTo>
                  <a:cubicBezTo>
                    <a:pt x="47" y="24"/>
                    <a:pt x="48" y="24"/>
                    <a:pt x="50" y="24"/>
                  </a:cubicBezTo>
                  <a:cubicBezTo>
                    <a:pt x="51" y="24"/>
                    <a:pt x="52" y="23"/>
                    <a:pt x="53" y="22"/>
                  </a:cubicBezTo>
                  <a:cubicBezTo>
                    <a:pt x="54" y="22"/>
                    <a:pt x="59" y="23"/>
                    <a:pt x="57" y="2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51" name="Freeform 625">
              <a:extLst>
                <a:ext uri="{FF2B5EF4-FFF2-40B4-BE49-F238E27FC236}">
                  <a16:creationId xmlns:a16="http://schemas.microsoft.com/office/drawing/2014/main" id="{5F07D21E-735B-944F-9371-8FF9AD4B90D5}"/>
                </a:ext>
              </a:extLst>
            </p:cNvPr>
            <p:cNvSpPr>
              <a:spLocks/>
            </p:cNvSpPr>
            <p:nvPr/>
          </p:nvSpPr>
          <p:spPr bwMode="auto">
            <a:xfrm>
              <a:off x="8158790" y="9867685"/>
              <a:ext cx="407643" cy="1984597"/>
            </a:xfrm>
            <a:custGeom>
              <a:avLst/>
              <a:gdLst>
                <a:gd name="T0" fmla="*/ 38 w 44"/>
                <a:gd name="T1" fmla="*/ 20 h 212"/>
                <a:gd name="T2" fmla="*/ 36 w 44"/>
                <a:gd name="T3" fmla="*/ 12 h 212"/>
                <a:gd name="T4" fmla="*/ 34 w 44"/>
                <a:gd name="T5" fmla="*/ 5 h 212"/>
                <a:gd name="T6" fmla="*/ 30 w 44"/>
                <a:gd name="T7" fmla="*/ 3 h 212"/>
                <a:gd name="T8" fmla="*/ 28 w 44"/>
                <a:gd name="T9" fmla="*/ 15 h 212"/>
                <a:gd name="T10" fmla="*/ 26 w 44"/>
                <a:gd name="T11" fmla="*/ 31 h 212"/>
                <a:gd name="T12" fmla="*/ 23 w 44"/>
                <a:gd name="T13" fmla="*/ 56 h 212"/>
                <a:gd name="T14" fmla="*/ 21 w 44"/>
                <a:gd name="T15" fmla="*/ 68 h 212"/>
                <a:gd name="T16" fmla="*/ 21 w 44"/>
                <a:gd name="T17" fmla="*/ 80 h 212"/>
                <a:gd name="T18" fmla="*/ 20 w 44"/>
                <a:gd name="T19" fmla="*/ 88 h 212"/>
                <a:gd name="T20" fmla="*/ 11 w 44"/>
                <a:gd name="T21" fmla="*/ 110 h 212"/>
                <a:gd name="T22" fmla="*/ 10 w 44"/>
                <a:gd name="T23" fmla="*/ 132 h 212"/>
                <a:gd name="T24" fmla="*/ 17 w 44"/>
                <a:gd name="T25" fmla="*/ 133 h 212"/>
                <a:gd name="T26" fmla="*/ 16 w 44"/>
                <a:gd name="T27" fmla="*/ 136 h 212"/>
                <a:gd name="T28" fmla="*/ 14 w 44"/>
                <a:gd name="T29" fmla="*/ 145 h 212"/>
                <a:gd name="T30" fmla="*/ 15 w 44"/>
                <a:gd name="T31" fmla="*/ 150 h 212"/>
                <a:gd name="T32" fmla="*/ 13 w 44"/>
                <a:gd name="T33" fmla="*/ 152 h 212"/>
                <a:gd name="T34" fmla="*/ 11 w 44"/>
                <a:gd name="T35" fmla="*/ 158 h 212"/>
                <a:gd name="T36" fmla="*/ 8 w 44"/>
                <a:gd name="T37" fmla="*/ 159 h 212"/>
                <a:gd name="T38" fmla="*/ 4 w 44"/>
                <a:gd name="T39" fmla="*/ 159 h 212"/>
                <a:gd name="T40" fmla="*/ 0 w 44"/>
                <a:gd name="T41" fmla="*/ 164 h 212"/>
                <a:gd name="T42" fmla="*/ 2 w 44"/>
                <a:gd name="T43" fmla="*/ 163 h 212"/>
                <a:gd name="T44" fmla="*/ 7 w 44"/>
                <a:gd name="T45" fmla="*/ 171 h 212"/>
                <a:gd name="T46" fmla="*/ 11 w 44"/>
                <a:gd name="T47" fmla="*/ 173 h 212"/>
                <a:gd name="T48" fmla="*/ 7 w 44"/>
                <a:gd name="T49" fmla="*/ 174 h 212"/>
                <a:gd name="T50" fmla="*/ 7 w 44"/>
                <a:gd name="T51" fmla="*/ 179 h 212"/>
                <a:gd name="T52" fmla="*/ 9 w 44"/>
                <a:gd name="T53" fmla="*/ 182 h 212"/>
                <a:gd name="T54" fmla="*/ 9 w 44"/>
                <a:gd name="T55" fmla="*/ 185 h 212"/>
                <a:gd name="T56" fmla="*/ 7 w 44"/>
                <a:gd name="T57" fmla="*/ 187 h 212"/>
                <a:gd name="T58" fmla="*/ 10 w 44"/>
                <a:gd name="T59" fmla="*/ 190 h 212"/>
                <a:gd name="T60" fmla="*/ 8 w 44"/>
                <a:gd name="T61" fmla="*/ 193 h 212"/>
                <a:gd name="T62" fmla="*/ 11 w 44"/>
                <a:gd name="T63" fmla="*/ 194 h 212"/>
                <a:gd name="T64" fmla="*/ 11 w 44"/>
                <a:gd name="T65" fmla="*/ 198 h 212"/>
                <a:gd name="T66" fmla="*/ 15 w 44"/>
                <a:gd name="T67" fmla="*/ 197 h 212"/>
                <a:gd name="T68" fmla="*/ 15 w 44"/>
                <a:gd name="T69" fmla="*/ 197 h 212"/>
                <a:gd name="T70" fmla="*/ 16 w 44"/>
                <a:gd name="T71" fmla="*/ 198 h 212"/>
                <a:gd name="T72" fmla="*/ 18 w 44"/>
                <a:gd name="T73" fmla="*/ 202 h 212"/>
                <a:gd name="T74" fmla="*/ 16 w 44"/>
                <a:gd name="T75" fmla="*/ 207 h 212"/>
                <a:gd name="T76" fmla="*/ 18 w 44"/>
                <a:gd name="T77" fmla="*/ 209 h 212"/>
                <a:gd name="T78" fmla="*/ 25 w 44"/>
                <a:gd name="T79" fmla="*/ 204 h 212"/>
                <a:gd name="T80" fmla="*/ 26 w 44"/>
                <a:gd name="T81" fmla="*/ 199 h 212"/>
                <a:gd name="T82" fmla="*/ 17 w 44"/>
                <a:gd name="T83" fmla="*/ 192 h 212"/>
                <a:gd name="T84" fmla="*/ 12 w 44"/>
                <a:gd name="T85" fmla="*/ 185 h 212"/>
                <a:gd name="T86" fmla="*/ 15 w 44"/>
                <a:gd name="T87" fmla="*/ 177 h 212"/>
                <a:gd name="T88" fmla="*/ 17 w 44"/>
                <a:gd name="T89" fmla="*/ 169 h 212"/>
                <a:gd name="T90" fmla="*/ 21 w 44"/>
                <a:gd name="T91" fmla="*/ 158 h 212"/>
                <a:gd name="T92" fmla="*/ 21 w 44"/>
                <a:gd name="T93" fmla="*/ 152 h 212"/>
                <a:gd name="T94" fmla="*/ 19 w 44"/>
                <a:gd name="T95" fmla="*/ 140 h 212"/>
                <a:gd name="T96" fmla="*/ 23 w 44"/>
                <a:gd name="T97" fmla="*/ 117 h 212"/>
                <a:gd name="T98" fmla="*/ 26 w 44"/>
                <a:gd name="T99" fmla="*/ 102 h 212"/>
                <a:gd name="T100" fmla="*/ 29 w 44"/>
                <a:gd name="T101" fmla="*/ 85 h 212"/>
                <a:gd name="T102" fmla="*/ 27 w 44"/>
                <a:gd name="T103" fmla="*/ 73 h 212"/>
                <a:gd name="T104" fmla="*/ 30 w 44"/>
                <a:gd name="T105" fmla="*/ 62 h 212"/>
                <a:gd name="T106" fmla="*/ 34 w 44"/>
                <a:gd name="T107" fmla="*/ 54 h 212"/>
                <a:gd name="T108" fmla="*/ 36 w 44"/>
                <a:gd name="T109" fmla="*/ 44 h 212"/>
                <a:gd name="T110" fmla="*/ 40 w 44"/>
                <a:gd name="T111" fmla="*/ 35 h 212"/>
                <a:gd name="T112" fmla="*/ 40 w 44"/>
                <a:gd name="T113" fmla="*/ 28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4" h="212">
                  <a:moveTo>
                    <a:pt x="40" y="28"/>
                  </a:moveTo>
                  <a:cubicBezTo>
                    <a:pt x="38" y="27"/>
                    <a:pt x="40" y="22"/>
                    <a:pt x="38" y="20"/>
                  </a:cubicBezTo>
                  <a:cubicBezTo>
                    <a:pt x="37" y="19"/>
                    <a:pt x="35" y="16"/>
                    <a:pt x="36" y="14"/>
                  </a:cubicBezTo>
                  <a:cubicBezTo>
                    <a:pt x="38" y="13"/>
                    <a:pt x="35" y="13"/>
                    <a:pt x="36" y="12"/>
                  </a:cubicBezTo>
                  <a:cubicBezTo>
                    <a:pt x="37" y="11"/>
                    <a:pt x="36" y="10"/>
                    <a:pt x="35" y="9"/>
                  </a:cubicBezTo>
                  <a:cubicBezTo>
                    <a:pt x="34" y="8"/>
                    <a:pt x="34" y="7"/>
                    <a:pt x="34" y="5"/>
                  </a:cubicBezTo>
                  <a:cubicBezTo>
                    <a:pt x="34" y="3"/>
                    <a:pt x="33" y="2"/>
                    <a:pt x="32" y="0"/>
                  </a:cubicBezTo>
                  <a:cubicBezTo>
                    <a:pt x="31" y="1"/>
                    <a:pt x="30" y="2"/>
                    <a:pt x="30" y="3"/>
                  </a:cubicBezTo>
                  <a:cubicBezTo>
                    <a:pt x="29" y="5"/>
                    <a:pt x="27" y="4"/>
                    <a:pt x="28" y="6"/>
                  </a:cubicBezTo>
                  <a:cubicBezTo>
                    <a:pt x="28" y="9"/>
                    <a:pt x="28" y="12"/>
                    <a:pt x="28" y="15"/>
                  </a:cubicBezTo>
                  <a:cubicBezTo>
                    <a:pt x="28" y="19"/>
                    <a:pt x="29" y="24"/>
                    <a:pt x="28" y="28"/>
                  </a:cubicBezTo>
                  <a:cubicBezTo>
                    <a:pt x="27" y="29"/>
                    <a:pt x="26" y="30"/>
                    <a:pt x="26" y="31"/>
                  </a:cubicBezTo>
                  <a:cubicBezTo>
                    <a:pt x="26" y="33"/>
                    <a:pt x="27" y="35"/>
                    <a:pt x="27" y="37"/>
                  </a:cubicBezTo>
                  <a:cubicBezTo>
                    <a:pt x="27" y="43"/>
                    <a:pt x="25" y="50"/>
                    <a:pt x="23" y="56"/>
                  </a:cubicBezTo>
                  <a:cubicBezTo>
                    <a:pt x="22" y="59"/>
                    <a:pt x="22" y="61"/>
                    <a:pt x="23" y="64"/>
                  </a:cubicBezTo>
                  <a:cubicBezTo>
                    <a:pt x="23" y="66"/>
                    <a:pt x="23" y="67"/>
                    <a:pt x="21" y="68"/>
                  </a:cubicBezTo>
                  <a:cubicBezTo>
                    <a:pt x="20" y="69"/>
                    <a:pt x="21" y="70"/>
                    <a:pt x="21" y="71"/>
                  </a:cubicBezTo>
                  <a:cubicBezTo>
                    <a:pt x="21" y="74"/>
                    <a:pt x="21" y="77"/>
                    <a:pt x="21" y="80"/>
                  </a:cubicBezTo>
                  <a:cubicBezTo>
                    <a:pt x="21" y="81"/>
                    <a:pt x="21" y="83"/>
                    <a:pt x="21" y="84"/>
                  </a:cubicBezTo>
                  <a:cubicBezTo>
                    <a:pt x="20" y="85"/>
                    <a:pt x="21" y="87"/>
                    <a:pt x="20" y="88"/>
                  </a:cubicBezTo>
                  <a:cubicBezTo>
                    <a:pt x="18" y="93"/>
                    <a:pt x="16" y="98"/>
                    <a:pt x="14" y="103"/>
                  </a:cubicBezTo>
                  <a:cubicBezTo>
                    <a:pt x="13" y="106"/>
                    <a:pt x="10" y="107"/>
                    <a:pt x="11" y="110"/>
                  </a:cubicBezTo>
                  <a:cubicBezTo>
                    <a:pt x="12" y="113"/>
                    <a:pt x="14" y="118"/>
                    <a:pt x="12" y="122"/>
                  </a:cubicBezTo>
                  <a:cubicBezTo>
                    <a:pt x="10" y="124"/>
                    <a:pt x="8" y="129"/>
                    <a:pt x="10" y="132"/>
                  </a:cubicBezTo>
                  <a:cubicBezTo>
                    <a:pt x="11" y="134"/>
                    <a:pt x="12" y="134"/>
                    <a:pt x="13" y="133"/>
                  </a:cubicBezTo>
                  <a:cubicBezTo>
                    <a:pt x="14" y="132"/>
                    <a:pt x="18" y="132"/>
                    <a:pt x="17" y="133"/>
                  </a:cubicBezTo>
                  <a:cubicBezTo>
                    <a:pt x="17" y="133"/>
                    <a:pt x="16" y="133"/>
                    <a:pt x="15" y="134"/>
                  </a:cubicBezTo>
                  <a:cubicBezTo>
                    <a:pt x="15" y="135"/>
                    <a:pt x="15" y="135"/>
                    <a:pt x="16" y="136"/>
                  </a:cubicBezTo>
                  <a:cubicBezTo>
                    <a:pt x="16" y="136"/>
                    <a:pt x="15" y="137"/>
                    <a:pt x="15" y="137"/>
                  </a:cubicBezTo>
                  <a:cubicBezTo>
                    <a:pt x="14" y="139"/>
                    <a:pt x="13" y="143"/>
                    <a:pt x="14" y="145"/>
                  </a:cubicBezTo>
                  <a:cubicBezTo>
                    <a:pt x="14" y="146"/>
                    <a:pt x="14" y="146"/>
                    <a:pt x="13" y="148"/>
                  </a:cubicBezTo>
                  <a:cubicBezTo>
                    <a:pt x="12" y="149"/>
                    <a:pt x="14" y="149"/>
                    <a:pt x="15" y="150"/>
                  </a:cubicBezTo>
                  <a:cubicBezTo>
                    <a:pt x="15" y="150"/>
                    <a:pt x="15" y="150"/>
                    <a:pt x="14" y="151"/>
                  </a:cubicBezTo>
                  <a:cubicBezTo>
                    <a:pt x="13" y="151"/>
                    <a:pt x="11" y="152"/>
                    <a:pt x="13" y="152"/>
                  </a:cubicBezTo>
                  <a:cubicBezTo>
                    <a:pt x="12" y="153"/>
                    <a:pt x="13" y="156"/>
                    <a:pt x="14" y="156"/>
                  </a:cubicBezTo>
                  <a:cubicBezTo>
                    <a:pt x="13" y="156"/>
                    <a:pt x="10" y="155"/>
                    <a:pt x="11" y="158"/>
                  </a:cubicBezTo>
                  <a:cubicBezTo>
                    <a:pt x="11" y="158"/>
                    <a:pt x="12" y="163"/>
                    <a:pt x="10" y="162"/>
                  </a:cubicBezTo>
                  <a:cubicBezTo>
                    <a:pt x="10" y="162"/>
                    <a:pt x="8" y="160"/>
                    <a:pt x="8" y="159"/>
                  </a:cubicBezTo>
                  <a:cubicBezTo>
                    <a:pt x="6" y="158"/>
                    <a:pt x="7" y="157"/>
                    <a:pt x="5" y="158"/>
                  </a:cubicBezTo>
                  <a:cubicBezTo>
                    <a:pt x="5" y="158"/>
                    <a:pt x="4" y="159"/>
                    <a:pt x="4" y="159"/>
                  </a:cubicBezTo>
                  <a:cubicBezTo>
                    <a:pt x="4" y="160"/>
                    <a:pt x="5" y="160"/>
                    <a:pt x="4" y="161"/>
                  </a:cubicBezTo>
                  <a:cubicBezTo>
                    <a:pt x="4" y="162"/>
                    <a:pt x="0" y="162"/>
                    <a:pt x="0" y="164"/>
                  </a:cubicBezTo>
                  <a:cubicBezTo>
                    <a:pt x="0" y="164"/>
                    <a:pt x="1" y="165"/>
                    <a:pt x="2" y="165"/>
                  </a:cubicBezTo>
                  <a:cubicBezTo>
                    <a:pt x="2" y="165"/>
                    <a:pt x="1" y="164"/>
                    <a:pt x="2" y="163"/>
                  </a:cubicBezTo>
                  <a:cubicBezTo>
                    <a:pt x="2" y="163"/>
                    <a:pt x="5" y="165"/>
                    <a:pt x="7" y="164"/>
                  </a:cubicBezTo>
                  <a:cubicBezTo>
                    <a:pt x="11" y="163"/>
                    <a:pt x="5" y="170"/>
                    <a:pt x="7" y="171"/>
                  </a:cubicBezTo>
                  <a:cubicBezTo>
                    <a:pt x="8" y="171"/>
                    <a:pt x="10" y="170"/>
                    <a:pt x="11" y="171"/>
                  </a:cubicBezTo>
                  <a:cubicBezTo>
                    <a:pt x="12" y="171"/>
                    <a:pt x="12" y="174"/>
                    <a:pt x="11" y="173"/>
                  </a:cubicBezTo>
                  <a:cubicBezTo>
                    <a:pt x="11" y="173"/>
                    <a:pt x="8" y="171"/>
                    <a:pt x="8" y="172"/>
                  </a:cubicBezTo>
                  <a:cubicBezTo>
                    <a:pt x="7" y="173"/>
                    <a:pt x="6" y="173"/>
                    <a:pt x="7" y="174"/>
                  </a:cubicBezTo>
                  <a:cubicBezTo>
                    <a:pt x="7" y="174"/>
                    <a:pt x="9" y="176"/>
                    <a:pt x="8" y="176"/>
                  </a:cubicBezTo>
                  <a:cubicBezTo>
                    <a:pt x="7" y="176"/>
                    <a:pt x="7" y="179"/>
                    <a:pt x="7" y="179"/>
                  </a:cubicBezTo>
                  <a:cubicBezTo>
                    <a:pt x="6" y="182"/>
                    <a:pt x="9" y="178"/>
                    <a:pt x="9" y="178"/>
                  </a:cubicBezTo>
                  <a:cubicBezTo>
                    <a:pt x="9" y="178"/>
                    <a:pt x="8" y="183"/>
                    <a:pt x="9" y="182"/>
                  </a:cubicBezTo>
                  <a:cubicBezTo>
                    <a:pt x="9" y="182"/>
                    <a:pt x="8" y="182"/>
                    <a:pt x="8" y="183"/>
                  </a:cubicBezTo>
                  <a:cubicBezTo>
                    <a:pt x="7" y="184"/>
                    <a:pt x="8" y="184"/>
                    <a:pt x="9" y="185"/>
                  </a:cubicBezTo>
                  <a:cubicBezTo>
                    <a:pt x="9" y="185"/>
                    <a:pt x="7" y="186"/>
                    <a:pt x="7" y="186"/>
                  </a:cubicBezTo>
                  <a:cubicBezTo>
                    <a:pt x="6" y="186"/>
                    <a:pt x="7" y="186"/>
                    <a:pt x="7" y="187"/>
                  </a:cubicBezTo>
                  <a:cubicBezTo>
                    <a:pt x="6" y="189"/>
                    <a:pt x="10" y="189"/>
                    <a:pt x="10" y="188"/>
                  </a:cubicBezTo>
                  <a:cubicBezTo>
                    <a:pt x="10" y="189"/>
                    <a:pt x="9" y="189"/>
                    <a:pt x="10" y="190"/>
                  </a:cubicBezTo>
                  <a:cubicBezTo>
                    <a:pt x="10" y="190"/>
                    <a:pt x="10" y="190"/>
                    <a:pt x="10" y="190"/>
                  </a:cubicBezTo>
                  <a:cubicBezTo>
                    <a:pt x="10" y="191"/>
                    <a:pt x="8" y="192"/>
                    <a:pt x="8" y="193"/>
                  </a:cubicBezTo>
                  <a:cubicBezTo>
                    <a:pt x="7" y="195"/>
                    <a:pt x="10" y="192"/>
                    <a:pt x="11" y="192"/>
                  </a:cubicBezTo>
                  <a:cubicBezTo>
                    <a:pt x="10" y="193"/>
                    <a:pt x="11" y="194"/>
                    <a:pt x="11" y="194"/>
                  </a:cubicBezTo>
                  <a:cubicBezTo>
                    <a:pt x="11" y="195"/>
                    <a:pt x="8" y="196"/>
                    <a:pt x="8" y="196"/>
                  </a:cubicBezTo>
                  <a:cubicBezTo>
                    <a:pt x="10" y="197"/>
                    <a:pt x="10" y="196"/>
                    <a:pt x="11" y="198"/>
                  </a:cubicBezTo>
                  <a:cubicBezTo>
                    <a:pt x="12" y="200"/>
                    <a:pt x="14" y="195"/>
                    <a:pt x="13" y="195"/>
                  </a:cubicBezTo>
                  <a:cubicBezTo>
                    <a:pt x="14" y="195"/>
                    <a:pt x="14" y="196"/>
                    <a:pt x="15" y="197"/>
                  </a:cubicBezTo>
                  <a:cubicBezTo>
                    <a:pt x="15" y="197"/>
                    <a:pt x="15" y="195"/>
                    <a:pt x="15" y="195"/>
                  </a:cubicBezTo>
                  <a:cubicBezTo>
                    <a:pt x="15" y="195"/>
                    <a:pt x="15" y="197"/>
                    <a:pt x="15" y="197"/>
                  </a:cubicBezTo>
                  <a:cubicBezTo>
                    <a:pt x="16" y="196"/>
                    <a:pt x="16" y="195"/>
                    <a:pt x="16" y="196"/>
                  </a:cubicBezTo>
                  <a:cubicBezTo>
                    <a:pt x="17" y="196"/>
                    <a:pt x="16" y="198"/>
                    <a:pt x="16" y="198"/>
                  </a:cubicBezTo>
                  <a:cubicBezTo>
                    <a:pt x="15" y="199"/>
                    <a:pt x="17" y="199"/>
                    <a:pt x="16" y="200"/>
                  </a:cubicBezTo>
                  <a:cubicBezTo>
                    <a:pt x="15" y="202"/>
                    <a:pt x="17" y="201"/>
                    <a:pt x="18" y="202"/>
                  </a:cubicBezTo>
                  <a:cubicBezTo>
                    <a:pt x="21" y="202"/>
                    <a:pt x="24" y="204"/>
                    <a:pt x="21" y="206"/>
                  </a:cubicBezTo>
                  <a:cubicBezTo>
                    <a:pt x="20" y="207"/>
                    <a:pt x="17" y="206"/>
                    <a:pt x="16" y="207"/>
                  </a:cubicBezTo>
                  <a:cubicBezTo>
                    <a:pt x="15" y="209"/>
                    <a:pt x="18" y="208"/>
                    <a:pt x="19" y="209"/>
                  </a:cubicBezTo>
                  <a:cubicBezTo>
                    <a:pt x="18" y="209"/>
                    <a:pt x="18" y="209"/>
                    <a:pt x="18" y="209"/>
                  </a:cubicBezTo>
                  <a:cubicBezTo>
                    <a:pt x="18" y="209"/>
                    <a:pt x="22" y="212"/>
                    <a:pt x="24" y="210"/>
                  </a:cubicBezTo>
                  <a:cubicBezTo>
                    <a:pt x="25" y="208"/>
                    <a:pt x="23" y="206"/>
                    <a:pt x="25" y="204"/>
                  </a:cubicBezTo>
                  <a:cubicBezTo>
                    <a:pt x="26" y="202"/>
                    <a:pt x="29" y="202"/>
                    <a:pt x="30" y="202"/>
                  </a:cubicBezTo>
                  <a:cubicBezTo>
                    <a:pt x="35" y="199"/>
                    <a:pt x="28" y="199"/>
                    <a:pt x="26" y="199"/>
                  </a:cubicBezTo>
                  <a:cubicBezTo>
                    <a:pt x="24" y="199"/>
                    <a:pt x="21" y="199"/>
                    <a:pt x="19" y="198"/>
                  </a:cubicBezTo>
                  <a:cubicBezTo>
                    <a:pt x="17" y="196"/>
                    <a:pt x="17" y="196"/>
                    <a:pt x="17" y="192"/>
                  </a:cubicBezTo>
                  <a:cubicBezTo>
                    <a:pt x="17" y="188"/>
                    <a:pt x="16" y="191"/>
                    <a:pt x="13" y="189"/>
                  </a:cubicBezTo>
                  <a:cubicBezTo>
                    <a:pt x="12" y="189"/>
                    <a:pt x="12" y="186"/>
                    <a:pt x="12" y="185"/>
                  </a:cubicBezTo>
                  <a:cubicBezTo>
                    <a:pt x="11" y="183"/>
                    <a:pt x="11" y="180"/>
                    <a:pt x="13" y="179"/>
                  </a:cubicBezTo>
                  <a:cubicBezTo>
                    <a:pt x="14" y="178"/>
                    <a:pt x="14" y="178"/>
                    <a:pt x="15" y="177"/>
                  </a:cubicBezTo>
                  <a:cubicBezTo>
                    <a:pt x="15" y="176"/>
                    <a:pt x="16" y="175"/>
                    <a:pt x="17" y="175"/>
                  </a:cubicBezTo>
                  <a:cubicBezTo>
                    <a:pt x="18" y="174"/>
                    <a:pt x="16" y="171"/>
                    <a:pt x="17" y="169"/>
                  </a:cubicBezTo>
                  <a:cubicBezTo>
                    <a:pt x="17" y="168"/>
                    <a:pt x="19" y="167"/>
                    <a:pt x="20" y="165"/>
                  </a:cubicBezTo>
                  <a:cubicBezTo>
                    <a:pt x="20" y="163"/>
                    <a:pt x="20" y="160"/>
                    <a:pt x="21" y="158"/>
                  </a:cubicBezTo>
                  <a:cubicBezTo>
                    <a:pt x="21" y="156"/>
                    <a:pt x="23" y="156"/>
                    <a:pt x="21" y="154"/>
                  </a:cubicBezTo>
                  <a:cubicBezTo>
                    <a:pt x="20" y="153"/>
                    <a:pt x="17" y="153"/>
                    <a:pt x="21" y="152"/>
                  </a:cubicBezTo>
                  <a:cubicBezTo>
                    <a:pt x="26" y="151"/>
                    <a:pt x="20" y="151"/>
                    <a:pt x="19" y="149"/>
                  </a:cubicBezTo>
                  <a:cubicBezTo>
                    <a:pt x="19" y="146"/>
                    <a:pt x="19" y="142"/>
                    <a:pt x="19" y="140"/>
                  </a:cubicBezTo>
                  <a:cubicBezTo>
                    <a:pt x="19" y="136"/>
                    <a:pt x="19" y="131"/>
                    <a:pt x="19" y="127"/>
                  </a:cubicBezTo>
                  <a:cubicBezTo>
                    <a:pt x="20" y="124"/>
                    <a:pt x="21" y="119"/>
                    <a:pt x="23" y="117"/>
                  </a:cubicBezTo>
                  <a:cubicBezTo>
                    <a:pt x="26" y="114"/>
                    <a:pt x="23" y="109"/>
                    <a:pt x="23" y="106"/>
                  </a:cubicBezTo>
                  <a:cubicBezTo>
                    <a:pt x="23" y="104"/>
                    <a:pt x="24" y="103"/>
                    <a:pt x="26" y="102"/>
                  </a:cubicBezTo>
                  <a:cubicBezTo>
                    <a:pt x="28" y="100"/>
                    <a:pt x="27" y="99"/>
                    <a:pt x="27" y="96"/>
                  </a:cubicBezTo>
                  <a:cubicBezTo>
                    <a:pt x="27" y="92"/>
                    <a:pt x="30" y="89"/>
                    <a:pt x="29" y="85"/>
                  </a:cubicBezTo>
                  <a:cubicBezTo>
                    <a:pt x="29" y="82"/>
                    <a:pt x="28" y="79"/>
                    <a:pt x="27" y="76"/>
                  </a:cubicBezTo>
                  <a:cubicBezTo>
                    <a:pt x="27" y="75"/>
                    <a:pt x="26" y="74"/>
                    <a:pt x="27" y="73"/>
                  </a:cubicBezTo>
                  <a:cubicBezTo>
                    <a:pt x="28" y="72"/>
                    <a:pt x="29" y="68"/>
                    <a:pt x="29" y="67"/>
                  </a:cubicBezTo>
                  <a:cubicBezTo>
                    <a:pt x="29" y="66"/>
                    <a:pt x="28" y="64"/>
                    <a:pt x="30" y="62"/>
                  </a:cubicBezTo>
                  <a:cubicBezTo>
                    <a:pt x="31" y="61"/>
                    <a:pt x="30" y="59"/>
                    <a:pt x="31" y="58"/>
                  </a:cubicBezTo>
                  <a:cubicBezTo>
                    <a:pt x="31" y="56"/>
                    <a:pt x="33" y="55"/>
                    <a:pt x="34" y="54"/>
                  </a:cubicBezTo>
                  <a:cubicBezTo>
                    <a:pt x="34" y="53"/>
                    <a:pt x="37" y="50"/>
                    <a:pt x="37" y="49"/>
                  </a:cubicBezTo>
                  <a:cubicBezTo>
                    <a:pt x="37" y="48"/>
                    <a:pt x="36" y="46"/>
                    <a:pt x="36" y="44"/>
                  </a:cubicBezTo>
                  <a:cubicBezTo>
                    <a:pt x="36" y="42"/>
                    <a:pt x="36" y="41"/>
                    <a:pt x="36" y="39"/>
                  </a:cubicBezTo>
                  <a:cubicBezTo>
                    <a:pt x="36" y="36"/>
                    <a:pt x="37" y="36"/>
                    <a:pt x="40" y="35"/>
                  </a:cubicBezTo>
                  <a:cubicBezTo>
                    <a:pt x="44" y="34"/>
                    <a:pt x="44" y="32"/>
                    <a:pt x="44" y="28"/>
                  </a:cubicBezTo>
                  <a:cubicBezTo>
                    <a:pt x="43" y="29"/>
                    <a:pt x="41" y="29"/>
                    <a:pt x="40" y="28"/>
                  </a:cubicBezTo>
                  <a:cubicBezTo>
                    <a:pt x="40" y="28"/>
                    <a:pt x="40" y="29"/>
                    <a:pt x="40" y="2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52" name="Freeform 626">
              <a:extLst>
                <a:ext uri="{FF2B5EF4-FFF2-40B4-BE49-F238E27FC236}">
                  <a16:creationId xmlns:a16="http://schemas.microsoft.com/office/drawing/2014/main" id="{CE010FBD-6297-2040-B32A-5865D2E8B282}"/>
                </a:ext>
              </a:extLst>
            </p:cNvPr>
            <p:cNvSpPr>
              <a:spLocks/>
            </p:cNvSpPr>
            <p:nvPr/>
          </p:nvSpPr>
          <p:spPr bwMode="auto">
            <a:xfrm>
              <a:off x="8435859" y="9485418"/>
              <a:ext cx="598727" cy="653038"/>
            </a:xfrm>
            <a:custGeom>
              <a:avLst/>
              <a:gdLst>
                <a:gd name="T0" fmla="*/ 61 w 64"/>
                <a:gd name="T1" fmla="*/ 42 h 70"/>
                <a:gd name="T2" fmla="*/ 58 w 64"/>
                <a:gd name="T3" fmla="*/ 35 h 70"/>
                <a:gd name="T4" fmla="*/ 50 w 64"/>
                <a:gd name="T5" fmla="*/ 35 h 70"/>
                <a:gd name="T6" fmla="*/ 49 w 64"/>
                <a:gd name="T7" fmla="*/ 33 h 70"/>
                <a:gd name="T8" fmla="*/ 47 w 64"/>
                <a:gd name="T9" fmla="*/ 30 h 70"/>
                <a:gd name="T10" fmla="*/ 48 w 64"/>
                <a:gd name="T11" fmla="*/ 28 h 70"/>
                <a:gd name="T12" fmla="*/ 47 w 64"/>
                <a:gd name="T13" fmla="*/ 26 h 70"/>
                <a:gd name="T14" fmla="*/ 47 w 64"/>
                <a:gd name="T15" fmla="*/ 23 h 70"/>
                <a:gd name="T16" fmla="*/ 41 w 64"/>
                <a:gd name="T17" fmla="*/ 21 h 70"/>
                <a:gd name="T18" fmla="*/ 37 w 64"/>
                <a:gd name="T19" fmla="*/ 18 h 70"/>
                <a:gd name="T20" fmla="*/ 33 w 64"/>
                <a:gd name="T21" fmla="*/ 16 h 70"/>
                <a:gd name="T22" fmla="*/ 29 w 64"/>
                <a:gd name="T23" fmla="*/ 16 h 70"/>
                <a:gd name="T24" fmla="*/ 23 w 64"/>
                <a:gd name="T25" fmla="*/ 9 h 70"/>
                <a:gd name="T26" fmla="*/ 23 w 64"/>
                <a:gd name="T27" fmla="*/ 6 h 70"/>
                <a:gd name="T28" fmla="*/ 23 w 64"/>
                <a:gd name="T29" fmla="*/ 4 h 70"/>
                <a:gd name="T30" fmla="*/ 18 w 64"/>
                <a:gd name="T31" fmla="*/ 3 h 70"/>
                <a:gd name="T32" fmla="*/ 10 w 64"/>
                <a:gd name="T33" fmla="*/ 6 h 70"/>
                <a:gd name="T34" fmla="*/ 7 w 64"/>
                <a:gd name="T35" fmla="*/ 9 h 70"/>
                <a:gd name="T36" fmla="*/ 2 w 64"/>
                <a:gd name="T37" fmla="*/ 8 h 70"/>
                <a:gd name="T38" fmla="*/ 6 w 64"/>
                <a:gd name="T39" fmla="*/ 16 h 70"/>
                <a:gd name="T40" fmla="*/ 5 w 64"/>
                <a:gd name="T41" fmla="*/ 23 h 70"/>
                <a:gd name="T42" fmla="*/ 4 w 64"/>
                <a:gd name="T43" fmla="*/ 27 h 70"/>
                <a:gd name="T44" fmla="*/ 3 w 64"/>
                <a:gd name="T45" fmla="*/ 31 h 70"/>
                <a:gd name="T46" fmla="*/ 5 w 64"/>
                <a:gd name="T47" fmla="*/ 35 h 70"/>
                <a:gd name="T48" fmla="*/ 3 w 64"/>
                <a:gd name="T49" fmla="*/ 38 h 70"/>
                <a:gd name="T50" fmla="*/ 4 w 64"/>
                <a:gd name="T51" fmla="*/ 46 h 70"/>
                <a:gd name="T52" fmla="*/ 4 w 64"/>
                <a:gd name="T53" fmla="*/ 49 h 70"/>
                <a:gd name="T54" fmla="*/ 7 w 64"/>
                <a:gd name="T55" fmla="*/ 52 h 70"/>
                <a:gd name="T56" fmla="*/ 7 w 64"/>
                <a:gd name="T57" fmla="*/ 54 h 70"/>
                <a:gd name="T58" fmla="*/ 6 w 64"/>
                <a:gd name="T59" fmla="*/ 56 h 70"/>
                <a:gd name="T60" fmla="*/ 9 w 64"/>
                <a:gd name="T61" fmla="*/ 63 h 70"/>
                <a:gd name="T62" fmla="*/ 13 w 64"/>
                <a:gd name="T63" fmla="*/ 69 h 70"/>
                <a:gd name="T64" fmla="*/ 14 w 64"/>
                <a:gd name="T65" fmla="*/ 67 h 70"/>
                <a:gd name="T66" fmla="*/ 17 w 64"/>
                <a:gd name="T67" fmla="*/ 65 h 70"/>
                <a:gd name="T68" fmla="*/ 20 w 64"/>
                <a:gd name="T69" fmla="*/ 65 h 70"/>
                <a:gd name="T70" fmla="*/ 25 w 64"/>
                <a:gd name="T71" fmla="*/ 65 h 70"/>
                <a:gd name="T72" fmla="*/ 28 w 64"/>
                <a:gd name="T73" fmla="*/ 68 h 70"/>
                <a:gd name="T74" fmla="*/ 31 w 64"/>
                <a:gd name="T75" fmla="*/ 65 h 70"/>
                <a:gd name="T76" fmla="*/ 37 w 64"/>
                <a:gd name="T77" fmla="*/ 64 h 70"/>
                <a:gd name="T78" fmla="*/ 44 w 64"/>
                <a:gd name="T79" fmla="*/ 52 h 70"/>
                <a:gd name="T80" fmla="*/ 52 w 64"/>
                <a:gd name="T81" fmla="*/ 51 h 70"/>
                <a:gd name="T82" fmla="*/ 59 w 64"/>
                <a:gd name="T83" fmla="*/ 54 h 70"/>
                <a:gd name="T84" fmla="*/ 61 w 64"/>
                <a:gd name="T85" fmla="*/ 42 h 70"/>
                <a:gd name="T86" fmla="*/ 61 w 64"/>
                <a:gd name="T87" fmla="*/ 42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4" h="70">
                  <a:moveTo>
                    <a:pt x="61" y="42"/>
                  </a:moveTo>
                  <a:cubicBezTo>
                    <a:pt x="57" y="40"/>
                    <a:pt x="58" y="39"/>
                    <a:pt x="58" y="35"/>
                  </a:cubicBezTo>
                  <a:cubicBezTo>
                    <a:pt x="55" y="35"/>
                    <a:pt x="52" y="35"/>
                    <a:pt x="50" y="35"/>
                  </a:cubicBezTo>
                  <a:cubicBezTo>
                    <a:pt x="48" y="35"/>
                    <a:pt x="49" y="34"/>
                    <a:pt x="49" y="33"/>
                  </a:cubicBezTo>
                  <a:cubicBezTo>
                    <a:pt x="49" y="32"/>
                    <a:pt x="48" y="30"/>
                    <a:pt x="47" y="30"/>
                  </a:cubicBezTo>
                  <a:cubicBezTo>
                    <a:pt x="47" y="29"/>
                    <a:pt x="48" y="29"/>
                    <a:pt x="48" y="28"/>
                  </a:cubicBezTo>
                  <a:cubicBezTo>
                    <a:pt x="49" y="27"/>
                    <a:pt x="48" y="26"/>
                    <a:pt x="47" y="26"/>
                  </a:cubicBezTo>
                  <a:cubicBezTo>
                    <a:pt x="47" y="25"/>
                    <a:pt x="48" y="24"/>
                    <a:pt x="47" y="23"/>
                  </a:cubicBezTo>
                  <a:cubicBezTo>
                    <a:pt x="45" y="21"/>
                    <a:pt x="43" y="21"/>
                    <a:pt x="41" y="21"/>
                  </a:cubicBezTo>
                  <a:cubicBezTo>
                    <a:pt x="40" y="21"/>
                    <a:pt x="38" y="19"/>
                    <a:pt x="37" y="18"/>
                  </a:cubicBezTo>
                  <a:cubicBezTo>
                    <a:pt x="35" y="18"/>
                    <a:pt x="34" y="16"/>
                    <a:pt x="33" y="16"/>
                  </a:cubicBezTo>
                  <a:cubicBezTo>
                    <a:pt x="31" y="16"/>
                    <a:pt x="30" y="16"/>
                    <a:pt x="29" y="16"/>
                  </a:cubicBezTo>
                  <a:cubicBezTo>
                    <a:pt x="27" y="16"/>
                    <a:pt x="23" y="11"/>
                    <a:pt x="23" y="9"/>
                  </a:cubicBezTo>
                  <a:cubicBezTo>
                    <a:pt x="23" y="8"/>
                    <a:pt x="23" y="7"/>
                    <a:pt x="23" y="6"/>
                  </a:cubicBezTo>
                  <a:cubicBezTo>
                    <a:pt x="23" y="5"/>
                    <a:pt x="23" y="5"/>
                    <a:pt x="23" y="4"/>
                  </a:cubicBezTo>
                  <a:cubicBezTo>
                    <a:pt x="23" y="0"/>
                    <a:pt x="21" y="2"/>
                    <a:pt x="18" y="3"/>
                  </a:cubicBezTo>
                  <a:cubicBezTo>
                    <a:pt x="15" y="3"/>
                    <a:pt x="13" y="6"/>
                    <a:pt x="10" y="6"/>
                  </a:cubicBezTo>
                  <a:cubicBezTo>
                    <a:pt x="8" y="6"/>
                    <a:pt x="8" y="8"/>
                    <a:pt x="7" y="9"/>
                  </a:cubicBezTo>
                  <a:cubicBezTo>
                    <a:pt x="6" y="9"/>
                    <a:pt x="3" y="8"/>
                    <a:pt x="2" y="8"/>
                  </a:cubicBezTo>
                  <a:cubicBezTo>
                    <a:pt x="4" y="9"/>
                    <a:pt x="5" y="14"/>
                    <a:pt x="6" y="16"/>
                  </a:cubicBezTo>
                  <a:cubicBezTo>
                    <a:pt x="4" y="17"/>
                    <a:pt x="5" y="21"/>
                    <a:pt x="5" y="23"/>
                  </a:cubicBezTo>
                  <a:cubicBezTo>
                    <a:pt x="5" y="25"/>
                    <a:pt x="5" y="26"/>
                    <a:pt x="4" y="27"/>
                  </a:cubicBezTo>
                  <a:cubicBezTo>
                    <a:pt x="3" y="28"/>
                    <a:pt x="3" y="30"/>
                    <a:pt x="3" y="31"/>
                  </a:cubicBezTo>
                  <a:cubicBezTo>
                    <a:pt x="2" y="33"/>
                    <a:pt x="5" y="33"/>
                    <a:pt x="5" y="35"/>
                  </a:cubicBezTo>
                  <a:cubicBezTo>
                    <a:pt x="5" y="36"/>
                    <a:pt x="3" y="37"/>
                    <a:pt x="3" y="38"/>
                  </a:cubicBezTo>
                  <a:cubicBezTo>
                    <a:pt x="0" y="41"/>
                    <a:pt x="4" y="42"/>
                    <a:pt x="4" y="46"/>
                  </a:cubicBezTo>
                  <a:cubicBezTo>
                    <a:pt x="4" y="47"/>
                    <a:pt x="4" y="48"/>
                    <a:pt x="4" y="49"/>
                  </a:cubicBezTo>
                  <a:cubicBezTo>
                    <a:pt x="5" y="50"/>
                    <a:pt x="6" y="51"/>
                    <a:pt x="7" y="52"/>
                  </a:cubicBezTo>
                  <a:cubicBezTo>
                    <a:pt x="7" y="53"/>
                    <a:pt x="5" y="53"/>
                    <a:pt x="7" y="54"/>
                  </a:cubicBezTo>
                  <a:cubicBezTo>
                    <a:pt x="7" y="54"/>
                    <a:pt x="6" y="56"/>
                    <a:pt x="6" y="56"/>
                  </a:cubicBezTo>
                  <a:cubicBezTo>
                    <a:pt x="6" y="59"/>
                    <a:pt x="9" y="61"/>
                    <a:pt x="9" y="63"/>
                  </a:cubicBezTo>
                  <a:cubicBezTo>
                    <a:pt x="10" y="66"/>
                    <a:pt x="8" y="69"/>
                    <a:pt x="13" y="69"/>
                  </a:cubicBezTo>
                  <a:cubicBezTo>
                    <a:pt x="14" y="70"/>
                    <a:pt x="14" y="68"/>
                    <a:pt x="14" y="67"/>
                  </a:cubicBezTo>
                  <a:cubicBezTo>
                    <a:pt x="14" y="66"/>
                    <a:pt x="16" y="65"/>
                    <a:pt x="17" y="65"/>
                  </a:cubicBezTo>
                  <a:cubicBezTo>
                    <a:pt x="18" y="64"/>
                    <a:pt x="19" y="63"/>
                    <a:pt x="20" y="65"/>
                  </a:cubicBezTo>
                  <a:cubicBezTo>
                    <a:pt x="22" y="66"/>
                    <a:pt x="24" y="65"/>
                    <a:pt x="25" y="65"/>
                  </a:cubicBezTo>
                  <a:cubicBezTo>
                    <a:pt x="27" y="65"/>
                    <a:pt x="27" y="68"/>
                    <a:pt x="28" y="68"/>
                  </a:cubicBezTo>
                  <a:cubicBezTo>
                    <a:pt x="29" y="68"/>
                    <a:pt x="30" y="66"/>
                    <a:pt x="31" y="65"/>
                  </a:cubicBezTo>
                  <a:cubicBezTo>
                    <a:pt x="32" y="63"/>
                    <a:pt x="36" y="66"/>
                    <a:pt x="37" y="64"/>
                  </a:cubicBezTo>
                  <a:cubicBezTo>
                    <a:pt x="39" y="59"/>
                    <a:pt x="38" y="54"/>
                    <a:pt x="44" y="52"/>
                  </a:cubicBezTo>
                  <a:cubicBezTo>
                    <a:pt x="46" y="51"/>
                    <a:pt x="49" y="51"/>
                    <a:pt x="52" y="51"/>
                  </a:cubicBezTo>
                  <a:cubicBezTo>
                    <a:pt x="55" y="51"/>
                    <a:pt x="57" y="52"/>
                    <a:pt x="59" y="54"/>
                  </a:cubicBezTo>
                  <a:cubicBezTo>
                    <a:pt x="60" y="51"/>
                    <a:pt x="64" y="43"/>
                    <a:pt x="61" y="42"/>
                  </a:cubicBezTo>
                  <a:cubicBezTo>
                    <a:pt x="60" y="41"/>
                    <a:pt x="62" y="42"/>
                    <a:pt x="61" y="4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53" name="Freeform 627">
              <a:extLst>
                <a:ext uri="{FF2B5EF4-FFF2-40B4-BE49-F238E27FC236}">
                  <a16:creationId xmlns:a16="http://schemas.microsoft.com/office/drawing/2014/main" id="{ABFBD5E5-048A-F74A-A1E4-69FAF31283EE}"/>
                </a:ext>
              </a:extLst>
            </p:cNvPr>
            <p:cNvSpPr>
              <a:spLocks/>
            </p:cNvSpPr>
            <p:nvPr/>
          </p:nvSpPr>
          <p:spPr bwMode="auto">
            <a:xfrm>
              <a:off x="8773441" y="9950508"/>
              <a:ext cx="420383" cy="414121"/>
            </a:xfrm>
            <a:custGeom>
              <a:avLst/>
              <a:gdLst>
                <a:gd name="T0" fmla="*/ 40 w 45"/>
                <a:gd name="T1" fmla="*/ 24 h 44"/>
                <a:gd name="T2" fmla="*/ 36 w 45"/>
                <a:gd name="T3" fmla="*/ 24 h 44"/>
                <a:gd name="T4" fmla="*/ 36 w 45"/>
                <a:gd name="T5" fmla="*/ 20 h 44"/>
                <a:gd name="T6" fmla="*/ 34 w 45"/>
                <a:gd name="T7" fmla="*/ 17 h 44"/>
                <a:gd name="T8" fmla="*/ 29 w 45"/>
                <a:gd name="T9" fmla="*/ 16 h 44"/>
                <a:gd name="T10" fmla="*/ 25 w 45"/>
                <a:gd name="T11" fmla="*/ 15 h 44"/>
                <a:gd name="T12" fmla="*/ 25 w 45"/>
                <a:gd name="T13" fmla="*/ 12 h 44"/>
                <a:gd name="T14" fmla="*/ 24 w 45"/>
                <a:gd name="T15" fmla="*/ 7 h 44"/>
                <a:gd name="T16" fmla="*/ 21 w 45"/>
                <a:gd name="T17" fmla="*/ 3 h 44"/>
                <a:gd name="T18" fmla="*/ 14 w 45"/>
                <a:gd name="T19" fmla="*/ 1 h 44"/>
                <a:gd name="T20" fmla="*/ 5 w 45"/>
                <a:gd name="T21" fmla="*/ 3 h 44"/>
                <a:gd name="T22" fmla="*/ 2 w 45"/>
                <a:gd name="T23" fmla="*/ 11 h 44"/>
                <a:gd name="T24" fmla="*/ 1 w 45"/>
                <a:gd name="T25" fmla="*/ 14 h 44"/>
                <a:gd name="T26" fmla="*/ 2 w 45"/>
                <a:gd name="T27" fmla="*/ 17 h 44"/>
                <a:gd name="T28" fmla="*/ 9 w 45"/>
                <a:gd name="T29" fmla="*/ 24 h 44"/>
                <a:gd name="T30" fmla="*/ 13 w 45"/>
                <a:gd name="T31" fmla="*/ 25 h 44"/>
                <a:gd name="T32" fmla="*/ 17 w 45"/>
                <a:gd name="T33" fmla="*/ 27 h 44"/>
                <a:gd name="T34" fmla="*/ 25 w 45"/>
                <a:gd name="T35" fmla="*/ 35 h 44"/>
                <a:gd name="T36" fmla="*/ 22 w 45"/>
                <a:gd name="T37" fmla="*/ 39 h 44"/>
                <a:gd name="T38" fmla="*/ 20 w 45"/>
                <a:gd name="T39" fmla="*/ 42 h 44"/>
                <a:gd name="T40" fmla="*/ 28 w 45"/>
                <a:gd name="T41" fmla="*/ 44 h 44"/>
                <a:gd name="T42" fmla="*/ 32 w 45"/>
                <a:gd name="T43" fmla="*/ 43 h 44"/>
                <a:gd name="T44" fmla="*/ 37 w 45"/>
                <a:gd name="T45" fmla="*/ 42 h 44"/>
                <a:gd name="T46" fmla="*/ 40 w 45"/>
                <a:gd name="T47" fmla="*/ 39 h 44"/>
                <a:gd name="T48" fmla="*/ 41 w 45"/>
                <a:gd name="T49" fmla="*/ 34 h 44"/>
                <a:gd name="T50" fmla="*/ 40 w 45"/>
                <a:gd name="T51" fmla="*/ 24 h 44"/>
                <a:gd name="T52" fmla="*/ 40 w 45"/>
                <a:gd name="T53" fmla="*/ 2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5" h="44">
                  <a:moveTo>
                    <a:pt x="40" y="24"/>
                  </a:moveTo>
                  <a:cubicBezTo>
                    <a:pt x="39" y="25"/>
                    <a:pt x="37" y="26"/>
                    <a:pt x="36" y="24"/>
                  </a:cubicBezTo>
                  <a:cubicBezTo>
                    <a:pt x="35" y="23"/>
                    <a:pt x="37" y="22"/>
                    <a:pt x="36" y="20"/>
                  </a:cubicBezTo>
                  <a:cubicBezTo>
                    <a:pt x="35" y="19"/>
                    <a:pt x="35" y="18"/>
                    <a:pt x="34" y="17"/>
                  </a:cubicBezTo>
                  <a:cubicBezTo>
                    <a:pt x="31" y="15"/>
                    <a:pt x="31" y="17"/>
                    <a:pt x="29" y="16"/>
                  </a:cubicBezTo>
                  <a:cubicBezTo>
                    <a:pt x="28" y="16"/>
                    <a:pt x="27" y="16"/>
                    <a:pt x="25" y="15"/>
                  </a:cubicBezTo>
                  <a:cubicBezTo>
                    <a:pt x="23" y="15"/>
                    <a:pt x="24" y="13"/>
                    <a:pt x="25" y="12"/>
                  </a:cubicBezTo>
                  <a:cubicBezTo>
                    <a:pt x="25" y="10"/>
                    <a:pt x="24" y="8"/>
                    <a:pt x="24" y="7"/>
                  </a:cubicBezTo>
                  <a:cubicBezTo>
                    <a:pt x="23" y="4"/>
                    <a:pt x="24" y="4"/>
                    <a:pt x="21" y="3"/>
                  </a:cubicBezTo>
                  <a:cubicBezTo>
                    <a:pt x="19" y="1"/>
                    <a:pt x="18" y="0"/>
                    <a:pt x="14" y="1"/>
                  </a:cubicBezTo>
                  <a:cubicBezTo>
                    <a:pt x="11" y="1"/>
                    <a:pt x="7" y="2"/>
                    <a:pt x="5" y="3"/>
                  </a:cubicBezTo>
                  <a:cubicBezTo>
                    <a:pt x="2" y="6"/>
                    <a:pt x="3" y="8"/>
                    <a:pt x="2" y="11"/>
                  </a:cubicBezTo>
                  <a:cubicBezTo>
                    <a:pt x="2" y="12"/>
                    <a:pt x="1" y="13"/>
                    <a:pt x="1" y="14"/>
                  </a:cubicBezTo>
                  <a:cubicBezTo>
                    <a:pt x="0" y="15"/>
                    <a:pt x="1" y="15"/>
                    <a:pt x="2" y="17"/>
                  </a:cubicBezTo>
                  <a:cubicBezTo>
                    <a:pt x="4" y="20"/>
                    <a:pt x="6" y="21"/>
                    <a:pt x="9" y="24"/>
                  </a:cubicBezTo>
                  <a:cubicBezTo>
                    <a:pt x="10" y="25"/>
                    <a:pt x="12" y="25"/>
                    <a:pt x="13" y="25"/>
                  </a:cubicBezTo>
                  <a:cubicBezTo>
                    <a:pt x="15" y="25"/>
                    <a:pt x="16" y="26"/>
                    <a:pt x="17" y="27"/>
                  </a:cubicBezTo>
                  <a:cubicBezTo>
                    <a:pt x="19" y="28"/>
                    <a:pt x="27" y="31"/>
                    <a:pt x="25" y="35"/>
                  </a:cubicBezTo>
                  <a:cubicBezTo>
                    <a:pt x="24" y="36"/>
                    <a:pt x="22" y="37"/>
                    <a:pt x="22" y="39"/>
                  </a:cubicBezTo>
                  <a:cubicBezTo>
                    <a:pt x="22" y="41"/>
                    <a:pt x="22" y="41"/>
                    <a:pt x="20" y="42"/>
                  </a:cubicBezTo>
                  <a:cubicBezTo>
                    <a:pt x="19" y="44"/>
                    <a:pt x="27" y="43"/>
                    <a:pt x="28" y="44"/>
                  </a:cubicBezTo>
                  <a:cubicBezTo>
                    <a:pt x="30" y="44"/>
                    <a:pt x="30" y="44"/>
                    <a:pt x="32" y="43"/>
                  </a:cubicBezTo>
                  <a:cubicBezTo>
                    <a:pt x="33" y="41"/>
                    <a:pt x="36" y="43"/>
                    <a:pt x="37" y="42"/>
                  </a:cubicBezTo>
                  <a:cubicBezTo>
                    <a:pt x="38" y="41"/>
                    <a:pt x="39" y="40"/>
                    <a:pt x="40" y="39"/>
                  </a:cubicBezTo>
                  <a:cubicBezTo>
                    <a:pt x="41" y="37"/>
                    <a:pt x="40" y="35"/>
                    <a:pt x="41" y="34"/>
                  </a:cubicBezTo>
                  <a:cubicBezTo>
                    <a:pt x="41" y="32"/>
                    <a:pt x="45" y="24"/>
                    <a:pt x="40" y="24"/>
                  </a:cubicBezTo>
                  <a:cubicBezTo>
                    <a:pt x="40" y="25"/>
                    <a:pt x="41" y="24"/>
                    <a:pt x="40" y="2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54" name="Freeform 628">
              <a:extLst>
                <a:ext uri="{FF2B5EF4-FFF2-40B4-BE49-F238E27FC236}">
                  <a16:creationId xmlns:a16="http://schemas.microsoft.com/office/drawing/2014/main" id="{2D2EF7F9-18EA-9349-9330-BF6CCC253D34}"/>
                </a:ext>
              </a:extLst>
            </p:cNvPr>
            <p:cNvSpPr>
              <a:spLocks noEditPoints="1"/>
            </p:cNvSpPr>
            <p:nvPr/>
          </p:nvSpPr>
          <p:spPr bwMode="auto">
            <a:xfrm>
              <a:off x="8241593" y="8800526"/>
              <a:ext cx="1856688" cy="1882659"/>
            </a:xfrm>
            <a:custGeom>
              <a:avLst/>
              <a:gdLst>
                <a:gd name="T0" fmla="*/ 188 w 199"/>
                <a:gd name="T1" fmla="*/ 51 h 201"/>
                <a:gd name="T2" fmla="*/ 165 w 199"/>
                <a:gd name="T3" fmla="*/ 41 h 201"/>
                <a:gd name="T4" fmla="*/ 135 w 199"/>
                <a:gd name="T5" fmla="*/ 30 h 201"/>
                <a:gd name="T6" fmla="*/ 122 w 199"/>
                <a:gd name="T7" fmla="*/ 36 h 201"/>
                <a:gd name="T8" fmla="*/ 116 w 199"/>
                <a:gd name="T9" fmla="*/ 29 h 201"/>
                <a:gd name="T10" fmla="*/ 111 w 199"/>
                <a:gd name="T11" fmla="*/ 33 h 201"/>
                <a:gd name="T12" fmla="*/ 120 w 199"/>
                <a:gd name="T13" fmla="*/ 23 h 201"/>
                <a:gd name="T14" fmla="*/ 116 w 199"/>
                <a:gd name="T15" fmla="*/ 8 h 201"/>
                <a:gd name="T16" fmla="*/ 105 w 199"/>
                <a:gd name="T17" fmla="*/ 15 h 201"/>
                <a:gd name="T18" fmla="*/ 93 w 199"/>
                <a:gd name="T19" fmla="*/ 14 h 201"/>
                <a:gd name="T20" fmla="*/ 77 w 199"/>
                <a:gd name="T21" fmla="*/ 19 h 201"/>
                <a:gd name="T22" fmla="*/ 69 w 199"/>
                <a:gd name="T23" fmla="*/ 1 h 201"/>
                <a:gd name="T24" fmla="*/ 56 w 199"/>
                <a:gd name="T25" fmla="*/ 7 h 201"/>
                <a:gd name="T26" fmla="*/ 50 w 199"/>
                <a:gd name="T27" fmla="*/ 11 h 201"/>
                <a:gd name="T28" fmla="*/ 51 w 199"/>
                <a:gd name="T29" fmla="*/ 16 h 201"/>
                <a:gd name="T30" fmla="*/ 41 w 199"/>
                <a:gd name="T31" fmla="*/ 22 h 201"/>
                <a:gd name="T32" fmla="*/ 27 w 199"/>
                <a:gd name="T33" fmla="*/ 18 h 201"/>
                <a:gd name="T34" fmla="*/ 25 w 199"/>
                <a:gd name="T35" fmla="*/ 21 h 201"/>
                <a:gd name="T36" fmla="*/ 22 w 199"/>
                <a:gd name="T37" fmla="*/ 39 h 201"/>
                <a:gd name="T38" fmla="*/ 10 w 199"/>
                <a:gd name="T39" fmla="*/ 49 h 201"/>
                <a:gd name="T40" fmla="*/ 2 w 199"/>
                <a:gd name="T41" fmla="*/ 66 h 201"/>
                <a:gd name="T42" fmla="*/ 9 w 199"/>
                <a:gd name="T43" fmla="*/ 75 h 201"/>
                <a:gd name="T44" fmla="*/ 24 w 199"/>
                <a:gd name="T45" fmla="*/ 81 h 201"/>
                <a:gd name="T46" fmla="*/ 39 w 199"/>
                <a:gd name="T47" fmla="*/ 76 h 201"/>
                <a:gd name="T48" fmla="*/ 49 w 199"/>
                <a:gd name="T49" fmla="*/ 88 h 201"/>
                <a:gd name="T50" fmla="*/ 61 w 199"/>
                <a:gd name="T51" fmla="*/ 94 h 201"/>
                <a:gd name="T52" fmla="*/ 68 w 199"/>
                <a:gd name="T53" fmla="*/ 102 h 201"/>
                <a:gd name="T54" fmla="*/ 80 w 199"/>
                <a:gd name="T55" fmla="*/ 114 h 201"/>
                <a:gd name="T56" fmla="*/ 82 w 199"/>
                <a:gd name="T57" fmla="*/ 135 h 201"/>
                <a:gd name="T58" fmla="*/ 93 w 199"/>
                <a:gd name="T59" fmla="*/ 145 h 201"/>
                <a:gd name="T60" fmla="*/ 98 w 199"/>
                <a:gd name="T61" fmla="*/ 157 h 201"/>
                <a:gd name="T62" fmla="*/ 90 w 199"/>
                <a:gd name="T63" fmla="*/ 173 h 201"/>
                <a:gd name="T64" fmla="*/ 86 w 199"/>
                <a:gd name="T65" fmla="*/ 181 h 201"/>
                <a:gd name="T66" fmla="*/ 94 w 199"/>
                <a:gd name="T67" fmla="*/ 187 h 201"/>
                <a:gd name="T68" fmla="*/ 107 w 199"/>
                <a:gd name="T69" fmla="*/ 197 h 201"/>
                <a:gd name="T70" fmla="*/ 119 w 199"/>
                <a:gd name="T71" fmla="*/ 180 h 201"/>
                <a:gd name="T72" fmla="*/ 128 w 199"/>
                <a:gd name="T73" fmla="*/ 157 h 201"/>
                <a:gd name="T74" fmla="*/ 137 w 199"/>
                <a:gd name="T75" fmla="*/ 149 h 201"/>
                <a:gd name="T76" fmla="*/ 144 w 199"/>
                <a:gd name="T77" fmla="*/ 147 h 201"/>
                <a:gd name="T78" fmla="*/ 155 w 199"/>
                <a:gd name="T79" fmla="*/ 142 h 201"/>
                <a:gd name="T80" fmla="*/ 163 w 199"/>
                <a:gd name="T81" fmla="*/ 139 h 201"/>
                <a:gd name="T82" fmla="*/ 169 w 199"/>
                <a:gd name="T83" fmla="*/ 130 h 201"/>
                <a:gd name="T84" fmla="*/ 175 w 199"/>
                <a:gd name="T85" fmla="*/ 116 h 201"/>
                <a:gd name="T86" fmla="*/ 176 w 199"/>
                <a:gd name="T87" fmla="*/ 98 h 201"/>
                <a:gd name="T88" fmla="*/ 178 w 199"/>
                <a:gd name="T89" fmla="*/ 91 h 201"/>
                <a:gd name="T90" fmla="*/ 182 w 199"/>
                <a:gd name="T91" fmla="*/ 86 h 201"/>
                <a:gd name="T92" fmla="*/ 196 w 199"/>
                <a:gd name="T93" fmla="*/ 57 h 201"/>
                <a:gd name="T94" fmla="*/ 110 w 199"/>
                <a:gd name="T95" fmla="*/ 190 h 201"/>
                <a:gd name="T96" fmla="*/ 115 w 199"/>
                <a:gd name="T97" fmla="*/ 18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9" h="201">
                  <a:moveTo>
                    <a:pt x="196" y="57"/>
                  </a:moveTo>
                  <a:cubicBezTo>
                    <a:pt x="195" y="55"/>
                    <a:pt x="195" y="53"/>
                    <a:pt x="194" y="52"/>
                  </a:cubicBezTo>
                  <a:cubicBezTo>
                    <a:pt x="192" y="51"/>
                    <a:pt x="189" y="52"/>
                    <a:pt x="188" y="51"/>
                  </a:cubicBezTo>
                  <a:cubicBezTo>
                    <a:pt x="183" y="50"/>
                    <a:pt x="180" y="46"/>
                    <a:pt x="177" y="44"/>
                  </a:cubicBezTo>
                  <a:cubicBezTo>
                    <a:pt x="175" y="43"/>
                    <a:pt x="173" y="42"/>
                    <a:pt x="172" y="41"/>
                  </a:cubicBezTo>
                  <a:cubicBezTo>
                    <a:pt x="169" y="40"/>
                    <a:pt x="168" y="41"/>
                    <a:pt x="165" y="41"/>
                  </a:cubicBezTo>
                  <a:cubicBezTo>
                    <a:pt x="161" y="42"/>
                    <a:pt x="157" y="37"/>
                    <a:pt x="153" y="39"/>
                  </a:cubicBezTo>
                  <a:cubicBezTo>
                    <a:pt x="150" y="40"/>
                    <a:pt x="147" y="35"/>
                    <a:pt x="145" y="34"/>
                  </a:cubicBezTo>
                  <a:cubicBezTo>
                    <a:pt x="142" y="32"/>
                    <a:pt x="138" y="30"/>
                    <a:pt x="135" y="30"/>
                  </a:cubicBezTo>
                  <a:cubicBezTo>
                    <a:pt x="133" y="29"/>
                    <a:pt x="131" y="29"/>
                    <a:pt x="130" y="30"/>
                  </a:cubicBezTo>
                  <a:cubicBezTo>
                    <a:pt x="129" y="33"/>
                    <a:pt x="126" y="34"/>
                    <a:pt x="125" y="36"/>
                  </a:cubicBezTo>
                  <a:cubicBezTo>
                    <a:pt x="123" y="39"/>
                    <a:pt x="124" y="38"/>
                    <a:pt x="122" y="36"/>
                  </a:cubicBezTo>
                  <a:cubicBezTo>
                    <a:pt x="122" y="36"/>
                    <a:pt x="121" y="35"/>
                    <a:pt x="121" y="35"/>
                  </a:cubicBezTo>
                  <a:cubicBezTo>
                    <a:pt x="119" y="34"/>
                    <a:pt x="120" y="36"/>
                    <a:pt x="119" y="37"/>
                  </a:cubicBezTo>
                  <a:cubicBezTo>
                    <a:pt x="118" y="38"/>
                    <a:pt x="115" y="29"/>
                    <a:pt x="116" y="29"/>
                  </a:cubicBezTo>
                  <a:cubicBezTo>
                    <a:pt x="116" y="29"/>
                    <a:pt x="113" y="33"/>
                    <a:pt x="112" y="33"/>
                  </a:cubicBezTo>
                  <a:cubicBezTo>
                    <a:pt x="112" y="33"/>
                    <a:pt x="116" y="30"/>
                    <a:pt x="115" y="29"/>
                  </a:cubicBezTo>
                  <a:cubicBezTo>
                    <a:pt x="113" y="28"/>
                    <a:pt x="113" y="33"/>
                    <a:pt x="111" y="33"/>
                  </a:cubicBezTo>
                  <a:cubicBezTo>
                    <a:pt x="111" y="33"/>
                    <a:pt x="115" y="27"/>
                    <a:pt x="115" y="26"/>
                  </a:cubicBezTo>
                  <a:cubicBezTo>
                    <a:pt x="115" y="25"/>
                    <a:pt x="117" y="25"/>
                    <a:pt x="117" y="24"/>
                  </a:cubicBezTo>
                  <a:cubicBezTo>
                    <a:pt x="118" y="23"/>
                    <a:pt x="119" y="25"/>
                    <a:pt x="120" y="23"/>
                  </a:cubicBezTo>
                  <a:cubicBezTo>
                    <a:pt x="121" y="22"/>
                    <a:pt x="120" y="22"/>
                    <a:pt x="120" y="20"/>
                  </a:cubicBezTo>
                  <a:cubicBezTo>
                    <a:pt x="121" y="19"/>
                    <a:pt x="121" y="17"/>
                    <a:pt x="119" y="16"/>
                  </a:cubicBezTo>
                  <a:cubicBezTo>
                    <a:pt x="116" y="15"/>
                    <a:pt x="116" y="11"/>
                    <a:pt x="116" y="8"/>
                  </a:cubicBezTo>
                  <a:cubicBezTo>
                    <a:pt x="116" y="7"/>
                    <a:pt x="115" y="6"/>
                    <a:pt x="114" y="5"/>
                  </a:cubicBezTo>
                  <a:cubicBezTo>
                    <a:pt x="113" y="4"/>
                    <a:pt x="112" y="7"/>
                    <a:pt x="111" y="8"/>
                  </a:cubicBezTo>
                  <a:cubicBezTo>
                    <a:pt x="110" y="11"/>
                    <a:pt x="108" y="15"/>
                    <a:pt x="105" y="15"/>
                  </a:cubicBezTo>
                  <a:cubicBezTo>
                    <a:pt x="104" y="15"/>
                    <a:pt x="103" y="14"/>
                    <a:pt x="101" y="14"/>
                  </a:cubicBezTo>
                  <a:cubicBezTo>
                    <a:pt x="100" y="14"/>
                    <a:pt x="99" y="15"/>
                    <a:pt x="98" y="14"/>
                  </a:cubicBezTo>
                  <a:cubicBezTo>
                    <a:pt x="96" y="13"/>
                    <a:pt x="95" y="14"/>
                    <a:pt x="93" y="14"/>
                  </a:cubicBezTo>
                  <a:cubicBezTo>
                    <a:pt x="91" y="14"/>
                    <a:pt x="92" y="14"/>
                    <a:pt x="91" y="16"/>
                  </a:cubicBezTo>
                  <a:cubicBezTo>
                    <a:pt x="90" y="17"/>
                    <a:pt x="85" y="16"/>
                    <a:pt x="84" y="17"/>
                  </a:cubicBezTo>
                  <a:cubicBezTo>
                    <a:pt x="82" y="17"/>
                    <a:pt x="79" y="19"/>
                    <a:pt x="77" y="19"/>
                  </a:cubicBezTo>
                  <a:cubicBezTo>
                    <a:pt x="74" y="19"/>
                    <a:pt x="72" y="15"/>
                    <a:pt x="72" y="13"/>
                  </a:cubicBezTo>
                  <a:cubicBezTo>
                    <a:pt x="70" y="10"/>
                    <a:pt x="74" y="8"/>
                    <a:pt x="73" y="5"/>
                  </a:cubicBezTo>
                  <a:cubicBezTo>
                    <a:pt x="72" y="3"/>
                    <a:pt x="71" y="0"/>
                    <a:pt x="69" y="1"/>
                  </a:cubicBezTo>
                  <a:cubicBezTo>
                    <a:pt x="69" y="2"/>
                    <a:pt x="62" y="5"/>
                    <a:pt x="61" y="5"/>
                  </a:cubicBezTo>
                  <a:cubicBezTo>
                    <a:pt x="60" y="5"/>
                    <a:pt x="58" y="5"/>
                    <a:pt x="58" y="6"/>
                  </a:cubicBezTo>
                  <a:cubicBezTo>
                    <a:pt x="57" y="6"/>
                    <a:pt x="57" y="9"/>
                    <a:pt x="56" y="7"/>
                  </a:cubicBezTo>
                  <a:cubicBezTo>
                    <a:pt x="55" y="6"/>
                    <a:pt x="47" y="5"/>
                    <a:pt x="47" y="6"/>
                  </a:cubicBezTo>
                  <a:cubicBezTo>
                    <a:pt x="47" y="6"/>
                    <a:pt x="49" y="7"/>
                    <a:pt x="49" y="7"/>
                  </a:cubicBezTo>
                  <a:cubicBezTo>
                    <a:pt x="50" y="8"/>
                    <a:pt x="50" y="9"/>
                    <a:pt x="50" y="11"/>
                  </a:cubicBezTo>
                  <a:cubicBezTo>
                    <a:pt x="51" y="11"/>
                    <a:pt x="51" y="13"/>
                    <a:pt x="52" y="14"/>
                  </a:cubicBezTo>
                  <a:cubicBezTo>
                    <a:pt x="52" y="14"/>
                    <a:pt x="54" y="14"/>
                    <a:pt x="54" y="14"/>
                  </a:cubicBezTo>
                  <a:cubicBezTo>
                    <a:pt x="54" y="15"/>
                    <a:pt x="52" y="16"/>
                    <a:pt x="51" y="16"/>
                  </a:cubicBezTo>
                  <a:cubicBezTo>
                    <a:pt x="50" y="17"/>
                    <a:pt x="50" y="18"/>
                    <a:pt x="49" y="19"/>
                  </a:cubicBezTo>
                  <a:cubicBezTo>
                    <a:pt x="49" y="19"/>
                    <a:pt x="44" y="23"/>
                    <a:pt x="43" y="22"/>
                  </a:cubicBezTo>
                  <a:cubicBezTo>
                    <a:pt x="43" y="21"/>
                    <a:pt x="42" y="21"/>
                    <a:pt x="41" y="22"/>
                  </a:cubicBezTo>
                  <a:cubicBezTo>
                    <a:pt x="40" y="23"/>
                    <a:pt x="38" y="21"/>
                    <a:pt x="38" y="21"/>
                  </a:cubicBezTo>
                  <a:cubicBezTo>
                    <a:pt x="36" y="20"/>
                    <a:pt x="35" y="16"/>
                    <a:pt x="34" y="16"/>
                  </a:cubicBezTo>
                  <a:cubicBezTo>
                    <a:pt x="32" y="15"/>
                    <a:pt x="29" y="18"/>
                    <a:pt x="27" y="18"/>
                  </a:cubicBezTo>
                  <a:cubicBezTo>
                    <a:pt x="25" y="18"/>
                    <a:pt x="23" y="18"/>
                    <a:pt x="21" y="18"/>
                  </a:cubicBezTo>
                  <a:cubicBezTo>
                    <a:pt x="21" y="18"/>
                    <a:pt x="21" y="20"/>
                    <a:pt x="22" y="20"/>
                  </a:cubicBezTo>
                  <a:cubicBezTo>
                    <a:pt x="22" y="21"/>
                    <a:pt x="24" y="21"/>
                    <a:pt x="25" y="21"/>
                  </a:cubicBezTo>
                  <a:cubicBezTo>
                    <a:pt x="25" y="22"/>
                    <a:pt x="21" y="23"/>
                    <a:pt x="20" y="23"/>
                  </a:cubicBezTo>
                  <a:cubicBezTo>
                    <a:pt x="19" y="24"/>
                    <a:pt x="21" y="27"/>
                    <a:pt x="22" y="28"/>
                  </a:cubicBezTo>
                  <a:cubicBezTo>
                    <a:pt x="24" y="32"/>
                    <a:pt x="24" y="35"/>
                    <a:pt x="22" y="39"/>
                  </a:cubicBezTo>
                  <a:cubicBezTo>
                    <a:pt x="22" y="41"/>
                    <a:pt x="22" y="47"/>
                    <a:pt x="20" y="47"/>
                  </a:cubicBezTo>
                  <a:cubicBezTo>
                    <a:pt x="19" y="48"/>
                    <a:pt x="17" y="47"/>
                    <a:pt x="15" y="48"/>
                  </a:cubicBezTo>
                  <a:cubicBezTo>
                    <a:pt x="14" y="49"/>
                    <a:pt x="11" y="49"/>
                    <a:pt x="10" y="49"/>
                  </a:cubicBezTo>
                  <a:cubicBezTo>
                    <a:pt x="5" y="51"/>
                    <a:pt x="5" y="53"/>
                    <a:pt x="5" y="57"/>
                  </a:cubicBezTo>
                  <a:cubicBezTo>
                    <a:pt x="5" y="59"/>
                    <a:pt x="2" y="59"/>
                    <a:pt x="2" y="60"/>
                  </a:cubicBezTo>
                  <a:cubicBezTo>
                    <a:pt x="2" y="63"/>
                    <a:pt x="0" y="64"/>
                    <a:pt x="2" y="66"/>
                  </a:cubicBezTo>
                  <a:cubicBezTo>
                    <a:pt x="4" y="68"/>
                    <a:pt x="4" y="70"/>
                    <a:pt x="5" y="72"/>
                  </a:cubicBezTo>
                  <a:cubicBezTo>
                    <a:pt x="5" y="73"/>
                    <a:pt x="6" y="73"/>
                    <a:pt x="7" y="73"/>
                  </a:cubicBezTo>
                  <a:cubicBezTo>
                    <a:pt x="8" y="73"/>
                    <a:pt x="8" y="74"/>
                    <a:pt x="9" y="75"/>
                  </a:cubicBezTo>
                  <a:cubicBezTo>
                    <a:pt x="11" y="78"/>
                    <a:pt x="16" y="75"/>
                    <a:pt x="18" y="73"/>
                  </a:cubicBezTo>
                  <a:cubicBezTo>
                    <a:pt x="18" y="76"/>
                    <a:pt x="16" y="81"/>
                    <a:pt x="19" y="82"/>
                  </a:cubicBezTo>
                  <a:cubicBezTo>
                    <a:pt x="20" y="82"/>
                    <a:pt x="23" y="81"/>
                    <a:pt x="24" y="81"/>
                  </a:cubicBezTo>
                  <a:cubicBezTo>
                    <a:pt x="27" y="82"/>
                    <a:pt x="28" y="82"/>
                    <a:pt x="30" y="80"/>
                  </a:cubicBezTo>
                  <a:cubicBezTo>
                    <a:pt x="30" y="79"/>
                    <a:pt x="32" y="79"/>
                    <a:pt x="33" y="79"/>
                  </a:cubicBezTo>
                  <a:cubicBezTo>
                    <a:pt x="35" y="77"/>
                    <a:pt x="37" y="76"/>
                    <a:pt x="39" y="76"/>
                  </a:cubicBezTo>
                  <a:cubicBezTo>
                    <a:pt x="41" y="75"/>
                    <a:pt x="46" y="73"/>
                    <a:pt x="44" y="77"/>
                  </a:cubicBezTo>
                  <a:cubicBezTo>
                    <a:pt x="44" y="79"/>
                    <a:pt x="43" y="81"/>
                    <a:pt x="44" y="83"/>
                  </a:cubicBezTo>
                  <a:cubicBezTo>
                    <a:pt x="45" y="85"/>
                    <a:pt x="47" y="87"/>
                    <a:pt x="49" y="88"/>
                  </a:cubicBezTo>
                  <a:cubicBezTo>
                    <a:pt x="51" y="90"/>
                    <a:pt x="54" y="89"/>
                    <a:pt x="56" y="90"/>
                  </a:cubicBezTo>
                  <a:cubicBezTo>
                    <a:pt x="57" y="91"/>
                    <a:pt x="58" y="92"/>
                    <a:pt x="59" y="92"/>
                  </a:cubicBezTo>
                  <a:cubicBezTo>
                    <a:pt x="60" y="92"/>
                    <a:pt x="61" y="93"/>
                    <a:pt x="61" y="94"/>
                  </a:cubicBezTo>
                  <a:cubicBezTo>
                    <a:pt x="63" y="94"/>
                    <a:pt x="68" y="93"/>
                    <a:pt x="68" y="96"/>
                  </a:cubicBezTo>
                  <a:cubicBezTo>
                    <a:pt x="69" y="98"/>
                    <a:pt x="68" y="98"/>
                    <a:pt x="69" y="100"/>
                  </a:cubicBezTo>
                  <a:cubicBezTo>
                    <a:pt x="70" y="101"/>
                    <a:pt x="69" y="101"/>
                    <a:pt x="68" y="102"/>
                  </a:cubicBezTo>
                  <a:cubicBezTo>
                    <a:pt x="68" y="102"/>
                    <a:pt x="70" y="107"/>
                    <a:pt x="70" y="108"/>
                  </a:cubicBezTo>
                  <a:cubicBezTo>
                    <a:pt x="70" y="109"/>
                    <a:pt x="78" y="108"/>
                    <a:pt x="79" y="108"/>
                  </a:cubicBezTo>
                  <a:cubicBezTo>
                    <a:pt x="79" y="110"/>
                    <a:pt x="78" y="113"/>
                    <a:pt x="80" y="114"/>
                  </a:cubicBezTo>
                  <a:cubicBezTo>
                    <a:pt x="83" y="116"/>
                    <a:pt x="83" y="118"/>
                    <a:pt x="82" y="122"/>
                  </a:cubicBezTo>
                  <a:cubicBezTo>
                    <a:pt x="81" y="124"/>
                    <a:pt x="80" y="127"/>
                    <a:pt x="81" y="130"/>
                  </a:cubicBezTo>
                  <a:cubicBezTo>
                    <a:pt x="81" y="131"/>
                    <a:pt x="82" y="133"/>
                    <a:pt x="82" y="135"/>
                  </a:cubicBezTo>
                  <a:cubicBezTo>
                    <a:pt x="82" y="136"/>
                    <a:pt x="80" y="138"/>
                    <a:pt x="82" y="138"/>
                  </a:cubicBezTo>
                  <a:cubicBezTo>
                    <a:pt x="83" y="139"/>
                    <a:pt x="86" y="140"/>
                    <a:pt x="88" y="139"/>
                  </a:cubicBezTo>
                  <a:cubicBezTo>
                    <a:pt x="90" y="137"/>
                    <a:pt x="94" y="144"/>
                    <a:pt x="93" y="145"/>
                  </a:cubicBezTo>
                  <a:cubicBezTo>
                    <a:pt x="93" y="146"/>
                    <a:pt x="93" y="147"/>
                    <a:pt x="94" y="148"/>
                  </a:cubicBezTo>
                  <a:cubicBezTo>
                    <a:pt x="95" y="149"/>
                    <a:pt x="97" y="147"/>
                    <a:pt x="98" y="148"/>
                  </a:cubicBezTo>
                  <a:cubicBezTo>
                    <a:pt x="102" y="150"/>
                    <a:pt x="98" y="154"/>
                    <a:pt x="98" y="157"/>
                  </a:cubicBezTo>
                  <a:cubicBezTo>
                    <a:pt x="100" y="154"/>
                    <a:pt x="102" y="160"/>
                    <a:pt x="102" y="160"/>
                  </a:cubicBezTo>
                  <a:cubicBezTo>
                    <a:pt x="103" y="164"/>
                    <a:pt x="101" y="165"/>
                    <a:pt x="98" y="166"/>
                  </a:cubicBezTo>
                  <a:cubicBezTo>
                    <a:pt x="94" y="168"/>
                    <a:pt x="92" y="170"/>
                    <a:pt x="90" y="173"/>
                  </a:cubicBezTo>
                  <a:cubicBezTo>
                    <a:pt x="89" y="175"/>
                    <a:pt x="88" y="176"/>
                    <a:pt x="86" y="177"/>
                  </a:cubicBezTo>
                  <a:cubicBezTo>
                    <a:pt x="85" y="179"/>
                    <a:pt x="83" y="180"/>
                    <a:pt x="81" y="182"/>
                  </a:cubicBezTo>
                  <a:cubicBezTo>
                    <a:pt x="83" y="182"/>
                    <a:pt x="85" y="181"/>
                    <a:pt x="86" y="181"/>
                  </a:cubicBezTo>
                  <a:cubicBezTo>
                    <a:pt x="87" y="181"/>
                    <a:pt x="88" y="183"/>
                    <a:pt x="89" y="183"/>
                  </a:cubicBezTo>
                  <a:cubicBezTo>
                    <a:pt x="89" y="184"/>
                    <a:pt x="90" y="185"/>
                    <a:pt x="91" y="186"/>
                  </a:cubicBezTo>
                  <a:cubicBezTo>
                    <a:pt x="92" y="187"/>
                    <a:pt x="93" y="186"/>
                    <a:pt x="94" y="187"/>
                  </a:cubicBezTo>
                  <a:cubicBezTo>
                    <a:pt x="96" y="189"/>
                    <a:pt x="100" y="190"/>
                    <a:pt x="101" y="193"/>
                  </a:cubicBezTo>
                  <a:cubicBezTo>
                    <a:pt x="102" y="195"/>
                    <a:pt x="103" y="199"/>
                    <a:pt x="104" y="201"/>
                  </a:cubicBezTo>
                  <a:cubicBezTo>
                    <a:pt x="105" y="200"/>
                    <a:pt x="106" y="199"/>
                    <a:pt x="107" y="197"/>
                  </a:cubicBezTo>
                  <a:cubicBezTo>
                    <a:pt x="107" y="196"/>
                    <a:pt x="108" y="194"/>
                    <a:pt x="109" y="193"/>
                  </a:cubicBezTo>
                  <a:cubicBezTo>
                    <a:pt x="110" y="190"/>
                    <a:pt x="113" y="189"/>
                    <a:pt x="116" y="187"/>
                  </a:cubicBezTo>
                  <a:cubicBezTo>
                    <a:pt x="118" y="185"/>
                    <a:pt x="118" y="183"/>
                    <a:pt x="119" y="180"/>
                  </a:cubicBezTo>
                  <a:cubicBezTo>
                    <a:pt x="121" y="176"/>
                    <a:pt x="124" y="175"/>
                    <a:pt x="126" y="172"/>
                  </a:cubicBezTo>
                  <a:cubicBezTo>
                    <a:pt x="129" y="169"/>
                    <a:pt x="126" y="165"/>
                    <a:pt x="127" y="161"/>
                  </a:cubicBezTo>
                  <a:cubicBezTo>
                    <a:pt x="128" y="160"/>
                    <a:pt x="128" y="159"/>
                    <a:pt x="128" y="157"/>
                  </a:cubicBezTo>
                  <a:cubicBezTo>
                    <a:pt x="128" y="156"/>
                    <a:pt x="128" y="156"/>
                    <a:pt x="129" y="156"/>
                  </a:cubicBezTo>
                  <a:cubicBezTo>
                    <a:pt x="131" y="155"/>
                    <a:pt x="132" y="153"/>
                    <a:pt x="133" y="152"/>
                  </a:cubicBezTo>
                  <a:cubicBezTo>
                    <a:pt x="134" y="151"/>
                    <a:pt x="135" y="150"/>
                    <a:pt x="137" y="149"/>
                  </a:cubicBezTo>
                  <a:cubicBezTo>
                    <a:pt x="138" y="149"/>
                    <a:pt x="139" y="148"/>
                    <a:pt x="141" y="147"/>
                  </a:cubicBezTo>
                  <a:cubicBezTo>
                    <a:pt x="142" y="147"/>
                    <a:pt x="143" y="148"/>
                    <a:pt x="144" y="148"/>
                  </a:cubicBezTo>
                  <a:cubicBezTo>
                    <a:pt x="145" y="148"/>
                    <a:pt x="144" y="147"/>
                    <a:pt x="144" y="147"/>
                  </a:cubicBezTo>
                  <a:cubicBezTo>
                    <a:pt x="143" y="146"/>
                    <a:pt x="147" y="145"/>
                    <a:pt x="147" y="145"/>
                  </a:cubicBezTo>
                  <a:cubicBezTo>
                    <a:pt x="147" y="145"/>
                    <a:pt x="149" y="142"/>
                    <a:pt x="149" y="143"/>
                  </a:cubicBezTo>
                  <a:cubicBezTo>
                    <a:pt x="150" y="144"/>
                    <a:pt x="155" y="142"/>
                    <a:pt x="155" y="142"/>
                  </a:cubicBezTo>
                  <a:cubicBezTo>
                    <a:pt x="156" y="142"/>
                    <a:pt x="155" y="143"/>
                    <a:pt x="156" y="143"/>
                  </a:cubicBezTo>
                  <a:cubicBezTo>
                    <a:pt x="157" y="143"/>
                    <a:pt x="160" y="143"/>
                    <a:pt x="161" y="142"/>
                  </a:cubicBezTo>
                  <a:cubicBezTo>
                    <a:pt x="162" y="141"/>
                    <a:pt x="162" y="140"/>
                    <a:pt x="163" y="139"/>
                  </a:cubicBezTo>
                  <a:cubicBezTo>
                    <a:pt x="164" y="139"/>
                    <a:pt x="165" y="138"/>
                    <a:pt x="165" y="137"/>
                  </a:cubicBezTo>
                  <a:cubicBezTo>
                    <a:pt x="166" y="136"/>
                    <a:pt x="165" y="134"/>
                    <a:pt x="166" y="133"/>
                  </a:cubicBezTo>
                  <a:cubicBezTo>
                    <a:pt x="167" y="132"/>
                    <a:pt x="168" y="131"/>
                    <a:pt x="169" y="130"/>
                  </a:cubicBezTo>
                  <a:cubicBezTo>
                    <a:pt x="171" y="127"/>
                    <a:pt x="172" y="126"/>
                    <a:pt x="172" y="123"/>
                  </a:cubicBezTo>
                  <a:cubicBezTo>
                    <a:pt x="172" y="121"/>
                    <a:pt x="172" y="120"/>
                    <a:pt x="173" y="118"/>
                  </a:cubicBezTo>
                  <a:cubicBezTo>
                    <a:pt x="173" y="117"/>
                    <a:pt x="174" y="117"/>
                    <a:pt x="175" y="116"/>
                  </a:cubicBezTo>
                  <a:cubicBezTo>
                    <a:pt x="176" y="115"/>
                    <a:pt x="175" y="113"/>
                    <a:pt x="175" y="112"/>
                  </a:cubicBezTo>
                  <a:cubicBezTo>
                    <a:pt x="175" y="110"/>
                    <a:pt x="176" y="109"/>
                    <a:pt x="176" y="107"/>
                  </a:cubicBezTo>
                  <a:cubicBezTo>
                    <a:pt x="177" y="104"/>
                    <a:pt x="176" y="101"/>
                    <a:pt x="176" y="98"/>
                  </a:cubicBezTo>
                  <a:cubicBezTo>
                    <a:pt x="176" y="96"/>
                    <a:pt x="175" y="94"/>
                    <a:pt x="176" y="93"/>
                  </a:cubicBezTo>
                  <a:cubicBezTo>
                    <a:pt x="177" y="91"/>
                    <a:pt x="176" y="92"/>
                    <a:pt x="176" y="90"/>
                  </a:cubicBezTo>
                  <a:cubicBezTo>
                    <a:pt x="176" y="90"/>
                    <a:pt x="178" y="91"/>
                    <a:pt x="178" y="91"/>
                  </a:cubicBezTo>
                  <a:cubicBezTo>
                    <a:pt x="178" y="91"/>
                    <a:pt x="178" y="90"/>
                    <a:pt x="178" y="90"/>
                  </a:cubicBezTo>
                  <a:cubicBezTo>
                    <a:pt x="178" y="90"/>
                    <a:pt x="179" y="90"/>
                    <a:pt x="179" y="90"/>
                  </a:cubicBezTo>
                  <a:cubicBezTo>
                    <a:pt x="181" y="90"/>
                    <a:pt x="182" y="87"/>
                    <a:pt x="182" y="86"/>
                  </a:cubicBezTo>
                  <a:cubicBezTo>
                    <a:pt x="183" y="85"/>
                    <a:pt x="184" y="83"/>
                    <a:pt x="185" y="81"/>
                  </a:cubicBezTo>
                  <a:cubicBezTo>
                    <a:pt x="187" y="79"/>
                    <a:pt x="189" y="79"/>
                    <a:pt x="190" y="77"/>
                  </a:cubicBezTo>
                  <a:cubicBezTo>
                    <a:pt x="195" y="71"/>
                    <a:pt x="199" y="64"/>
                    <a:pt x="196" y="57"/>
                  </a:cubicBezTo>
                  <a:cubicBezTo>
                    <a:pt x="194" y="53"/>
                    <a:pt x="198" y="60"/>
                    <a:pt x="196" y="57"/>
                  </a:cubicBezTo>
                  <a:close/>
                  <a:moveTo>
                    <a:pt x="115" y="186"/>
                  </a:moveTo>
                  <a:cubicBezTo>
                    <a:pt x="113" y="187"/>
                    <a:pt x="112" y="189"/>
                    <a:pt x="110" y="190"/>
                  </a:cubicBezTo>
                  <a:cubicBezTo>
                    <a:pt x="107" y="191"/>
                    <a:pt x="112" y="188"/>
                    <a:pt x="112" y="187"/>
                  </a:cubicBezTo>
                  <a:cubicBezTo>
                    <a:pt x="113" y="186"/>
                    <a:pt x="114" y="184"/>
                    <a:pt x="116" y="182"/>
                  </a:cubicBezTo>
                  <a:cubicBezTo>
                    <a:pt x="118" y="180"/>
                    <a:pt x="117" y="184"/>
                    <a:pt x="115" y="186"/>
                  </a:cubicBezTo>
                  <a:cubicBezTo>
                    <a:pt x="115" y="186"/>
                    <a:pt x="116" y="185"/>
                    <a:pt x="115" y="186"/>
                  </a:cubicBezTo>
                  <a:close/>
                </a:path>
              </a:pathLst>
            </a:custGeom>
            <a:solidFill>
              <a:schemeClr val="accent1"/>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55" name="Freeform 629">
              <a:extLst>
                <a:ext uri="{FF2B5EF4-FFF2-40B4-BE49-F238E27FC236}">
                  <a16:creationId xmlns:a16="http://schemas.microsoft.com/office/drawing/2014/main" id="{83171C1E-FDFB-E546-8C46-CDB32CBEE0E3}"/>
                </a:ext>
              </a:extLst>
            </p:cNvPr>
            <p:cNvSpPr>
              <a:spLocks/>
            </p:cNvSpPr>
            <p:nvPr/>
          </p:nvSpPr>
          <p:spPr bwMode="auto">
            <a:xfrm>
              <a:off x="8961338" y="10485681"/>
              <a:ext cx="251592" cy="261215"/>
            </a:xfrm>
            <a:custGeom>
              <a:avLst/>
              <a:gdLst>
                <a:gd name="T0" fmla="*/ 21 w 27"/>
                <a:gd name="T1" fmla="*/ 10 h 28"/>
                <a:gd name="T2" fmla="*/ 17 w 27"/>
                <a:gd name="T3" fmla="*/ 7 h 28"/>
                <a:gd name="T4" fmla="*/ 14 w 27"/>
                <a:gd name="T5" fmla="*/ 6 h 28"/>
                <a:gd name="T6" fmla="*/ 11 w 27"/>
                <a:gd name="T7" fmla="*/ 3 h 28"/>
                <a:gd name="T8" fmla="*/ 6 w 27"/>
                <a:gd name="T9" fmla="*/ 2 h 28"/>
                <a:gd name="T10" fmla="*/ 4 w 27"/>
                <a:gd name="T11" fmla="*/ 3 h 28"/>
                <a:gd name="T12" fmla="*/ 3 w 27"/>
                <a:gd name="T13" fmla="*/ 6 h 28"/>
                <a:gd name="T14" fmla="*/ 3 w 27"/>
                <a:gd name="T15" fmla="*/ 12 h 28"/>
                <a:gd name="T16" fmla="*/ 2 w 27"/>
                <a:gd name="T17" fmla="*/ 17 h 28"/>
                <a:gd name="T18" fmla="*/ 1 w 27"/>
                <a:gd name="T19" fmla="*/ 22 h 28"/>
                <a:gd name="T20" fmla="*/ 4 w 27"/>
                <a:gd name="T21" fmla="*/ 25 h 28"/>
                <a:gd name="T22" fmla="*/ 9 w 27"/>
                <a:gd name="T23" fmla="*/ 26 h 28"/>
                <a:gd name="T24" fmla="*/ 13 w 27"/>
                <a:gd name="T25" fmla="*/ 28 h 28"/>
                <a:gd name="T26" fmla="*/ 19 w 27"/>
                <a:gd name="T27" fmla="*/ 28 h 28"/>
                <a:gd name="T28" fmla="*/ 24 w 27"/>
                <a:gd name="T29" fmla="*/ 25 h 28"/>
                <a:gd name="T30" fmla="*/ 26 w 27"/>
                <a:gd name="T31" fmla="*/ 19 h 28"/>
                <a:gd name="T32" fmla="*/ 24 w 27"/>
                <a:gd name="T33" fmla="*/ 14 h 28"/>
                <a:gd name="T34" fmla="*/ 21 w 27"/>
                <a:gd name="T35" fmla="*/ 10 h 28"/>
                <a:gd name="T36" fmla="*/ 21 w 27"/>
                <a:gd name="T37" fmla="*/ 1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 h="28">
                  <a:moveTo>
                    <a:pt x="21" y="10"/>
                  </a:moveTo>
                  <a:cubicBezTo>
                    <a:pt x="20" y="8"/>
                    <a:pt x="18" y="8"/>
                    <a:pt x="17" y="7"/>
                  </a:cubicBezTo>
                  <a:cubicBezTo>
                    <a:pt x="16" y="6"/>
                    <a:pt x="15" y="7"/>
                    <a:pt x="14" y="6"/>
                  </a:cubicBezTo>
                  <a:cubicBezTo>
                    <a:pt x="13" y="5"/>
                    <a:pt x="12" y="4"/>
                    <a:pt x="11" y="3"/>
                  </a:cubicBezTo>
                  <a:cubicBezTo>
                    <a:pt x="10" y="0"/>
                    <a:pt x="9" y="1"/>
                    <a:pt x="6" y="2"/>
                  </a:cubicBezTo>
                  <a:cubicBezTo>
                    <a:pt x="5" y="2"/>
                    <a:pt x="5" y="1"/>
                    <a:pt x="4" y="3"/>
                  </a:cubicBezTo>
                  <a:cubicBezTo>
                    <a:pt x="3" y="4"/>
                    <a:pt x="3" y="5"/>
                    <a:pt x="3" y="6"/>
                  </a:cubicBezTo>
                  <a:cubicBezTo>
                    <a:pt x="3" y="8"/>
                    <a:pt x="3" y="10"/>
                    <a:pt x="3" y="12"/>
                  </a:cubicBezTo>
                  <a:cubicBezTo>
                    <a:pt x="3" y="13"/>
                    <a:pt x="3" y="15"/>
                    <a:pt x="2" y="17"/>
                  </a:cubicBezTo>
                  <a:cubicBezTo>
                    <a:pt x="0" y="19"/>
                    <a:pt x="0" y="19"/>
                    <a:pt x="1" y="22"/>
                  </a:cubicBezTo>
                  <a:cubicBezTo>
                    <a:pt x="2" y="24"/>
                    <a:pt x="2" y="24"/>
                    <a:pt x="4" y="25"/>
                  </a:cubicBezTo>
                  <a:cubicBezTo>
                    <a:pt x="6" y="25"/>
                    <a:pt x="8" y="25"/>
                    <a:pt x="9" y="26"/>
                  </a:cubicBezTo>
                  <a:cubicBezTo>
                    <a:pt x="10" y="26"/>
                    <a:pt x="12" y="28"/>
                    <a:pt x="13" y="28"/>
                  </a:cubicBezTo>
                  <a:cubicBezTo>
                    <a:pt x="15" y="27"/>
                    <a:pt x="17" y="28"/>
                    <a:pt x="19" y="28"/>
                  </a:cubicBezTo>
                  <a:cubicBezTo>
                    <a:pt x="20" y="28"/>
                    <a:pt x="23" y="26"/>
                    <a:pt x="24" y="25"/>
                  </a:cubicBezTo>
                  <a:cubicBezTo>
                    <a:pt x="26" y="23"/>
                    <a:pt x="27" y="21"/>
                    <a:pt x="26" y="19"/>
                  </a:cubicBezTo>
                  <a:cubicBezTo>
                    <a:pt x="25" y="17"/>
                    <a:pt x="25" y="16"/>
                    <a:pt x="24" y="14"/>
                  </a:cubicBezTo>
                  <a:cubicBezTo>
                    <a:pt x="24" y="12"/>
                    <a:pt x="23" y="11"/>
                    <a:pt x="21" y="10"/>
                  </a:cubicBezTo>
                  <a:cubicBezTo>
                    <a:pt x="20" y="9"/>
                    <a:pt x="22" y="10"/>
                    <a:pt x="21"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56" name="Freeform 630">
              <a:extLst>
                <a:ext uri="{FF2B5EF4-FFF2-40B4-BE49-F238E27FC236}">
                  <a16:creationId xmlns:a16="http://schemas.microsoft.com/office/drawing/2014/main" id="{93046EE7-C6C4-AA4E-993D-95FDE012D4B4}"/>
                </a:ext>
              </a:extLst>
            </p:cNvPr>
            <p:cNvSpPr>
              <a:spLocks/>
            </p:cNvSpPr>
            <p:nvPr/>
          </p:nvSpPr>
          <p:spPr bwMode="auto">
            <a:xfrm>
              <a:off x="8241593" y="10074745"/>
              <a:ext cx="961783" cy="1672412"/>
            </a:xfrm>
            <a:custGeom>
              <a:avLst/>
              <a:gdLst>
                <a:gd name="T0" fmla="*/ 80 w 103"/>
                <a:gd name="T1" fmla="*/ 52 h 179"/>
                <a:gd name="T2" fmla="*/ 85 w 103"/>
                <a:gd name="T3" fmla="*/ 42 h 179"/>
                <a:gd name="T4" fmla="*/ 102 w 103"/>
                <a:gd name="T5" fmla="*/ 29 h 179"/>
                <a:gd name="T6" fmla="*/ 99 w 103"/>
                <a:gd name="T7" fmla="*/ 21 h 179"/>
                <a:gd name="T8" fmla="*/ 94 w 103"/>
                <a:gd name="T9" fmla="*/ 29 h 179"/>
                <a:gd name="T10" fmla="*/ 82 w 103"/>
                <a:gd name="T11" fmla="*/ 30 h 179"/>
                <a:gd name="T12" fmla="*/ 79 w 103"/>
                <a:gd name="T13" fmla="*/ 28 h 179"/>
                <a:gd name="T14" fmla="*/ 81 w 103"/>
                <a:gd name="T15" fmla="*/ 22 h 179"/>
                <a:gd name="T16" fmla="*/ 64 w 103"/>
                <a:gd name="T17" fmla="*/ 9 h 179"/>
                <a:gd name="T18" fmla="*/ 57 w 103"/>
                <a:gd name="T19" fmla="*/ 2 h 179"/>
                <a:gd name="T20" fmla="*/ 48 w 103"/>
                <a:gd name="T21" fmla="*/ 4 h 179"/>
                <a:gd name="T22" fmla="*/ 39 w 103"/>
                <a:gd name="T23" fmla="*/ 1 h 179"/>
                <a:gd name="T24" fmla="*/ 35 w 103"/>
                <a:gd name="T25" fmla="*/ 9 h 179"/>
                <a:gd name="T26" fmla="*/ 27 w 103"/>
                <a:gd name="T27" fmla="*/ 22 h 179"/>
                <a:gd name="T28" fmla="*/ 25 w 103"/>
                <a:gd name="T29" fmla="*/ 32 h 179"/>
                <a:gd name="T30" fmla="*/ 21 w 103"/>
                <a:gd name="T31" fmla="*/ 39 h 179"/>
                <a:gd name="T32" fmla="*/ 19 w 103"/>
                <a:gd name="T33" fmla="*/ 47 h 179"/>
                <a:gd name="T34" fmla="*/ 17 w 103"/>
                <a:gd name="T35" fmla="*/ 52 h 179"/>
                <a:gd name="T36" fmla="*/ 20 w 103"/>
                <a:gd name="T37" fmla="*/ 61 h 179"/>
                <a:gd name="T38" fmla="*/ 18 w 103"/>
                <a:gd name="T39" fmla="*/ 79 h 179"/>
                <a:gd name="T40" fmla="*/ 15 w 103"/>
                <a:gd name="T41" fmla="*/ 94 h 179"/>
                <a:gd name="T42" fmla="*/ 10 w 103"/>
                <a:gd name="T43" fmla="*/ 117 h 179"/>
                <a:gd name="T44" fmla="*/ 13 w 103"/>
                <a:gd name="T45" fmla="*/ 130 h 179"/>
                <a:gd name="T46" fmla="*/ 12 w 103"/>
                <a:gd name="T47" fmla="*/ 135 h 179"/>
                <a:gd name="T48" fmla="*/ 8 w 103"/>
                <a:gd name="T49" fmla="*/ 147 h 179"/>
                <a:gd name="T50" fmla="*/ 5 w 103"/>
                <a:gd name="T51" fmla="*/ 156 h 179"/>
                <a:gd name="T52" fmla="*/ 8 w 103"/>
                <a:gd name="T53" fmla="*/ 170 h 179"/>
                <a:gd name="T54" fmla="*/ 13 w 103"/>
                <a:gd name="T55" fmla="*/ 176 h 179"/>
                <a:gd name="T56" fmla="*/ 23 w 103"/>
                <a:gd name="T57" fmla="*/ 178 h 179"/>
                <a:gd name="T58" fmla="*/ 27 w 103"/>
                <a:gd name="T59" fmla="*/ 179 h 179"/>
                <a:gd name="T60" fmla="*/ 24 w 103"/>
                <a:gd name="T61" fmla="*/ 169 h 179"/>
                <a:gd name="T62" fmla="*/ 25 w 103"/>
                <a:gd name="T63" fmla="*/ 163 h 179"/>
                <a:gd name="T64" fmla="*/ 28 w 103"/>
                <a:gd name="T65" fmla="*/ 163 h 179"/>
                <a:gd name="T66" fmla="*/ 31 w 103"/>
                <a:gd name="T67" fmla="*/ 157 h 179"/>
                <a:gd name="T68" fmla="*/ 40 w 103"/>
                <a:gd name="T69" fmla="*/ 151 h 179"/>
                <a:gd name="T70" fmla="*/ 41 w 103"/>
                <a:gd name="T71" fmla="*/ 145 h 179"/>
                <a:gd name="T72" fmla="*/ 32 w 103"/>
                <a:gd name="T73" fmla="*/ 140 h 179"/>
                <a:gd name="T74" fmla="*/ 39 w 103"/>
                <a:gd name="T75" fmla="*/ 131 h 179"/>
                <a:gd name="T76" fmla="*/ 43 w 103"/>
                <a:gd name="T77" fmla="*/ 124 h 179"/>
                <a:gd name="T78" fmla="*/ 48 w 103"/>
                <a:gd name="T79" fmla="*/ 116 h 179"/>
                <a:gd name="T80" fmla="*/ 51 w 103"/>
                <a:gd name="T81" fmla="*/ 114 h 179"/>
                <a:gd name="T82" fmla="*/ 45 w 103"/>
                <a:gd name="T83" fmla="*/ 113 h 179"/>
                <a:gd name="T84" fmla="*/ 54 w 103"/>
                <a:gd name="T85" fmla="*/ 108 h 179"/>
                <a:gd name="T86" fmla="*/ 58 w 103"/>
                <a:gd name="T87" fmla="*/ 102 h 179"/>
                <a:gd name="T88" fmla="*/ 59 w 103"/>
                <a:gd name="T89" fmla="*/ 97 h 179"/>
                <a:gd name="T90" fmla="*/ 60 w 103"/>
                <a:gd name="T91" fmla="*/ 96 h 179"/>
                <a:gd name="T92" fmla="*/ 76 w 103"/>
                <a:gd name="T93" fmla="*/ 93 h 179"/>
                <a:gd name="T94" fmla="*/ 84 w 103"/>
                <a:gd name="T95" fmla="*/ 87 h 179"/>
                <a:gd name="T96" fmla="*/ 83 w 103"/>
                <a:gd name="T97" fmla="*/ 78 h 179"/>
                <a:gd name="T98" fmla="*/ 78 w 103"/>
                <a:gd name="T99" fmla="*/ 69 h 179"/>
                <a:gd name="T100" fmla="*/ 78 w 103"/>
                <a:gd name="T101" fmla="*/ 66 h 179"/>
                <a:gd name="T102" fmla="*/ 78 w 103"/>
                <a:gd name="T103" fmla="*/ 62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03" h="179">
                  <a:moveTo>
                    <a:pt x="78" y="62"/>
                  </a:moveTo>
                  <a:cubicBezTo>
                    <a:pt x="81" y="59"/>
                    <a:pt x="79" y="56"/>
                    <a:pt x="80" y="52"/>
                  </a:cubicBezTo>
                  <a:cubicBezTo>
                    <a:pt x="80" y="51"/>
                    <a:pt x="80" y="49"/>
                    <a:pt x="80" y="48"/>
                  </a:cubicBezTo>
                  <a:cubicBezTo>
                    <a:pt x="81" y="45"/>
                    <a:pt x="83" y="44"/>
                    <a:pt x="85" y="42"/>
                  </a:cubicBezTo>
                  <a:cubicBezTo>
                    <a:pt x="89" y="39"/>
                    <a:pt x="91" y="34"/>
                    <a:pt x="95" y="31"/>
                  </a:cubicBezTo>
                  <a:cubicBezTo>
                    <a:pt x="97" y="30"/>
                    <a:pt x="100" y="30"/>
                    <a:pt x="102" y="29"/>
                  </a:cubicBezTo>
                  <a:cubicBezTo>
                    <a:pt x="103" y="27"/>
                    <a:pt x="102" y="24"/>
                    <a:pt x="101" y="23"/>
                  </a:cubicBezTo>
                  <a:cubicBezTo>
                    <a:pt x="100" y="21"/>
                    <a:pt x="101" y="21"/>
                    <a:pt x="99" y="21"/>
                  </a:cubicBezTo>
                  <a:cubicBezTo>
                    <a:pt x="97" y="20"/>
                    <a:pt x="98" y="24"/>
                    <a:pt x="97" y="25"/>
                  </a:cubicBezTo>
                  <a:cubicBezTo>
                    <a:pt x="96" y="26"/>
                    <a:pt x="95" y="28"/>
                    <a:pt x="94" y="29"/>
                  </a:cubicBezTo>
                  <a:cubicBezTo>
                    <a:pt x="93" y="30"/>
                    <a:pt x="90" y="29"/>
                    <a:pt x="88" y="30"/>
                  </a:cubicBezTo>
                  <a:cubicBezTo>
                    <a:pt x="87" y="32"/>
                    <a:pt x="84" y="30"/>
                    <a:pt x="82" y="30"/>
                  </a:cubicBezTo>
                  <a:cubicBezTo>
                    <a:pt x="81" y="30"/>
                    <a:pt x="79" y="31"/>
                    <a:pt x="78" y="30"/>
                  </a:cubicBezTo>
                  <a:cubicBezTo>
                    <a:pt x="76" y="30"/>
                    <a:pt x="79" y="28"/>
                    <a:pt x="79" y="28"/>
                  </a:cubicBezTo>
                  <a:cubicBezTo>
                    <a:pt x="80" y="27"/>
                    <a:pt x="79" y="26"/>
                    <a:pt x="79" y="26"/>
                  </a:cubicBezTo>
                  <a:cubicBezTo>
                    <a:pt x="79" y="24"/>
                    <a:pt x="80" y="23"/>
                    <a:pt x="81" y="22"/>
                  </a:cubicBezTo>
                  <a:cubicBezTo>
                    <a:pt x="85" y="18"/>
                    <a:pt x="77" y="16"/>
                    <a:pt x="74" y="14"/>
                  </a:cubicBezTo>
                  <a:cubicBezTo>
                    <a:pt x="71" y="12"/>
                    <a:pt x="67" y="12"/>
                    <a:pt x="64" y="9"/>
                  </a:cubicBezTo>
                  <a:cubicBezTo>
                    <a:pt x="63" y="8"/>
                    <a:pt x="61" y="7"/>
                    <a:pt x="60" y="6"/>
                  </a:cubicBezTo>
                  <a:cubicBezTo>
                    <a:pt x="59" y="4"/>
                    <a:pt x="58" y="2"/>
                    <a:pt x="57" y="2"/>
                  </a:cubicBezTo>
                  <a:cubicBezTo>
                    <a:pt x="56" y="1"/>
                    <a:pt x="53" y="1"/>
                    <a:pt x="52" y="2"/>
                  </a:cubicBezTo>
                  <a:cubicBezTo>
                    <a:pt x="51" y="3"/>
                    <a:pt x="50" y="6"/>
                    <a:pt x="48" y="4"/>
                  </a:cubicBezTo>
                  <a:cubicBezTo>
                    <a:pt x="47" y="2"/>
                    <a:pt x="45" y="2"/>
                    <a:pt x="43" y="2"/>
                  </a:cubicBezTo>
                  <a:cubicBezTo>
                    <a:pt x="41" y="2"/>
                    <a:pt x="41" y="0"/>
                    <a:pt x="39" y="1"/>
                  </a:cubicBezTo>
                  <a:cubicBezTo>
                    <a:pt x="38" y="2"/>
                    <a:pt x="35" y="3"/>
                    <a:pt x="35" y="4"/>
                  </a:cubicBezTo>
                  <a:cubicBezTo>
                    <a:pt x="34" y="6"/>
                    <a:pt x="35" y="8"/>
                    <a:pt x="35" y="9"/>
                  </a:cubicBezTo>
                  <a:cubicBezTo>
                    <a:pt x="34" y="13"/>
                    <a:pt x="31" y="13"/>
                    <a:pt x="28" y="14"/>
                  </a:cubicBezTo>
                  <a:cubicBezTo>
                    <a:pt x="26" y="15"/>
                    <a:pt x="27" y="20"/>
                    <a:pt x="27" y="22"/>
                  </a:cubicBezTo>
                  <a:cubicBezTo>
                    <a:pt x="27" y="24"/>
                    <a:pt x="28" y="26"/>
                    <a:pt x="28" y="27"/>
                  </a:cubicBezTo>
                  <a:cubicBezTo>
                    <a:pt x="28" y="28"/>
                    <a:pt x="25" y="31"/>
                    <a:pt x="25" y="32"/>
                  </a:cubicBezTo>
                  <a:cubicBezTo>
                    <a:pt x="24" y="33"/>
                    <a:pt x="21" y="35"/>
                    <a:pt x="21" y="36"/>
                  </a:cubicBezTo>
                  <a:cubicBezTo>
                    <a:pt x="21" y="37"/>
                    <a:pt x="21" y="38"/>
                    <a:pt x="21" y="39"/>
                  </a:cubicBezTo>
                  <a:cubicBezTo>
                    <a:pt x="21" y="40"/>
                    <a:pt x="20" y="41"/>
                    <a:pt x="20" y="42"/>
                  </a:cubicBezTo>
                  <a:cubicBezTo>
                    <a:pt x="20" y="43"/>
                    <a:pt x="21" y="46"/>
                    <a:pt x="19" y="47"/>
                  </a:cubicBezTo>
                  <a:cubicBezTo>
                    <a:pt x="19" y="48"/>
                    <a:pt x="19" y="50"/>
                    <a:pt x="19" y="51"/>
                  </a:cubicBezTo>
                  <a:cubicBezTo>
                    <a:pt x="18" y="51"/>
                    <a:pt x="17" y="51"/>
                    <a:pt x="17" y="52"/>
                  </a:cubicBezTo>
                  <a:cubicBezTo>
                    <a:pt x="17" y="54"/>
                    <a:pt x="19" y="55"/>
                    <a:pt x="19" y="57"/>
                  </a:cubicBezTo>
                  <a:cubicBezTo>
                    <a:pt x="19" y="58"/>
                    <a:pt x="19" y="60"/>
                    <a:pt x="20" y="61"/>
                  </a:cubicBezTo>
                  <a:cubicBezTo>
                    <a:pt x="22" y="65"/>
                    <a:pt x="18" y="69"/>
                    <a:pt x="18" y="73"/>
                  </a:cubicBezTo>
                  <a:cubicBezTo>
                    <a:pt x="17" y="75"/>
                    <a:pt x="19" y="77"/>
                    <a:pt x="18" y="79"/>
                  </a:cubicBezTo>
                  <a:cubicBezTo>
                    <a:pt x="17" y="80"/>
                    <a:pt x="15" y="81"/>
                    <a:pt x="14" y="83"/>
                  </a:cubicBezTo>
                  <a:cubicBezTo>
                    <a:pt x="13" y="85"/>
                    <a:pt x="17" y="93"/>
                    <a:pt x="15" y="94"/>
                  </a:cubicBezTo>
                  <a:cubicBezTo>
                    <a:pt x="11" y="96"/>
                    <a:pt x="12" y="101"/>
                    <a:pt x="11" y="105"/>
                  </a:cubicBezTo>
                  <a:cubicBezTo>
                    <a:pt x="9" y="108"/>
                    <a:pt x="10" y="113"/>
                    <a:pt x="10" y="117"/>
                  </a:cubicBezTo>
                  <a:cubicBezTo>
                    <a:pt x="10" y="120"/>
                    <a:pt x="10" y="123"/>
                    <a:pt x="10" y="126"/>
                  </a:cubicBezTo>
                  <a:cubicBezTo>
                    <a:pt x="10" y="127"/>
                    <a:pt x="15" y="130"/>
                    <a:pt x="13" y="130"/>
                  </a:cubicBezTo>
                  <a:cubicBezTo>
                    <a:pt x="13" y="130"/>
                    <a:pt x="9" y="131"/>
                    <a:pt x="11" y="132"/>
                  </a:cubicBezTo>
                  <a:cubicBezTo>
                    <a:pt x="13" y="132"/>
                    <a:pt x="13" y="133"/>
                    <a:pt x="12" y="135"/>
                  </a:cubicBezTo>
                  <a:cubicBezTo>
                    <a:pt x="11" y="137"/>
                    <a:pt x="11" y="139"/>
                    <a:pt x="11" y="142"/>
                  </a:cubicBezTo>
                  <a:cubicBezTo>
                    <a:pt x="11" y="144"/>
                    <a:pt x="9" y="145"/>
                    <a:pt x="8" y="147"/>
                  </a:cubicBezTo>
                  <a:cubicBezTo>
                    <a:pt x="7" y="148"/>
                    <a:pt x="8" y="150"/>
                    <a:pt x="8" y="152"/>
                  </a:cubicBezTo>
                  <a:cubicBezTo>
                    <a:pt x="8" y="153"/>
                    <a:pt x="6" y="156"/>
                    <a:pt x="5" y="156"/>
                  </a:cubicBezTo>
                  <a:cubicBezTo>
                    <a:pt x="0" y="158"/>
                    <a:pt x="3" y="164"/>
                    <a:pt x="4" y="167"/>
                  </a:cubicBezTo>
                  <a:cubicBezTo>
                    <a:pt x="5" y="169"/>
                    <a:pt x="8" y="166"/>
                    <a:pt x="8" y="170"/>
                  </a:cubicBezTo>
                  <a:cubicBezTo>
                    <a:pt x="8" y="171"/>
                    <a:pt x="7" y="174"/>
                    <a:pt x="9" y="175"/>
                  </a:cubicBezTo>
                  <a:cubicBezTo>
                    <a:pt x="10" y="176"/>
                    <a:pt x="11" y="176"/>
                    <a:pt x="13" y="176"/>
                  </a:cubicBezTo>
                  <a:cubicBezTo>
                    <a:pt x="15" y="177"/>
                    <a:pt x="18" y="177"/>
                    <a:pt x="20" y="177"/>
                  </a:cubicBezTo>
                  <a:cubicBezTo>
                    <a:pt x="21" y="177"/>
                    <a:pt x="22" y="177"/>
                    <a:pt x="23" y="178"/>
                  </a:cubicBezTo>
                  <a:cubicBezTo>
                    <a:pt x="23" y="177"/>
                    <a:pt x="24" y="177"/>
                    <a:pt x="25" y="177"/>
                  </a:cubicBezTo>
                  <a:cubicBezTo>
                    <a:pt x="25" y="178"/>
                    <a:pt x="27" y="179"/>
                    <a:pt x="27" y="179"/>
                  </a:cubicBezTo>
                  <a:cubicBezTo>
                    <a:pt x="28" y="179"/>
                    <a:pt x="26" y="176"/>
                    <a:pt x="26" y="175"/>
                  </a:cubicBezTo>
                  <a:cubicBezTo>
                    <a:pt x="24" y="173"/>
                    <a:pt x="24" y="171"/>
                    <a:pt x="24" y="169"/>
                  </a:cubicBezTo>
                  <a:cubicBezTo>
                    <a:pt x="24" y="167"/>
                    <a:pt x="24" y="166"/>
                    <a:pt x="27" y="164"/>
                  </a:cubicBezTo>
                  <a:cubicBezTo>
                    <a:pt x="29" y="163"/>
                    <a:pt x="25" y="163"/>
                    <a:pt x="25" y="163"/>
                  </a:cubicBezTo>
                  <a:cubicBezTo>
                    <a:pt x="25" y="163"/>
                    <a:pt x="27" y="162"/>
                    <a:pt x="26" y="162"/>
                  </a:cubicBezTo>
                  <a:cubicBezTo>
                    <a:pt x="27" y="162"/>
                    <a:pt x="27" y="163"/>
                    <a:pt x="28" y="163"/>
                  </a:cubicBezTo>
                  <a:cubicBezTo>
                    <a:pt x="29" y="164"/>
                    <a:pt x="30" y="163"/>
                    <a:pt x="31" y="163"/>
                  </a:cubicBezTo>
                  <a:cubicBezTo>
                    <a:pt x="32" y="161"/>
                    <a:pt x="31" y="159"/>
                    <a:pt x="31" y="157"/>
                  </a:cubicBezTo>
                  <a:cubicBezTo>
                    <a:pt x="32" y="155"/>
                    <a:pt x="34" y="154"/>
                    <a:pt x="37" y="153"/>
                  </a:cubicBezTo>
                  <a:cubicBezTo>
                    <a:pt x="38" y="152"/>
                    <a:pt x="39" y="152"/>
                    <a:pt x="40" y="151"/>
                  </a:cubicBezTo>
                  <a:cubicBezTo>
                    <a:pt x="41" y="150"/>
                    <a:pt x="39" y="149"/>
                    <a:pt x="39" y="149"/>
                  </a:cubicBezTo>
                  <a:cubicBezTo>
                    <a:pt x="39" y="148"/>
                    <a:pt x="42" y="147"/>
                    <a:pt x="41" y="145"/>
                  </a:cubicBezTo>
                  <a:cubicBezTo>
                    <a:pt x="40" y="143"/>
                    <a:pt x="36" y="145"/>
                    <a:pt x="35" y="143"/>
                  </a:cubicBezTo>
                  <a:cubicBezTo>
                    <a:pt x="34" y="142"/>
                    <a:pt x="33" y="142"/>
                    <a:pt x="32" y="140"/>
                  </a:cubicBezTo>
                  <a:cubicBezTo>
                    <a:pt x="31" y="138"/>
                    <a:pt x="33" y="135"/>
                    <a:pt x="34" y="134"/>
                  </a:cubicBezTo>
                  <a:cubicBezTo>
                    <a:pt x="36" y="133"/>
                    <a:pt x="37" y="131"/>
                    <a:pt x="39" y="131"/>
                  </a:cubicBezTo>
                  <a:cubicBezTo>
                    <a:pt x="41" y="130"/>
                    <a:pt x="41" y="132"/>
                    <a:pt x="42" y="129"/>
                  </a:cubicBezTo>
                  <a:cubicBezTo>
                    <a:pt x="42" y="127"/>
                    <a:pt x="44" y="126"/>
                    <a:pt x="43" y="124"/>
                  </a:cubicBezTo>
                  <a:cubicBezTo>
                    <a:pt x="42" y="121"/>
                    <a:pt x="47" y="121"/>
                    <a:pt x="48" y="119"/>
                  </a:cubicBezTo>
                  <a:cubicBezTo>
                    <a:pt x="48" y="119"/>
                    <a:pt x="43" y="115"/>
                    <a:pt x="48" y="116"/>
                  </a:cubicBezTo>
                  <a:cubicBezTo>
                    <a:pt x="49" y="117"/>
                    <a:pt x="49" y="118"/>
                    <a:pt x="50" y="118"/>
                  </a:cubicBezTo>
                  <a:cubicBezTo>
                    <a:pt x="52" y="118"/>
                    <a:pt x="52" y="115"/>
                    <a:pt x="51" y="114"/>
                  </a:cubicBezTo>
                  <a:cubicBezTo>
                    <a:pt x="51" y="113"/>
                    <a:pt x="49" y="115"/>
                    <a:pt x="49" y="115"/>
                  </a:cubicBezTo>
                  <a:cubicBezTo>
                    <a:pt x="47" y="115"/>
                    <a:pt x="45" y="114"/>
                    <a:pt x="45" y="113"/>
                  </a:cubicBezTo>
                  <a:cubicBezTo>
                    <a:pt x="45" y="112"/>
                    <a:pt x="43" y="105"/>
                    <a:pt x="45" y="105"/>
                  </a:cubicBezTo>
                  <a:cubicBezTo>
                    <a:pt x="48" y="106"/>
                    <a:pt x="50" y="108"/>
                    <a:pt x="54" y="108"/>
                  </a:cubicBezTo>
                  <a:cubicBezTo>
                    <a:pt x="55" y="108"/>
                    <a:pt x="56" y="107"/>
                    <a:pt x="57" y="107"/>
                  </a:cubicBezTo>
                  <a:cubicBezTo>
                    <a:pt x="59" y="105"/>
                    <a:pt x="57" y="104"/>
                    <a:pt x="58" y="102"/>
                  </a:cubicBezTo>
                  <a:cubicBezTo>
                    <a:pt x="58" y="101"/>
                    <a:pt x="59" y="100"/>
                    <a:pt x="59" y="100"/>
                  </a:cubicBezTo>
                  <a:cubicBezTo>
                    <a:pt x="60" y="98"/>
                    <a:pt x="59" y="98"/>
                    <a:pt x="59" y="97"/>
                  </a:cubicBezTo>
                  <a:cubicBezTo>
                    <a:pt x="58" y="96"/>
                    <a:pt x="58" y="94"/>
                    <a:pt x="59" y="94"/>
                  </a:cubicBezTo>
                  <a:cubicBezTo>
                    <a:pt x="61" y="94"/>
                    <a:pt x="60" y="96"/>
                    <a:pt x="60" y="96"/>
                  </a:cubicBezTo>
                  <a:cubicBezTo>
                    <a:pt x="59" y="95"/>
                    <a:pt x="65" y="95"/>
                    <a:pt x="65" y="95"/>
                  </a:cubicBezTo>
                  <a:cubicBezTo>
                    <a:pt x="69" y="95"/>
                    <a:pt x="72" y="93"/>
                    <a:pt x="76" y="93"/>
                  </a:cubicBezTo>
                  <a:cubicBezTo>
                    <a:pt x="77" y="92"/>
                    <a:pt x="80" y="91"/>
                    <a:pt x="82" y="90"/>
                  </a:cubicBezTo>
                  <a:cubicBezTo>
                    <a:pt x="83" y="89"/>
                    <a:pt x="83" y="88"/>
                    <a:pt x="84" y="87"/>
                  </a:cubicBezTo>
                  <a:cubicBezTo>
                    <a:pt x="85" y="86"/>
                    <a:pt x="86" y="85"/>
                    <a:pt x="87" y="83"/>
                  </a:cubicBezTo>
                  <a:cubicBezTo>
                    <a:pt x="87" y="80"/>
                    <a:pt x="85" y="80"/>
                    <a:pt x="83" y="78"/>
                  </a:cubicBezTo>
                  <a:cubicBezTo>
                    <a:pt x="82" y="76"/>
                    <a:pt x="85" y="75"/>
                    <a:pt x="83" y="73"/>
                  </a:cubicBezTo>
                  <a:cubicBezTo>
                    <a:pt x="82" y="72"/>
                    <a:pt x="78" y="71"/>
                    <a:pt x="78" y="69"/>
                  </a:cubicBezTo>
                  <a:cubicBezTo>
                    <a:pt x="78" y="69"/>
                    <a:pt x="78" y="68"/>
                    <a:pt x="79" y="68"/>
                  </a:cubicBezTo>
                  <a:cubicBezTo>
                    <a:pt x="79" y="67"/>
                    <a:pt x="78" y="67"/>
                    <a:pt x="78" y="66"/>
                  </a:cubicBezTo>
                  <a:cubicBezTo>
                    <a:pt x="78" y="65"/>
                    <a:pt x="77" y="63"/>
                    <a:pt x="78" y="62"/>
                  </a:cubicBezTo>
                  <a:cubicBezTo>
                    <a:pt x="79" y="61"/>
                    <a:pt x="77" y="63"/>
                    <a:pt x="78" y="62"/>
                  </a:cubicBezTo>
                  <a:close/>
                </a:path>
              </a:pathLst>
            </a:custGeom>
            <a:solidFill>
              <a:schemeClr val="accent3"/>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57" name="Freeform 631">
              <a:extLst>
                <a:ext uri="{FF2B5EF4-FFF2-40B4-BE49-F238E27FC236}">
                  <a16:creationId xmlns:a16="http://schemas.microsoft.com/office/drawing/2014/main" id="{B996A4B1-B94E-2B44-91B8-B25EA22DAECA}"/>
                </a:ext>
              </a:extLst>
            </p:cNvPr>
            <p:cNvSpPr>
              <a:spLocks/>
            </p:cNvSpPr>
            <p:nvPr/>
          </p:nvSpPr>
          <p:spPr bwMode="auto">
            <a:xfrm>
              <a:off x="7617387" y="8313140"/>
              <a:ext cx="203824" cy="226173"/>
            </a:xfrm>
            <a:custGeom>
              <a:avLst/>
              <a:gdLst>
                <a:gd name="T0" fmla="*/ 15 w 22"/>
                <a:gd name="T1" fmla="*/ 23 h 24"/>
                <a:gd name="T2" fmla="*/ 19 w 22"/>
                <a:gd name="T3" fmla="*/ 24 h 24"/>
                <a:gd name="T4" fmla="*/ 19 w 22"/>
                <a:gd name="T5" fmla="*/ 17 h 24"/>
                <a:gd name="T6" fmla="*/ 20 w 22"/>
                <a:gd name="T7" fmla="*/ 10 h 24"/>
                <a:gd name="T8" fmla="*/ 21 w 22"/>
                <a:gd name="T9" fmla="*/ 7 h 24"/>
                <a:gd name="T10" fmla="*/ 22 w 22"/>
                <a:gd name="T11" fmla="*/ 3 h 24"/>
                <a:gd name="T12" fmla="*/ 17 w 22"/>
                <a:gd name="T13" fmla="*/ 4 h 24"/>
                <a:gd name="T14" fmla="*/ 12 w 22"/>
                <a:gd name="T15" fmla="*/ 5 h 24"/>
                <a:gd name="T16" fmla="*/ 9 w 22"/>
                <a:gd name="T17" fmla="*/ 8 h 24"/>
                <a:gd name="T18" fmla="*/ 4 w 22"/>
                <a:gd name="T19" fmla="*/ 9 h 24"/>
                <a:gd name="T20" fmla="*/ 3 w 22"/>
                <a:gd name="T21" fmla="*/ 12 h 24"/>
                <a:gd name="T22" fmla="*/ 0 w 22"/>
                <a:gd name="T23" fmla="*/ 13 h 24"/>
                <a:gd name="T24" fmla="*/ 6 w 22"/>
                <a:gd name="T25" fmla="*/ 19 h 24"/>
                <a:gd name="T26" fmla="*/ 11 w 22"/>
                <a:gd name="T27" fmla="*/ 22 h 24"/>
                <a:gd name="T28" fmla="*/ 15 w 22"/>
                <a:gd name="T29" fmla="*/ 23 h 24"/>
                <a:gd name="T30" fmla="*/ 15 w 22"/>
                <a:gd name="T31" fmla="*/ 23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2" h="24">
                  <a:moveTo>
                    <a:pt x="15" y="23"/>
                  </a:moveTo>
                  <a:cubicBezTo>
                    <a:pt x="16" y="24"/>
                    <a:pt x="17" y="24"/>
                    <a:pt x="19" y="24"/>
                  </a:cubicBezTo>
                  <a:cubicBezTo>
                    <a:pt x="17" y="21"/>
                    <a:pt x="19" y="20"/>
                    <a:pt x="19" y="17"/>
                  </a:cubicBezTo>
                  <a:cubicBezTo>
                    <a:pt x="19" y="15"/>
                    <a:pt x="20" y="12"/>
                    <a:pt x="20" y="10"/>
                  </a:cubicBezTo>
                  <a:cubicBezTo>
                    <a:pt x="20" y="9"/>
                    <a:pt x="21" y="8"/>
                    <a:pt x="21" y="7"/>
                  </a:cubicBezTo>
                  <a:cubicBezTo>
                    <a:pt x="22" y="6"/>
                    <a:pt x="21" y="5"/>
                    <a:pt x="22" y="3"/>
                  </a:cubicBezTo>
                  <a:cubicBezTo>
                    <a:pt x="22" y="0"/>
                    <a:pt x="18" y="4"/>
                    <a:pt x="17" y="4"/>
                  </a:cubicBezTo>
                  <a:cubicBezTo>
                    <a:pt x="15" y="4"/>
                    <a:pt x="14" y="3"/>
                    <a:pt x="12" y="5"/>
                  </a:cubicBezTo>
                  <a:cubicBezTo>
                    <a:pt x="12" y="5"/>
                    <a:pt x="10" y="9"/>
                    <a:pt x="9" y="8"/>
                  </a:cubicBezTo>
                  <a:cubicBezTo>
                    <a:pt x="7" y="8"/>
                    <a:pt x="6" y="8"/>
                    <a:pt x="4" y="9"/>
                  </a:cubicBezTo>
                  <a:cubicBezTo>
                    <a:pt x="4" y="10"/>
                    <a:pt x="4" y="12"/>
                    <a:pt x="3" y="12"/>
                  </a:cubicBezTo>
                  <a:cubicBezTo>
                    <a:pt x="3" y="13"/>
                    <a:pt x="1" y="13"/>
                    <a:pt x="0" y="13"/>
                  </a:cubicBezTo>
                  <a:cubicBezTo>
                    <a:pt x="2" y="15"/>
                    <a:pt x="4" y="18"/>
                    <a:pt x="6" y="19"/>
                  </a:cubicBezTo>
                  <a:cubicBezTo>
                    <a:pt x="7" y="21"/>
                    <a:pt x="9" y="22"/>
                    <a:pt x="11" y="22"/>
                  </a:cubicBezTo>
                  <a:cubicBezTo>
                    <a:pt x="12" y="22"/>
                    <a:pt x="14" y="22"/>
                    <a:pt x="15" y="23"/>
                  </a:cubicBezTo>
                  <a:cubicBezTo>
                    <a:pt x="16" y="23"/>
                    <a:pt x="15" y="22"/>
                    <a:pt x="15" y="2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58" name="Freeform 632">
              <a:extLst>
                <a:ext uri="{FF2B5EF4-FFF2-40B4-BE49-F238E27FC236}">
                  <a16:creationId xmlns:a16="http://schemas.microsoft.com/office/drawing/2014/main" id="{41869FDF-F9E2-1C43-85A2-EF9DA8BED26E}"/>
                </a:ext>
              </a:extLst>
            </p:cNvPr>
            <p:cNvSpPr>
              <a:spLocks/>
            </p:cNvSpPr>
            <p:nvPr/>
          </p:nvSpPr>
          <p:spPr bwMode="auto">
            <a:xfrm>
              <a:off x="7681084" y="8520197"/>
              <a:ext cx="159235" cy="140163"/>
            </a:xfrm>
            <a:custGeom>
              <a:avLst/>
              <a:gdLst>
                <a:gd name="T0" fmla="*/ 16 w 17"/>
                <a:gd name="T1" fmla="*/ 10 h 15"/>
                <a:gd name="T2" fmla="*/ 17 w 17"/>
                <a:gd name="T3" fmla="*/ 8 h 15"/>
                <a:gd name="T4" fmla="*/ 15 w 17"/>
                <a:gd name="T5" fmla="*/ 6 h 15"/>
                <a:gd name="T6" fmla="*/ 12 w 17"/>
                <a:gd name="T7" fmla="*/ 2 h 15"/>
                <a:gd name="T8" fmla="*/ 8 w 17"/>
                <a:gd name="T9" fmla="*/ 1 h 15"/>
                <a:gd name="T10" fmla="*/ 3 w 17"/>
                <a:gd name="T11" fmla="*/ 0 h 15"/>
                <a:gd name="T12" fmla="*/ 3 w 17"/>
                <a:gd name="T13" fmla="*/ 6 h 15"/>
                <a:gd name="T14" fmla="*/ 6 w 17"/>
                <a:gd name="T15" fmla="*/ 7 h 15"/>
                <a:gd name="T16" fmla="*/ 4 w 17"/>
                <a:gd name="T17" fmla="*/ 5 h 15"/>
                <a:gd name="T18" fmla="*/ 7 w 17"/>
                <a:gd name="T19" fmla="*/ 7 h 15"/>
                <a:gd name="T20" fmla="*/ 11 w 17"/>
                <a:gd name="T21" fmla="*/ 10 h 15"/>
                <a:gd name="T22" fmla="*/ 14 w 17"/>
                <a:gd name="T23" fmla="*/ 14 h 15"/>
                <a:gd name="T24" fmla="*/ 16 w 17"/>
                <a:gd name="T25" fmla="*/ 10 h 15"/>
                <a:gd name="T26" fmla="*/ 16 w 17"/>
                <a:gd name="T27" fmla="*/ 1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 h="15">
                  <a:moveTo>
                    <a:pt x="16" y="10"/>
                  </a:moveTo>
                  <a:cubicBezTo>
                    <a:pt x="16" y="9"/>
                    <a:pt x="16" y="8"/>
                    <a:pt x="17" y="8"/>
                  </a:cubicBezTo>
                  <a:cubicBezTo>
                    <a:pt x="16" y="7"/>
                    <a:pt x="16" y="6"/>
                    <a:pt x="15" y="6"/>
                  </a:cubicBezTo>
                  <a:cubicBezTo>
                    <a:pt x="14" y="5"/>
                    <a:pt x="13" y="2"/>
                    <a:pt x="12" y="2"/>
                  </a:cubicBezTo>
                  <a:cubicBezTo>
                    <a:pt x="10" y="2"/>
                    <a:pt x="9" y="2"/>
                    <a:pt x="8" y="1"/>
                  </a:cubicBezTo>
                  <a:cubicBezTo>
                    <a:pt x="7" y="0"/>
                    <a:pt x="4" y="0"/>
                    <a:pt x="3" y="0"/>
                  </a:cubicBezTo>
                  <a:cubicBezTo>
                    <a:pt x="4" y="1"/>
                    <a:pt x="0" y="6"/>
                    <a:pt x="3" y="6"/>
                  </a:cubicBezTo>
                  <a:cubicBezTo>
                    <a:pt x="4" y="6"/>
                    <a:pt x="4" y="8"/>
                    <a:pt x="6" y="7"/>
                  </a:cubicBezTo>
                  <a:cubicBezTo>
                    <a:pt x="7" y="6"/>
                    <a:pt x="4" y="5"/>
                    <a:pt x="4" y="5"/>
                  </a:cubicBezTo>
                  <a:cubicBezTo>
                    <a:pt x="5" y="5"/>
                    <a:pt x="7" y="6"/>
                    <a:pt x="7" y="7"/>
                  </a:cubicBezTo>
                  <a:cubicBezTo>
                    <a:pt x="8" y="9"/>
                    <a:pt x="10" y="8"/>
                    <a:pt x="11" y="10"/>
                  </a:cubicBezTo>
                  <a:cubicBezTo>
                    <a:pt x="12" y="11"/>
                    <a:pt x="12" y="13"/>
                    <a:pt x="14" y="14"/>
                  </a:cubicBezTo>
                  <a:cubicBezTo>
                    <a:pt x="17" y="15"/>
                    <a:pt x="17" y="12"/>
                    <a:pt x="16" y="10"/>
                  </a:cubicBezTo>
                  <a:cubicBezTo>
                    <a:pt x="16" y="9"/>
                    <a:pt x="16" y="11"/>
                    <a:pt x="16"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59" name="Freeform 633">
              <a:extLst>
                <a:ext uri="{FF2B5EF4-FFF2-40B4-BE49-F238E27FC236}">
                  <a16:creationId xmlns:a16="http://schemas.microsoft.com/office/drawing/2014/main" id="{ACB86D3A-5A83-A049-94B4-D554F794426C}"/>
                </a:ext>
              </a:extLst>
            </p:cNvPr>
            <p:cNvSpPr>
              <a:spLocks/>
            </p:cNvSpPr>
            <p:nvPr/>
          </p:nvSpPr>
          <p:spPr bwMode="auto">
            <a:xfrm>
              <a:off x="7502737" y="8360921"/>
              <a:ext cx="105096" cy="82827"/>
            </a:xfrm>
            <a:custGeom>
              <a:avLst/>
              <a:gdLst>
                <a:gd name="T0" fmla="*/ 4 w 11"/>
                <a:gd name="T1" fmla="*/ 1 h 9"/>
                <a:gd name="T2" fmla="*/ 4 w 11"/>
                <a:gd name="T3" fmla="*/ 0 h 9"/>
                <a:gd name="T4" fmla="*/ 0 w 11"/>
                <a:gd name="T5" fmla="*/ 4 h 9"/>
                <a:gd name="T6" fmla="*/ 11 w 11"/>
                <a:gd name="T7" fmla="*/ 5 h 9"/>
                <a:gd name="T8" fmla="*/ 4 w 11"/>
                <a:gd name="T9" fmla="*/ 1 h 9"/>
              </a:gdLst>
              <a:ahLst/>
              <a:cxnLst>
                <a:cxn ang="0">
                  <a:pos x="T0" y="T1"/>
                </a:cxn>
                <a:cxn ang="0">
                  <a:pos x="T2" y="T3"/>
                </a:cxn>
                <a:cxn ang="0">
                  <a:pos x="T4" y="T5"/>
                </a:cxn>
                <a:cxn ang="0">
                  <a:pos x="T6" y="T7"/>
                </a:cxn>
                <a:cxn ang="0">
                  <a:pos x="T8" y="T9"/>
                </a:cxn>
              </a:cxnLst>
              <a:rect l="0" t="0" r="r" b="b"/>
              <a:pathLst>
                <a:path w="11" h="9">
                  <a:moveTo>
                    <a:pt x="4" y="1"/>
                  </a:moveTo>
                  <a:cubicBezTo>
                    <a:pt x="4" y="0"/>
                    <a:pt x="4" y="0"/>
                    <a:pt x="4" y="0"/>
                  </a:cubicBezTo>
                  <a:cubicBezTo>
                    <a:pt x="3" y="1"/>
                    <a:pt x="1" y="3"/>
                    <a:pt x="0" y="4"/>
                  </a:cubicBezTo>
                  <a:cubicBezTo>
                    <a:pt x="2" y="5"/>
                    <a:pt x="11" y="9"/>
                    <a:pt x="11" y="5"/>
                  </a:cubicBezTo>
                  <a:cubicBezTo>
                    <a:pt x="11" y="2"/>
                    <a:pt x="6" y="3"/>
                    <a:pt x="4"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60" name="Freeform 634">
              <a:extLst>
                <a:ext uri="{FF2B5EF4-FFF2-40B4-BE49-F238E27FC236}">
                  <a16:creationId xmlns:a16="http://schemas.microsoft.com/office/drawing/2014/main" id="{CA617569-977C-5546-BC4B-63599B149FF2}"/>
                </a:ext>
              </a:extLst>
            </p:cNvPr>
            <p:cNvSpPr>
              <a:spLocks/>
            </p:cNvSpPr>
            <p:nvPr/>
          </p:nvSpPr>
          <p:spPr bwMode="auto">
            <a:xfrm>
              <a:off x="7391272" y="8192091"/>
              <a:ext cx="187902" cy="216615"/>
            </a:xfrm>
            <a:custGeom>
              <a:avLst/>
              <a:gdLst>
                <a:gd name="T0" fmla="*/ 16 w 20"/>
                <a:gd name="T1" fmla="*/ 16 h 23"/>
                <a:gd name="T2" fmla="*/ 20 w 20"/>
                <a:gd name="T3" fmla="*/ 12 h 23"/>
                <a:gd name="T4" fmla="*/ 16 w 20"/>
                <a:gd name="T5" fmla="*/ 8 h 23"/>
                <a:gd name="T6" fmla="*/ 16 w 20"/>
                <a:gd name="T7" fmla="*/ 1 h 23"/>
                <a:gd name="T8" fmla="*/ 8 w 20"/>
                <a:gd name="T9" fmla="*/ 1 h 23"/>
                <a:gd name="T10" fmla="*/ 7 w 20"/>
                <a:gd name="T11" fmla="*/ 6 h 23"/>
                <a:gd name="T12" fmla="*/ 8 w 20"/>
                <a:gd name="T13" fmla="*/ 10 h 23"/>
                <a:gd name="T14" fmla="*/ 4 w 20"/>
                <a:gd name="T15" fmla="*/ 10 h 23"/>
                <a:gd name="T16" fmla="*/ 2 w 20"/>
                <a:gd name="T17" fmla="*/ 15 h 23"/>
                <a:gd name="T18" fmla="*/ 12 w 20"/>
                <a:gd name="T19" fmla="*/ 21 h 23"/>
                <a:gd name="T20" fmla="*/ 16 w 20"/>
                <a:gd name="T21" fmla="*/ 16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 h="23">
                  <a:moveTo>
                    <a:pt x="16" y="16"/>
                  </a:moveTo>
                  <a:cubicBezTo>
                    <a:pt x="16" y="14"/>
                    <a:pt x="19" y="13"/>
                    <a:pt x="20" y="12"/>
                  </a:cubicBezTo>
                  <a:cubicBezTo>
                    <a:pt x="17" y="11"/>
                    <a:pt x="16" y="11"/>
                    <a:pt x="16" y="8"/>
                  </a:cubicBezTo>
                  <a:cubicBezTo>
                    <a:pt x="16" y="7"/>
                    <a:pt x="17" y="2"/>
                    <a:pt x="16" y="1"/>
                  </a:cubicBezTo>
                  <a:cubicBezTo>
                    <a:pt x="15" y="0"/>
                    <a:pt x="10" y="1"/>
                    <a:pt x="8" y="1"/>
                  </a:cubicBezTo>
                  <a:cubicBezTo>
                    <a:pt x="6" y="1"/>
                    <a:pt x="6" y="4"/>
                    <a:pt x="7" y="6"/>
                  </a:cubicBezTo>
                  <a:cubicBezTo>
                    <a:pt x="8" y="7"/>
                    <a:pt x="12" y="10"/>
                    <a:pt x="8" y="10"/>
                  </a:cubicBezTo>
                  <a:cubicBezTo>
                    <a:pt x="7" y="10"/>
                    <a:pt x="5" y="10"/>
                    <a:pt x="4" y="10"/>
                  </a:cubicBezTo>
                  <a:cubicBezTo>
                    <a:pt x="2" y="10"/>
                    <a:pt x="2" y="14"/>
                    <a:pt x="2" y="15"/>
                  </a:cubicBezTo>
                  <a:cubicBezTo>
                    <a:pt x="0" y="21"/>
                    <a:pt x="8" y="20"/>
                    <a:pt x="12" y="21"/>
                  </a:cubicBezTo>
                  <a:cubicBezTo>
                    <a:pt x="13" y="23"/>
                    <a:pt x="16" y="17"/>
                    <a:pt x="16" y="1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61" name="Freeform 635">
              <a:extLst>
                <a:ext uri="{FF2B5EF4-FFF2-40B4-BE49-F238E27FC236}">
                  <a16:creationId xmlns:a16="http://schemas.microsoft.com/office/drawing/2014/main" id="{D75B1C1D-DB43-904D-9699-727A3EF547EC}"/>
                </a:ext>
              </a:extLst>
            </p:cNvPr>
            <p:cNvSpPr>
              <a:spLocks/>
            </p:cNvSpPr>
            <p:nvPr/>
          </p:nvSpPr>
          <p:spPr bwMode="auto">
            <a:xfrm>
              <a:off x="6254330" y="7453043"/>
              <a:ext cx="1398093" cy="898324"/>
            </a:xfrm>
            <a:custGeom>
              <a:avLst/>
              <a:gdLst>
                <a:gd name="T0" fmla="*/ 132 w 150"/>
                <a:gd name="T1" fmla="*/ 88 h 96"/>
                <a:gd name="T2" fmla="*/ 130 w 150"/>
                <a:gd name="T3" fmla="*/ 80 h 96"/>
                <a:gd name="T4" fmla="*/ 144 w 150"/>
                <a:gd name="T5" fmla="*/ 78 h 96"/>
                <a:gd name="T6" fmla="*/ 146 w 150"/>
                <a:gd name="T7" fmla="*/ 68 h 96"/>
                <a:gd name="T8" fmla="*/ 146 w 150"/>
                <a:gd name="T9" fmla="*/ 61 h 96"/>
                <a:gd name="T10" fmla="*/ 132 w 150"/>
                <a:gd name="T11" fmla="*/ 64 h 96"/>
                <a:gd name="T12" fmla="*/ 126 w 150"/>
                <a:gd name="T13" fmla="*/ 76 h 96"/>
                <a:gd name="T14" fmla="*/ 110 w 150"/>
                <a:gd name="T15" fmla="*/ 76 h 96"/>
                <a:gd name="T16" fmla="*/ 102 w 150"/>
                <a:gd name="T17" fmla="*/ 69 h 96"/>
                <a:gd name="T18" fmla="*/ 96 w 150"/>
                <a:gd name="T19" fmla="*/ 51 h 96"/>
                <a:gd name="T20" fmla="*/ 98 w 150"/>
                <a:gd name="T21" fmla="*/ 38 h 96"/>
                <a:gd name="T22" fmla="*/ 90 w 150"/>
                <a:gd name="T23" fmla="*/ 35 h 96"/>
                <a:gd name="T24" fmla="*/ 82 w 150"/>
                <a:gd name="T25" fmla="*/ 24 h 96"/>
                <a:gd name="T26" fmla="*/ 75 w 150"/>
                <a:gd name="T27" fmla="*/ 17 h 96"/>
                <a:gd name="T28" fmla="*/ 68 w 150"/>
                <a:gd name="T29" fmla="*/ 20 h 96"/>
                <a:gd name="T30" fmla="*/ 59 w 150"/>
                <a:gd name="T31" fmla="*/ 10 h 96"/>
                <a:gd name="T32" fmla="*/ 45 w 150"/>
                <a:gd name="T33" fmla="*/ 6 h 96"/>
                <a:gd name="T34" fmla="*/ 29 w 150"/>
                <a:gd name="T35" fmla="*/ 8 h 96"/>
                <a:gd name="T36" fmla="*/ 13 w 150"/>
                <a:gd name="T37" fmla="*/ 1 h 96"/>
                <a:gd name="T38" fmla="*/ 7 w 150"/>
                <a:gd name="T39" fmla="*/ 16 h 96"/>
                <a:gd name="T40" fmla="*/ 15 w 150"/>
                <a:gd name="T41" fmla="*/ 28 h 96"/>
                <a:gd name="T42" fmla="*/ 15 w 150"/>
                <a:gd name="T43" fmla="*/ 32 h 96"/>
                <a:gd name="T44" fmla="*/ 25 w 150"/>
                <a:gd name="T45" fmla="*/ 38 h 96"/>
                <a:gd name="T46" fmla="*/ 26 w 150"/>
                <a:gd name="T47" fmla="*/ 44 h 96"/>
                <a:gd name="T48" fmla="*/ 36 w 150"/>
                <a:gd name="T49" fmla="*/ 53 h 96"/>
                <a:gd name="T50" fmla="*/ 36 w 150"/>
                <a:gd name="T51" fmla="*/ 47 h 96"/>
                <a:gd name="T52" fmla="*/ 32 w 150"/>
                <a:gd name="T53" fmla="*/ 42 h 96"/>
                <a:gd name="T54" fmla="*/ 26 w 150"/>
                <a:gd name="T55" fmla="*/ 32 h 96"/>
                <a:gd name="T56" fmla="*/ 20 w 150"/>
                <a:gd name="T57" fmla="*/ 23 h 96"/>
                <a:gd name="T58" fmla="*/ 13 w 150"/>
                <a:gd name="T59" fmla="*/ 16 h 96"/>
                <a:gd name="T60" fmla="*/ 11 w 150"/>
                <a:gd name="T61" fmla="*/ 5 h 96"/>
                <a:gd name="T62" fmla="*/ 15 w 150"/>
                <a:gd name="T63" fmla="*/ 7 h 96"/>
                <a:gd name="T64" fmla="*/ 20 w 150"/>
                <a:gd name="T65" fmla="*/ 9 h 96"/>
                <a:gd name="T66" fmla="*/ 23 w 150"/>
                <a:gd name="T67" fmla="*/ 19 h 96"/>
                <a:gd name="T68" fmla="*/ 23 w 150"/>
                <a:gd name="T69" fmla="*/ 20 h 96"/>
                <a:gd name="T70" fmla="*/ 32 w 150"/>
                <a:gd name="T71" fmla="*/ 27 h 96"/>
                <a:gd name="T72" fmla="*/ 36 w 150"/>
                <a:gd name="T73" fmla="*/ 33 h 96"/>
                <a:gd name="T74" fmla="*/ 38 w 150"/>
                <a:gd name="T75" fmla="*/ 38 h 96"/>
                <a:gd name="T76" fmla="*/ 46 w 150"/>
                <a:gd name="T77" fmla="*/ 45 h 96"/>
                <a:gd name="T78" fmla="*/ 54 w 150"/>
                <a:gd name="T79" fmla="*/ 53 h 96"/>
                <a:gd name="T80" fmla="*/ 56 w 150"/>
                <a:gd name="T81" fmla="*/ 59 h 96"/>
                <a:gd name="T82" fmla="*/ 58 w 150"/>
                <a:gd name="T83" fmla="*/ 65 h 96"/>
                <a:gd name="T84" fmla="*/ 60 w 150"/>
                <a:gd name="T85" fmla="*/ 72 h 96"/>
                <a:gd name="T86" fmla="*/ 68 w 150"/>
                <a:gd name="T87" fmla="*/ 77 h 96"/>
                <a:gd name="T88" fmla="*/ 89 w 150"/>
                <a:gd name="T89" fmla="*/ 86 h 96"/>
                <a:gd name="T90" fmla="*/ 113 w 150"/>
                <a:gd name="T91" fmla="*/ 88 h 96"/>
                <a:gd name="T92" fmla="*/ 126 w 150"/>
                <a:gd name="T93" fmla="*/ 8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50" h="96">
                  <a:moveTo>
                    <a:pt x="126" y="89"/>
                  </a:moveTo>
                  <a:cubicBezTo>
                    <a:pt x="127" y="89"/>
                    <a:pt x="134" y="90"/>
                    <a:pt x="132" y="88"/>
                  </a:cubicBezTo>
                  <a:cubicBezTo>
                    <a:pt x="131" y="86"/>
                    <a:pt x="129" y="85"/>
                    <a:pt x="128" y="83"/>
                  </a:cubicBezTo>
                  <a:cubicBezTo>
                    <a:pt x="128" y="83"/>
                    <a:pt x="129" y="80"/>
                    <a:pt x="130" y="80"/>
                  </a:cubicBezTo>
                  <a:cubicBezTo>
                    <a:pt x="131" y="79"/>
                    <a:pt x="136" y="80"/>
                    <a:pt x="138" y="80"/>
                  </a:cubicBezTo>
                  <a:cubicBezTo>
                    <a:pt x="141" y="80"/>
                    <a:pt x="140" y="75"/>
                    <a:pt x="144" y="78"/>
                  </a:cubicBezTo>
                  <a:cubicBezTo>
                    <a:pt x="145" y="76"/>
                    <a:pt x="146" y="75"/>
                    <a:pt x="146" y="73"/>
                  </a:cubicBezTo>
                  <a:cubicBezTo>
                    <a:pt x="146" y="71"/>
                    <a:pt x="145" y="69"/>
                    <a:pt x="146" y="68"/>
                  </a:cubicBezTo>
                  <a:cubicBezTo>
                    <a:pt x="147" y="66"/>
                    <a:pt x="150" y="64"/>
                    <a:pt x="150" y="63"/>
                  </a:cubicBezTo>
                  <a:cubicBezTo>
                    <a:pt x="149" y="61"/>
                    <a:pt x="148" y="61"/>
                    <a:pt x="146" y="61"/>
                  </a:cubicBezTo>
                  <a:cubicBezTo>
                    <a:pt x="143" y="61"/>
                    <a:pt x="139" y="61"/>
                    <a:pt x="136" y="62"/>
                  </a:cubicBezTo>
                  <a:cubicBezTo>
                    <a:pt x="134" y="62"/>
                    <a:pt x="133" y="63"/>
                    <a:pt x="132" y="64"/>
                  </a:cubicBezTo>
                  <a:cubicBezTo>
                    <a:pt x="131" y="66"/>
                    <a:pt x="132" y="68"/>
                    <a:pt x="131" y="70"/>
                  </a:cubicBezTo>
                  <a:cubicBezTo>
                    <a:pt x="131" y="71"/>
                    <a:pt x="126" y="76"/>
                    <a:pt x="126" y="76"/>
                  </a:cubicBezTo>
                  <a:cubicBezTo>
                    <a:pt x="122" y="75"/>
                    <a:pt x="118" y="76"/>
                    <a:pt x="114" y="78"/>
                  </a:cubicBezTo>
                  <a:cubicBezTo>
                    <a:pt x="112" y="78"/>
                    <a:pt x="111" y="77"/>
                    <a:pt x="110" y="76"/>
                  </a:cubicBezTo>
                  <a:cubicBezTo>
                    <a:pt x="109" y="75"/>
                    <a:pt x="107" y="75"/>
                    <a:pt x="105" y="74"/>
                  </a:cubicBezTo>
                  <a:cubicBezTo>
                    <a:pt x="103" y="74"/>
                    <a:pt x="103" y="71"/>
                    <a:pt x="102" y="69"/>
                  </a:cubicBezTo>
                  <a:cubicBezTo>
                    <a:pt x="101" y="67"/>
                    <a:pt x="99" y="66"/>
                    <a:pt x="98" y="64"/>
                  </a:cubicBezTo>
                  <a:cubicBezTo>
                    <a:pt x="97" y="60"/>
                    <a:pt x="95" y="55"/>
                    <a:pt x="96" y="51"/>
                  </a:cubicBezTo>
                  <a:cubicBezTo>
                    <a:pt x="96" y="48"/>
                    <a:pt x="95" y="44"/>
                    <a:pt x="97" y="41"/>
                  </a:cubicBezTo>
                  <a:cubicBezTo>
                    <a:pt x="98" y="40"/>
                    <a:pt x="98" y="39"/>
                    <a:pt x="98" y="38"/>
                  </a:cubicBezTo>
                  <a:cubicBezTo>
                    <a:pt x="99" y="36"/>
                    <a:pt x="97" y="37"/>
                    <a:pt x="96" y="36"/>
                  </a:cubicBezTo>
                  <a:cubicBezTo>
                    <a:pt x="94" y="36"/>
                    <a:pt x="92" y="35"/>
                    <a:pt x="90" y="35"/>
                  </a:cubicBezTo>
                  <a:cubicBezTo>
                    <a:pt x="89" y="34"/>
                    <a:pt x="87" y="32"/>
                    <a:pt x="87" y="30"/>
                  </a:cubicBezTo>
                  <a:cubicBezTo>
                    <a:pt x="87" y="27"/>
                    <a:pt x="84" y="26"/>
                    <a:pt x="82" y="24"/>
                  </a:cubicBezTo>
                  <a:cubicBezTo>
                    <a:pt x="81" y="22"/>
                    <a:pt x="81" y="20"/>
                    <a:pt x="80" y="18"/>
                  </a:cubicBezTo>
                  <a:cubicBezTo>
                    <a:pt x="79" y="17"/>
                    <a:pt x="77" y="17"/>
                    <a:pt x="75" y="17"/>
                  </a:cubicBezTo>
                  <a:cubicBezTo>
                    <a:pt x="74" y="16"/>
                    <a:pt x="72" y="16"/>
                    <a:pt x="71" y="17"/>
                  </a:cubicBezTo>
                  <a:cubicBezTo>
                    <a:pt x="71" y="18"/>
                    <a:pt x="70" y="20"/>
                    <a:pt x="68" y="20"/>
                  </a:cubicBezTo>
                  <a:cubicBezTo>
                    <a:pt x="66" y="20"/>
                    <a:pt x="63" y="18"/>
                    <a:pt x="62" y="16"/>
                  </a:cubicBezTo>
                  <a:cubicBezTo>
                    <a:pt x="61" y="13"/>
                    <a:pt x="61" y="12"/>
                    <a:pt x="59" y="10"/>
                  </a:cubicBezTo>
                  <a:cubicBezTo>
                    <a:pt x="57" y="9"/>
                    <a:pt x="54" y="6"/>
                    <a:pt x="52" y="6"/>
                  </a:cubicBezTo>
                  <a:cubicBezTo>
                    <a:pt x="51" y="5"/>
                    <a:pt x="45" y="5"/>
                    <a:pt x="45" y="6"/>
                  </a:cubicBezTo>
                  <a:cubicBezTo>
                    <a:pt x="43" y="9"/>
                    <a:pt x="42" y="8"/>
                    <a:pt x="39" y="8"/>
                  </a:cubicBezTo>
                  <a:cubicBezTo>
                    <a:pt x="35" y="8"/>
                    <a:pt x="32" y="8"/>
                    <a:pt x="29" y="8"/>
                  </a:cubicBezTo>
                  <a:cubicBezTo>
                    <a:pt x="28" y="8"/>
                    <a:pt x="25" y="6"/>
                    <a:pt x="23" y="5"/>
                  </a:cubicBezTo>
                  <a:cubicBezTo>
                    <a:pt x="20" y="4"/>
                    <a:pt x="17" y="3"/>
                    <a:pt x="13" y="1"/>
                  </a:cubicBezTo>
                  <a:cubicBezTo>
                    <a:pt x="9" y="0"/>
                    <a:pt x="4" y="1"/>
                    <a:pt x="0" y="2"/>
                  </a:cubicBezTo>
                  <a:cubicBezTo>
                    <a:pt x="1" y="7"/>
                    <a:pt x="5" y="11"/>
                    <a:pt x="7" y="16"/>
                  </a:cubicBezTo>
                  <a:cubicBezTo>
                    <a:pt x="8" y="18"/>
                    <a:pt x="11" y="20"/>
                    <a:pt x="13" y="21"/>
                  </a:cubicBezTo>
                  <a:cubicBezTo>
                    <a:pt x="14" y="23"/>
                    <a:pt x="16" y="26"/>
                    <a:pt x="15" y="28"/>
                  </a:cubicBezTo>
                  <a:cubicBezTo>
                    <a:pt x="15" y="28"/>
                    <a:pt x="8" y="26"/>
                    <a:pt x="12" y="29"/>
                  </a:cubicBezTo>
                  <a:cubicBezTo>
                    <a:pt x="13" y="30"/>
                    <a:pt x="14" y="31"/>
                    <a:pt x="15" y="32"/>
                  </a:cubicBezTo>
                  <a:cubicBezTo>
                    <a:pt x="17" y="32"/>
                    <a:pt x="18" y="32"/>
                    <a:pt x="19" y="33"/>
                  </a:cubicBezTo>
                  <a:cubicBezTo>
                    <a:pt x="21" y="34"/>
                    <a:pt x="23" y="36"/>
                    <a:pt x="25" y="38"/>
                  </a:cubicBezTo>
                  <a:cubicBezTo>
                    <a:pt x="26" y="39"/>
                    <a:pt x="25" y="41"/>
                    <a:pt x="24" y="42"/>
                  </a:cubicBezTo>
                  <a:cubicBezTo>
                    <a:pt x="23" y="43"/>
                    <a:pt x="25" y="44"/>
                    <a:pt x="26" y="44"/>
                  </a:cubicBezTo>
                  <a:cubicBezTo>
                    <a:pt x="29" y="46"/>
                    <a:pt x="31" y="48"/>
                    <a:pt x="33" y="50"/>
                  </a:cubicBezTo>
                  <a:cubicBezTo>
                    <a:pt x="34" y="51"/>
                    <a:pt x="35" y="53"/>
                    <a:pt x="36" y="53"/>
                  </a:cubicBezTo>
                  <a:cubicBezTo>
                    <a:pt x="37" y="53"/>
                    <a:pt x="38" y="51"/>
                    <a:pt x="37" y="50"/>
                  </a:cubicBezTo>
                  <a:cubicBezTo>
                    <a:pt x="37" y="49"/>
                    <a:pt x="36" y="48"/>
                    <a:pt x="36" y="47"/>
                  </a:cubicBezTo>
                  <a:cubicBezTo>
                    <a:pt x="35" y="46"/>
                    <a:pt x="33" y="47"/>
                    <a:pt x="32" y="46"/>
                  </a:cubicBezTo>
                  <a:cubicBezTo>
                    <a:pt x="30" y="44"/>
                    <a:pt x="32" y="44"/>
                    <a:pt x="32" y="42"/>
                  </a:cubicBezTo>
                  <a:cubicBezTo>
                    <a:pt x="32" y="42"/>
                    <a:pt x="30" y="40"/>
                    <a:pt x="30" y="39"/>
                  </a:cubicBezTo>
                  <a:cubicBezTo>
                    <a:pt x="28" y="37"/>
                    <a:pt x="28" y="34"/>
                    <a:pt x="26" y="32"/>
                  </a:cubicBezTo>
                  <a:cubicBezTo>
                    <a:pt x="24" y="31"/>
                    <a:pt x="22" y="29"/>
                    <a:pt x="21" y="27"/>
                  </a:cubicBezTo>
                  <a:cubicBezTo>
                    <a:pt x="21" y="26"/>
                    <a:pt x="21" y="24"/>
                    <a:pt x="20" y="23"/>
                  </a:cubicBezTo>
                  <a:cubicBezTo>
                    <a:pt x="19" y="22"/>
                    <a:pt x="18" y="21"/>
                    <a:pt x="17" y="20"/>
                  </a:cubicBezTo>
                  <a:cubicBezTo>
                    <a:pt x="16" y="18"/>
                    <a:pt x="15" y="17"/>
                    <a:pt x="13" y="16"/>
                  </a:cubicBezTo>
                  <a:cubicBezTo>
                    <a:pt x="12" y="15"/>
                    <a:pt x="12" y="13"/>
                    <a:pt x="12" y="12"/>
                  </a:cubicBezTo>
                  <a:cubicBezTo>
                    <a:pt x="12" y="11"/>
                    <a:pt x="10" y="6"/>
                    <a:pt x="11" y="5"/>
                  </a:cubicBezTo>
                  <a:cubicBezTo>
                    <a:pt x="12" y="4"/>
                    <a:pt x="13" y="7"/>
                    <a:pt x="14" y="7"/>
                  </a:cubicBezTo>
                  <a:cubicBezTo>
                    <a:pt x="15" y="7"/>
                    <a:pt x="15" y="7"/>
                    <a:pt x="15" y="7"/>
                  </a:cubicBezTo>
                  <a:cubicBezTo>
                    <a:pt x="17" y="6"/>
                    <a:pt x="17" y="7"/>
                    <a:pt x="18" y="8"/>
                  </a:cubicBezTo>
                  <a:cubicBezTo>
                    <a:pt x="19" y="8"/>
                    <a:pt x="20" y="8"/>
                    <a:pt x="20" y="9"/>
                  </a:cubicBezTo>
                  <a:cubicBezTo>
                    <a:pt x="20" y="11"/>
                    <a:pt x="21" y="13"/>
                    <a:pt x="22" y="15"/>
                  </a:cubicBezTo>
                  <a:cubicBezTo>
                    <a:pt x="22" y="16"/>
                    <a:pt x="23" y="18"/>
                    <a:pt x="23" y="19"/>
                  </a:cubicBezTo>
                  <a:cubicBezTo>
                    <a:pt x="23" y="20"/>
                    <a:pt x="22" y="21"/>
                    <a:pt x="22" y="22"/>
                  </a:cubicBezTo>
                  <a:cubicBezTo>
                    <a:pt x="23" y="22"/>
                    <a:pt x="23" y="20"/>
                    <a:pt x="23" y="20"/>
                  </a:cubicBezTo>
                  <a:cubicBezTo>
                    <a:pt x="24" y="19"/>
                    <a:pt x="25" y="22"/>
                    <a:pt x="26" y="22"/>
                  </a:cubicBezTo>
                  <a:cubicBezTo>
                    <a:pt x="27" y="23"/>
                    <a:pt x="32" y="26"/>
                    <a:pt x="32" y="27"/>
                  </a:cubicBezTo>
                  <a:cubicBezTo>
                    <a:pt x="32" y="29"/>
                    <a:pt x="33" y="30"/>
                    <a:pt x="34" y="30"/>
                  </a:cubicBezTo>
                  <a:cubicBezTo>
                    <a:pt x="35" y="31"/>
                    <a:pt x="35" y="32"/>
                    <a:pt x="36" y="33"/>
                  </a:cubicBezTo>
                  <a:cubicBezTo>
                    <a:pt x="37" y="34"/>
                    <a:pt x="38" y="33"/>
                    <a:pt x="38" y="34"/>
                  </a:cubicBezTo>
                  <a:cubicBezTo>
                    <a:pt x="39" y="35"/>
                    <a:pt x="37" y="36"/>
                    <a:pt x="38" y="38"/>
                  </a:cubicBezTo>
                  <a:cubicBezTo>
                    <a:pt x="40" y="39"/>
                    <a:pt x="42" y="40"/>
                    <a:pt x="44" y="42"/>
                  </a:cubicBezTo>
                  <a:cubicBezTo>
                    <a:pt x="45" y="43"/>
                    <a:pt x="45" y="44"/>
                    <a:pt x="46" y="45"/>
                  </a:cubicBezTo>
                  <a:cubicBezTo>
                    <a:pt x="47" y="46"/>
                    <a:pt x="48" y="46"/>
                    <a:pt x="49" y="48"/>
                  </a:cubicBezTo>
                  <a:cubicBezTo>
                    <a:pt x="51" y="49"/>
                    <a:pt x="52" y="51"/>
                    <a:pt x="54" y="53"/>
                  </a:cubicBezTo>
                  <a:cubicBezTo>
                    <a:pt x="55" y="54"/>
                    <a:pt x="56" y="55"/>
                    <a:pt x="57" y="56"/>
                  </a:cubicBezTo>
                  <a:cubicBezTo>
                    <a:pt x="58" y="58"/>
                    <a:pt x="56" y="58"/>
                    <a:pt x="56" y="59"/>
                  </a:cubicBezTo>
                  <a:cubicBezTo>
                    <a:pt x="56" y="60"/>
                    <a:pt x="59" y="59"/>
                    <a:pt x="59" y="61"/>
                  </a:cubicBezTo>
                  <a:cubicBezTo>
                    <a:pt x="58" y="63"/>
                    <a:pt x="57" y="63"/>
                    <a:pt x="58" y="65"/>
                  </a:cubicBezTo>
                  <a:cubicBezTo>
                    <a:pt x="58" y="65"/>
                    <a:pt x="56" y="67"/>
                    <a:pt x="57" y="68"/>
                  </a:cubicBezTo>
                  <a:cubicBezTo>
                    <a:pt x="58" y="69"/>
                    <a:pt x="59" y="71"/>
                    <a:pt x="60" y="72"/>
                  </a:cubicBezTo>
                  <a:cubicBezTo>
                    <a:pt x="61" y="73"/>
                    <a:pt x="62" y="73"/>
                    <a:pt x="63" y="73"/>
                  </a:cubicBezTo>
                  <a:cubicBezTo>
                    <a:pt x="66" y="74"/>
                    <a:pt x="66" y="76"/>
                    <a:pt x="68" y="77"/>
                  </a:cubicBezTo>
                  <a:cubicBezTo>
                    <a:pt x="71" y="79"/>
                    <a:pt x="75" y="79"/>
                    <a:pt x="77" y="81"/>
                  </a:cubicBezTo>
                  <a:cubicBezTo>
                    <a:pt x="81" y="83"/>
                    <a:pt x="85" y="85"/>
                    <a:pt x="89" y="86"/>
                  </a:cubicBezTo>
                  <a:cubicBezTo>
                    <a:pt x="92" y="88"/>
                    <a:pt x="97" y="90"/>
                    <a:pt x="101" y="91"/>
                  </a:cubicBezTo>
                  <a:cubicBezTo>
                    <a:pt x="105" y="91"/>
                    <a:pt x="108" y="87"/>
                    <a:pt x="113" y="88"/>
                  </a:cubicBezTo>
                  <a:cubicBezTo>
                    <a:pt x="117" y="89"/>
                    <a:pt x="120" y="93"/>
                    <a:pt x="123" y="96"/>
                  </a:cubicBezTo>
                  <a:cubicBezTo>
                    <a:pt x="123" y="95"/>
                    <a:pt x="124" y="90"/>
                    <a:pt x="126" y="89"/>
                  </a:cubicBezTo>
                  <a:cubicBezTo>
                    <a:pt x="127" y="89"/>
                    <a:pt x="125" y="89"/>
                    <a:pt x="126" y="8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62" name="Freeform 636">
              <a:extLst>
                <a:ext uri="{FF2B5EF4-FFF2-40B4-BE49-F238E27FC236}">
                  <a16:creationId xmlns:a16="http://schemas.microsoft.com/office/drawing/2014/main" id="{36755AB0-0DFC-754F-9AB7-C0859E344F58}"/>
                </a:ext>
              </a:extLst>
            </p:cNvPr>
            <p:cNvSpPr>
              <a:spLocks/>
            </p:cNvSpPr>
            <p:nvPr/>
          </p:nvSpPr>
          <p:spPr bwMode="auto">
            <a:xfrm>
              <a:off x="7531402" y="8287656"/>
              <a:ext cx="280256" cy="149721"/>
            </a:xfrm>
            <a:custGeom>
              <a:avLst/>
              <a:gdLst>
                <a:gd name="T0" fmla="*/ 12 w 30"/>
                <a:gd name="T1" fmla="*/ 15 h 16"/>
                <a:gd name="T2" fmla="*/ 13 w 30"/>
                <a:gd name="T3" fmla="*/ 13 h 16"/>
                <a:gd name="T4" fmla="*/ 16 w 30"/>
                <a:gd name="T5" fmla="*/ 11 h 16"/>
                <a:gd name="T6" fmla="*/ 20 w 30"/>
                <a:gd name="T7" fmla="*/ 10 h 16"/>
                <a:gd name="T8" fmla="*/ 24 w 30"/>
                <a:gd name="T9" fmla="*/ 7 h 16"/>
                <a:gd name="T10" fmla="*/ 30 w 30"/>
                <a:gd name="T11" fmla="*/ 5 h 16"/>
                <a:gd name="T12" fmla="*/ 20 w 30"/>
                <a:gd name="T13" fmla="*/ 1 h 16"/>
                <a:gd name="T14" fmla="*/ 14 w 30"/>
                <a:gd name="T15" fmla="*/ 2 h 16"/>
                <a:gd name="T16" fmla="*/ 8 w 30"/>
                <a:gd name="T17" fmla="*/ 1 h 16"/>
                <a:gd name="T18" fmla="*/ 2 w 30"/>
                <a:gd name="T19" fmla="*/ 4 h 16"/>
                <a:gd name="T20" fmla="*/ 1 w 30"/>
                <a:gd name="T21" fmla="*/ 9 h 16"/>
                <a:gd name="T22" fmla="*/ 8 w 30"/>
                <a:gd name="T23" fmla="*/ 14 h 16"/>
                <a:gd name="T24" fmla="*/ 10 w 30"/>
                <a:gd name="T25" fmla="*/ 14 h 16"/>
                <a:gd name="T26" fmla="*/ 9 w 30"/>
                <a:gd name="T27" fmla="*/ 16 h 16"/>
                <a:gd name="T28" fmla="*/ 12 w 30"/>
                <a:gd name="T29" fmla="*/ 15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 h="16">
                  <a:moveTo>
                    <a:pt x="12" y="15"/>
                  </a:moveTo>
                  <a:cubicBezTo>
                    <a:pt x="13" y="15"/>
                    <a:pt x="13" y="14"/>
                    <a:pt x="13" y="13"/>
                  </a:cubicBezTo>
                  <a:cubicBezTo>
                    <a:pt x="13" y="12"/>
                    <a:pt x="15" y="11"/>
                    <a:pt x="16" y="11"/>
                  </a:cubicBezTo>
                  <a:cubicBezTo>
                    <a:pt x="18" y="10"/>
                    <a:pt x="18" y="12"/>
                    <a:pt x="20" y="10"/>
                  </a:cubicBezTo>
                  <a:cubicBezTo>
                    <a:pt x="21" y="9"/>
                    <a:pt x="22" y="6"/>
                    <a:pt x="24" y="7"/>
                  </a:cubicBezTo>
                  <a:cubicBezTo>
                    <a:pt x="27" y="7"/>
                    <a:pt x="27" y="6"/>
                    <a:pt x="30" y="5"/>
                  </a:cubicBezTo>
                  <a:cubicBezTo>
                    <a:pt x="26" y="3"/>
                    <a:pt x="25" y="0"/>
                    <a:pt x="20" y="1"/>
                  </a:cubicBezTo>
                  <a:cubicBezTo>
                    <a:pt x="18" y="1"/>
                    <a:pt x="16" y="2"/>
                    <a:pt x="14" y="2"/>
                  </a:cubicBezTo>
                  <a:cubicBezTo>
                    <a:pt x="12" y="2"/>
                    <a:pt x="10" y="1"/>
                    <a:pt x="8" y="1"/>
                  </a:cubicBezTo>
                  <a:cubicBezTo>
                    <a:pt x="5" y="2"/>
                    <a:pt x="4" y="2"/>
                    <a:pt x="2" y="4"/>
                  </a:cubicBezTo>
                  <a:cubicBezTo>
                    <a:pt x="2" y="5"/>
                    <a:pt x="0" y="7"/>
                    <a:pt x="1" y="9"/>
                  </a:cubicBezTo>
                  <a:cubicBezTo>
                    <a:pt x="4" y="11"/>
                    <a:pt x="8" y="9"/>
                    <a:pt x="8" y="14"/>
                  </a:cubicBezTo>
                  <a:cubicBezTo>
                    <a:pt x="8" y="14"/>
                    <a:pt x="10" y="14"/>
                    <a:pt x="10" y="14"/>
                  </a:cubicBezTo>
                  <a:cubicBezTo>
                    <a:pt x="10" y="14"/>
                    <a:pt x="9" y="16"/>
                    <a:pt x="9" y="16"/>
                  </a:cubicBezTo>
                  <a:cubicBezTo>
                    <a:pt x="10" y="16"/>
                    <a:pt x="12" y="16"/>
                    <a:pt x="12" y="1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63" name="Freeform 637">
              <a:extLst>
                <a:ext uri="{FF2B5EF4-FFF2-40B4-BE49-F238E27FC236}">
                  <a16:creationId xmlns:a16="http://schemas.microsoft.com/office/drawing/2014/main" id="{A03AF03F-EA89-A24B-8BDA-1A427A8781C9}"/>
                </a:ext>
              </a:extLst>
            </p:cNvPr>
            <p:cNvSpPr>
              <a:spLocks/>
            </p:cNvSpPr>
            <p:nvPr/>
          </p:nvSpPr>
          <p:spPr bwMode="auto">
            <a:xfrm>
              <a:off x="7531402" y="8163419"/>
              <a:ext cx="66879" cy="140163"/>
            </a:xfrm>
            <a:custGeom>
              <a:avLst/>
              <a:gdLst>
                <a:gd name="T0" fmla="*/ 5 w 7"/>
                <a:gd name="T1" fmla="*/ 1 h 15"/>
                <a:gd name="T2" fmla="*/ 2 w 7"/>
                <a:gd name="T3" fmla="*/ 4 h 15"/>
                <a:gd name="T4" fmla="*/ 1 w 7"/>
                <a:gd name="T5" fmla="*/ 6 h 15"/>
                <a:gd name="T6" fmla="*/ 2 w 7"/>
                <a:gd name="T7" fmla="*/ 14 h 15"/>
                <a:gd name="T8" fmla="*/ 6 w 7"/>
                <a:gd name="T9" fmla="*/ 8 h 15"/>
                <a:gd name="T10" fmla="*/ 7 w 7"/>
                <a:gd name="T11" fmla="*/ 2 h 15"/>
                <a:gd name="T12" fmla="*/ 5 w 7"/>
                <a:gd name="T13" fmla="*/ 1 h 15"/>
                <a:gd name="T14" fmla="*/ 5 w 7"/>
                <a:gd name="T15" fmla="*/ 1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 h="15">
                  <a:moveTo>
                    <a:pt x="5" y="1"/>
                  </a:moveTo>
                  <a:cubicBezTo>
                    <a:pt x="4" y="0"/>
                    <a:pt x="2" y="3"/>
                    <a:pt x="2" y="4"/>
                  </a:cubicBezTo>
                  <a:cubicBezTo>
                    <a:pt x="1" y="5"/>
                    <a:pt x="1" y="4"/>
                    <a:pt x="1" y="6"/>
                  </a:cubicBezTo>
                  <a:cubicBezTo>
                    <a:pt x="1" y="7"/>
                    <a:pt x="0" y="15"/>
                    <a:pt x="2" y="14"/>
                  </a:cubicBezTo>
                  <a:cubicBezTo>
                    <a:pt x="2" y="13"/>
                    <a:pt x="5" y="10"/>
                    <a:pt x="6" y="8"/>
                  </a:cubicBezTo>
                  <a:cubicBezTo>
                    <a:pt x="6" y="5"/>
                    <a:pt x="6" y="4"/>
                    <a:pt x="7" y="2"/>
                  </a:cubicBezTo>
                  <a:cubicBezTo>
                    <a:pt x="7" y="1"/>
                    <a:pt x="6" y="1"/>
                    <a:pt x="5" y="1"/>
                  </a:cubicBezTo>
                  <a:cubicBezTo>
                    <a:pt x="4" y="0"/>
                    <a:pt x="6" y="1"/>
                    <a:pt x="5"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64" name="Freeform 638">
              <a:extLst>
                <a:ext uri="{FF2B5EF4-FFF2-40B4-BE49-F238E27FC236}">
                  <a16:creationId xmlns:a16="http://schemas.microsoft.com/office/drawing/2014/main" id="{7F5795CE-80BC-7B43-A1C2-5DCA3E0F0B29}"/>
                </a:ext>
              </a:extLst>
            </p:cNvPr>
            <p:cNvSpPr>
              <a:spLocks/>
            </p:cNvSpPr>
            <p:nvPr/>
          </p:nvSpPr>
          <p:spPr bwMode="auto">
            <a:xfrm>
              <a:off x="8232035" y="8080592"/>
              <a:ext cx="121018" cy="101936"/>
            </a:xfrm>
            <a:custGeom>
              <a:avLst/>
              <a:gdLst>
                <a:gd name="T0" fmla="*/ 12 w 13"/>
                <a:gd name="T1" fmla="*/ 3 h 11"/>
                <a:gd name="T2" fmla="*/ 6 w 13"/>
                <a:gd name="T3" fmla="*/ 1 h 11"/>
                <a:gd name="T4" fmla="*/ 7 w 13"/>
                <a:gd name="T5" fmla="*/ 5 h 11"/>
                <a:gd name="T6" fmla="*/ 9 w 13"/>
                <a:gd name="T7" fmla="*/ 9 h 11"/>
                <a:gd name="T8" fmla="*/ 6 w 13"/>
                <a:gd name="T9" fmla="*/ 10 h 11"/>
                <a:gd name="T10" fmla="*/ 5 w 13"/>
                <a:gd name="T11" fmla="*/ 8 h 11"/>
                <a:gd name="T12" fmla="*/ 0 w 13"/>
                <a:gd name="T13" fmla="*/ 9 h 11"/>
                <a:gd name="T14" fmla="*/ 3 w 13"/>
                <a:gd name="T15" fmla="*/ 11 h 11"/>
                <a:gd name="T16" fmla="*/ 13 w 13"/>
                <a:gd name="T17" fmla="*/ 11 h 11"/>
                <a:gd name="T18" fmla="*/ 12 w 13"/>
                <a:gd name="T19" fmla="*/ 3 h 11"/>
                <a:gd name="T20" fmla="*/ 12 w 13"/>
                <a:gd name="T21" fmla="*/ 3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 h="11">
                  <a:moveTo>
                    <a:pt x="12" y="3"/>
                  </a:moveTo>
                  <a:cubicBezTo>
                    <a:pt x="10" y="3"/>
                    <a:pt x="8" y="0"/>
                    <a:pt x="6" y="1"/>
                  </a:cubicBezTo>
                  <a:cubicBezTo>
                    <a:pt x="3" y="2"/>
                    <a:pt x="7" y="3"/>
                    <a:pt x="7" y="5"/>
                  </a:cubicBezTo>
                  <a:cubicBezTo>
                    <a:pt x="8" y="6"/>
                    <a:pt x="10" y="8"/>
                    <a:pt x="9" y="9"/>
                  </a:cubicBezTo>
                  <a:cubicBezTo>
                    <a:pt x="8" y="10"/>
                    <a:pt x="7" y="10"/>
                    <a:pt x="6" y="10"/>
                  </a:cubicBezTo>
                  <a:cubicBezTo>
                    <a:pt x="4" y="9"/>
                    <a:pt x="6" y="9"/>
                    <a:pt x="5" y="8"/>
                  </a:cubicBezTo>
                  <a:cubicBezTo>
                    <a:pt x="5" y="8"/>
                    <a:pt x="0" y="9"/>
                    <a:pt x="0" y="9"/>
                  </a:cubicBezTo>
                  <a:cubicBezTo>
                    <a:pt x="0" y="11"/>
                    <a:pt x="2" y="11"/>
                    <a:pt x="3" y="11"/>
                  </a:cubicBezTo>
                  <a:cubicBezTo>
                    <a:pt x="6" y="10"/>
                    <a:pt x="9" y="11"/>
                    <a:pt x="13" y="11"/>
                  </a:cubicBezTo>
                  <a:cubicBezTo>
                    <a:pt x="13" y="8"/>
                    <a:pt x="12" y="5"/>
                    <a:pt x="12" y="3"/>
                  </a:cubicBezTo>
                  <a:cubicBezTo>
                    <a:pt x="11" y="3"/>
                    <a:pt x="12" y="5"/>
                    <a:pt x="12"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65" name="Freeform 639">
              <a:extLst>
                <a:ext uri="{FF2B5EF4-FFF2-40B4-BE49-F238E27FC236}">
                  <a16:creationId xmlns:a16="http://schemas.microsoft.com/office/drawing/2014/main" id="{13E4CBE3-AC85-6741-9153-2D7150F2DEDC}"/>
                </a:ext>
              </a:extLst>
            </p:cNvPr>
            <p:cNvSpPr>
              <a:spLocks/>
            </p:cNvSpPr>
            <p:nvPr/>
          </p:nvSpPr>
          <p:spPr bwMode="auto">
            <a:xfrm>
              <a:off x="8343503" y="8080592"/>
              <a:ext cx="168791" cy="140163"/>
            </a:xfrm>
            <a:custGeom>
              <a:avLst/>
              <a:gdLst>
                <a:gd name="T0" fmla="*/ 14 w 18"/>
                <a:gd name="T1" fmla="*/ 7 h 15"/>
                <a:gd name="T2" fmla="*/ 8 w 18"/>
                <a:gd name="T3" fmla="*/ 3 h 15"/>
                <a:gd name="T4" fmla="*/ 1 w 18"/>
                <a:gd name="T5" fmla="*/ 1 h 15"/>
                <a:gd name="T6" fmla="*/ 0 w 18"/>
                <a:gd name="T7" fmla="*/ 3 h 15"/>
                <a:gd name="T8" fmla="*/ 1 w 18"/>
                <a:gd name="T9" fmla="*/ 10 h 15"/>
                <a:gd name="T10" fmla="*/ 2 w 18"/>
                <a:gd name="T11" fmla="*/ 12 h 15"/>
                <a:gd name="T12" fmla="*/ 4 w 18"/>
                <a:gd name="T13" fmla="*/ 10 h 15"/>
                <a:gd name="T14" fmla="*/ 13 w 18"/>
                <a:gd name="T15" fmla="*/ 10 h 15"/>
                <a:gd name="T16" fmla="*/ 17 w 18"/>
                <a:gd name="T17" fmla="*/ 10 h 15"/>
                <a:gd name="T18" fmla="*/ 14 w 18"/>
                <a:gd name="T19" fmla="*/ 7 h 15"/>
                <a:gd name="T20" fmla="*/ 14 w 18"/>
                <a:gd name="T21" fmla="*/ 7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 h="15">
                  <a:moveTo>
                    <a:pt x="14" y="7"/>
                  </a:moveTo>
                  <a:cubicBezTo>
                    <a:pt x="12" y="6"/>
                    <a:pt x="10" y="4"/>
                    <a:pt x="8" y="3"/>
                  </a:cubicBezTo>
                  <a:cubicBezTo>
                    <a:pt x="7" y="2"/>
                    <a:pt x="2" y="0"/>
                    <a:pt x="1" y="1"/>
                  </a:cubicBezTo>
                  <a:cubicBezTo>
                    <a:pt x="1" y="1"/>
                    <a:pt x="3" y="3"/>
                    <a:pt x="0" y="3"/>
                  </a:cubicBezTo>
                  <a:cubicBezTo>
                    <a:pt x="0" y="5"/>
                    <a:pt x="1" y="7"/>
                    <a:pt x="1" y="10"/>
                  </a:cubicBezTo>
                  <a:cubicBezTo>
                    <a:pt x="1" y="11"/>
                    <a:pt x="1" y="11"/>
                    <a:pt x="2" y="12"/>
                  </a:cubicBezTo>
                  <a:cubicBezTo>
                    <a:pt x="3" y="15"/>
                    <a:pt x="3" y="11"/>
                    <a:pt x="4" y="10"/>
                  </a:cubicBezTo>
                  <a:cubicBezTo>
                    <a:pt x="6" y="8"/>
                    <a:pt x="11" y="10"/>
                    <a:pt x="13" y="10"/>
                  </a:cubicBezTo>
                  <a:cubicBezTo>
                    <a:pt x="15" y="10"/>
                    <a:pt x="15" y="11"/>
                    <a:pt x="17" y="10"/>
                  </a:cubicBezTo>
                  <a:cubicBezTo>
                    <a:pt x="18" y="8"/>
                    <a:pt x="17" y="7"/>
                    <a:pt x="14" y="7"/>
                  </a:cubicBezTo>
                  <a:cubicBezTo>
                    <a:pt x="12" y="7"/>
                    <a:pt x="16" y="7"/>
                    <a:pt x="14" y="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66" name="Freeform 640">
              <a:extLst>
                <a:ext uri="{FF2B5EF4-FFF2-40B4-BE49-F238E27FC236}">
                  <a16:creationId xmlns:a16="http://schemas.microsoft.com/office/drawing/2014/main" id="{CA31484B-DB27-4143-B47F-D2686A551BD2}"/>
                </a:ext>
              </a:extLst>
            </p:cNvPr>
            <p:cNvSpPr>
              <a:spLocks/>
            </p:cNvSpPr>
            <p:nvPr/>
          </p:nvSpPr>
          <p:spPr bwMode="auto">
            <a:xfrm>
              <a:off x="3843499" y="4965129"/>
              <a:ext cx="1812106" cy="1216878"/>
            </a:xfrm>
            <a:custGeom>
              <a:avLst/>
              <a:gdLst>
                <a:gd name="T0" fmla="*/ 184 w 194"/>
                <a:gd name="T1" fmla="*/ 118 h 130"/>
                <a:gd name="T2" fmla="*/ 161 w 194"/>
                <a:gd name="T3" fmla="*/ 97 h 130"/>
                <a:gd name="T4" fmla="*/ 143 w 194"/>
                <a:gd name="T5" fmla="*/ 92 h 130"/>
                <a:gd name="T6" fmla="*/ 138 w 194"/>
                <a:gd name="T7" fmla="*/ 76 h 130"/>
                <a:gd name="T8" fmla="*/ 135 w 194"/>
                <a:gd name="T9" fmla="*/ 14 h 130"/>
                <a:gd name="T10" fmla="*/ 84 w 194"/>
                <a:gd name="T11" fmla="*/ 8 h 130"/>
                <a:gd name="T12" fmla="*/ 71 w 194"/>
                <a:gd name="T13" fmla="*/ 5 h 130"/>
                <a:gd name="T14" fmla="*/ 62 w 194"/>
                <a:gd name="T15" fmla="*/ 1 h 130"/>
                <a:gd name="T16" fmla="*/ 43 w 194"/>
                <a:gd name="T17" fmla="*/ 8 h 130"/>
                <a:gd name="T18" fmla="*/ 32 w 194"/>
                <a:gd name="T19" fmla="*/ 11 h 130"/>
                <a:gd name="T20" fmla="*/ 12 w 194"/>
                <a:gd name="T21" fmla="*/ 23 h 130"/>
                <a:gd name="T22" fmla="*/ 26 w 194"/>
                <a:gd name="T23" fmla="*/ 38 h 130"/>
                <a:gd name="T24" fmla="*/ 33 w 194"/>
                <a:gd name="T25" fmla="*/ 42 h 130"/>
                <a:gd name="T26" fmla="*/ 38 w 194"/>
                <a:gd name="T27" fmla="*/ 45 h 130"/>
                <a:gd name="T28" fmla="*/ 24 w 194"/>
                <a:gd name="T29" fmla="*/ 42 h 130"/>
                <a:gd name="T30" fmla="*/ 9 w 194"/>
                <a:gd name="T31" fmla="*/ 46 h 130"/>
                <a:gd name="T32" fmla="*/ 12 w 194"/>
                <a:gd name="T33" fmla="*/ 58 h 130"/>
                <a:gd name="T34" fmla="*/ 32 w 194"/>
                <a:gd name="T35" fmla="*/ 58 h 130"/>
                <a:gd name="T36" fmla="*/ 38 w 194"/>
                <a:gd name="T37" fmla="*/ 61 h 130"/>
                <a:gd name="T38" fmla="*/ 21 w 194"/>
                <a:gd name="T39" fmla="*/ 71 h 130"/>
                <a:gd name="T40" fmla="*/ 15 w 194"/>
                <a:gd name="T41" fmla="*/ 78 h 130"/>
                <a:gd name="T42" fmla="*/ 17 w 194"/>
                <a:gd name="T43" fmla="*/ 84 h 130"/>
                <a:gd name="T44" fmla="*/ 26 w 194"/>
                <a:gd name="T45" fmla="*/ 89 h 130"/>
                <a:gd name="T46" fmla="*/ 22 w 194"/>
                <a:gd name="T47" fmla="*/ 94 h 130"/>
                <a:gd name="T48" fmla="*/ 31 w 194"/>
                <a:gd name="T49" fmla="*/ 93 h 130"/>
                <a:gd name="T50" fmla="*/ 38 w 194"/>
                <a:gd name="T51" fmla="*/ 102 h 130"/>
                <a:gd name="T52" fmla="*/ 48 w 194"/>
                <a:gd name="T53" fmla="*/ 105 h 130"/>
                <a:gd name="T54" fmla="*/ 54 w 194"/>
                <a:gd name="T55" fmla="*/ 103 h 130"/>
                <a:gd name="T56" fmla="*/ 55 w 194"/>
                <a:gd name="T57" fmla="*/ 106 h 130"/>
                <a:gd name="T58" fmla="*/ 51 w 194"/>
                <a:gd name="T59" fmla="*/ 114 h 130"/>
                <a:gd name="T60" fmla="*/ 41 w 194"/>
                <a:gd name="T61" fmla="*/ 124 h 130"/>
                <a:gd name="T62" fmla="*/ 36 w 194"/>
                <a:gd name="T63" fmla="*/ 126 h 130"/>
                <a:gd name="T64" fmla="*/ 43 w 194"/>
                <a:gd name="T65" fmla="*/ 125 h 130"/>
                <a:gd name="T66" fmla="*/ 54 w 194"/>
                <a:gd name="T67" fmla="*/ 118 h 130"/>
                <a:gd name="T68" fmla="*/ 72 w 194"/>
                <a:gd name="T69" fmla="*/ 107 h 130"/>
                <a:gd name="T70" fmla="*/ 77 w 194"/>
                <a:gd name="T71" fmla="*/ 91 h 130"/>
                <a:gd name="T72" fmla="*/ 94 w 194"/>
                <a:gd name="T73" fmla="*/ 86 h 130"/>
                <a:gd name="T74" fmla="*/ 87 w 194"/>
                <a:gd name="T75" fmla="*/ 97 h 130"/>
                <a:gd name="T76" fmla="*/ 101 w 194"/>
                <a:gd name="T77" fmla="*/ 88 h 130"/>
                <a:gd name="T78" fmla="*/ 119 w 194"/>
                <a:gd name="T79" fmla="*/ 92 h 130"/>
                <a:gd name="T80" fmla="*/ 136 w 194"/>
                <a:gd name="T81" fmla="*/ 95 h 130"/>
                <a:gd name="T82" fmla="*/ 145 w 194"/>
                <a:gd name="T83" fmla="*/ 98 h 130"/>
                <a:gd name="T84" fmla="*/ 160 w 194"/>
                <a:gd name="T85" fmla="*/ 102 h 130"/>
                <a:gd name="T86" fmla="*/ 169 w 194"/>
                <a:gd name="T87" fmla="*/ 104 h 130"/>
                <a:gd name="T88" fmla="*/ 176 w 194"/>
                <a:gd name="T89" fmla="*/ 111 h 130"/>
                <a:gd name="T90" fmla="*/ 184 w 194"/>
                <a:gd name="T91" fmla="*/ 121 h 130"/>
                <a:gd name="T92" fmla="*/ 186 w 194"/>
                <a:gd name="T93" fmla="*/ 125 h 130"/>
                <a:gd name="T94" fmla="*/ 194 w 194"/>
                <a:gd name="T95" fmla="*/ 126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94" h="130">
                  <a:moveTo>
                    <a:pt x="194" y="126"/>
                  </a:moveTo>
                  <a:cubicBezTo>
                    <a:pt x="193" y="125"/>
                    <a:pt x="191" y="125"/>
                    <a:pt x="193" y="123"/>
                  </a:cubicBezTo>
                  <a:cubicBezTo>
                    <a:pt x="193" y="122"/>
                    <a:pt x="192" y="122"/>
                    <a:pt x="191" y="122"/>
                  </a:cubicBezTo>
                  <a:cubicBezTo>
                    <a:pt x="189" y="120"/>
                    <a:pt x="185" y="119"/>
                    <a:pt x="184" y="118"/>
                  </a:cubicBezTo>
                  <a:cubicBezTo>
                    <a:pt x="180" y="113"/>
                    <a:pt x="178" y="107"/>
                    <a:pt x="174" y="103"/>
                  </a:cubicBezTo>
                  <a:cubicBezTo>
                    <a:pt x="172" y="102"/>
                    <a:pt x="170" y="100"/>
                    <a:pt x="169" y="99"/>
                  </a:cubicBezTo>
                  <a:cubicBezTo>
                    <a:pt x="167" y="98"/>
                    <a:pt x="167" y="95"/>
                    <a:pt x="165" y="95"/>
                  </a:cubicBezTo>
                  <a:cubicBezTo>
                    <a:pt x="164" y="95"/>
                    <a:pt x="161" y="97"/>
                    <a:pt x="161" y="97"/>
                  </a:cubicBezTo>
                  <a:cubicBezTo>
                    <a:pt x="162" y="99"/>
                    <a:pt x="159" y="100"/>
                    <a:pt x="158" y="100"/>
                  </a:cubicBezTo>
                  <a:cubicBezTo>
                    <a:pt x="155" y="101"/>
                    <a:pt x="152" y="97"/>
                    <a:pt x="150" y="95"/>
                  </a:cubicBezTo>
                  <a:cubicBezTo>
                    <a:pt x="149" y="94"/>
                    <a:pt x="148" y="94"/>
                    <a:pt x="147" y="92"/>
                  </a:cubicBezTo>
                  <a:cubicBezTo>
                    <a:pt x="146" y="90"/>
                    <a:pt x="144" y="91"/>
                    <a:pt x="143" y="92"/>
                  </a:cubicBezTo>
                  <a:cubicBezTo>
                    <a:pt x="141" y="92"/>
                    <a:pt x="141" y="91"/>
                    <a:pt x="139" y="92"/>
                  </a:cubicBezTo>
                  <a:cubicBezTo>
                    <a:pt x="139" y="92"/>
                    <a:pt x="138" y="92"/>
                    <a:pt x="138" y="91"/>
                  </a:cubicBezTo>
                  <a:cubicBezTo>
                    <a:pt x="138" y="90"/>
                    <a:pt x="138" y="90"/>
                    <a:pt x="138" y="89"/>
                  </a:cubicBezTo>
                  <a:cubicBezTo>
                    <a:pt x="138" y="85"/>
                    <a:pt x="138" y="80"/>
                    <a:pt x="138" y="76"/>
                  </a:cubicBezTo>
                  <a:cubicBezTo>
                    <a:pt x="138" y="64"/>
                    <a:pt x="138" y="51"/>
                    <a:pt x="138" y="38"/>
                  </a:cubicBezTo>
                  <a:cubicBezTo>
                    <a:pt x="138" y="33"/>
                    <a:pt x="138" y="27"/>
                    <a:pt x="138" y="21"/>
                  </a:cubicBezTo>
                  <a:cubicBezTo>
                    <a:pt x="138" y="20"/>
                    <a:pt x="138" y="18"/>
                    <a:pt x="138" y="16"/>
                  </a:cubicBezTo>
                  <a:cubicBezTo>
                    <a:pt x="138" y="15"/>
                    <a:pt x="137" y="15"/>
                    <a:pt x="135" y="14"/>
                  </a:cubicBezTo>
                  <a:cubicBezTo>
                    <a:pt x="130" y="12"/>
                    <a:pt x="127" y="12"/>
                    <a:pt x="122" y="12"/>
                  </a:cubicBezTo>
                  <a:cubicBezTo>
                    <a:pt x="117" y="12"/>
                    <a:pt x="113" y="11"/>
                    <a:pt x="108" y="10"/>
                  </a:cubicBezTo>
                  <a:cubicBezTo>
                    <a:pt x="102" y="10"/>
                    <a:pt x="97" y="8"/>
                    <a:pt x="92" y="8"/>
                  </a:cubicBezTo>
                  <a:cubicBezTo>
                    <a:pt x="89" y="8"/>
                    <a:pt x="87" y="9"/>
                    <a:pt x="84" y="8"/>
                  </a:cubicBezTo>
                  <a:cubicBezTo>
                    <a:pt x="84" y="8"/>
                    <a:pt x="80" y="7"/>
                    <a:pt x="80" y="7"/>
                  </a:cubicBezTo>
                  <a:cubicBezTo>
                    <a:pt x="80" y="7"/>
                    <a:pt x="81" y="5"/>
                    <a:pt x="81" y="4"/>
                  </a:cubicBezTo>
                  <a:cubicBezTo>
                    <a:pt x="81" y="4"/>
                    <a:pt x="78" y="4"/>
                    <a:pt x="78" y="4"/>
                  </a:cubicBezTo>
                  <a:cubicBezTo>
                    <a:pt x="76" y="4"/>
                    <a:pt x="73" y="5"/>
                    <a:pt x="71" y="5"/>
                  </a:cubicBezTo>
                  <a:cubicBezTo>
                    <a:pt x="69" y="5"/>
                    <a:pt x="70" y="1"/>
                    <a:pt x="67" y="3"/>
                  </a:cubicBezTo>
                  <a:cubicBezTo>
                    <a:pt x="66" y="3"/>
                    <a:pt x="65" y="5"/>
                    <a:pt x="64" y="4"/>
                  </a:cubicBezTo>
                  <a:cubicBezTo>
                    <a:pt x="62" y="4"/>
                    <a:pt x="62" y="3"/>
                    <a:pt x="64" y="2"/>
                  </a:cubicBezTo>
                  <a:cubicBezTo>
                    <a:pt x="66" y="2"/>
                    <a:pt x="63" y="1"/>
                    <a:pt x="62" y="1"/>
                  </a:cubicBezTo>
                  <a:cubicBezTo>
                    <a:pt x="58" y="0"/>
                    <a:pt x="58" y="1"/>
                    <a:pt x="56" y="3"/>
                  </a:cubicBezTo>
                  <a:cubicBezTo>
                    <a:pt x="53" y="6"/>
                    <a:pt x="49" y="4"/>
                    <a:pt x="45" y="5"/>
                  </a:cubicBezTo>
                  <a:cubicBezTo>
                    <a:pt x="41" y="6"/>
                    <a:pt x="45" y="8"/>
                    <a:pt x="45" y="8"/>
                  </a:cubicBezTo>
                  <a:cubicBezTo>
                    <a:pt x="44" y="8"/>
                    <a:pt x="43" y="8"/>
                    <a:pt x="43" y="8"/>
                  </a:cubicBezTo>
                  <a:cubicBezTo>
                    <a:pt x="43" y="8"/>
                    <a:pt x="44" y="10"/>
                    <a:pt x="43" y="10"/>
                  </a:cubicBezTo>
                  <a:cubicBezTo>
                    <a:pt x="42" y="10"/>
                    <a:pt x="42" y="8"/>
                    <a:pt x="42" y="7"/>
                  </a:cubicBezTo>
                  <a:cubicBezTo>
                    <a:pt x="41" y="7"/>
                    <a:pt x="38" y="10"/>
                    <a:pt x="38" y="10"/>
                  </a:cubicBezTo>
                  <a:cubicBezTo>
                    <a:pt x="36" y="11"/>
                    <a:pt x="34" y="9"/>
                    <a:pt x="32" y="11"/>
                  </a:cubicBezTo>
                  <a:cubicBezTo>
                    <a:pt x="30" y="12"/>
                    <a:pt x="28" y="13"/>
                    <a:pt x="27" y="15"/>
                  </a:cubicBezTo>
                  <a:cubicBezTo>
                    <a:pt x="27" y="17"/>
                    <a:pt x="27" y="19"/>
                    <a:pt x="25" y="20"/>
                  </a:cubicBezTo>
                  <a:cubicBezTo>
                    <a:pt x="23" y="21"/>
                    <a:pt x="22" y="22"/>
                    <a:pt x="20" y="22"/>
                  </a:cubicBezTo>
                  <a:cubicBezTo>
                    <a:pt x="19" y="22"/>
                    <a:pt x="13" y="22"/>
                    <a:pt x="12" y="23"/>
                  </a:cubicBezTo>
                  <a:cubicBezTo>
                    <a:pt x="12" y="24"/>
                    <a:pt x="10" y="27"/>
                    <a:pt x="10" y="27"/>
                  </a:cubicBezTo>
                  <a:cubicBezTo>
                    <a:pt x="11" y="28"/>
                    <a:pt x="14" y="28"/>
                    <a:pt x="15" y="29"/>
                  </a:cubicBezTo>
                  <a:cubicBezTo>
                    <a:pt x="18" y="30"/>
                    <a:pt x="21" y="32"/>
                    <a:pt x="23" y="34"/>
                  </a:cubicBezTo>
                  <a:cubicBezTo>
                    <a:pt x="24" y="35"/>
                    <a:pt x="24" y="37"/>
                    <a:pt x="26" y="38"/>
                  </a:cubicBezTo>
                  <a:cubicBezTo>
                    <a:pt x="28" y="38"/>
                    <a:pt x="29" y="38"/>
                    <a:pt x="31" y="37"/>
                  </a:cubicBezTo>
                  <a:cubicBezTo>
                    <a:pt x="31" y="37"/>
                    <a:pt x="34" y="38"/>
                    <a:pt x="34" y="38"/>
                  </a:cubicBezTo>
                  <a:cubicBezTo>
                    <a:pt x="36" y="41"/>
                    <a:pt x="31" y="39"/>
                    <a:pt x="31" y="39"/>
                  </a:cubicBezTo>
                  <a:cubicBezTo>
                    <a:pt x="29" y="39"/>
                    <a:pt x="32" y="41"/>
                    <a:pt x="33" y="42"/>
                  </a:cubicBezTo>
                  <a:cubicBezTo>
                    <a:pt x="34" y="44"/>
                    <a:pt x="35" y="43"/>
                    <a:pt x="37" y="42"/>
                  </a:cubicBezTo>
                  <a:cubicBezTo>
                    <a:pt x="38" y="41"/>
                    <a:pt x="41" y="41"/>
                    <a:pt x="42" y="42"/>
                  </a:cubicBezTo>
                  <a:cubicBezTo>
                    <a:pt x="43" y="43"/>
                    <a:pt x="38" y="44"/>
                    <a:pt x="38" y="44"/>
                  </a:cubicBezTo>
                  <a:cubicBezTo>
                    <a:pt x="37" y="44"/>
                    <a:pt x="38" y="44"/>
                    <a:pt x="38" y="45"/>
                  </a:cubicBezTo>
                  <a:cubicBezTo>
                    <a:pt x="38" y="46"/>
                    <a:pt x="36" y="45"/>
                    <a:pt x="36" y="45"/>
                  </a:cubicBezTo>
                  <a:cubicBezTo>
                    <a:pt x="35" y="45"/>
                    <a:pt x="34" y="46"/>
                    <a:pt x="32" y="46"/>
                  </a:cubicBezTo>
                  <a:cubicBezTo>
                    <a:pt x="30" y="46"/>
                    <a:pt x="26" y="47"/>
                    <a:pt x="24" y="46"/>
                  </a:cubicBezTo>
                  <a:cubicBezTo>
                    <a:pt x="22" y="45"/>
                    <a:pt x="25" y="43"/>
                    <a:pt x="24" y="42"/>
                  </a:cubicBezTo>
                  <a:cubicBezTo>
                    <a:pt x="23" y="42"/>
                    <a:pt x="21" y="42"/>
                    <a:pt x="20" y="43"/>
                  </a:cubicBezTo>
                  <a:cubicBezTo>
                    <a:pt x="19" y="43"/>
                    <a:pt x="17" y="43"/>
                    <a:pt x="16" y="43"/>
                  </a:cubicBezTo>
                  <a:cubicBezTo>
                    <a:pt x="14" y="44"/>
                    <a:pt x="15" y="46"/>
                    <a:pt x="15" y="46"/>
                  </a:cubicBezTo>
                  <a:cubicBezTo>
                    <a:pt x="13" y="46"/>
                    <a:pt x="11" y="45"/>
                    <a:pt x="9" y="46"/>
                  </a:cubicBezTo>
                  <a:cubicBezTo>
                    <a:pt x="8" y="47"/>
                    <a:pt x="6" y="48"/>
                    <a:pt x="5" y="49"/>
                  </a:cubicBezTo>
                  <a:cubicBezTo>
                    <a:pt x="0" y="52"/>
                    <a:pt x="12" y="52"/>
                    <a:pt x="12" y="53"/>
                  </a:cubicBezTo>
                  <a:cubicBezTo>
                    <a:pt x="11" y="54"/>
                    <a:pt x="8" y="54"/>
                    <a:pt x="10" y="55"/>
                  </a:cubicBezTo>
                  <a:cubicBezTo>
                    <a:pt x="11" y="56"/>
                    <a:pt x="11" y="58"/>
                    <a:pt x="12" y="58"/>
                  </a:cubicBezTo>
                  <a:cubicBezTo>
                    <a:pt x="16" y="59"/>
                    <a:pt x="19" y="58"/>
                    <a:pt x="23" y="58"/>
                  </a:cubicBezTo>
                  <a:cubicBezTo>
                    <a:pt x="24" y="59"/>
                    <a:pt x="25" y="59"/>
                    <a:pt x="26" y="59"/>
                  </a:cubicBezTo>
                  <a:cubicBezTo>
                    <a:pt x="28" y="59"/>
                    <a:pt x="27" y="59"/>
                    <a:pt x="29" y="60"/>
                  </a:cubicBezTo>
                  <a:cubicBezTo>
                    <a:pt x="29" y="60"/>
                    <a:pt x="31" y="58"/>
                    <a:pt x="32" y="58"/>
                  </a:cubicBezTo>
                  <a:cubicBezTo>
                    <a:pt x="33" y="57"/>
                    <a:pt x="34" y="57"/>
                    <a:pt x="35" y="57"/>
                  </a:cubicBezTo>
                  <a:cubicBezTo>
                    <a:pt x="36" y="56"/>
                    <a:pt x="37" y="55"/>
                    <a:pt x="37" y="55"/>
                  </a:cubicBezTo>
                  <a:cubicBezTo>
                    <a:pt x="38" y="56"/>
                    <a:pt x="39" y="57"/>
                    <a:pt x="38" y="58"/>
                  </a:cubicBezTo>
                  <a:cubicBezTo>
                    <a:pt x="37" y="59"/>
                    <a:pt x="36" y="59"/>
                    <a:pt x="38" y="61"/>
                  </a:cubicBezTo>
                  <a:cubicBezTo>
                    <a:pt x="40" y="65"/>
                    <a:pt x="38" y="68"/>
                    <a:pt x="33" y="67"/>
                  </a:cubicBezTo>
                  <a:cubicBezTo>
                    <a:pt x="33" y="67"/>
                    <a:pt x="32" y="66"/>
                    <a:pt x="31" y="67"/>
                  </a:cubicBezTo>
                  <a:cubicBezTo>
                    <a:pt x="30" y="68"/>
                    <a:pt x="29" y="70"/>
                    <a:pt x="28" y="70"/>
                  </a:cubicBezTo>
                  <a:cubicBezTo>
                    <a:pt x="26" y="71"/>
                    <a:pt x="20" y="68"/>
                    <a:pt x="21" y="71"/>
                  </a:cubicBezTo>
                  <a:cubicBezTo>
                    <a:pt x="21" y="71"/>
                    <a:pt x="18" y="73"/>
                    <a:pt x="19" y="73"/>
                  </a:cubicBezTo>
                  <a:cubicBezTo>
                    <a:pt x="19" y="73"/>
                    <a:pt x="20" y="73"/>
                    <a:pt x="20" y="73"/>
                  </a:cubicBezTo>
                  <a:cubicBezTo>
                    <a:pt x="21" y="74"/>
                    <a:pt x="18" y="75"/>
                    <a:pt x="17" y="76"/>
                  </a:cubicBezTo>
                  <a:cubicBezTo>
                    <a:pt x="16" y="76"/>
                    <a:pt x="15" y="77"/>
                    <a:pt x="15" y="78"/>
                  </a:cubicBezTo>
                  <a:cubicBezTo>
                    <a:pt x="14" y="80"/>
                    <a:pt x="16" y="80"/>
                    <a:pt x="14" y="81"/>
                  </a:cubicBezTo>
                  <a:cubicBezTo>
                    <a:pt x="12" y="82"/>
                    <a:pt x="14" y="84"/>
                    <a:pt x="15" y="85"/>
                  </a:cubicBezTo>
                  <a:cubicBezTo>
                    <a:pt x="15" y="86"/>
                    <a:pt x="18" y="81"/>
                    <a:pt x="19" y="81"/>
                  </a:cubicBezTo>
                  <a:cubicBezTo>
                    <a:pt x="19" y="81"/>
                    <a:pt x="17" y="84"/>
                    <a:pt x="17" y="84"/>
                  </a:cubicBezTo>
                  <a:cubicBezTo>
                    <a:pt x="16" y="85"/>
                    <a:pt x="19" y="87"/>
                    <a:pt x="20" y="87"/>
                  </a:cubicBezTo>
                  <a:cubicBezTo>
                    <a:pt x="21" y="88"/>
                    <a:pt x="21" y="89"/>
                    <a:pt x="22" y="88"/>
                  </a:cubicBezTo>
                  <a:cubicBezTo>
                    <a:pt x="23" y="87"/>
                    <a:pt x="24" y="86"/>
                    <a:pt x="24" y="86"/>
                  </a:cubicBezTo>
                  <a:cubicBezTo>
                    <a:pt x="24" y="87"/>
                    <a:pt x="25" y="89"/>
                    <a:pt x="26" y="89"/>
                  </a:cubicBezTo>
                  <a:cubicBezTo>
                    <a:pt x="24" y="90"/>
                    <a:pt x="23" y="89"/>
                    <a:pt x="22" y="89"/>
                  </a:cubicBezTo>
                  <a:cubicBezTo>
                    <a:pt x="21" y="90"/>
                    <a:pt x="20" y="87"/>
                    <a:pt x="19" y="87"/>
                  </a:cubicBezTo>
                  <a:cubicBezTo>
                    <a:pt x="18" y="87"/>
                    <a:pt x="16" y="90"/>
                    <a:pt x="18" y="91"/>
                  </a:cubicBezTo>
                  <a:cubicBezTo>
                    <a:pt x="20" y="92"/>
                    <a:pt x="20" y="93"/>
                    <a:pt x="22" y="94"/>
                  </a:cubicBezTo>
                  <a:cubicBezTo>
                    <a:pt x="23" y="96"/>
                    <a:pt x="25" y="95"/>
                    <a:pt x="27" y="95"/>
                  </a:cubicBezTo>
                  <a:cubicBezTo>
                    <a:pt x="28" y="94"/>
                    <a:pt x="30" y="95"/>
                    <a:pt x="30" y="93"/>
                  </a:cubicBezTo>
                  <a:cubicBezTo>
                    <a:pt x="30" y="91"/>
                    <a:pt x="31" y="88"/>
                    <a:pt x="33" y="89"/>
                  </a:cubicBezTo>
                  <a:cubicBezTo>
                    <a:pt x="33" y="88"/>
                    <a:pt x="31" y="92"/>
                    <a:pt x="31" y="93"/>
                  </a:cubicBezTo>
                  <a:cubicBezTo>
                    <a:pt x="31" y="94"/>
                    <a:pt x="35" y="97"/>
                    <a:pt x="34" y="98"/>
                  </a:cubicBezTo>
                  <a:cubicBezTo>
                    <a:pt x="32" y="100"/>
                    <a:pt x="35" y="101"/>
                    <a:pt x="35" y="101"/>
                  </a:cubicBezTo>
                  <a:cubicBezTo>
                    <a:pt x="34" y="101"/>
                    <a:pt x="32" y="104"/>
                    <a:pt x="32" y="104"/>
                  </a:cubicBezTo>
                  <a:cubicBezTo>
                    <a:pt x="33" y="105"/>
                    <a:pt x="38" y="102"/>
                    <a:pt x="38" y="102"/>
                  </a:cubicBezTo>
                  <a:cubicBezTo>
                    <a:pt x="38" y="103"/>
                    <a:pt x="37" y="103"/>
                    <a:pt x="37" y="104"/>
                  </a:cubicBezTo>
                  <a:cubicBezTo>
                    <a:pt x="37" y="104"/>
                    <a:pt x="39" y="102"/>
                    <a:pt x="40" y="101"/>
                  </a:cubicBezTo>
                  <a:cubicBezTo>
                    <a:pt x="41" y="101"/>
                    <a:pt x="45" y="102"/>
                    <a:pt x="45" y="103"/>
                  </a:cubicBezTo>
                  <a:cubicBezTo>
                    <a:pt x="46" y="104"/>
                    <a:pt x="48" y="107"/>
                    <a:pt x="48" y="105"/>
                  </a:cubicBezTo>
                  <a:cubicBezTo>
                    <a:pt x="48" y="104"/>
                    <a:pt x="50" y="100"/>
                    <a:pt x="50" y="100"/>
                  </a:cubicBezTo>
                  <a:cubicBezTo>
                    <a:pt x="50" y="99"/>
                    <a:pt x="53" y="102"/>
                    <a:pt x="53" y="101"/>
                  </a:cubicBezTo>
                  <a:cubicBezTo>
                    <a:pt x="53" y="101"/>
                    <a:pt x="50" y="101"/>
                    <a:pt x="50" y="102"/>
                  </a:cubicBezTo>
                  <a:cubicBezTo>
                    <a:pt x="50" y="104"/>
                    <a:pt x="53" y="104"/>
                    <a:pt x="54" y="103"/>
                  </a:cubicBezTo>
                  <a:cubicBezTo>
                    <a:pt x="55" y="102"/>
                    <a:pt x="56" y="103"/>
                    <a:pt x="57" y="102"/>
                  </a:cubicBezTo>
                  <a:cubicBezTo>
                    <a:pt x="57" y="102"/>
                    <a:pt x="59" y="100"/>
                    <a:pt x="59" y="100"/>
                  </a:cubicBezTo>
                  <a:cubicBezTo>
                    <a:pt x="59" y="100"/>
                    <a:pt x="57" y="103"/>
                    <a:pt x="56" y="104"/>
                  </a:cubicBezTo>
                  <a:cubicBezTo>
                    <a:pt x="56" y="105"/>
                    <a:pt x="56" y="105"/>
                    <a:pt x="55" y="106"/>
                  </a:cubicBezTo>
                  <a:cubicBezTo>
                    <a:pt x="55" y="107"/>
                    <a:pt x="56" y="106"/>
                    <a:pt x="56" y="107"/>
                  </a:cubicBezTo>
                  <a:cubicBezTo>
                    <a:pt x="56" y="107"/>
                    <a:pt x="55" y="108"/>
                    <a:pt x="54" y="109"/>
                  </a:cubicBezTo>
                  <a:cubicBezTo>
                    <a:pt x="54" y="111"/>
                    <a:pt x="54" y="111"/>
                    <a:pt x="55" y="112"/>
                  </a:cubicBezTo>
                  <a:cubicBezTo>
                    <a:pt x="55" y="112"/>
                    <a:pt x="52" y="114"/>
                    <a:pt x="51" y="114"/>
                  </a:cubicBezTo>
                  <a:cubicBezTo>
                    <a:pt x="50" y="116"/>
                    <a:pt x="49" y="117"/>
                    <a:pt x="47" y="118"/>
                  </a:cubicBezTo>
                  <a:cubicBezTo>
                    <a:pt x="45" y="118"/>
                    <a:pt x="43" y="120"/>
                    <a:pt x="42" y="121"/>
                  </a:cubicBezTo>
                  <a:cubicBezTo>
                    <a:pt x="41" y="121"/>
                    <a:pt x="41" y="122"/>
                    <a:pt x="40" y="122"/>
                  </a:cubicBezTo>
                  <a:cubicBezTo>
                    <a:pt x="40" y="123"/>
                    <a:pt x="41" y="124"/>
                    <a:pt x="41" y="124"/>
                  </a:cubicBezTo>
                  <a:cubicBezTo>
                    <a:pt x="40" y="125"/>
                    <a:pt x="37" y="124"/>
                    <a:pt x="36" y="124"/>
                  </a:cubicBezTo>
                  <a:cubicBezTo>
                    <a:pt x="33" y="124"/>
                    <a:pt x="32" y="125"/>
                    <a:pt x="30" y="127"/>
                  </a:cubicBezTo>
                  <a:cubicBezTo>
                    <a:pt x="29" y="128"/>
                    <a:pt x="30" y="130"/>
                    <a:pt x="31" y="129"/>
                  </a:cubicBezTo>
                  <a:cubicBezTo>
                    <a:pt x="33" y="128"/>
                    <a:pt x="35" y="125"/>
                    <a:pt x="36" y="126"/>
                  </a:cubicBezTo>
                  <a:cubicBezTo>
                    <a:pt x="36" y="125"/>
                    <a:pt x="35" y="129"/>
                    <a:pt x="38" y="126"/>
                  </a:cubicBezTo>
                  <a:cubicBezTo>
                    <a:pt x="38" y="126"/>
                    <a:pt x="40" y="129"/>
                    <a:pt x="41" y="127"/>
                  </a:cubicBezTo>
                  <a:cubicBezTo>
                    <a:pt x="41" y="126"/>
                    <a:pt x="40" y="126"/>
                    <a:pt x="41" y="126"/>
                  </a:cubicBezTo>
                  <a:cubicBezTo>
                    <a:pt x="42" y="125"/>
                    <a:pt x="42" y="125"/>
                    <a:pt x="43" y="125"/>
                  </a:cubicBezTo>
                  <a:cubicBezTo>
                    <a:pt x="44" y="125"/>
                    <a:pt x="44" y="125"/>
                    <a:pt x="45" y="124"/>
                  </a:cubicBezTo>
                  <a:cubicBezTo>
                    <a:pt x="46" y="123"/>
                    <a:pt x="48" y="123"/>
                    <a:pt x="50" y="122"/>
                  </a:cubicBezTo>
                  <a:cubicBezTo>
                    <a:pt x="53" y="121"/>
                    <a:pt x="49" y="121"/>
                    <a:pt x="51" y="120"/>
                  </a:cubicBezTo>
                  <a:cubicBezTo>
                    <a:pt x="52" y="119"/>
                    <a:pt x="53" y="118"/>
                    <a:pt x="54" y="118"/>
                  </a:cubicBezTo>
                  <a:cubicBezTo>
                    <a:pt x="56" y="117"/>
                    <a:pt x="58" y="116"/>
                    <a:pt x="59" y="116"/>
                  </a:cubicBezTo>
                  <a:cubicBezTo>
                    <a:pt x="62" y="114"/>
                    <a:pt x="60" y="115"/>
                    <a:pt x="60" y="113"/>
                  </a:cubicBezTo>
                  <a:cubicBezTo>
                    <a:pt x="60" y="113"/>
                    <a:pt x="68" y="109"/>
                    <a:pt x="69" y="108"/>
                  </a:cubicBezTo>
                  <a:cubicBezTo>
                    <a:pt x="70" y="108"/>
                    <a:pt x="72" y="108"/>
                    <a:pt x="72" y="107"/>
                  </a:cubicBezTo>
                  <a:cubicBezTo>
                    <a:pt x="72" y="104"/>
                    <a:pt x="73" y="105"/>
                    <a:pt x="75" y="104"/>
                  </a:cubicBezTo>
                  <a:cubicBezTo>
                    <a:pt x="78" y="102"/>
                    <a:pt x="69" y="101"/>
                    <a:pt x="73" y="97"/>
                  </a:cubicBezTo>
                  <a:cubicBezTo>
                    <a:pt x="75" y="96"/>
                    <a:pt x="77" y="96"/>
                    <a:pt x="78" y="95"/>
                  </a:cubicBezTo>
                  <a:cubicBezTo>
                    <a:pt x="79" y="94"/>
                    <a:pt x="79" y="91"/>
                    <a:pt x="77" y="91"/>
                  </a:cubicBezTo>
                  <a:cubicBezTo>
                    <a:pt x="79" y="91"/>
                    <a:pt x="79" y="92"/>
                    <a:pt x="81" y="91"/>
                  </a:cubicBezTo>
                  <a:cubicBezTo>
                    <a:pt x="82" y="90"/>
                    <a:pt x="83" y="88"/>
                    <a:pt x="85" y="87"/>
                  </a:cubicBezTo>
                  <a:cubicBezTo>
                    <a:pt x="86" y="86"/>
                    <a:pt x="88" y="84"/>
                    <a:pt x="89" y="84"/>
                  </a:cubicBezTo>
                  <a:cubicBezTo>
                    <a:pt x="90" y="84"/>
                    <a:pt x="95" y="84"/>
                    <a:pt x="94" y="86"/>
                  </a:cubicBezTo>
                  <a:cubicBezTo>
                    <a:pt x="93" y="87"/>
                    <a:pt x="91" y="85"/>
                    <a:pt x="89" y="86"/>
                  </a:cubicBezTo>
                  <a:cubicBezTo>
                    <a:pt x="87" y="87"/>
                    <a:pt x="87" y="88"/>
                    <a:pt x="86" y="90"/>
                  </a:cubicBezTo>
                  <a:cubicBezTo>
                    <a:pt x="86" y="92"/>
                    <a:pt x="84" y="94"/>
                    <a:pt x="84" y="96"/>
                  </a:cubicBezTo>
                  <a:cubicBezTo>
                    <a:pt x="83" y="97"/>
                    <a:pt x="87" y="96"/>
                    <a:pt x="87" y="97"/>
                  </a:cubicBezTo>
                  <a:cubicBezTo>
                    <a:pt x="86" y="97"/>
                    <a:pt x="81" y="99"/>
                    <a:pt x="85" y="99"/>
                  </a:cubicBezTo>
                  <a:cubicBezTo>
                    <a:pt x="88" y="99"/>
                    <a:pt x="90" y="97"/>
                    <a:pt x="93" y="96"/>
                  </a:cubicBezTo>
                  <a:cubicBezTo>
                    <a:pt x="95" y="94"/>
                    <a:pt x="97" y="94"/>
                    <a:pt x="99" y="93"/>
                  </a:cubicBezTo>
                  <a:cubicBezTo>
                    <a:pt x="103" y="92"/>
                    <a:pt x="101" y="90"/>
                    <a:pt x="101" y="88"/>
                  </a:cubicBezTo>
                  <a:cubicBezTo>
                    <a:pt x="100" y="84"/>
                    <a:pt x="109" y="87"/>
                    <a:pt x="111" y="88"/>
                  </a:cubicBezTo>
                  <a:cubicBezTo>
                    <a:pt x="113" y="88"/>
                    <a:pt x="114" y="90"/>
                    <a:pt x="116" y="91"/>
                  </a:cubicBezTo>
                  <a:cubicBezTo>
                    <a:pt x="116" y="91"/>
                    <a:pt x="118" y="88"/>
                    <a:pt x="119" y="89"/>
                  </a:cubicBezTo>
                  <a:cubicBezTo>
                    <a:pt x="119" y="89"/>
                    <a:pt x="119" y="91"/>
                    <a:pt x="119" y="92"/>
                  </a:cubicBezTo>
                  <a:cubicBezTo>
                    <a:pt x="121" y="93"/>
                    <a:pt x="122" y="93"/>
                    <a:pt x="123" y="93"/>
                  </a:cubicBezTo>
                  <a:cubicBezTo>
                    <a:pt x="126" y="93"/>
                    <a:pt x="129" y="92"/>
                    <a:pt x="131" y="93"/>
                  </a:cubicBezTo>
                  <a:cubicBezTo>
                    <a:pt x="132" y="93"/>
                    <a:pt x="133" y="94"/>
                    <a:pt x="134" y="93"/>
                  </a:cubicBezTo>
                  <a:cubicBezTo>
                    <a:pt x="135" y="93"/>
                    <a:pt x="135" y="94"/>
                    <a:pt x="136" y="95"/>
                  </a:cubicBezTo>
                  <a:cubicBezTo>
                    <a:pt x="137" y="95"/>
                    <a:pt x="139" y="96"/>
                    <a:pt x="140" y="96"/>
                  </a:cubicBezTo>
                  <a:cubicBezTo>
                    <a:pt x="142" y="96"/>
                    <a:pt x="143" y="94"/>
                    <a:pt x="144" y="94"/>
                  </a:cubicBezTo>
                  <a:cubicBezTo>
                    <a:pt x="146" y="93"/>
                    <a:pt x="145" y="96"/>
                    <a:pt x="145" y="96"/>
                  </a:cubicBezTo>
                  <a:cubicBezTo>
                    <a:pt x="144" y="97"/>
                    <a:pt x="144" y="97"/>
                    <a:pt x="145" y="98"/>
                  </a:cubicBezTo>
                  <a:cubicBezTo>
                    <a:pt x="148" y="99"/>
                    <a:pt x="150" y="100"/>
                    <a:pt x="152" y="101"/>
                  </a:cubicBezTo>
                  <a:cubicBezTo>
                    <a:pt x="154" y="103"/>
                    <a:pt x="156" y="105"/>
                    <a:pt x="158" y="106"/>
                  </a:cubicBezTo>
                  <a:cubicBezTo>
                    <a:pt x="159" y="106"/>
                    <a:pt x="160" y="105"/>
                    <a:pt x="161" y="105"/>
                  </a:cubicBezTo>
                  <a:cubicBezTo>
                    <a:pt x="162" y="104"/>
                    <a:pt x="160" y="103"/>
                    <a:pt x="160" y="102"/>
                  </a:cubicBezTo>
                  <a:cubicBezTo>
                    <a:pt x="160" y="101"/>
                    <a:pt x="163" y="103"/>
                    <a:pt x="163" y="103"/>
                  </a:cubicBezTo>
                  <a:cubicBezTo>
                    <a:pt x="163" y="104"/>
                    <a:pt x="166" y="106"/>
                    <a:pt x="167" y="105"/>
                  </a:cubicBezTo>
                  <a:cubicBezTo>
                    <a:pt x="167" y="105"/>
                    <a:pt x="165" y="99"/>
                    <a:pt x="165" y="99"/>
                  </a:cubicBezTo>
                  <a:cubicBezTo>
                    <a:pt x="166" y="99"/>
                    <a:pt x="168" y="104"/>
                    <a:pt x="169" y="104"/>
                  </a:cubicBezTo>
                  <a:cubicBezTo>
                    <a:pt x="169" y="105"/>
                    <a:pt x="170" y="107"/>
                    <a:pt x="171" y="107"/>
                  </a:cubicBezTo>
                  <a:cubicBezTo>
                    <a:pt x="172" y="107"/>
                    <a:pt x="173" y="105"/>
                    <a:pt x="173" y="105"/>
                  </a:cubicBezTo>
                  <a:cubicBezTo>
                    <a:pt x="171" y="106"/>
                    <a:pt x="177" y="110"/>
                    <a:pt x="177" y="111"/>
                  </a:cubicBezTo>
                  <a:cubicBezTo>
                    <a:pt x="176" y="111"/>
                    <a:pt x="176" y="111"/>
                    <a:pt x="176" y="111"/>
                  </a:cubicBezTo>
                  <a:cubicBezTo>
                    <a:pt x="175" y="112"/>
                    <a:pt x="177" y="112"/>
                    <a:pt x="177" y="113"/>
                  </a:cubicBezTo>
                  <a:cubicBezTo>
                    <a:pt x="177" y="113"/>
                    <a:pt x="175" y="114"/>
                    <a:pt x="176" y="114"/>
                  </a:cubicBezTo>
                  <a:cubicBezTo>
                    <a:pt x="177" y="115"/>
                    <a:pt x="178" y="116"/>
                    <a:pt x="179" y="117"/>
                  </a:cubicBezTo>
                  <a:cubicBezTo>
                    <a:pt x="181" y="119"/>
                    <a:pt x="182" y="120"/>
                    <a:pt x="184" y="121"/>
                  </a:cubicBezTo>
                  <a:cubicBezTo>
                    <a:pt x="184" y="121"/>
                    <a:pt x="182" y="125"/>
                    <a:pt x="183" y="125"/>
                  </a:cubicBezTo>
                  <a:cubicBezTo>
                    <a:pt x="184" y="126"/>
                    <a:pt x="184" y="124"/>
                    <a:pt x="184" y="124"/>
                  </a:cubicBezTo>
                  <a:cubicBezTo>
                    <a:pt x="185" y="123"/>
                    <a:pt x="185" y="126"/>
                    <a:pt x="186" y="127"/>
                  </a:cubicBezTo>
                  <a:cubicBezTo>
                    <a:pt x="186" y="127"/>
                    <a:pt x="186" y="126"/>
                    <a:pt x="186" y="125"/>
                  </a:cubicBezTo>
                  <a:cubicBezTo>
                    <a:pt x="186" y="127"/>
                    <a:pt x="192" y="130"/>
                    <a:pt x="193" y="127"/>
                  </a:cubicBezTo>
                  <a:cubicBezTo>
                    <a:pt x="193" y="127"/>
                    <a:pt x="193" y="128"/>
                    <a:pt x="193" y="128"/>
                  </a:cubicBezTo>
                  <a:cubicBezTo>
                    <a:pt x="193" y="128"/>
                    <a:pt x="194" y="127"/>
                    <a:pt x="194" y="126"/>
                  </a:cubicBezTo>
                  <a:cubicBezTo>
                    <a:pt x="193" y="126"/>
                    <a:pt x="194" y="127"/>
                    <a:pt x="194" y="12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67" name="Freeform 641">
              <a:extLst>
                <a:ext uri="{FF2B5EF4-FFF2-40B4-BE49-F238E27FC236}">
                  <a16:creationId xmlns:a16="http://schemas.microsoft.com/office/drawing/2014/main" id="{D713FEE0-43FD-5340-83EF-62E7BCB06ED2}"/>
                </a:ext>
              </a:extLst>
            </p:cNvPr>
            <p:cNvSpPr>
              <a:spLocks/>
            </p:cNvSpPr>
            <p:nvPr/>
          </p:nvSpPr>
          <p:spPr bwMode="auto">
            <a:xfrm>
              <a:off x="5888086" y="6516489"/>
              <a:ext cx="2697455" cy="1337930"/>
            </a:xfrm>
            <a:custGeom>
              <a:avLst/>
              <a:gdLst>
                <a:gd name="T0" fmla="*/ 84 w 289"/>
                <a:gd name="T1" fmla="*/ 106 h 143"/>
                <a:gd name="T2" fmla="*/ 105 w 289"/>
                <a:gd name="T3" fmla="*/ 119 h 143"/>
                <a:gd name="T4" fmla="*/ 125 w 289"/>
                <a:gd name="T5" fmla="*/ 127 h 143"/>
                <a:gd name="T6" fmla="*/ 137 w 289"/>
                <a:gd name="T7" fmla="*/ 127 h 143"/>
                <a:gd name="T8" fmla="*/ 149 w 289"/>
                <a:gd name="T9" fmla="*/ 119 h 143"/>
                <a:gd name="T10" fmla="*/ 162 w 289"/>
                <a:gd name="T11" fmla="*/ 118 h 143"/>
                <a:gd name="T12" fmla="*/ 177 w 289"/>
                <a:gd name="T13" fmla="*/ 119 h 143"/>
                <a:gd name="T14" fmla="*/ 171 w 289"/>
                <a:gd name="T15" fmla="*/ 113 h 143"/>
                <a:gd name="T16" fmla="*/ 186 w 289"/>
                <a:gd name="T17" fmla="*/ 113 h 143"/>
                <a:gd name="T18" fmla="*/ 209 w 289"/>
                <a:gd name="T19" fmla="*/ 122 h 143"/>
                <a:gd name="T20" fmla="*/ 213 w 289"/>
                <a:gd name="T21" fmla="*/ 133 h 143"/>
                <a:gd name="T22" fmla="*/ 220 w 289"/>
                <a:gd name="T23" fmla="*/ 143 h 143"/>
                <a:gd name="T24" fmla="*/ 215 w 289"/>
                <a:gd name="T25" fmla="*/ 108 h 143"/>
                <a:gd name="T26" fmla="*/ 234 w 289"/>
                <a:gd name="T27" fmla="*/ 92 h 143"/>
                <a:gd name="T28" fmla="*/ 239 w 289"/>
                <a:gd name="T29" fmla="*/ 86 h 143"/>
                <a:gd name="T30" fmla="*/ 244 w 289"/>
                <a:gd name="T31" fmla="*/ 82 h 143"/>
                <a:gd name="T32" fmla="*/ 242 w 289"/>
                <a:gd name="T33" fmla="*/ 78 h 143"/>
                <a:gd name="T34" fmla="*/ 238 w 289"/>
                <a:gd name="T35" fmla="*/ 71 h 143"/>
                <a:gd name="T36" fmla="*/ 239 w 289"/>
                <a:gd name="T37" fmla="*/ 69 h 143"/>
                <a:gd name="T38" fmla="*/ 242 w 289"/>
                <a:gd name="T39" fmla="*/ 75 h 143"/>
                <a:gd name="T40" fmla="*/ 246 w 289"/>
                <a:gd name="T41" fmla="*/ 62 h 143"/>
                <a:gd name="T42" fmla="*/ 253 w 289"/>
                <a:gd name="T43" fmla="*/ 52 h 143"/>
                <a:gd name="T44" fmla="*/ 265 w 289"/>
                <a:gd name="T45" fmla="*/ 48 h 143"/>
                <a:gd name="T46" fmla="*/ 271 w 289"/>
                <a:gd name="T47" fmla="*/ 48 h 143"/>
                <a:gd name="T48" fmla="*/ 274 w 289"/>
                <a:gd name="T49" fmla="*/ 35 h 143"/>
                <a:gd name="T50" fmla="*/ 288 w 289"/>
                <a:gd name="T51" fmla="*/ 28 h 143"/>
                <a:gd name="T52" fmla="*/ 276 w 289"/>
                <a:gd name="T53" fmla="*/ 13 h 143"/>
                <a:gd name="T54" fmla="*/ 264 w 289"/>
                <a:gd name="T55" fmla="*/ 28 h 143"/>
                <a:gd name="T56" fmla="*/ 237 w 289"/>
                <a:gd name="T57" fmla="*/ 39 h 143"/>
                <a:gd name="T58" fmla="*/ 224 w 289"/>
                <a:gd name="T59" fmla="*/ 45 h 143"/>
                <a:gd name="T60" fmla="*/ 208 w 289"/>
                <a:gd name="T61" fmla="*/ 44 h 143"/>
                <a:gd name="T62" fmla="*/ 203 w 289"/>
                <a:gd name="T63" fmla="*/ 36 h 143"/>
                <a:gd name="T64" fmla="*/ 196 w 289"/>
                <a:gd name="T65" fmla="*/ 28 h 143"/>
                <a:gd name="T66" fmla="*/ 185 w 289"/>
                <a:gd name="T67" fmla="*/ 48 h 143"/>
                <a:gd name="T68" fmla="*/ 187 w 289"/>
                <a:gd name="T69" fmla="*/ 25 h 143"/>
                <a:gd name="T70" fmla="*/ 196 w 289"/>
                <a:gd name="T71" fmla="*/ 17 h 143"/>
                <a:gd name="T72" fmla="*/ 184 w 289"/>
                <a:gd name="T73" fmla="*/ 13 h 143"/>
                <a:gd name="T74" fmla="*/ 165 w 289"/>
                <a:gd name="T75" fmla="*/ 15 h 143"/>
                <a:gd name="T76" fmla="*/ 158 w 289"/>
                <a:gd name="T77" fmla="*/ 5 h 143"/>
                <a:gd name="T78" fmla="*/ 147 w 289"/>
                <a:gd name="T79" fmla="*/ 4 h 143"/>
                <a:gd name="T80" fmla="*/ 30 w 289"/>
                <a:gd name="T81" fmla="*/ 4 h 143"/>
                <a:gd name="T82" fmla="*/ 7 w 289"/>
                <a:gd name="T83" fmla="*/ 9 h 143"/>
                <a:gd name="T84" fmla="*/ 8 w 289"/>
                <a:gd name="T85" fmla="*/ 21 h 143"/>
                <a:gd name="T86" fmla="*/ 2 w 289"/>
                <a:gd name="T87" fmla="*/ 40 h 143"/>
                <a:gd name="T88" fmla="*/ 5 w 289"/>
                <a:gd name="T89" fmla="*/ 63 h 143"/>
                <a:gd name="T90" fmla="*/ 12 w 289"/>
                <a:gd name="T91" fmla="*/ 73 h 143"/>
                <a:gd name="T92" fmla="*/ 21 w 289"/>
                <a:gd name="T93" fmla="*/ 88 h 143"/>
                <a:gd name="T94" fmla="*/ 39 w 289"/>
                <a:gd name="T95" fmla="*/ 102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89" h="143">
                  <a:moveTo>
                    <a:pt x="68" y="108"/>
                  </a:moveTo>
                  <a:cubicBezTo>
                    <a:pt x="71" y="108"/>
                    <a:pt x="74" y="108"/>
                    <a:pt x="78" y="108"/>
                  </a:cubicBezTo>
                  <a:cubicBezTo>
                    <a:pt x="79" y="108"/>
                    <a:pt x="81" y="108"/>
                    <a:pt x="82" y="108"/>
                  </a:cubicBezTo>
                  <a:cubicBezTo>
                    <a:pt x="83" y="108"/>
                    <a:pt x="83" y="106"/>
                    <a:pt x="84" y="106"/>
                  </a:cubicBezTo>
                  <a:cubicBezTo>
                    <a:pt x="85" y="105"/>
                    <a:pt x="91" y="105"/>
                    <a:pt x="91" y="106"/>
                  </a:cubicBezTo>
                  <a:cubicBezTo>
                    <a:pt x="94" y="108"/>
                    <a:pt x="97" y="110"/>
                    <a:pt x="100" y="112"/>
                  </a:cubicBezTo>
                  <a:cubicBezTo>
                    <a:pt x="100" y="112"/>
                    <a:pt x="101" y="115"/>
                    <a:pt x="101" y="116"/>
                  </a:cubicBezTo>
                  <a:cubicBezTo>
                    <a:pt x="102" y="118"/>
                    <a:pt x="102" y="118"/>
                    <a:pt x="105" y="119"/>
                  </a:cubicBezTo>
                  <a:cubicBezTo>
                    <a:pt x="107" y="120"/>
                    <a:pt x="108" y="121"/>
                    <a:pt x="109" y="119"/>
                  </a:cubicBezTo>
                  <a:cubicBezTo>
                    <a:pt x="110" y="116"/>
                    <a:pt x="111" y="116"/>
                    <a:pt x="114" y="117"/>
                  </a:cubicBezTo>
                  <a:cubicBezTo>
                    <a:pt x="116" y="117"/>
                    <a:pt x="119" y="118"/>
                    <a:pt x="119" y="120"/>
                  </a:cubicBezTo>
                  <a:cubicBezTo>
                    <a:pt x="121" y="123"/>
                    <a:pt x="123" y="124"/>
                    <a:pt x="125" y="127"/>
                  </a:cubicBezTo>
                  <a:cubicBezTo>
                    <a:pt x="127" y="129"/>
                    <a:pt x="126" y="133"/>
                    <a:pt x="129" y="134"/>
                  </a:cubicBezTo>
                  <a:cubicBezTo>
                    <a:pt x="131" y="136"/>
                    <a:pt x="135" y="136"/>
                    <a:pt x="137" y="137"/>
                  </a:cubicBezTo>
                  <a:cubicBezTo>
                    <a:pt x="137" y="136"/>
                    <a:pt x="135" y="129"/>
                    <a:pt x="135" y="129"/>
                  </a:cubicBezTo>
                  <a:cubicBezTo>
                    <a:pt x="137" y="130"/>
                    <a:pt x="136" y="127"/>
                    <a:pt x="137" y="127"/>
                  </a:cubicBezTo>
                  <a:cubicBezTo>
                    <a:pt x="137" y="126"/>
                    <a:pt x="139" y="126"/>
                    <a:pt x="140" y="125"/>
                  </a:cubicBezTo>
                  <a:cubicBezTo>
                    <a:pt x="141" y="125"/>
                    <a:pt x="142" y="122"/>
                    <a:pt x="142" y="122"/>
                  </a:cubicBezTo>
                  <a:cubicBezTo>
                    <a:pt x="143" y="123"/>
                    <a:pt x="144" y="123"/>
                    <a:pt x="145" y="122"/>
                  </a:cubicBezTo>
                  <a:cubicBezTo>
                    <a:pt x="147" y="121"/>
                    <a:pt x="148" y="121"/>
                    <a:pt x="149" y="119"/>
                  </a:cubicBezTo>
                  <a:cubicBezTo>
                    <a:pt x="151" y="118"/>
                    <a:pt x="148" y="118"/>
                    <a:pt x="148" y="117"/>
                  </a:cubicBezTo>
                  <a:cubicBezTo>
                    <a:pt x="148" y="117"/>
                    <a:pt x="151" y="118"/>
                    <a:pt x="152" y="117"/>
                  </a:cubicBezTo>
                  <a:cubicBezTo>
                    <a:pt x="154" y="116"/>
                    <a:pt x="155" y="116"/>
                    <a:pt x="157" y="116"/>
                  </a:cubicBezTo>
                  <a:cubicBezTo>
                    <a:pt x="159" y="116"/>
                    <a:pt x="160" y="119"/>
                    <a:pt x="162" y="118"/>
                  </a:cubicBezTo>
                  <a:cubicBezTo>
                    <a:pt x="165" y="116"/>
                    <a:pt x="166" y="118"/>
                    <a:pt x="168" y="119"/>
                  </a:cubicBezTo>
                  <a:cubicBezTo>
                    <a:pt x="170" y="120"/>
                    <a:pt x="171" y="118"/>
                    <a:pt x="172" y="118"/>
                  </a:cubicBezTo>
                  <a:cubicBezTo>
                    <a:pt x="173" y="117"/>
                    <a:pt x="176" y="119"/>
                    <a:pt x="176" y="120"/>
                  </a:cubicBezTo>
                  <a:cubicBezTo>
                    <a:pt x="177" y="121"/>
                    <a:pt x="178" y="120"/>
                    <a:pt x="177" y="119"/>
                  </a:cubicBezTo>
                  <a:cubicBezTo>
                    <a:pt x="177" y="119"/>
                    <a:pt x="176" y="118"/>
                    <a:pt x="175" y="118"/>
                  </a:cubicBezTo>
                  <a:cubicBezTo>
                    <a:pt x="174" y="117"/>
                    <a:pt x="176" y="117"/>
                    <a:pt x="176" y="117"/>
                  </a:cubicBezTo>
                  <a:cubicBezTo>
                    <a:pt x="175" y="115"/>
                    <a:pt x="175" y="114"/>
                    <a:pt x="173" y="115"/>
                  </a:cubicBezTo>
                  <a:cubicBezTo>
                    <a:pt x="173" y="115"/>
                    <a:pt x="169" y="115"/>
                    <a:pt x="171" y="113"/>
                  </a:cubicBezTo>
                  <a:cubicBezTo>
                    <a:pt x="173" y="113"/>
                    <a:pt x="174" y="114"/>
                    <a:pt x="175" y="114"/>
                  </a:cubicBezTo>
                  <a:cubicBezTo>
                    <a:pt x="178" y="113"/>
                    <a:pt x="180" y="113"/>
                    <a:pt x="183" y="113"/>
                  </a:cubicBezTo>
                  <a:cubicBezTo>
                    <a:pt x="184" y="113"/>
                    <a:pt x="183" y="113"/>
                    <a:pt x="184" y="114"/>
                  </a:cubicBezTo>
                  <a:cubicBezTo>
                    <a:pt x="184" y="114"/>
                    <a:pt x="185" y="114"/>
                    <a:pt x="186" y="113"/>
                  </a:cubicBezTo>
                  <a:cubicBezTo>
                    <a:pt x="188" y="113"/>
                    <a:pt x="190" y="113"/>
                    <a:pt x="192" y="113"/>
                  </a:cubicBezTo>
                  <a:cubicBezTo>
                    <a:pt x="194" y="113"/>
                    <a:pt x="194" y="115"/>
                    <a:pt x="196" y="116"/>
                  </a:cubicBezTo>
                  <a:cubicBezTo>
                    <a:pt x="198" y="118"/>
                    <a:pt x="200" y="116"/>
                    <a:pt x="202" y="115"/>
                  </a:cubicBezTo>
                  <a:cubicBezTo>
                    <a:pt x="203" y="115"/>
                    <a:pt x="209" y="121"/>
                    <a:pt x="209" y="122"/>
                  </a:cubicBezTo>
                  <a:cubicBezTo>
                    <a:pt x="210" y="123"/>
                    <a:pt x="208" y="125"/>
                    <a:pt x="209" y="126"/>
                  </a:cubicBezTo>
                  <a:cubicBezTo>
                    <a:pt x="210" y="128"/>
                    <a:pt x="209" y="128"/>
                    <a:pt x="210" y="130"/>
                  </a:cubicBezTo>
                  <a:cubicBezTo>
                    <a:pt x="210" y="131"/>
                    <a:pt x="211" y="132"/>
                    <a:pt x="211" y="132"/>
                  </a:cubicBezTo>
                  <a:cubicBezTo>
                    <a:pt x="212" y="132"/>
                    <a:pt x="212" y="133"/>
                    <a:pt x="213" y="133"/>
                  </a:cubicBezTo>
                  <a:cubicBezTo>
                    <a:pt x="214" y="134"/>
                    <a:pt x="213" y="136"/>
                    <a:pt x="214" y="137"/>
                  </a:cubicBezTo>
                  <a:cubicBezTo>
                    <a:pt x="215" y="138"/>
                    <a:pt x="216" y="138"/>
                    <a:pt x="217" y="140"/>
                  </a:cubicBezTo>
                  <a:cubicBezTo>
                    <a:pt x="219" y="143"/>
                    <a:pt x="218" y="140"/>
                    <a:pt x="220" y="141"/>
                  </a:cubicBezTo>
                  <a:cubicBezTo>
                    <a:pt x="220" y="141"/>
                    <a:pt x="220" y="143"/>
                    <a:pt x="220" y="143"/>
                  </a:cubicBezTo>
                  <a:cubicBezTo>
                    <a:pt x="221" y="143"/>
                    <a:pt x="222" y="136"/>
                    <a:pt x="222" y="135"/>
                  </a:cubicBezTo>
                  <a:cubicBezTo>
                    <a:pt x="222" y="132"/>
                    <a:pt x="221" y="130"/>
                    <a:pt x="220" y="126"/>
                  </a:cubicBezTo>
                  <a:cubicBezTo>
                    <a:pt x="218" y="123"/>
                    <a:pt x="218" y="120"/>
                    <a:pt x="217" y="117"/>
                  </a:cubicBezTo>
                  <a:cubicBezTo>
                    <a:pt x="215" y="115"/>
                    <a:pt x="214" y="111"/>
                    <a:pt x="215" y="108"/>
                  </a:cubicBezTo>
                  <a:cubicBezTo>
                    <a:pt x="216" y="105"/>
                    <a:pt x="218" y="103"/>
                    <a:pt x="221" y="101"/>
                  </a:cubicBezTo>
                  <a:cubicBezTo>
                    <a:pt x="222" y="100"/>
                    <a:pt x="223" y="100"/>
                    <a:pt x="224" y="99"/>
                  </a:cubicBezTo>
                  <a:cubicBezTo>
                    <a:pt x="225" y="98"/>
                    <a:pt x="226" y="96"/>
                    <a:pt x="227" y="96"/>
                  </a:cubicBezTo>
                  <a:cubicBezTo>
                    <a:pt x="229" y="94"/>
                    <a:pt x="232" y="94"/>
                    <a:pt x="234" y="92"/>
                  </a:cubicBezTo>
                  <a:cubicBezTo>
                    <a:pt x="235" y="91"/>
                    <a:pt x="236" y="89"/>
                    <a:pt x="238" y="89"/>
                  </a:cubicBezTo>
                  <a:cubicBezTo>
                    <a:pt x="238" y="89"/>
                    <a:pt x="242" y="89"/>
                    <a:pt x="241" y="87"/>
                  </a:cubicBezTo>
                  <a:cubicBezTo>
                    <a:pt x="241" y="87"/>
                    <a:pt x="238" y="88"/>
                    <a:pt x="238" y="88"/>
                  </a:cubicBezTo>
                  <a:cubicBezTo>
                    <a:pt x="238" y="87"/>
                    <a:pt x="240" y="88"/>
                    <a:pt x="239" y="86"/>
                  </a:cubicBezTo>
                  <a:cubicBezTo>
                    <a:pt x="239" y="86"/>
                    <a:pt x="238" y="85"/>
                    <a:pt x="239" y="85"/>
                  </a:cubicBezTo>
                  <a:cubicBezTo>
                    <a:pt x="239" y="84"/>
                    <a:pt x="239" y="85"/>
                    <a:pt x="240" y="84"/>
                  </a:cubicBezTo>
                  <a:cubicBezTo>
                    <a:pt x="239" y="85"/>
                    <a:pt x="241" y="86"/>
                    <a:pt x="241" y="85"/>
                  </a:cubicBezTo>
                  <a:cubicBezTo>
                    <a:pt x="242" y="85"/>
                    <a:pt x="245" y="83"/>
                    <a:pt x="244" y="82"/>
                  </a:cubicBezTo>
                  <a:cubicBezTo>
                    <a:pt x="244" y="83"/>
                    <a:pt x="238" y="82"/>
                    <a:pt x="239" y="81"/>
                  </a:cubicBezTo>
                  <a:cubicBezTo>
                    <a:pt x="239" y="80"/>
                    <a:pt x="240" y="82"/>
                    <a:pt x="241" y="81"/>
                  </a:cubicBezTo>
                  <a:cubicBezTo>
                    <a:pt x="241" y="81"/>
                    <a:pt x="243" y="80"/>
                    <a:pt x="243" y="80"/>
                  </a:cubicBezTo>
                  <a:cubicBezTo>
                    <a:pt x="243" y="80"/>
                    <a:pt x="242" y="79"/>
                    <a:pt x="242" y="78"/>
                  </a:cubicBezTo>
                  <a:cubicBezTo>
                    <a:pt x="243" y="77"/>
                    <a:pt x="243" y="76"/>
                    <a:pt x="241" y="76"/>
                  </a:cubicBezTo>
                  <a:cubicBezTo>
                    <a:pt x="241" y="76"/>
                    <a:pt x="237" y="74"/>
                    <a:pt x="237" y="74"/>
                  </a:cubicBezTo>
                  <a:cubicBezTo>
                    <a:pt x="238" y="73"/>
                    <a:pt x="239" y="74"/>
                    <a:pt x="240" y="74"/>
                  </a:cubicBezTo>
                  <a:cubicBezTo>
                    <a:pt x="241" y="73"/>
                    <a:pt x="239" y="71"/>
                    <a:pt x="238" y="71"/>
                  </a:cubicBezTo>
                  <a:cubicBezTo>
                    <a:pt x="237" y="70"/>
                    <a:pt x="236" y="69"/>
                    <a:pt x="236" y="68"/>
                  </a:cubicBezTo>
                  <a:cubicBezTo>
                    <a:pt x="235" y="67"/>
                    <a:pt x="238" y="65"/>
                    <a:pt x="237" y="64"/>
                  </a:cubicBezTo>
                  <a:cubicBezTo>
                    <a:pt x="238" y="65"/>
                    <a:pt x="237" y="66"/>
                    <a:pt x="237" y="67"/>
                  </a:cubicBezTo>
                  <a:cubicBezTo>
                    <a:pt x="237" y="67"/>
                    <a:pt x="239" y="69"/>
                    <a:pt x="239" y="69"/>
                  </a:cubicBezTo>
                  <a:cubicBezTo>
                    <a:pt x="241" y="67"/>
                    <a:pt x="239" y="62"/>
                    <a:pt x="242" y="61"/>
                  </a:cubicBezTo>
                  <a:cubicBezTo>
                    <a:pt x="241" y="61"/>
                    <a:pt x="241" y="66"/>
                    <a:pt x="242" y="67"/>
                  </a:cubicBezTo>
                  <a:cubicBezTo>
                    <a:pt x="242" y="69"/>
                    <a:pt x="244" y="69"/>
                    <a:pt x="244" y="71"/>
                  </a:cubicBezTo>
                  <a:cubicBezTo>
                    <a:pt x="244" y="72"/>
                    <a:pt x="241" y="74"/>
                    <a:pt x="242" y="75"/>
                  </a:cubicBezTo>
                  <a:cubicBezTo>
                    <a:pt x="242" y="75"/>
                    <a:pt x="248" y="69"/>
                    <a:pt x="247" y="67"/>
                  </a:cubicBezTo>
                  <a:cubicBezTo>
                    <a:pt x="247" y="65"/>
                    <a:pt x="245" y="64"/>
                    <a:pt x="245" y="62"/>
                  </a:cubicBezTo>
                  <a:cubicBezTo>
                    <a:pt x="244" y="61"/>
                    <a:pt x="245" y="58"/>
                    <a:pt x="247" y="59"/>
                  </a:cubicBezTo>
                  <a:cubicBezTo>
                    <a:pt x="246" y="58"/>
                    <a:pt x="245" y="61"/>
                    <a:pt x="246" y="62"/>
                  </a:cubicBezTo>
                  <a:cubicBezTo>
                    <a:pt x="248" y="64"/>
                    <a:pt x="248" y="65"/>
                    <a:pt x="250" y="62"/>
                  </a:cubicBezTo>
                  <a:cubicBezTo>
                    <a:pt x="251" y="61"/>
                    <a:pt x="253" y="58"/>
                    <a:pt x="252" y="56"/>
                  </a:cubicBezTo>
                  <a:cubicBezTo>
                    <a:pt x="252" y="56"/>
                    <a:pt x="251" y="55"/>
                    <a:pt x="252" y="54"/>
                  </a:cubicBezTo>
                  <a:cubicBezTo>
                    <a:pt x="252" y="54"/>
                    <a:pt x="253" y="52"/>
                    <a:pt x="253" y="52"/>
                  </a:cubicBezTo>
                  <a:cubicBezTo>
                    <a:pt x="253" y="52"/>
                    <a:pt x="253" y="54"/>
                    <a:pt x="253" y="54"/>
                  </a:cubicBezTo>
                  <a:cubicBezTo>
                    <a:pt x="253" y="54"/>
                    <a:pt x="258" y="51"/>
                    <a:pt x="260" y="51"/>
                  </a:cubicBezTo>
                  <a:cubicBezTo>
                    <a:pt x="261" y="50"/>
                    <a:pt x="263" y="51"/>
                    <a:pt x="264" y="51"/>
                  </a:cubicBezTo>
                  <a:cubicBezTo>
                    <a:pt x="266" y="50"/>
                    <a:pt x="265" y="49"/>
                    <a:pt x="265" y="48"/>
                  </a:cubicBezTo>
                  <a:cubicBezTo>
                    <a:pt x="266" y="48"/>
                    <a:pt x="266" y="50"/>
                    <a:pt x="267" y="50"/>
                  </a:cubicBezTo>
                  <a:cubicBezTo>
                    <a:pt x="267" y="50"/>
                    <a:pt x="269" y="49"/>
                    <a:pt x="269" y="49"/>
                  </a:cubicBezTo>
                  <a:cubicBezTo>
                    <a:pt x="271" y="51"/>
                    <a:pt x="275" y="46"/>
                    <a:pt x="272" y="46"/>
                  </a:cubicBezTo>
                  <a:cubicBezTo>
                    <a:pt x="272" y="46"/>
                    <a:pt x="272" y="48"/>
                    <a:pt x="271" y="48"/>
                  </a:cubicBezTo>
                  <a:cubicBezTo>
                    <a:pt x="270" y="48"/>
                    <a:pt x="268" y="44"/>
                    <a:pt x="268" y="44"/>
                  </a:cubicBezTo>
                  <a:cubicBezTo>
                    <a:pt x="269" y="43"/>
                    <a:pt x="268" y="42"/>
                    <a:pt x="269" y="41"/>
                  </a:cubicBezTo>
                  <a:cubicBezTo>
                    <a:pt x="270" y="39"/>
                    <a:pt x="271" y="37"/>
                    <a:pt x="272" y="36"/>
                  </a:cubicBezTo>
                  <a:cubicBezTo>
                    <a:pt x="273" y="36"/>
                    <a:pt x="274" y="35"/>
                    <a:pt x="274" y="35"/>
                  </a:cubicBezTo>
                  <a:cubicBezTo>
                    <a:pt x="276" y="36"/>
                    <a:pt x="277" y="33"/>
                    <a:pt x="278" y="32"/>
                  </a:cubicBezTo>
                  <a:cubicBezTo>
                    <a:pt x="278" y="32"/>
                    <a:pt x="280" y="33"/>
                    <a:pt x="281" y="32"/>
                  </a:cubicBezTo>
                  <a:cubicBezTo>
                    <a:pt x="283" y="31"/>
                    <a:pt x="285" y="31"/>
                    <a:pt x="286" y="30"/>
                  </a:cubicBezTo>
                  <a:cubicBezTo>
                    <a:pt x="287" y="30"/>
                    <a:pt x="289" y="29"/>
                    <a:pt x="288" y="28"/>
                  </a:cubicBezTo>
                  <a:cubicBezTo>
                    <a:pt x="286" y="26"/>
                    <a:pt x="286" y="25"/>
                    <a:pt x="285" y="24"/>
                  </a:cubicBezTo>
                  <a:cubicBezTo>
                    <a:pt x="281" y="23"/>
                    <a:pt x="287" y="14"/>
                    <a:pt x="281" y="14"/>
                  </a:cubicBezTo>
                  <a:cubicBezTo>
                    <a:pt x="280" y="13"/>
                    <a:pt x="279" y="15"/>
                    <a:pt x="278" y="14"/>
                  </a:cubicBezTo>
                  <a:cubicBezTo>
                    <a:pt x="277" y="13"/>
                    <a:pt x="277" y="12"/>
                    <a:pt x="276" y="13"/>
                  </a:cubicBezTo>
                  <a:cubicBezTo>
                    <a:pt x="275" y="14"/>
                    <a:pt x="274" y="16"/>
                    <a:pt x="273" y="17"/>
                  </a:cubicBezTo>
                  <a:cubicBezTo>
                    <a:pt x="272" y="18"/>
                    <a:pt x="272" y="20"/>
                    <a:pt x="271" y="21"/>
                  </a:cubicBezTo>
                  <a:cubicBezTo>
                    <a:pt x="271" y="23"/>
                    <a:pt x="270" y="26"/>
                    <a:pt x="268" y="26"/>
                  </a:cubicBezTo>
                  <a:cubicBezTo>
                    <a:pt x="266" y="26"/>
                    <a:pt x="266" y="28"/>
                    <a:pt x="264" y="28"/>
                  </a:cubicBezTo>
                  <a:cubicBezTo>
                    <a:pt x="259" y="28"/>
                    <a:pt x="254" y="28"/>
                    <a:pt x="249" y="28"/>
                  </a:cubicBezTo>
                  <a:cubicBezTo>
                    <a:pt x="247" y="28"/>
                    <a:pt x="247" y="28"/>
                    <a:pt x="246" y="29"/>
                  </a:cubicBezTo>
                  <a:cubicBezTo>
                    <a:pt x="245" y="31"/>
                    <a:pt x="241" y="33"/>
                    <a:pt x="241" y="34"/>
                  </a:cubicBezTo>
                  <a:cubicBezTo>
                    <a:pt x="242" y="37"/>
                    <a:pt x="239" y="39"/>
                    <a:pt x="237" y="39"/>
                  </a:cubicBezTo>
                  <a:cubicBezTo>
                    <a:pt x="235" y="39"/>
                    <a:pt x="234" y="38"/>
                    <a:pt x="232" y="38"/>
                  </a:cubicBezTo>
                  <a:cubicBezTo>
                    <a:pt x="230" y="38"/>
                    <a:pt x="228" y="39"/>
                    <a:pt x="227" y="39"/>
                  </a:cubicBezTo>
                  <a:cubicBezTo>
                    <a:pt x="227" y="39"/>
                    <a:pt x="227" y="42"/>
                    <a:pt x="228" y="42"/>
                  </a:cubicBezTo>
                  <a:cubicBezTo>
                    <a:pt x="227" y="43"/>
                    <a:pt x="226" y="44"/>
                    <a:pt x="224" y="45"/>
                  </a:cubicBezTo>
                  <a:cubicBezTo>
                    <a:pt x="222" y="46"/>
                    <a:pt x="219" y="48"/>
                    <a:pt x="216" y="49"/>
                  </a:cubicBezTo>
                  <a:cubicBezTo>
                    <a:pt x="213" y="50"/>
                    <a:pt x="210" y="50"/>
                    <a:pt x="207" y="49"/>
                  </a:cubicBezTo>
                  <a:cubicBezTo>
                    <a:pt x="206" y="48"/>
                    <a:pt x="205" y="47"/>
                    <a:pt x="206" y="46"/>
                  </a:cubicBezTo>
                  <a:cubicBezTo>
                    <a:pt x="206" y="46"/>
                    <a:pt x="207" y="44"/>
                    <a:pt x="208" y="44"/>
                  </a:cubicBezTo>
                  <a:cubicBezTo>
                    <a:pt x="208" y="44"/>
                    <a:pt x="208" y="45"/>
                    <a:pt x="208" y="46"/>
                  </a:cubicBezTo>
                  <a:cubicBezTo>
                    <a:pt x="210" y="42"/>
                    <a:pt x="211" y="39"/>
                    <a:pt x="209" y="35"/>
                  </a:cubicBezTo>
                  <a:cubicBezTo>
                    <a:pt x="208" y="34"/>
                    <a:pt x="206" y="36"/>
                    <a:pt x="205" y="36"/>
                  </a:cubicBezTo>
                  <a:cubicBezTo>
                    <a:pt x="204" y="37"/>
                    <a:pt x="204" y="36"/>
                    <a:pt x="203" y="36"/>
                  </a:cubicBezTo>
                  <a:cubicBezTo>
                    <a:pt x="202" y="35"/>
                    <a:pt x="204" y="34"/>
                    <a:pt x="204" y="34"/>
                  </a:cubicBezTo>
                  <a:cubicBezTo>
                    <a:pt x="208" y="30"/>
                    <a:pt x="205" y="26"/>
                    <a:pt x="201" y="25"/>
                  </a:cubicBezTo>
                  <a:cubicBezTo>
                    <a:pt x="198" y="24"/>
                    <a:pt x="198" y="25"/>
                    <a:pt x="196" y="26"/>
                  </a:cubicBezTo>
                  <a:cubicBezTo>
                    <a:pt x="196" y="27"/>
                    <a:pt x="196" y="27"/>
                    <a:pt x="196" y="28"/>
                  </a:cubicBezTo>
                  <a:cubicBezTo>
                    <a:pt x="196" y="29"/>
                    <a:pt x="194" y="28"/>
                    <a:pt x="193" y="28"/>
                  </a:cubicBezTo>
                  <a:cubicBezTo>
                    <a:pt x="192" y="28"/>
                    <a:pt x="190" y="36"/>
                    <a:pt x="190" y="37"/>
                  </a:cubicBezTo>
                  <a:cubicBezTo>
                    <a:pt x="191" y="42"/>
                    <a:pt x="192" y="45"/>
                    <a:pt x="188" y="47"/>
                  </a:cubicBezTo>
                  <a:cubicBezTo>
                    <a:pt x="188" y="48"/>
                    <a:pt x="185" y="49"/>
                    <a:pt x="185" y="48"/>
                  </a:cubicBezTo>
                  <a:cubicBezTo>
                    <a:pt x="185" y="46"/>
                    <a:pt x="184" y="44"/>
                    <a:pt x="184" y="42"/>
                  </a:cubicBezTo>
                  <a:cubicBezTo>
                    <a:pt x="184" y="41"/>
                    <a:pt x="186" y="30"/>
                    <a:pt x="186" y="30"/>
                  </a:cubicBezTo>
                  <a:cubicBezTo>
                    <a:pt x="185" y="30"/>
                    <a:pt x="183" y="32"/>
                    <a:pt x="183" y="31"/>
                  </a:cubicBezTo>
                  <a:cubicBezTo>
                    <a:pt x="183" y="30"/>
                    <a:pt x="186" y="26"/>
                    <a:pt x="187" y="25"/>
                  </a:cubicBezTo>
                  <a:cubicBezTo>
                    <a:pt x="188" y="23"/>
                    <a:pt x="191" y="23"/>
                    <a:pt x="193" y="22"/>
                  </a:cubicBezTo>
                  <a:cubicBezTo>
                    <a:pt x="196" y="22"/>
                    <a:pt x="199" y="23"/>
                    <a:pt x="202" y="23"/>
                  </a:cubicBezTo>
                  <a:cubicBezTo>
                    <a:pt x="205" y="23"/>
                    <a:pt x="201" y="20"/>
                    <a:pt x="199" y="20"/>
                  </a:cubicBezTo>
                  <a:cubicBezTo>
                    <a:pt x="197" y="20"/>
                    <a:pt x="199" y="17"/>
                    <a:pt x="196" y="17"/>
                  </a:cubicBezTo>
                  <a:cubicBezTo>
                    <a:pt x="194" y="18"/>
                    <a:pt x="192" y="19"/>
                    <a:pt x="189" y="19"/>
                  </a:cubicBezTo>
                  <a:cubicBezTo>
                    <a:pt x="187" y="19"/>
                    <a:pt x="185" y="17"/>
                    <a:pt x="183" y="16"/>
                  </a:cubicBezTo>
                  <a:cubicBezTo>
                    <a:pt x="183" y="16"/>
                    <a:pt x="180" y="16"/>
                    <a:pt x="181" y="15"/>
                  </a:cubicBezTo>
                  <a:cubicBezTo>
                    <a:pt x="182" y="15"/>
                    <a:pt x="184" y="14"/>
                    <a:pt x="184" y="13"/>
                  </a:cubicBezTo>
                  <a:cubicBezTo>
                    <a:pt x="184" y="13"/>
                    <a:pt x="176" y="16"/>
                    <a:pt x="175" y="16"/>
                  </a:cubicBezTo>
                  <a:cubicBezTo>
                    <a:pt x="174" y="17"/>
                    <a:pt x="173" y="18"/>
                    <a:pt x="172" y="18"/>
                  </a:cubicBezTo>
                  <a:cubicBezTo>
                    <a:pt x="170" y="18"/>
                    <a:pt x="170" y="16"/>
                    <a:pt x="168" y="16"/>
                  </a:cubicBezTo>
                  <a:cubicBezTo>
                    <a:pt x="167" y="16"/>
                    <a:pt x="162" y="18"/>
                    <a:pt x="165" y="15"/>
                  </a:cubicBezTo>
                  <a:cubicBezTo>
                    <a:pt x="168" y="13"/>
                    <a:pt x="171" y="11"/>
                    <a:pt x="174" y="9"/>
                  </a:cubicBezTo>
                  <a:cubicBezTo>
                    <a:pt x="172" y="9"/>
                    <a:pt x="170" y="7"/>
                    <a:pt x="168" y="9"/>
                  </a:cubicBezTo>
                  <a:cubicBezTo>
                    <a:pt x="165" y="10"/>
                    <a:pt x="164" y="8"/>
                    <a:pt x="161" y="7"/>
                  </a:cubicBezTo>
                  <a:cubicBezTo>
                    <a:pt x="160" y="7"/>
                    <a:pt x="159" y="6"/>
                    <a:pt x="158" y="5"/>
                  </a:cubicBezTo>
                  <a:cubicBezTo>
                    <a:pt x="156" y="5"/>
                    <a:pt x="155" y="6"/>
                    <a:pt x="153" y="6"/>
                  </a:cubicBezTo>
                  <a:cubicBezTo>
                    <a:pt x="152" y="5"/>
                    <a:pt x="150" y="5"/>
                    <a:pt x="150" y="3"/>
                  </a:cubicBezTo>
                  <a:cubicBezTo>
                    <a:pt x="150" y="3"/>
                    <a:pt x="148" y="0"/>
                    <a:pt x="148" y="1"/>
                  </a:cubicBezTo>
                  <a:cubicBezTo>
                    <a:pt x="147" y="1"/>
                    <a:pt x="148" y="4"/>
                    <a:pt x="147" y="4"/>
                  </a:cubicBezTo>
                  <a:cubicBezTo>
                    <a:pt x="146" y="4"/>
                    <a:pt x="145" y="4"/>
                    <a:pt x="145" y="4"/>
                  </a:cubicBezTo>
                  <a:cubicBezTo>
                    <a:pt x="142" y="4"/>
                    <a:pt x="139" y="4"/>
                    <a:pt x="136" y="4"/>
                  </a:cubicBezTo>
                  <a:cubicBezTo>
                    <a:pt x="125" y="4"/>
                    <a:pt x="115" y="4"/>
                    <a:pt x="105" y="4"/>
                  </a:cubicBezTo>
                  <a:cubicBezTo>
                    <a:pt x="80" y="4"/>
                    <a:pt x="55" y="4"/>
                    <a:pt x="30" y="4"/>
                  </a:cubicBezTo>
                  <a:cubicBezTo>
                    <a:pt x="24" y="4"/>
                    <a:pt x="17" y="4"/>
                    <a:pt x="11" y="4"/>
                  </a:cubicBezTo>
                  <a:cubicBezTo>
                    <a:pt x="12" y="5"/>
                    <a:pt x="14" y="13"/>
                    <a:pt x="11" y="14"/>
                  </a:cubicBezTo>
                  <a:cubicBezTo>
                    <a:pt x="9" y="14"/>
                    <a:pt x="8" y="14"/>
                    <a:pt x="10" y="12"/>
                  </a:cubicBezTo>
                  <a:cubicBezTo>
                    <a:pt x="12" y="9"/>
                    <a:pt x="9" y="9"/>
                    <a:pt x="7" y="9"/>
                  </a:cubicBezTo>
                  <a:cubicBezTo>
                    <a:pt x="5" y="9"/>
                    <a:pt x="2" y="7"/>
                    <a:pt x="1" y="7"/>
                  </a:cubicBezTo>
                  <a:cubicBezTo>
                    <a:pt x="0" y="8"/>
                    <a:pt x="2" y="12"/>
                    <a:pt x="2" y="12"/>
                  </a:cubicBezTo>
                  <a:cubicBezTo>
                    <a:pt x="3" y="15"/>
                    <a:pt x="4" y="16"/>
                    <a:pt x="4" y="18"/>
                  </a:cubicBezTo>
                  <a:cubicBezTo>
                    <a:pt x="4" y="19"/>
                    <a:pt x="7" y="21"/>
                    <a:pt x="8" y="21"/>
                  </a:cubicBezTo>
                  <a:cubicBezTo>
                    <a:pt x="7" y="21"/>
                    <a:pt x="6" y="21"/>
                    <a:pt x="5" y="22"/>
                  </a:cubicBezTo>
                  <a:cubicBezTo>
                    <a:pt x="4" y="23"/>
                    <a:pt x="5" y="24"/>
                    <a:pt x="5" y="25"/>
                  </a:cubicBezTo>
                  <a:cubicBezTo>
                    <a:pt x="5" y="28"/>
                    <a:pt x="5" y="30"/>
                    <a:pt x="4" y="32"/>
                  </a:cubicBezTo>
                  <a:cubicBezTo>
                    <a:pt x="4" y="35"/>
                    <a:pt x="3" y="37"/>
                    <a:pt x="2" y="40"/>
                  </a:cubicBezTo>
                  <a:cubicBezTo>
                    <a:pt x="1" y="43"/>
                    <a:pt x="3" y="46"/>
                    <a:pt x="4" y="49"/>
                  </a:cubicBezTo>
                  <a:cubicBezTo>
                    <a:pt x="4" y="52"/>
                    <a:pt x="3" y="54"/>
                    <a:pt x="3" y="56"/>
                  </a:cubicBezTo>
                  <a:cubicBezTo>
                    <a:pt x="3" y="57"/>
                    <a:pt x="4" y="58"/>
                    <a:pt x="4" y="59"/>
                  </a:cubicBezTo>
                  <a:cubicBezTo>
                    <a:pt x="5" y="60"/>
                    <a:pt x="5" y="62"/>
                    <a:pt x="5" y="63"/>
                  </a:cubicBezTo>
                  <a:cubicBezTo>
                    <a:pt x="6" y="66"/>
                    <a:pt x="9" y="67"/>
                    <a:pt x="10" y="70"/>
                  </a:cubicBezTo>
                  <a:cubicBezTo>
                    <a:pt x="11" y="72"/>
                    <a:pt x="11" y="71"/>
                    <a:pt x="12" y="70"/>
                  </a:cubicBezTo>
                  <a:cubicBezTo>
                    <a:pt x="12" y="70"/>
                    <a:pt x="13" y="73"/>
                    <a:pt x="13" y="73"/>
                  </a:cubicBezTo>
                  <a:cubicBezTo>
                    <a:pt x="13" y="73"/>
                    <a:pt x="12" y="72"/>
                    <a:pt x="12" y="73"/>
                  </a:cubicBezTo>
                  <a:cubicBezTo>
                    <a:pt x="12" y="74"/>
                    <a:pt x="12" y="75"/>
                    <a:pt x="13" y="76"/>
                  </a:cubicBezTo>
                  <a:cubicBezTo>
                    <a:pt x="14" y="76"/>
                    <a:pt x="14" y="76"/>
                    <a:pt x="15" y="77"/>
                  </a:cubicBezTo>
                  <a:cubicBezTo>
                    <a:pt x="16" y="78"/>
                    <a:pt x="14" y="79"/>
                    <a:pt x="15" y="80"/>
                  </a:cubicBezTo>
                  <a:cubicBezTo>
                    <a:pt x="17" y="83"/>
                    <a:pt x="21" y="85"/>
                    <a:pt x="21" y="88"/>
                  </a:cubicBezTo>
                  <a:cubicBezTo>
                    <a:pt x="22" y="90"/>
                    <a:pt x="23" y="90"/>
                    <a:pt x="25" y="91"/>
                  </a:cubicBezTo>
                  <a:cubicBezTo>
                    <a:pt x="27" y="92"/>
                    <a:pt x="29" y="93"/>
                    <a:pt x="31" y="93"/>
                  </a:cubicBezTo>
                  <a:cubicBezTo>
                    <a:pt x="33" y="93"/>
                    <a:pt x="35" y="95"/>
                    <a:pt x="36" y="96"/>
                  </a:cubicBezTo>
                  <a:cubicBezTo>
                    <a:pt x="36" y="97"/>
                    <a:pt x="40" y="101"/>
                    <a:pt x="39" y="102"/>
                  </a:cubicBezTo>
                  <a:cubicBezTo>
                    <a:pt x="43" y="101"/>
                    <a:pt x="48" y="100"/>
                    <a:pt x="52" y="101"/>
                  </a:cubicBezTo>
                  <a:cubicBezTo>
                    <a:pt x="58" y="103"/>
                    <a:pt x="63" y="106"/>
                    <a:pt x="68" y="108"/>
                  </a:cubicBezTo>
                  <a:close/>
                </a:path>
              </a:pathLst>
            </a:custGeom>
            <a:solidFill>
              <a:schemeClr val="accent1"/>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68" name="Freeform 642">
              <a:extLst>
                <a:ext uri="{FF2B5EF4-FFF2-40B4-BE49-F238E27FC236}">
                  <a16:creationId xmlns:a16="http://schemas.microsoft.com/office/drawing/2014/main" id="{5F655BBE-36E4-8444-A335-612DA4D02880}"/>
                </a:ext>
              </a:extLst>
            </p:cNvPr>
            <p:cNvSpPr>
              <a:spLocks noEditPoints="1"/>
            </p:cNvSpPr>
            <p:nvPr/>
          </p:nvSpPr>
          <p:spPr bwMode="auto">
            <a:xfrm>
              <a:off x="5133309" y="4907791"/>
              <a:ext cx="3984080" cy="2048308"/>
            </a:xfrm>
            <a:custGeom>
              <a:avLst/>
              <a:gdLst>
                <a:gd name="T0" fmla="*/ 255 w 427"/>
                <a:gd name="T1" fmla="*/ 181 h 219"/>
                <a:gd name="T2" fmla="*/ 299 w 427"/>
                <a:gd name="T3" fmla="*/ 195 h 219"/>
                <a:gd name="T4" fmla="*/ 296 w 427"/>
                <a:gd name="T5" fmla="*/ 215 h 219"/>
                <a:gd name="T6" fmla="*/ 332 w 427"/>
                <a:gd name="T7" fmla="*/ 200 h 219"/>
                <a:gd name="T8" fmla="*/ 366 w 427"/>
                <a:gd name="T9" fmla="*/ 196 h 219"/>
                <a:gd name="T10" fmla="*/ 383 w 427"/>
                <a:gd name="T11" fmla="*/ 200 h 219"/>
                <a:gd name="T12" fmla="*/ 391 w 427"/>
                <a:gd name="T13" fmla="*/ 201 h 219"/>
                <a:gd name="T14" fmla="*/ 380 w 427"/>
                <a:gd name="T15" fmla="*/ 188 h 219"/>
                <a:gd name="T16" fmla="*/ 382 w 427"/>
                <a:gd name="T17" fmla="*/ 176 h 219"/>
                <a:gd name="T18" fmla="*/ 354 w 427"/>
                <a:gd name="T19" fmla="*/ 180 h 219"/>
                <a:gd name="T20" fmla="*/ 414 w 427"/>
                <a:gd name="T21" fmla="*/ 160 h 219"/>
                <a:gd name="T22" fmla="*/ 417 w 427"/>
                <a:gd name="T23" fmla="*/ 144 h 219"/>
                <a:gd name="T24" fmla="*/ 415 w 427"/>
                <a:gd name="T25" fmla="*/ 139 h 219"/>
                <a:gd name="T26" fmla="*/ 394 w 427"/>
                <a:gd name="T27" fmla="*/ 126 h 219"/>
                <a:gd name="T28" fmla="*/ 390 w 427"/>
                <a:gd name="T29" fmla="*/ 110 h 219"/>
                <a:gd name="T30" fmla="*/ 378 w 427"/>
                <a:gd name="T31" fmla="*/ 104 h 219"/>
                <a:gd name="T32" fmla="*/ 364 w 427"/>
                <a:gd name="T33" fmla="*/ 112 h 219"/>
                <a:gd name="T34" fmla="*/ 356 w 427"/>
                <a:gd name="T35" fmla="*/ 107 h 219"/>
                <a:gd name="T36" fmla="*/ 342 w 427"/>
                <a:gd name="T37" fmla="*/ 85 h 219"/>
                <a:gd name="T38" fmla="*/ 314 w 427"/>
                <a:gd name="T39" fmla="*/ 91 h 219"/>
                <a:gd name="T40" fmla="*/ 320 w 427"/>
                <a:gd name="T41" fmla="*/ 116 h 219"/>
                <a:gd name="T42" fmla="*/ 306 w 427"/>
                <a:gd name="T43" fmla="*/ 159 h 219"/>
                <a:gd name="T44" fmla="*/ 292 w 427"/>
                <a:gd name="T45" fmla="*/ 135 h 219"/>
                <a:gd name="T46" fmla="*/ 250 w 427"/>
                <a:gd name="T47" fmla="*/ 119 h 219"/>
                <a:gd name="T48" fmla="*/ 237 w 427"/>
                <a:gd name="T49" fmla="*/ 86 h 219"/>
                <a:gd name="T50" fmla="*/ 246 w 427"/>
                <a:gd name="T51" fmla="*/ 77 h 219"/>
                <a:gd name="T52" fmla="*/ 246 w 427"/>
                <a:gd name="T53" fmla="*/ 70 h 219"/>
                <a:gd name="T54" fmla="*/ 263 w 427"/>
                <a:gd name="T55" fmla="*/ 58 h 219"/>
                <a:gd name="T56" fmla="*/ 276 w 427"/>
                <a:gd name="T57" fmla="*/ 48 h 219"/>
                <a:gd name="T58" fmla="*/ 293 w 427"/>
                <a:gd name="T59" fmla="*/ 36 h 219"/>
                <a:gd name="T60" fmla="*/ 276 w 427"/>
                <a:gd name="T61" fmla="*/ 23 h 219"/>
                <a:gd name="T62" fmla="*/ 262 w 427"/>
                <a:gd name="T63" fmla="*/ 35 h 219"/>
                <a:gd name="T64" fmla="*/ 252 w 427"/>
                <a:gd name="T65" fmla="*/ 23 h 219"/>
                <a:gd name="T66" fmla="*/ 241 w 427"/>
                <a:gd name="T67" fmla="*/ 10 h 219"/>
                <a:gd name="T68" fmla="*/ 223 w 427"/>
                <a:gd name="T69" fmla="*/ 6 h 219"/>
                <a:gd name="T70" fmla="*/ 232 w 427"/>
                <a:gd name="T71" fmla="*/ 27 h 219"/>
                <a:gd name="T72" fmla="*/ 226 w 427"/>
                <a:gd name="T73" fmla="*/ 40 h 219"/>
                <a:gd name="T74" fmla="*/ 218 w 427"/>
                <a:gd name="T75" fmla="*/ 37 h 219"/>
                <a:gd name="T76" fmla="*/ 164 w 427"/>
                <a:gd name="T77" fmla="*/ 29 h 219"/>
                <a:gd name="T78" fmla="*/ 166 w 427"/>
                <a:gd name="T79" fmla="*/ 41 h 219"/>
                <a:gd name="T80" fmla="*/ 160 w 427"/>
                <a:gd name="T81" fmla="*/ 40 h 219"/>
                <a:gd name="T82" fmla="*/ 133 w 427"/>
                <a:gd name="T83" fmla="*/ 30 h 219"/>
                <a:gd name="T84" fmla="*/ 83 w 427"/>
                <a:gd name="T85" fmla="*/ 23 h 219"/>
                <a:gd name="T86" fmla="*/ 71 w 427"/>
                <a:gd name="T87" fmla="*/ 18 h 219"/>
                <a:gd name="T88" fmla="*/ 50 w 427"/>
                <a:gd name="T89" fmla="*/ 24 h 219"/>
                <a:gd name="T90" fmla="*/ 49 w 427"/>
                <a:gd name="T91" fmla="*/ 22 h 219"/>
                <a:gd name="T92" fmla="*/ 29 w 427"/>
                <a:gd name="T93" fmla="*/ 23 h 219"/>
                <a:gd name="T94" fmla="*/ 21 w 427"/>
                <a:gd name="T95" fmla="*/ 28 h 219"/>
                <a:gd name="T96" fmla="*/ 3 w 427"/>
                <a:gd name="T97" fmla="*/ 97 h 219"/>
                <a:gd name="T98" fmla="*/ 40 w 427"/>
                <a:gd name="T99" fmla="*/ 116 h 219"/>
                <a:gd name="T100" fmla="*/ 53 w 427"/>
                <a:gd name="T101" fmla="*/ 141 h 219"/>
                <a:gd name="T102" fmla="*/ 62 w 427"/>
                <a:gd name="T103" fmla="*/ 150 h 219"/>
                <a:gd name="T104" fmla="*/ 67 w 427"/>
                <a:gd name="T105" fmla="*/ 160 h 219"/>
                <a:gd name="T106" fmla="*/ 80 w 427"/>
                <a:gd name="T107" fmla="*/ 166 h 219"/>
                <a:gd name="T108" fmla="*/ 133 w 427"/>
                <a:gd name="T109" fmla="*/ 176 h 219"/>
                <a:gd name="T110" fmla="*/ 97 w 427"/>
                <a:gd name="T111" fmla="*/ 57 h 219"/>
                <a:gd name="T112" fmla="*/ 87 w 427"/>
                <a:gd name="T113" fmla="*/ 51 h 219"/>
                <a:gd name="T114" fmla="*/ 113 w 427"/>
                <a:gd name="T115" fmla="*/ 49 h 219"/>
                <a:gd name="T116" fmla="*/ 142 w 427"/>
                <a:gd name="T117" fmla="*/ 85 h 219"/>
                <a:gd name="T118" fmla="*/ 131 w 427"/>
                <a:gd name="T119" fmla="*/ 85 h 219"/>
                <a:gd name="T120" fmla="*/ 160 w 427"/>
                <a:gd name="T121" fmla="*/ 78 h 219"/>
                <a:gd name="T122" fmla="*/ 210 w 427"/>
                <a:gd name="T123" fmla="*/ 150 h 219"/>
                <a:gd name="T124" fmla="*/ 222 w 427"/>
                <a:gd name="T125" fmla="*/ 165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27" h="219">
                  <a:moveTo>
                    <a:pt x="229" y="174"/>
                  </a:moveTo>
                  <a:cubicBezTo>
                    <a:pt x="229" y="174"/>
                    <a:pt x="229" y="173"/>
                    <a:pt x="229" y="173"/>
                  </a:cubicBezTo>
                  <a:cubicBezTo>
                    <a:pt x="229" y="173"/>
                    <a:pt x="232" y="177"/>
                    <a:pt x="232" y="177"/>
                  </a:cubicBezTo>
                  <a:cubicBezTo>
                    <a:pt x="234" y="177"/>
                    <a:pt x="235" y="178"/>
                    <a:pt x="236" y="178"/>
                  </a:cubicBezTo>
                  <a:cubicBezTo>
                    <a:pt x="238" y="178"/>
                    <a:pt x="238" y="177"/>
                    <a:pt x="239" y="178"/>
                  </a:cubicBezTo>
                  <a:cubicBezTo>
                    <a:pt x="242" y="179"/>
                    <a:pt x="244" y="180"/>
                    <a:pt x="246" y="181"/>
                  </a:cubicBezTo>
                  <a:cubicBezTo>
                    <a:pt x="247" y="182"/>
                    <a:pt x="248" y="181"/>
                    <a:pt x="249" y="181"/>
                  </a:cubicBezTo>
                  <a:cubicBezTo>
                    <a:pt x="250" y="180"/>
                    <a:pt x="251" y="180"/>
                    <a:pt x="252" y="180"/>
                  </a:cubicBezTo>
                  <a:cubicBezTo>
                    <a:pt x="253" y="180"/>
                    <a:pt x="254" y="181"/>
                    <a:pt x="255" y="181"/>
                  </a:cubicBezTo>
                  <a:cubicBezTo>
                    <a:pt x="257" y="181"/>
                    <a:pt x="258" y="180"/>
                    <a:pt x="259" y="179"/>
                  </a:cubicBezTo>
                  <a:cubicBezTo>
                    <a:pt x="260" y="178"/>
                    <a:pt x="263" y="175"/>
                    <a:pt x="264" y="175"/>
                  </a:cubicBezTo>
                  <a:cubicBezTo>
                    <a:pt x="264" y="175"/>
                    <a:pt x="265" y="176"/>
                    <a:pt x="265" y="176"/>
                  </a:cubicBezTo>
                  <a:cubicBezTo>
                    <a:pt x="267" y="176"/>
                    <a:pt x="268" y="176"/>
                    <a:pt x="269" y="176"/>
                  </a:cubicBezTo>
                  <a:cubicBezTo>
                    <a:pt x="273" y="176"/>
                    <a:pt x="272" y="179"/>
                    <a:pt x="274" y="181"/>
                  </a:cubicBezTo>
                  <a:cubicBezTo>
                    <a:pt x="275" y="182"/>
                    <a:pt x="279" y="181"/>
                    <a:pt x="279" y="183"/>
                  </a:cubicBezTo>
                  <a:cubicBezTo>
                    <a:pt x="279" y="185"/>
                    <a:pt x="280" y="187"/>
                    <a:pt x="281" y="189"/>
                  </a:cubicBezTo>
                  <a:cubicBezTo>
                    <a:pt x="281" y="194"/>
                    <a:pt x="290" y="193"/>
                    <a:pt x="293" y="194"/>
                  </a:cubicBezTo>
                  <a:cubicBezTo>
                    <a:pt x="295" y="194"/>
                    <a:pt x="298" y="194"/>
                    <a:pt x="299" y="195"/>
                  </a:cubicBezTo>
                  <a:cubicBezTo>
                    <a:pt x="300" y="196"/>
                    <a:pt x="305" y="201"/>
                    <a:pt x="304" y="201"/>
                  </a:cubicBezTo>
                  <a:cubicBezTo>
                    <a:pt x="302" y="203"/>
                    <a:pt x="302" y="203"/>
                    <a:pt x="300" y="202"/>
                  </a:cubicBezTo>
                  <a:cubicBezTo>
                    <a:pt x="299" y="201"/>
                    <a:pt x="295" y="199"/>
                    <a:pt x="295" y="199"/>
                  </a:cubicBezTo>
                  <a:cubicBezTo>
                    <a:pt x="295" y="200"/>
                    <a:pt x="298" y="201"/>
                    <a:pt x="297" y="203"/>
                  </a:cubicBezTo>
                  <a:cubicBezTo>
                    <a:pt x="296" y="204"/>
                    <a:pt x="295" y="206"/>
                    <a:pt x="295" y="207"/>
                  </a:cubicBezTo>
                  <a:cubicBezTo>
                    <a:pt x="295" y="209"/>
                    <a:pt x="295" y="210"/>
                    <a:pt x="294" y="211"/>
                  </a:cubicBezTo>
                  <a:cubicBezTo>
                    <a:pt x="294" y="212"/>
                    <a:pt x="291" y="213"/>
                    <a:pt x="291" y="213"/>
                  </a:cubicBezTo>
                  <a:cubicBezTo>
                    <a:pt x="290" y="214"/>
                    <a:pt x="287" y="219"/>
                    <a:pt x="291" y="219"/>
                  </a:cubicBezTo>
                  <a:cubicBezTo>
                    <a:pt x="292" y="219"/>
                    <a:pt x="294" y="217"/>
                    <a:pt x="296" y="215"/>
                  </a:cubicBezTo>
                  <a:cubicBezTo>
                    <a:pt x="298" y="214"/>
                    <a:pt x="299" y="216"/>
                    <a:pt x="301" y="215"/>
                  </a:cubicBezTo>
                  <a:cubicBezTo>
                    <a:pt x="304" y="215"/>
                    <a:pt x="305" y="213"/>
                    <a:pt x="308" y="213"/>
                  </a:cubicBezTo>
                  <a:cubicBezTo>
                    <a:pt x="308" y="211"/>
                    <a:pt x="308" y="212"/>
                    <a:pt x="306" y="211"/>
                  </a:cubicBezTo>
                  <a:cubicBezTo>
                    <a:pt x="305" y="211"/>
                    <a:pt x="305" y="210"/>
                    <a:pt x="306" y="210"/>
                  </a:cubicBezTo>
                  <a:cubicBezTo>
                    <a:pt x="307" y="208"/>
                    <a:pt x="308" y="207"/>
                    <a:pt x="311" y="207"/>
                  </a:cubicBezTo>
                  <a:cubicBezTo>
                    <a:pt x="312" y="207"/>
                    <a:pt x="315" y="205"/>
                    <a:pt x="317" y="206"/>
                  </a:cubicBezTo>
                  <a:cubicBezTo>
                    <a:pt x="319" y="207"/>
                    <a:pt x="320" y="203"/>
                    <a:pt x="322" y="206"/>
                  </a:cubicBezTo>
                  <a:cubicBezTo>
                    <a:pt x="324" y="204"/>
                    <a:pt x="325" y="203"/>
                    <a:pt x="327" y="201"/>
                  </a:cubicBezTo>
                  <a:cubicBezTo>
                    <a:pt x="329" y="200"/>
                    <a:pt x="330" y="200"/>
                    <a:pt x="332" y="200"/>
                  </a:cubicBezTo>
                  <a:cubicBezTo>
                    <a:pt x="335" y="200"/>
                    <a:pt x="339" y="200"/>
                    <a:pt x="342" y="200"/>
                  </a:cubicBezTo>
                  <a:cubicBezTo>
                    <a:pt x="345" y="200"/>
                    <a:pt x="346" y="201"/>
                    <a:pt x="347" y="199"/>
                  </a:cubicBezTo>
                  <a:cubicBezTo>
                    <a:pt x="348" y="198"/>
                    <a:pt x="349" y="199"/>
                    <a:pt x="350" y="198"/>
                  </a:cubicBezTo>
                  <a:cubicBezTo>
                    <a:pt x="351" y="196"/>
                    <a:pt x="352" y="195"/>
                    <a:pt x="352" y="193"/>
                  </a:cubicBezTo>
                  <a:cubicBezTo>
                    <a:pt x="353" y="191"/>
                    <a:pt x="353" y="190"/>
                    <a:pt x="354" y="188"/>
                  </a:cubicBezTo>
                  <a:cubicBezTo>
                    <a:pt x="355" y="187"/>
                    <a:pt x="356" y="186"/>
                    <a:pt x="357" y="185"/>
                  </a:cubicBezTo>
                  <a:cubicBezTo>
                    <a:pt x="358" y="184"/>
                    <a:pt x="359" y="187"/>
                    <a:pt x="361" y="186"/>
                  </a:cubicBezTo>
                  <a:cubicBezTo>
                    <a:pt x="363" y="184"/>
                    <a:pt x="365" y="187"/>
                    <a:pt x="365" y="189"/>
                  </a:cubicBezTo>
                  <a:cubicBezTo>
                    <a:pt x="365" y="190"/>
                    <a:pt x="364" y="196"/>
                    <a:pt x="366" y="196"/>
                  </a:cubicBezTo>
                  <a:cubicBezTo>
                    <a:pt x="367" y="197"/>
                    <a:pt x="368" y="199"/>
                    <a:pt x="369" y="201"/>
                  </a:cubicBezTo>
                  <a:cubicBezTo>
                    <a:pt x="370" y="199"/>
                    <a:pt x="381" y="196"/>
                    <a:pt x="381" y="196"/>
                  </a:cubicBezTo>
                  <a:cubicBezTo>
                    <a:pt x="381" y="195"/>
                    <a:pt x="380" y="195"/>
                    <a:pt x="380" y="194"/>
                  </a:cubicBezTo>
                  <a:cubicBezTo>
                    <a:pt x="380" y="194"/>
                    <a:pt x="382" y="196"/>
                    <a:pt x="382" y="196"/>
                  </a:cubicBezTo>
                  <a:cubicBezTo>
                    <a:pt x="382" y="197"/>
                    <a:pt x="380" y="197"/>
                    <a:pt x="380" y="197"/>
                  </a:cubicBezTo>
                  <a:cubicBezTo>
                    <a:pt x="380" y="197"/>
                    <a:pt x="386" y="198"/>
                    <a:pt x="386" y="198"/>
                  </a:cubicBezTo>
                  <a:cubicBezTo>
                    <a:pt x="386" y="198"/>
                    <a:pt x="386" y="198"/>
                    <a:pt x="386" y="198"/>
                  </a:cubicBezTo>
                  <a:cubicBezTo>
                    <a:pt x="386" y="198"/>
                    <a:pt x="386" y="199"/>
                    <a:pt x="386" y="199"/>
                  </a:cubicBezTo>
                  <a:cubicBezTo>
                    <a:pt x="385" y="199"/>
                    <a:pt x="384" y="199"/>
                    <a:pt x="383" y="200"/>
                  </a:cubicBezTo>
                  <a:cubicBezTo>
                    <a:pt x="383" y="201"/>
                    <a:pt x="382" y="198"/>
                    <a:pt x="382" y="198"/>
                  </a:cubicBezTo>
                  <a:cubicBezTo>
                    <a:pt x="381" y="198"/>
                    <a:pt x="381" y="199"/>
                    <a:pt x="381" y="199"/>
                  </a:cubicBezTo>
                  <a:cubicBezTo>
                    <a:pt x="381" y="199"/>
                    <a:pt x="381" y="198"/>
                    <a:pt x="380" y="199"/>
                  </a:cubicBezTo>
                  <a:cubicBezTo>
                    <a:pt x="379" y="200"/>
                    <a:pt x="378" y="200"/>
                    <a:pt x="377" y="201"/>
                  </a:cubicBezTo>
                  <a:cubicBezTo>
                    <a:pt x="375" y="202"/>
                    <a:pt x="371" y="205"/>
                    <a:pt x="373" y="208"/>
                  </a:cubicBezTo>
                  <a:cubicBezTo>
                    <a:pt x="376" y="210"/>
                    <a:pt x="378" y="208"/>
                    <a:pt x="379" y="207"/>
                  </a:cubicBezTo>
                  <a:cubicBezTo>
                    <a:pt x="380" y="206"/>
                    <a:pt x="384" y="203"/>
                    <a:pt x="384" y="202"/>
                  </a:cubicBezTo>
                  <a:cubicBezTo>
                    <a:pt x="384" y="203"/>
                    <a:pt x="386" y="204"/>
                    <a:pt x="387" y="203"/>
                  </a:cubicBezTo>
                  <a:cubicBezTo>
                    <a:pt x="387" y="202"/>
                    <a:pt x="390" y="201"/>
                    <a:pt x="391" y="201"/>
                  </a:cubicBezTo>
                  <a:cubicBezTo>
                    <a:pt x="393" y="200"/>
                    <a:pt x="395" y="199"/>
                    <a:pt x="397" y="199"/>
                  </a:cubicBezTo>
                  <a:cubicBezTo>
                    <a:pt x="398" y="199"/>
                    <a:pt x="398" y="199"/>
                    <a:pt x="398" y="198"/>
                  </a:cubicBezTo>
                  <a:cubicBezTo>
                    <a:pt x="397" y="197"/>
                    <a:pt x="398" y="197"/>
                    <a:pt x="398" y="197"/>
                  </a:cubicBezTo>
                  <a:cubicBezTo>
                    <a:pt x="398" y="196"/>
                    <a:pt x="396" y="197"/>
                    <a:pt x="395" y="196"/>
                  </a:cubicBezTo>
                  <a:cubicBezTo>
                    <a:pt x="394" y="196"/>
                    <a:pt x="395" y="194"/>
                    <a:pt x="393" y="196"/>
                  </a:cubicBezTo>
                  <a:cubicBezTo>
                    <a:pt x="391" y="197"/>
                    <a:pt x="387" y="196"/>
                    <a:pt x="385" y="195"/>
                  </a:cubicBezTo>
                  <a:cubicBezTo>
                    <a:pt x="384" y="195"/>
                    <a:pt x="385" y="193"/>
                    <a:pt x="384" y="193"/>
                  </a:cubicBezTo>
                  <a:cubicBezTo>
                    <a:pt x="384" y="193"/>
                    <a:pt x="382" y="193"/>
                    <a:pt x="381" y="192"/>
                  </a:cubicBezTo>
                  <a:cubicBezTo>
                    <a:pt x="380" y="192"/>
                    <a:pt x="380" y="189"/>
                    <a:pt x="380" y="188"/>
                  </a:cubicBezTo>
                  <a:cubicBezTo>
                    <a:pt x="380" y="187"/>
                    <a:pt x="378" y="188"/>
                    <a:pt x="377" y="187"/>
                  </a:cubicBezTo>
                  <a:cubicBezTo>
                    <a:pt x="377" y="187"/>
                    <a:pt x="379" y="185"/>
                    <a:pt x="379" y="185"/>
                  </a:cubicBezTo>
                  <a:cubicBezTo>
                    <a:pt x="380" y="184"/>
                    <a:pt x="380" y="181"/>
                    <a:pt x="378" y="181"/>
                  </a:cubicBezTo>
                  <a:cubicBezTo>
                    <a:pt x="378" y="181"/>
                    <a:pt x="376" y="185"/>
                    <a:pt x="375" y="183"/>
                  </a:cubicBezTo>
                  <a:cubicBezTo>
                    <a:pt x="375" y="181"/>
                    <a:pt x="374" y="182"/>
                    <a:pt x="373" y="181"/>
                  </a:cubicBezTo>
                  <a:cubicBezTo>
                    <a:pt x="373" y="180"/>
                    <a:pt x="376" y="181"/>
                    <a:pt x="376" y="181"/>
                  </a:cubicBezTo>
                  <a:cubicBezTo>
                    <a:pt x="378" y="181"/>
                    <a:pt x="379" y="180"/>
                    <a:pt x="380" y="180"/>
                  </a:cubicBezTo>
                  <a:cubicBezTo>
                    <a:pt x="381" y="179"/>
                    <a:pt x="382" y="179"/>
                    <a:pt x="383" y="179"/>
                  </a:cubicBezTo>
                  <a:cubicBezTo>
                    <a:pt x="384" y="178"/>
                    <a:pt x="382" y="176"/>
                    <a:pt x="382" y="176"/>
                  </a:cubicBezTo>
                  <a:cubicBezTo>
                    <a:pt x="382" y="176"/>
                    <a:pt x="383" y="176"/>
                    <a:pt x="383" y="176"/>
                  </a:cubicBezTo>
                  <a:cubicBezTo>
                    <a:pt x="383" y="176"/>
                    <a:pt x="379" y="174"/>
                    <a:pt x="379" y="174"/>
                  </a:cubicBezTo>
                  <a:cubicBezTo>
                    <a:pt x="377" y="173"/>
                    <a:pt x="375" y="173"/>
                    <a:pt x="373" y="174"/>
                  </a:cubicBezTo>
                  <a:cubicBezTo>
                    <a:pt x="369" y="175"/>
                    <a:pt x="366" y="176"/>
                    <a:pt x="363" y="178"/>
                  </a:cubicBezTo>
                  <a:cubicBezTo>
                    <a:pt x="360" y="179"/>
                    <a:pt x="358" y="181"/>
                    <a:pt x="355" y="183"/>
                  </a:cubicBezTo>
                  <a:cubicBezTo>
                    <a:pt x="354" y="184"/>
                    <a:pt x="353" y="185"/>
                    <a:pt x="352" y="187"/>
                  </a:cubicBezTo>
                  <a:cubicBezTo>
                    <a:pt x="352" y="187"/>
                    <a:pt x="348" y="189"/>
                    <a:pt x="348" y="189"/>
                  </a:cubicBezTo>
                  <a:cubicBezTo>
                    <a:pt x="348" y="188"/>
                    <a:pt x="353" y="184"/>
                    <a:pt x="354" y="183"/>
                  </a:cubicBezTo>
                  <a:cubicBezTo>
                    <a:pt x="354" y="182"/>
                    <a:pt x="355" y="181"/>
                    <a:pt x="354" y="180"/>
                  </a:cubicBezTo>
                  <a:cubicBezTo>
                    <a:pt x="353" y="180"/>
                    <a:pt x="351" y="179"/>
                    <a:pt x="350" y="179"/>
                  </a:cubicBezTo>
                  <a:cubicBezTo>
                    <a:pt x="351" y="179"/>
                    <a:pt x="353" y="180"/>
                    <a:pt x="354" y="180"/>
                  </a:cubicBezTo>
                  <a:cubicBezTo>
                    <a:pt x="356" y="181"/>
                    <a:pt x="358" y="178"/>
                    <a:pt x="359" y="177"/>
                  </a:cubicBezTo>
                  <a:cubicBezTo>
                    <a:pt x="360" y="176"/>
                    <a:pt x="361" y="174"/>
                    <a:pt x="363" y="173"/>
                  </a:cubicBezTo>
                  <a:cubicBezTo>
                    <a:pt x="365" y="173"/>
                    <a:pt x="367" y="174"/>
                    <a:pt x="368" y="172"/>
                  </a:cubicBezTo>
                  <a:cubicBezTo>
                    <a:pt x="369" y="168"/>
                    <a:pt x="371" y="167"/>
                    <a:pt x="375" y="167"/>
                  </a:cubicBezTo>
                  <a:cubicBezTo>
                    <a:pt x="379" y="167"/>
                    <a:pt x="383" y="167"/>
                    <a:pt x="387" y="167"/>
                  </a:cubicBezTo>
                  <a:cubicBezTo>
                    <a:pt x="394" y="167"/>
                    <a:pt x="404" y="169"/>
                    <a:pt x="409" y="163"/>
                  </a:cubicBezTo>
                  <a:cubicBezTo>
                    <a:pt x="411" y="161"/>
                    <a:pt x="412" y="160"/>
                    <a:pt x="414" y="160"/>
                  </a:cubicBezTo>
                  <a:cubicBezTo>
                    <a:pt x="416" y="160"/>
                    <a:pt x="418" y="160"/>
                    <a:pt x="421" y="158"/>
                  </a:cubicBezTo>
                  <a:cubicBezTo>
                    <a:pt x="422" y="158"/>
                    <a:pt x="425" y="156"/>
                    <a:pt x="425" y="155"/>
                  </a:cubicBezTo>
                  <a:cubicBezTo>
                    <a:pt x="427" y="152"/>
                    <a:pt x="422" y="153"/>
                    <a:pt x="422" y="152"/>
                  </a:cubicBezTo>
                  <a:cubicBezTo>
                    <a:pt x="422" y="151"/>
                    <a:pt x="424" y="151"/>
                    <a:pt x="424" y="151"/>
                  </a:cubicBezTo>
                  <a:cubicBezTo>
                    <a:pt x="425" y="150"/>
                    <a:pt x="424" y="149"/>
                    <a:pt x="424" y="148"/>
                  </a:cubicBezTo>
                  <a:cubicBezTo>
                    <a:pt x="424" y="148"/>
                    <a:pt x="425" y="147"/>
                    <a:pt x="425" y="147"/>
                  </a:cubicBezTo>
                  <a:cubicBezTo>
                    <a:pt x="425" y="146"/>
                    <a:pt x="423" y="145"/>
                    <a:pt x="423" y="145"/>
                  </a:cubicBezTo>
                  <a:cubicBezTo>
                    <a:pt x="422" y="144"/>
                    <a:pt x="421" y="144"/>
                    <a:pt x="421" y="143"/>
                  </a:cubicBezTo>
                  <a:cubicBezTo>
                    <a:pt x="420" y="143"/>
                    <a:pt x="418" y="146"/>
                    <a:pt x="417" y="144"/>
                  </a:cubicBezTo>
                  <a:cubicBezTo>
                    <a:pt x="417" y="144"/>
                    <a:pt x="419" y="143"/>
                    <a:pt x="418" y="143"/>
                  </a:cubicBezTo>
                  <a:cubicBezTo>
                    <a:pt x="418" y="142"/>
                    <a:pt x="417" y="141"/>
                    <a:pt x="416" y="141"/>
                  </a:cubicBezTo>
                  <a:cubicBezTo>
                    <a:pt x="415" y="140"/>
                    <a:pt x="411" y="141"/>
                    <a:pt x="410" y="142"/>
                  </a:cubicBezTo>
                  <a:cubicBezTo>
                    <a:pt x="409" y="144"/>
                    <a:pt x="406" y="145"/>
                    <a:pt x="404" y="146"/>
                  </a:cubicBezTo>
                  <a:cubicBezTo>
                    <a:pt x="403" y="146"/>
                    <a:pt x="400" y="144"/>
                    <a:pt x="400" y="143"/>
                  </a:cubicBezTo>
                  <a:cubicBezTo>
                    <a:pt x="400" y="142"/>
                    <a:pt x="403" y="145"/>
                    <a:pt x="403" y="145"/>
                  </a:cubicBezTo>
                  <a:cubicBezTo>
                    <a:pt x="404" y="145"/>
                    <a:pt x="408" y="142"/>
                    <a:pt x="408" y="142"/>
                  </a:cubicBezTo>
                  <a:cubicBezTo>
                    <a:pt x="408" y="142"/>
                    <a:pt x="406" y="141"/>
                    <a:pt x="406" y="141"/>
                  </a:cubicBezTo>
                  <a:cubicBezTo>
                    <a:pt x="409" y="140"/>
                    <a:pt x="412" y="140"/>
                    <a:pt x="415" y="139"/>
                  </a:cubicBezTo>
                  <a:cubicBezTo>
                    <a:pt x="415" y="139"/>
                    <a:pt x="417" y="138"/>
                    <a:pt x="416" y="137"/>
                  </a:cubicBezTo>
                  <a:cubicBezTo>
                    <a:pt x="416" y="137"/>
                    <a:pt x="414" y="135"/>
                    <a:pt x="414" y="135"/>
                  </a:cubicBezTo>
                  <a:cubicBezTo>
                    <a:pt x="412" y="136"/>
                    <a:pt x="410" y="136"/>
                    <a:pt x="409" y="134"/>
                  </a:cubicBezTo>
                  <a:cubicBezTo>
                    <a:pt x="408" y="134"/>
                    <a:pt x="404" y="137"/>
                    <a:pt x="404" y="136"/>
                  </a:cubicBezTo>
                  <a:cubicBezTo>
                    <a:pt x="404" y="136"/>
                    <a:pt x="407" y="133"/>
                    <a:pt x="404" y="134"/>
                  </a:cubicBezTo>
                  <a:cubicBezTo>
                    <a:pt x="404" y="134"/>
                    <a:pt x="400" y="135"/>
                    <a:pt x="400" y="135"/>
                  </a:cubicBezTo>
                  <a:cubicBezTo>
                    <a:pt x="401" y="133"/>
                    <a:pt x="404" y="133"/>
                    <a:pt x="402" y="130"/>
                  </a:cubicBezTo>
                  <a:cubicBezTo>
                    <a:pt x="402" y="130"/>
                    <a:pt x="398" y="128"/>
                    <a:pt x="398" y="128"/>
                  </a:cubicBezTo>
                  <a:cubicBezTo>
                    <a:pt x="396" y="128"/>
                    <a:pt x="396" y="126"/>
                    <a:pt x="394" y="126"/>
                  </a:cubicBezTo>
                  <a:cubicBezTo>
                    <a:pt x="395" y="126"/>
                    <a:pt x="392" y="122"/>
                    <a:pt x="392" y="122"/>
                  </a:cubicBezTo>
                  <a:cubicBezTo>
                    <a:pt x="392" y="122"/>
                    <a:pt x="393" y="123"/>
                    <a:pt x="394" y="123"/>
                  </a:cubicBezTo>
                  <a:cubicBezTo>
                    <a:pt x="395" y="124"/>
                    <a:pt x="395" y="122"/>
                    <a:pt x="396" y="122"/>
                  </a:cubicBezTo>
                  <a:cubicBezTo>
                    <a:pt x="400" y="121"/>
                    <a:pt x="393" y="118"/>
                    <a:pt x="392" y="117"/>
                  </a:cubicBezTo>
                  <a:cubicBezTo>
                    <a:pt x="392" y="118"/>
                    <a:pt x="394" y="116"/>
                    <a:pt x="394" y="116"/>
                  </a:cubicBezTo>
                  <a:cubicBezTo>
                    <a:pt x="395" y="115"/>
                    <a:pt x="393" y="115"/>
                    <a:pt x="392" y="114"/>
                  </a:cubicBezTo>
                  <a:cubicBezTo>
                    <a:pt x="392" y="114"/>
                    <a:pt x="391" y="113"/>
                    <a:pt x="390" y="113"/>
                  </a:cubicBezTo>
                  <a:cubicBezTo>
                    <a:pt x="390" y="113"/>
                    <a:pt x="388" y="113"/>
                    <a:pt x="388" y="113"/>
                  </a:cubicBezTo>
                  <a:cubicBezTo>
                    <a:pt x="389" y="112"/>
                    <a:pt x="391" y="113"/>
                    <a:pt x="390" y="110"/>
                  </a:cubicBezTo>
                  <a:cubicBezTo>
                    <a:pt x="389" y="110"/>
                    <a:pt x="386" y="111"/>
                    <a:pt x="386" y="111"/>
                  </a:cubicBezTo>
                  <a:cubicBezTo>
                    <a:pt x="386" y="110"/>
                    <a:pt x="389" y="110"/>
                    <a:pt x="388" y="108"/>
                  </a:cubicBezTo>
                  <a:cubicBezTo>
                    <a:pt x="388" y="107"/>
                    <a:pt x="388" y="106"/>
                    <a:pt x="387" y="105"/>
                  </a:cubicBezTo>
                  <a:cubicBezTo>
                    <a:pt x="387" y="105"/>
                    <a:pt x="386" y="106"/>
                    <a:pt x="386" y="105"/>
                  </a:cubicBezTo>
                  <a:cubicBezTo>
                    <a:pt x="386" y="106"/>
                    <a:pt x="384" y="102"/>
                    <a:pt x="384" y="102"/>
                  </a:cubicBezTo>
                  <a:cubicBezTo>
                    <a:pt x="383" y="100"/>
                    <a:pt x="382" y="99"/>
                    <a:pt x="382" y="98"/>
                  </a:cubicBezTo>
                  <a:cubicBezTo>
                    <a:pt x="381" y="96"/>
                    <a:pt x="381" y="94"/>
                    <a:pt x="379" y="97"/>
                  </a:cubicBezTo>
                  <a:cubicBezTo>
                    <a:pt x="379" y="97"/>
                    <a:pt x="378" y="101"/>
                    <a:pt x="379" y="100"/>
                  </a:cubicBezTo>
                  <a:cubicBezTo>
                    <a:pt x="375" y="101"/>
                    <a:pt x="377" y="101"/>
                    <a:pt x="378" y="104"/>
                  </a:cubicBezTo>
                  <a:cubicBezTo>
                    <a:pt x="378" y="103"/>
                    <a:pt x="377" y="103"/>
                    <a:pt x="377" y="104"/>
                  </a:cubicBezTo>
                  <a:cubicBezTo>
                    <a:pt x="376" y="104"/>
                    <a:pt x="376" y="104"/>
                    <a:pt x="375" y="105"/>
                  </a:cubicBezTo>
                  <a:cubicBezTo>
                    <a:pt x="375" y="105"/>
                    <a:pt x="377" y="106"/>
                    <a:pt x="377" y="106"/>
                  </a:cubicBezTo>
                  <a:cubicBezTo>
                    <a:pt x="376" y="107"/>
                    <a:pt x="374" y="106"/>
                    <a:pt x="374" y="107"/>
                  </a:cubicBezTo>
                  <a:cubicBezTo>
                    <a:pt x="373" y="108"/>
                    <a:pt x="375" y="110"/>
                    <a:pt x="373" y="111"/>
                  </a:cubicBezTo>
                  <a:cubicBezTo>
                    <a:pt x="374" y="111"/>
                    <a:pt x="372" y="107"/>
                    <a:pt x="370" y="109"/>
                  </a:cubicBezTo>
                  <a:cubicBezTo>
                    <a:pt x="370" y="110"/>
                    <a:pt x="366" y="113"/>
                    <a:pt x="366" y="113"/>
                  </a:cubicBezTo>
                  <a:cubicBezTo>
                    <a:pt x="365" y="113"/>
                    <a:pt x="365" y="112"/>
                    <a:pt x="365" y="111"/>
                  </a:cubicBezTo>
                  <a:cubicBezTo>
                    <a:pt x="364" y="111"/>
                    <a:pt x="364" y="112"/>
                    <a:pt x="364" y="112"/>
                  </a:cubicBezTo>
                  <a:cubicBezTo>
                    <a:pt x="363" y="111"/>
                    <a:pt x="364" y="111"/>
                    <a:pt x="364" y="110"/>
                  </a:cubicBezTo>
                  <a:cubicBezTo>
                    <a:pt x="364" y="111"/>
                    <a:pt x="357" y="116"/>
                    <a:pt x="357" y="115"/>
                  </a:cubicBezTo>
                  <a:cubicBezTo>
                    <a:pt x="356" y="114"/>
                    <a:pt x="360" y="113"/>
                    <a:pt x="361" y="113"/>
                  </a:cubicBezTo>
                  <a:cubicBezTo>
                    <a:pt x="363" y="111"/>
                    <a:pt x="363" y="110"/>
                    <a:pt x="362" y="108"/>
                  </a:cubicBezTo>
                  <a:cubicBezTo>
                    <a:pt x="361" y="107"/>
                    <a:pt x="358" y="107"/>
                    <a:pt x="357" y="107"/>
                  </a:cubicBezTo>
                  <a:cubicBezTo>
                    <a:pt x="356" y="107"/>
                    <a:pt x="356" y="108"/>
                    <a:pt x="356" y="108"/>
                  </a:cubicBezTo>
                  <a:cubicBezTo>
                    <a:pt x="355" y="110"/>
                    <a:pt x="353" y="108"/>
                    <a:pt x="352" y="108"/>
                  </a:cubicBezTo>
                  <a:cubicBezTo>
                    <a:pt x="353" y="108"/>
                    <a:pt x="355" y="106"/>
                    <a:pt x="355" y="106"/>
                  </a:cubicBezTo>
                  <a:cubicBezTo>
                    <a:pt x="355" y="106"/>
                    <a:pt x="356" y="107"/>
                    <a:pt x="356" y="107"/>
                  </a:cubicBezTo>
                  <a:cubicBezTo>
                    <a:pt x="355" y="107"/>
                    <a:pt x="357" y="105"/>
                    <a:pt x="357" y="105"/>
                  </a:cubicBezTo>
                  <a:cubicBezTo>
                    <a:pt x="358" y="103"/>
                    <a:pt x="356" y="104"/>
                    <a:pt x="355" y="103"/>
                  </a:cubicBezTo>
                  <a:cubicBezTo>
                    <a:pt x="355" y="103"/>
                    <a:pt x="356" y="98"/>
                    <a:pt x="354" y="99"/>
                  </a:cubicBezTo>
                  <a:cubicBezTo>
                    <a:pt x="355" y="98"/>
                    <a:pt x="356" y="98"/>
                    <a:pt x="355" y="96"/>
                  </a:cubicBezTo>
                  <a:cubicBezTo>
                    <a:pt x="353" y="95"/>
                    <a:pt x="357" y="94"/>
                    <a:pt x="356" y="92"/>
                  </a:cubicBezTo>
                  <a:cubicBezTo>
                    <a:pt x="356" y="91"/>
                    <a:pt x="354" y="93"/>
                    <a:pt x="353" y="92"/>
                  </a:cubicBezTo>
                  <a:cubicBezTo>
                    <a:pt x="352" y="91"/>
                    <a:pt x="350" y="91"/>
                    <a:pt x="349" y="91"/>
                  </a:cubicBezTo>
                  <a:cubicBezTo>
                    <a:pt x="347" y="90"/>
                    <a:pt x="346" y="90"/>
                    <a:pt x="345" y="88"/>
                  </a:cubicBezTo>
                  <a:cubicBezTo>
                    <a:pt x="345" y="86"/>
                    <a:pt x="342" y="87"/>
                    <a:pt x="342" y="85"/>
                  </a:cubicBezTo>
                  <a:cubicBezTo>
                    <a:pt x="342" y="84"/>
                    <a:pt x="340" y="85"/>
                    <a:pt x="340" y="85"/>
                  </a:cubicBezTo>
                  <a:cubicBezTo>
                    <a:pt x="341" y="83"/>
                    <a:pt x="339" y="83"/>
                    <a:pt x="338" y="82"/>
                  </a:cubicBezTo>
                  <a:cubicBezTo>
                    <a:pt x="336" y="81"/>
                    <a:pt x="336" y="80"/>
                    <a:pt x="334" y="81"/>
                  </a:cubicBezTo>
                  <a:cubicBezTo>
                    <a:pt x="332" y="82"/>
                    <a:pt x="331" y="83"/>
                    <a:pt x="329" y="82"/>
                  </a:cubicBezTo>
                  <a:cubicBezTo>
                    <a:pt x="327" y="81"/>
                    <a:pt x="326" y="83"/>
                    <a:pt x="324" y="82"/>
                  </a:cubicBezTo>
                  <a:cubicBezTo>
                    <a:pt x="322" y="80"/>
                    <a:pt x="320" y="80"/>
                    <a:pt x="318" y="80"/>
                  </a:cubicBezTo>
                  <a:cubicBezTo>
                    <a:pt x="316" y="80"/>
                    <a:pt x="314" y="80"/>
                    <a:pt x="313" y="82"/>
                  </a:cubicBezTo>
                  <a:cubicBezTo>
                    <a:pt x="312" y="84"/>
                    <a:pt x="315" y="85"/>
                    <a:pt x="315" y="86"/>
                  </a:cubicBezTo>
                  <a:cubicBezTo>
                    <a:pt x="316" y="87"/>
                    <a:pt x="315" y="90"/>
                    <a:pt x="314" y="91"/>
                  </a:cubicBezTo>
                  <a:cubicBezTo>
                    <a:pt x="314" y="92"/>
                    <a:pt x="314" y="91"/>
                    <a:pt x="313" y="92"/>
                  </a:cubicBezTo>
                  <a:cubicBezTo>
                    <a:pt x="313" y="92"/>
                    <a:pt x="315" y="94"/>
                    <a:pt x="315" y="94"/>
                  </a:cubicBezTo>
                  <a:cubicBezTo>
                    <a:pt x="315" y="96"/>
                    <a:pt x="316" y="98"/>
                    <a:pt x="316" y="99"/>
                  </a:cubicBezTo>
                  <a:cubicBezTo>
                    <a:pt x="316" y="100"/>
                    <a:pt x="316" y="100"/>
                    <a:pt x="316" y="101"/>
                  </a:cubicBezTo>
                  <a:cubicBezTo>
                    <a:pt x="316" y="102"/>
                    <a:pt x="315" y="101"/>
                    <a:pt x="315" y="101"/>
                  </a:cubicBezTo>
                  <a:cubicBezTo>
                    <a:pt x="314" y="102"/>
                    <a:pt x="314" y="104"/>
                    <a:pt x="314" y="104"/>
                  </a:cubicBezTo>
                  <a:cubicBezTo>
                    <a:pt x="313" y="105"/>
                    <a:pt x="312" y="106"/>
                    <a:pt x="312" y="107"/>
                  </a:cubicBezTo>
                  <a:cubicBezTo>
                    <a:pt x="311" y="109"/>
                    <a:pt x="311" y="109"/>
                    <a:pt x="312" y="110"/>
                  </a:cubicBezTo>
                  <a:cubicBezTo>
                    <a:pt x="315" y="112"/>
                    <a:pt x="318" y="114"/>
                    <a:pt x="320" y="116"/>
                  </a:cubicBezTo>
                  <a:cubicBezTo>
                    <a:pt x="321" y="119"/>
                    <a:pt x="322" y="124"/>
                    <a:pt x="321" y="127"/>
                  </a:cubicBezTo>
                  <a:cubicBezTo>
                    <a:pt x="319" y="131"/>
                    <a:pt x="313" y="133"/>
                    <a:pt x="310" y="135"/>
                  </a:cubicBezTo>
                  <a:cubicBezTo>
                    <a:pt x="309" y="136"/>
                    <a:pt x="308" y="136"/>
                    <a:pt x="307" y="137"/>
                  </a:cubicBezTo>
                  <a:cubicBezTo>
                    <a:pt x="304" y="138"/>
                    <a:pt x="308" y="141"/>
                    <a:pt x="308" y="143"/>
                  </a:cubicBezTo>
                  <a:cubicBezTo>
                    <a:pt x="308" y="143"/>
                    <a:pt x="309" y="145"/>
                    <a:pt x="309" y="146"/>
                  </a:cubicBezTo>
                  <a:cubicBezTo>
                    <a:pt x="309" y="148"/>
                    <a:pt x="309" y="149"/>
                    <a:pt x="310" y="151"/>
                  </a:cubicBezTo>
                  <a:cubicBezTo>
                    <a:pt x="311" y="153"/>
                    <a:pt x="311" y="154"/>
                    <a:pt x="309" y="156"/>
                  </a:cubicBezTo>
                  <a:cubicBezTo>
                    <a:pt x="309" y="156"/>
                    <a:pt x="310" y="160"/>
                    <a:pt x="309" y="161"/>
                  </a:cubicBezTo>
                  <a:cubicBezTo>
                    <a:pt x="308" y="161"/>
                    <a:pt x="307" y="157"/>
                    <a:pt x="306" y="159"/>
                  </a:cubicBezTo>
                  <a:cubicBezTo>
                    <a:pt x="305" y="161"/>
                    <a:pt x="307" y="164"/>
                    <a:pt x="307" y="164"/>
                  </a:cubicBezTo>
                  <a:cubicBezTo>
                    <a:pt x="307" y="163"/>
                    <a:pt x="301" y="158"/>
                    <a:pt x="298" y="161"/>
                  </a:cubicBezTo>
                  <a:cubicBezTo>
                    <a:pt x="299" y="160"/>
                    <a:pt x="302" y="159"/>
                    <a:pt x="300" y="157"/>
                  </a:cubicBezTo>
                  <a:cubicBezTo>
                    <a:pt x="299" y="156"/>
                    <a:pt x="298" y="155"/>
                    <a:pt x="297" y="155"/>
                  </a:cubicBezTo>
                  <a:cubicBezTo>
                    <a:pt x="297" y="154"/>
                    <a:pt x="295" y="154"/>
                    <a:pt x="294" y="154"/>
                  </a:cubicBezTo>
                  <a:cubicBezTo>
                    <a:pt x="294" y="153"/>
                    <a:pt x="295" y="153"/>
                    <a:pt x="294" y="151"/>
                  </a:cubicBezTo>
                  <a:cubicBezTo>
                    <a:pt x="293" y="150"/>
                    <a:pt x="292" y="148"/>
                    <a:pt x="293" y="146"/>
                  </a:cubicBezTo>
                  <a:cubicBezTo>
                    <a:pt x="294" y="143"/>
                    <a:pt x="291" y="142"/>
                    <a:pt x="291" y="140"/>
                  </a:cubicBezTo>
                  <a:cubicBezTo>
                    <a:pt x="291" y="138"/>
                    <a:pt x="293" y="137"/>
                    <a:pt x="292" y="135"/>
                  </a:cubicBezTo>
                  <a:cubicBezTo>
                    <a:pt x="290" y="133"/>
                    <a:pt x="286" y="133"/>
                    <a:pt x="283" y="133"/>
                  </a:cubicBezTo>
                  <a:cubicBezTo>
                    <a:pt x="282" y="133"/>
                    <a:pt x="281" y="133"/>
                    <a:pt x="279" y="133"/>
                  </a:cubicBezTo>
                  <a:cubicBezTo>
                    <a:pt x="279" y="133"/>
                    <a:pt x="277" y="135"/>
                    <a:pt x="277" y="135"/>
                  </a:cubicBezTo>
                  <a:cubicBezTo>
                    <a:pt x="277" y="134"/>
                    <a:pt x="278" y="134"/>
                    <a:pt x="277" y="133"/>
                  </a:cubicBezTo>
                  <a:cubicBezTo>
                    <a:pt x="277" y="132"/>
                    <a:pt x="276" y="131"/>
                    <a:pt x="275" y="131"/>
                  </a:cubicBezTo>
                  <a:cubicBezTo>
                    <a:pt x="273" y="130"/>
                    <a:pt x="271" y="130"/>
                    <a:pt x="269" y="129"/>
                  </a:cubicBezTo>
                  <a:cubicBezTo>
                    <a:pt x="266" y="128"/>
                    <a:pt x="264" y="125"/>
                    <a:pt x="261" y="123"/>
                  </a:cubicBezTo>
                  <a:cubicBezTo>
                    <a:pt x="259" y="122"/>
                    <a:pt x="257" y="121"/>
                    <a:pt x="256" y="121"/>
                  </a:cubicBezTo>
                  <a:cubicBezTo>
                    <a:pt x="254" y="121"/>
                    <a:pt x="252" y="119"/>
                    <a:pt x="250" y="119"/>
                  </a:cubicBezTo>
                  <a:cubicBezTo>
                    <a:pt x="249" y="119"/>
                    <a:pt x="240" y="121"/>
                    <a:pt x="240" y="121"/>
                  </a:cubicBezTo>
                  <a:cubicBezTo>
                    <a:pt x="240" y="120"/>
                    <a:pt x="241" y="120"/>
                    <a:pt x="242" y="119"/>
                  </a:cubicBezTo>
                  <a:cubicBezTo>
                    <a:pt x="242" y="118"/>
                    <a:pt x="241" y="117"/>
                    <a:pt x="241" y="117"/>
                  </a:cubicBezTo>
                  <a:cubicBezTo>
                    <a:pt x="240" y="114"/>
                    <a:pt x="239" y="112"/>
                    <a:pt x="238" y="110"/>
                  </a:cubicBezTo>
                  <a:cubicBezTo>
                    <a:pt x="237" y="108"/>
                    <a:pt x="236" y="108"/>
                    <a:pt x="234" y="108"/>
                  </a:cubicBezTo>
                  <a:cubicBezTo>
                    <a:pt x="231" y="108"/>
                    <a:pt x="230" y="108"/>
                    <a:pt x="230" y="105"/>
                  </a:cubicBezTo>
                  <a:cubicBezTo>
                    <a:pt x="231" y="103"/>
                    <a:pt x="230" y="100"/>
                    <a:pt x="230" y="98"/>
                  </a:cubicBezTo>
                  <a:cubicBezTo>
                    <a:pt x="231" y="95"/>
                    <a:pt x="233" y="93"/>
                    <a:pt x="234" y="90"/>
                  </a:cubicBezTo>
                  <a:cubicBezTo>
                    <a:pt x="235" y="88"/>
                    <a:pt x="235" y="87"/>
                    <a:pt x="237" y="86"/>
                  </a:cubicBezTo>
                  <a:cubicBezTo>
                    <a:pt x="238" y="86"/>
                    <a:pt x="237" y="85"/>
                    <a:pt x="237" y="84"/>
                  </a:cubicBezTo>
                  <a:cubicBezTo>
                    <a:pt x="238" y="84"/>
                    <a:pt x="240" y="82"/>
                    <a:pt x="240" y="82"/>
                  </a:cubicBezTo>
                  <a:cubicBezTo>
                    <a:pt x="240" y="82"/>
                    <a:pt x="240" y="82"/>
                    <a:pt x="239" y="81"/>
                  </a:cubicBezTo>
                  <a:cubicBezTo>
                    <a:pt x="239" y="81"/>
                    <a:pt x="240" y="81"/>
                    <a:pt x="240" y="81"/>
                  </a:cubicBezTo>
                  <a:cubicBezTo>
                    <a:pt x="240" y="79"/>
                    <a:pt x="242" y="80"/>
                    <a:pt x="243" y="80"/>
                  </a:cubicBezTo>
                  <a:cubicBezTo>
                    <a:pt x="244" y="80"/>
                    <a:pt x="244" y="79"/>
                    <a:pt x="244" y="79"/>
                  </a:cubicBezTo>
                  <a:cubicBezTo>
                    <a:pt x="245" y="77"/>
                    <a:pt x="243" y="78"/>
                    <a:pt x="242" y="77"/>
                  </a:cubicBezTo>
                  <a:cubicBezTo>
                    <a:pt x="242" y="77"/>
                    <a:pt x="244" y="77"/>
                    <a:pt x="244" y="77"/>
                  </a:cubicBezTo>
                  <a:cubicBezTo>
                    <a:pt x="245" y="76"/>
                    <a:pt x="246" y="77"/>
                    <a:pt x="246" y="77"/>
                  </a:cubicBezTo>
                  <a:cubicBezTo>
                    <a:pt x="248" y="79"/>
                    <a:pt x="248" y="77"/>
                    <a:pt x="250" y="76"/>
                  </a:cubicBezTo>
                  <a:cubicBezTo>
                    <a:pt x="252" y="74"/>
                    <a:pt x="248" y="72"/>
                    <a:pt x="246" y="71"/>
                  </a:cubicBezTo>
                  <a:cubicBezTo>
                    <a:pt x="245" y="71"/>
                    <a:pt x="241" y="72"/>
                    <a:pt x="241" y="72"/>
                  </a:cubicBezTo>
                  <a:cubicBezTo>
                    <a:pt x="240" y="70"/>
                    <a:pt x="243" y="70"/>
                    <a:pt x="240" y="69"/>
                  </a:cubicBezTo>
                  <a:cubicBezTo>
                    <a:pt x="239" y="69"/>
                    <a:pt x="234" y="69"/>
                    <a:pt x="234" y="68"/>
                  </a:cubicBezTo>
                  <a:cubicBezTo>
                    <a:pt x="234" y="67"/>
                    <a:pt x="236" y="67"/>
                    <a:pt x="236" y="67"/>
                  </a:cubicBezTo>
                  <a:cubicBezTo>
                    <a:pt x="237" y="66"/>
                    <a:pt x="237" y="67"/>
                    <a:pt x="238" y="67"/>
                  </a:cubicBezTo>
                  <a:cubicBezTo>
                    <a:pt x="237" y="68"/>
                    <a:pt x="240" y="68"/>
                    <a:pt x="240" y="68"/>
                  </a:cubicBezTo>
                  <a:cubicBezTo>
                    <a:pt x="242" y="68"/>
                    <a:pt x="245" y="70"/>
                    <a:pt x="246" y="70"/>
                  </a:cubicBezTo>
                  <a:cubicBezTo>
                    <a:pt x="247" y="70"/>
                    <a:pt x="248" y="71"/>
                    <a:pt x="249" y="71"/>
                  </a:cubicBezTo>
                  <a:cubicBezTo>
                    <a:pt x="251" y="72"/>
                    <a:pt x="250" y="71"/>
                    <a:pt x="251" y="71"/>
                  </a:cubicBezTo>
                  <a:cubicBezTo>
                    <a:pt x="252" y="71"/>
                    <a:pt x="255" y="71"/>
                    <a:pt x="254" y="70"/>
                  </a:cubicBezTo>
                  <a:cubicBezTo>
                    <a:pt x="253" y="69"/>
                    <a:pt x="254" y="67"/>
                    <a:pt x="255" y="66"/>
                  </a:cubicBezTo>
                  <a:cubicBezTo>
                    <a:pt x="255" y="67"/>
                    <a:pt x="258" y="68"/>
                    <a:pt x="258" y="68"/>
                  </a:cubicBezTo>
                  <a:cubicBezTo>
                    <a:pt x="260" y="68"/>
                    <a:pt x="261" y="68"/>
                    <a:pt x="263" y="67"/>
                  </a:cubicBezTo>
                  <a:cubicBezTo>
                    <a:pt x="264" y="66"/>
                    <a:pt x="265" y="64"/>
                    <a:pt x="266" y="63"/>
                  </a:cubicBezTo>
                  <a:cubicBezTo>
                    <a:pt x="267" y="62"/>
                    <a:pt x="269" y="61"/>
                    <a:pt x="268" y="59"/>
                  </a:cubicBezTo>
                  <a:cubicBezTo>
                    <a:pt x="267" y="57"/>
                    <a:pt x="264" y="58"/>
                    <a:pt x="263" y="58"/>
                  </a:cubicBezTo>
                  <a:cubicBezTo>
                    <a:pt x="260" y="58"/>
                    <a:pt x="258" y="57"/>
                    <a:pt x="256" y="56"/>
                  </a:cubicBezTo>
                  <a:cubicBezTo>
                    <a:pt x="255" y="55"/>
                    <a:pt x="254" y="54"/>
                    <a:pt x="252" y="53"/>
                  </a:cubicBezTo>
                  <a:cubicBezTo>
                    <a:pt x="252" y="53"/>
                    <a:pt x="247" y="53"/>
                    <a:pt x="247" y="53"/>
                  </a:cubicBezTo>
                  <a:cubicBezTo>
                    <a:pt x="247" y="52"/>
                    <a:pt x="252" y="53"/>
                    <a:pt x="253" y="53"/>
                  </a:cubicBezTo>
                  <a:cubicBezTo>
                    <a:pt x="255" y="53"/>
                    <a:pt x="255" y="52"/>
                    <a:pt x="257" y="53"/>
                  </a:cubicBezTo>
                  <a:cubicBezTo>
                    <a:pt x="261" y="55"/>
                    <a:pt x="265" y="59"/>
                    <a:pt x="269" y="56"/>
                  </a:cubicBezTo>
                  <a:cubicBezTo>
                    <a:pt x="271" y="54"/>
                    <a:pt x="272" y="53"/>
                    <a:pt x="273" y="51"/>
                  </a:cubicBezTo>
                  <a:cubicBezTo>
                    <a:pt x="274" y="50"/>
                    <a:pt x="268" y="49"/>
                    <a:pt x="271" y="47"/>
                  </a:cubicBezTo>
                  <a:cubicBezTo>
                    <a:pt x="272" y="47"/>
                    <a:pt x="275" y="47"/>
                    <a:pt x="276" y="48"/>
                  </a:cubicBezTo>
                  <a:cubicBezTo>
                    <a:pt x="279" y="48"/>
                    <a:pt x="279" y="50"/>
                    <a:pt x="282" y="48"/>
                  </a:cubicBezTo>
                  <a:cubicBezTo>
                    <a:pt x="282" y="48"/>
                    <a:pt x="285" y="49"/>
                    <a:pt x="284" y="47"/>
                  </a:cubicBezTo>
                  <a:cubicBezTo>
                    <a:pt x="283" y="46"/>
                    <a:pt x="279" y="44"/>
                    <a:pt x="278" y="44"/>
                  </a:cubicBezTo>
                  <a:cubicBezTo>
                    <a:pt x="280" y="43"/>
                    <a:pt x="282" y="45"/>
                    <a:pt x="284" y="45"/>
                  </a:cubicBezTo>
                  <a:cubicBezTo>
                    <a:pt x="285" y="45"/>
                    <a:pt x="287" y="50"/>
                    <a:pt x="289" y="49"/>
                  </a:cubicBezTo>
                  <a:cubicBezTo>
                    <a:pt x="289" y="49"/>
                    <a:pt x="288" y="48"/>
                    <a:pt x="288" y="48"/>
                  </a:cubicBezTo>
                  <a:cubicBezTo>
                    <a:pt x="289" y="47"/>
                    <a:pt x="290" y="47"/>
                    <a:pt x="292" y="46"/>
                  </a:cubicBezTo>
                  <a:cubicBezTo>
                    <a:pt x="293" y="45"/>
                    <a:pt x="296" y="42"/>
                    <a:pt x="297" y="41"/>
                  </a:cubicBezTo>
                  <a:cubicBezTo>
                    <a:pt x="297" y="38"/>
                    <a:pt x="295" y="38"/>
                    <a:pt x="293" y="36"/>
                  </a:cubicBezTo>
                  <a:cubicBezTo>
                    <a:pt x="293" y="36"/>
                    <a:pt x="290" y="30"/>
                    <a:pt x="290" y="31"/>
                  </a:cubicBezTo>
                  <a:cubicBezTo>
                    <a:pt x="291" y="30"/>
                    <a:pt x="295" y="30"/>
                    <a:pt x="296" y="30"/>
                  </a:cubicBezTo>
                  <a:cubicBezTo>
                    <a:pt x="299" y="29"/>
                    <a:pt x="294" y="28"/>
                    <a:pt x="294" y="27"/>
                  </a:cubicBezTo>
                  <a:cubicBezTo>
                    <a:pt x="293" y="26"/>
                    <a:pt x="297" y="26"/>
                    <a:pt x="297" y="25"/>
                  </a:cubicBezTo>
                  <a:cubicBezTo>
                    <a:pt x="297" y="25"/>
                    <a:pt x="287" y="21"/>
                    <a:pt x="287" y="21"/>
                  </a:cubicBezTo>
                  <a:cubicBezTo>
                    <a:pt x="288" y="21"/>
                    <a:pt x="290" y="20"/>
                    <a:pt x="291" y="20"/>
                  </a:cubicBezTo>
                  <a:cubicBezTo>
                    <a:pt x="288" y="20"/>
                    <a:pt x="285" y="19"/>
                    <a:pt x="282" y="19"/>
                  </a:cubicBezTo>
                  <a:cubicBezTo>
                    <a:pt x="280" y="19"/>
                    <a:pt x="277" y="20"/>
                    <a:pt x="276" y="19"/>
                  </a:cubicBezTo>
                  <a:cubicBezTo>
                    <a:pt x="278" y="20"/>
                    <a:pt x="275" y="21"/>
                    <a:pt x="276" y="23"/>
                  </a:cubicBezTo>
                  <a:cubicBezTo>
                    <a:pt x="277" y="24"/>
                    <a:pt x="280" y="25"/>
                    <a:pt x="280" y="26"/>
                  </a:cubicBezTo>
                  <a:cubicBezTo>
                    <a:pt x="280" y="26"/>
                    <a:pt x="278" y="27"/>
                    <a:pt x="278" y="27"/>
                  </a:cubicBezTo>
                  <a:cubicBezTo>
                    <a:pt x="278" y="27"/>
                    <a:pt x="280" y="28"/>
                    <a:pt x="279" y="28"/>
                  </a:cubicBezTo>
                  <a:cubicBezTo>
                    <a:pt x="277" y="29"/>
                    <a:pt x="276" y="27"/>
                    <a:pt x="275" y="31"/>
                  </a:cubicBezTo>
                  <a:cubicBezTo>
                    <a:pt x="274" y="33"/>
                    <a:pt x="274" y="35"/>
                    <a:pt x="273" y="37"/>
                  </a:cubicBezTo>
                  <a:cubicBezTo>
                    <a:pt x="272" y="37"/>
                    <a:pt x="271" y="38"/>
                    <a:pt x="271" y="39"/>
                  </a:cubicBezTo>
                  <a:cubicBezTo>
                    <a:pt x="271" y="40"/>
                    <a:pt x="270" y="40"/>
                    <a:pt x="270" y="41"/>
                  </a:cubicBezTo>
                  <a:cubicBezTo>
                    <a:pt x="267" y="42"/>
                    <a:pt x="268" y="43"/>
                    <a:pt x="266" y="40"/>
                  </a:cubicBezTo>
                  <a:cubicBezTo>
                    <a:pt x="265" y="39"/>
                    <a:pt x="262" y="37"/>
                    <a:pt x="262" y="35"/>
                  </a:cubicBezTo>
                  <a:cubicBezTo>
                    <a:pt x="262" y="35"/>
                    <a:pt x="262" y="32"/>
                    <a:pt x="263" y="32"/>
                  </a:cubicBezTo>
                  <a:cubicBezTo>
                    <a:pt x="263" y="32"/>
                    <a:pt x="265" y="33"/>
                    <a:pt x="265" y="31"/>
                  </a:cubicBezTo>
                  <a:cubicBezTo>
                    <a:pt x="264" y="29"/>
                    <a:pt x="264" y="28"/>
                    <a:pt x="262" y="26"/>
                  </a:cubicBezTo>
                  <a:cubicBezTo>
                    <a:pt x="260" y="25"/>
                    <a:pt x="258" y="23"/>
                    <a:pt x="256" y="25"/>
                  </a:cubicBezTo>
                  <a:cubicBezTo>
                    <a:pt x="255" y="26"/>
                    <a:pt x="255" y="28"/>
                    <a:pt x="255" y="30"/>
                  </a:cubicBezTo>
                  <a:cubicBezTo>
                    <a:pt x="255" y="31"/>
                    <a:pt x="251" y="31"/>
                    <a:pt x="251" y="30"/>
                  </a:cubicBezTo>
                  <a:cubicBezTo>
                    <a:pt x="251" y="29"/>
                    <a:pt x="251" y="26"/>
                    <a:pt x="250" y="25"/>
                  </a:cubicBezTo>
                  <a:cubicBezTo>
                    <a:pt x="246" y="22"/>
                    <a:pt x="251" y="25"/>
                    <a:pt x="251" y="24"/>
                  </a:cubicBezTo>
                  <a:cubicBezTo>
                    <a:pt x="252" y="24"/>
                    <a:pt x="253" y="23"/>
                    <a:pt x="252" y="23"/>
                  </a:cubicBezTo>
                  <a:cubicBezTo>
                    <a:pt x="252" y="22"/>
                    <a:pt x="251" y="21"/>
                    <a:pt x="250" y="22"/>
                  </a:cubicBezTo>
                  <a:cubicBezTo>
                    <a:pt x="249" y="23"/>
                    <a:pt x="249" y="21"/>
                    <a:pt x="248" y="21"/>
                  </a:cubicBezTo>
                  <a:cubicBezTo>
                    <a:pt x="247" y="20"/>
                    <a:pt x="246" y="22"/>
                    <a:pt x="245" y="21"/>
                  </a:cubicBezTo>
                  <a:cubicBezTo>
                    <a:pt x="243" y="20"/>
                    <a:pt x="242" y="21"/>
                    <a:pt x="243" y="18"/>
                  </a:cubicBezTo>
                  <a:cubicBezTo>
                    <a:pt x="243" y="18"/>
                    <a:pt x="243" y="18"/>
                    <a:pt x="244" y="18"/>
                  </a:cubicBezTo>
                  <a:cubicBezTo>
                    <a:pt x="244" y="17"/>
                    <a:pt x="244" y="17"/>
                    <a:pt x="244" y="16"/>
                  </a:cubicBezTo>
                  <a:cubicBezTo>
                    <a:pt x="245" y="16"/>
                    <a:pt x="245" y="16"/>
                    <a:pt x="246" y="16"/>
                  </a:cubicBezTo>
                  <a:cubicBezTo>
                    <a:pt x="245" y="16"/>
                    <a:pt x="244" y="13"/>
                    <a:pt x="244" y="13"/>
                  </a:cubicBezTo>
                  <a:cubicBezTo>
                    <a:pt x="243" y="11"/>
                    <a:pt x="241" y="11"/>
                    <a:pt x="241" y="10"/>
                  </a:cubicBezTo>
                  <a:cubicBezTo>
                    <a:pt x="239" y="9"/>
                    <a:pt x="240" y="9"/>
                    <a:pt x="239" y="7"/>
                  </a:cubicBezTo>
                  <a:cubicBezTo>
                    <a:pt x="239" y="5"/>
                    <a:pt x="237" y="4"/>
                    <a:pt x="237" y="3"/>
                  </a:cubicBezTo>
                  <a:cubicBezTo>
                    <a:pt x="236" y="1"/>
                    <a:pt x="234" y="1"/>
                    <a:pt x="232" y="1"/>
                  </a:cubicBezTo>
                  <a:cubicBezTo>
                    <a:pt x="231" y="1"/>
                    <a:pt x="232" y="0"/>
                    <a:pt x="230" y="0"/>
                  </a:cubicBezTo>
                  <a:cubicBezTo>
                    <a:pt x="229" y="0"/>
                    <a:pt x="228" y="0"/>
                    <a:pt x="228" y="2"/>
                  </a:cubicBezTo>
                  <a:cubicBezTo>
                    <a:pt x="228" y="2"/>
                    <a:pt x="225" y="3"/>
                    <a:pt x="225" y="3"/>
                  </a:cubicBezTo>
                  <a:cubicBezTo>
                    <a:pt x="226" y="3"/>
                    <a:pt x="228" y="3"/>
                    <a:pt x="228" y="4"/>
                  </a:cubicBezTo>
                  <a:cubicBezTo>
                    <a:pt x="228" y="4"/>
                    <a:pt x="226" y="5"/>
                    <a:pt x="226" y="5"/>
                  </a:cubicBezTo>
                  <a:cubicBezTo>
                    <a:pt x="225" y="6"/>
                    <a:pt x="224" y="4"/>
                    <a:pt x="223" y="6"/>
                  </a:cubicBezTo>
                  <a:cubicBezTo>
                    <a:pt x="222" y="6"/>
                    <a:pt x="221" y="9"/>
                    <a:pt x="221" y="10"/>
                  </a:cubicBezTo>
                  <a:cubicBezTo>
                    <a:pt x="222" y="10"/>
                    <a:pt x="224" y="10"/>
                    <a:pt x="225" y="11"/>
                  </a:cubicBezTo>
                  <a:cubicBezTo>
                    <a:pt x="224" y="10"/>
                    <a:pt x="222" y="14"/>
                    <a:pt x="222" y="15"/>
                  </a:cubicBezTo>
                  <a:cubicBezTo>
                    <a:pt x="222" y="16"/>
                    <a:pt x="224" y="18"/>
                    <a:pt x="225" y="19"/>
                  </a:cubicBezTo>
                  <a:cubicBezTo>
                    <a:pt x="226" y="19"/>
                    <a:pt x="228" y="21"/>
                    <a:pt x="229" y="21"/>
                  </a:cubicBezTo>
                  <a:cubicBezTo>
                    <a:pt x="231" y="20"/>
                    <a:pt x="231" y="20"/>
                    <a:pt x="232" y="21"/>
                  </a:cubicBezTo>
                  <a:cubicBezTo>
                    <a:pt x="233" y="21"/>
                    <a:pt x="235" y="23"/>
                    <a:pt x="235" y="23"/>
                  </a:cubicBezTo>
                  <a:cubicBezTo>
                    <a:pt x="234" y="24"/>
                    <a:pt x="233" y="22"/>
                    <a:pt x="233" y="24"/>
                  </a:cubicBezTo>
                  <a:cubicBezTo>
                    <a:pt x="233" y="26"/>
                    <a:pt x="232" y="26"/>
                    <a:pt x="232" y="27"/>
                  </a:cubicBezTo>
                  <a:cubicBezTo>
                    <a:pt x="231" y="29"/>
                    <a:pt x="233" y="29"/>
                    <a:pt x="234" y="28"/>
                  </a:cubicBezTo>
                  <a:cubicBezTo>
                    <a:pt x="234" y="28"/>
                    <a:pt x="236" y="25"/>
                    <a:pt x="236" y="26"/>
                  </a:cubicBezTo>
                  <a:cubicBezTo>
                    <a:pt x="237" y="27"/>
                    <a:pt x="236" y="29"/>
                    <a:pt x="236" y="30"/>
                  </a:cubicBezTo>
                  <a:cubicBezTo>
                    <a:pt x="235" y="31"/>
                    <a:pt x="234" y="31"/>
                    <a:pt x="233" y="31"/>
                  </a:cubicBezTo>
                  <a:cubicBezTo>
                    <a:pt x="233" y="32"/>
                    <a:pt x="233" y="33"/>
                    <a:pt x="232" y="34"/>
                  </a:cubicBezTo>
                  <a:cubicBezTo>
                    <a:pt x="231" y="34"/>
                    <a:pt x="229" y="34"/>
                    <a:pt x="228" y="35"/>
                  </a:cubicBezTo>
                  <a:cubicBezTo>
                    <a:pt x="227" y="35"/>
                    <a:pt x="226" y="37"/>
                    <a:pt x="226" y="37"/>
                  </a:cubicBezTo>
                  <a:cubicBezTo>
                    <a:pt x="227" y="38"/>
                    <a:pt x="228" y="39"/>
                    <a:pt x="228" y="41"/>
                  </a:cubicBezTo>
                  <a:cubicBezTo>
                    <a:pt x="228" y="42"/>
                    <a:pt x="227" y="41"/>
                    <a:pt x="226" y="40"/>
                  </a:cubicBezTo>
                  <a:cubicBezTo>
                    <a:pt x="226" y="40"/>
                    <a:pt x="225" y="40"/>
                    <a:pt x="225" y="41"/>
                  </a:cubicBezTo>
                  <a:cubicBezTo>
                    <a:pt x="224" y="41"/>
                    <a:pt x="222" y="40"/>
                    <a:pt x="222" y="39"/>
                  </a:cubicBezTo>
                  <a:cubicBezTo>
                    <a:pt x="222" y="38"/>
                    <a:pt x="224" y="35"/>
                    <a:pt x="224" y="34"/>
                  </a:cubicBezTo>
                  <a:cubicBezTo>
                    <a:pt x="225" y="32"/>
                    <a:pt x="222" y="34"/>
                    <a:pt x="222" y="34"/>
                  </a:cubicBezTo>
                  <a:cubicBezTo>
                    <a:pt x="221" y="34"/>
                    <a:pt x="218" y="32"/>
                    <a:pt x="217" y="31"/>
                  </a:cubicBezTo>
                  <a:cubicBezTo>
                    <a:pt x="215" y="30"/>
                    <a:pt x="216" y="32"/>
                    <a:pt x="214" y="32"/>
                  </a:cubicBezTo>
                  <a:cubicBezTo>
                    <a:pt x="213" y="32"/>
                    <a:pt x="210" y="31"/>
                    <a:pt x="212" y="33"/>
                  </a:cubicBezTo>
                  <a:cubicBezTo>
                    <a:pt x="213" y="34"/>
                    <a:pt x="213" y="35"/>
                    <a:pt x="215" y="35"/>
                  </a:cubicBezTo>
                  <a:cubicBezTo>
                    <a:pt x="216" y="35"/>
                    <a:pt x="218" y="35"/>
                    <a:pt x="218" y="37"/>
                  </a:cubicBezTo>
                  <a:cubicBezTo>
                    <a:pt x="220" y="41"/>
                    <a:pt x="214" y="36"/>
                    <a:pt x="213" y="35"/>
                  </a:cubicBezTo>
                  <a:cubicBezTo>
                    <a:pt x="211" y="35"/>
                    <a:pt x="211" y="37"/>
                    <a:pt x="209" y="37"/>
                  </a:cubicBezTo>
                  <a:cubicBezTo>
                    <a:pt x="207" y="37"/>
                    <a:pt x="206" y="36"/>
                    <a:pt x="204" y="36"/>
                  </a:cubicBezTo>
                  <a:cubicBezTo>
                    <a:pt x="200" y="37"/>
                    <a:pt x="197" y="37"/>
                    <a:pt x="193" y="37"/>
                  </a:cubicBezTo>
                  <a:cubicBezTo>
                    <a:pt x="190" y="36"/>
                    <a:pt x="186" y="34"/>
                    <a:pt x="182" y="33"/>
                  </a:cubicBezTo>
                  <a:cubicBezTo>
                    <a:pt x="181" y="33"/>
                    <a:pt x="179" y="33"/>
                    <a:pt x="178" y="32"/>
                  </a:cubicBezTo>
                  <a:cubicBezTo>
                    <a:pt x="177" y="30"/>
                    <a:pt x="177" y="28"/>
                    <a:pt x="176" y="28"/>
                  </a:cubicBezTo>
                  <a:cubicBezTo>
                    <a:pt x="174" y="27"/>
                    <a:pt x="172" y="28"/>
                    <a:pt x="171" y="28"/>
                  </a:cubicBezTo>
                  <a:cubicBezTo>
                    <a:pt x="168" y="29"/>
                    <a:pt x="166" y="29"/>
                    <a:pt x="164" y="29"/>
                  </a:cubicBezTo>
                  <a:cubicBezTo>
                    <a:pt x="163" y="30"/>
                    <a:pt x="161" y="31"/>
                    <a:pt x="161" y="32"/>
                  </a:cubicBezTo>
                  <a:cubicBezTo>
                    <a:pt x="161" y="32"/>
                    <a:pt x="165" y="34"/>
                    <a:pt x="166" y="34"/>
                  </a:cubicBezTo>
                  <a:cubicBezTo>
                    <a:pt x="166" y="34"/>
                    <a:pt x="165" y="31"/>
                    <a:pt x="167" y="32"/>
                  </a:cubicBezTo>
                  <a:cubicBezTo>
                    <a:pt x="168" y="32"/>
                    <a:pt x="168" y="33"/>
                    <a:pt x="169" y="32"/>
                  </a:cubicBezTo>
                  <a:cubicBezTo>
                    <a:pt x="170" y="32"/>
                    <a:pt x="176" y="28"/>
                    <a:pt x="176" y="30"/>
                  </a:cubicBezTo>
                  <a:cubicBezTo>
                    <a:pt x="176" y="31"/>
                    <a:pt x="173" y="32"/>
                    <a:pt x="172" y="33"/>
                  </a:cubicBezTo>
                  <a:cubicBezTo>
                    <a:pt x="171" y="34"/>
                    <a:pt x="169" y="34"/>
                    <a:pt x="167" y="34"/>
                  </a:cubicBezTo>
                  <a:cubicBezTo>
                    <a:pt x="166" y="35"/>
                    <a:pt x="163" y="37"/>
                    <a:pt x="165" y="38"/>
                  </a:cubicBezTo>
                  <a:cubicBezTo>
                    <a:pt x="167" y="38"/>
                    <a:pt x="167" y="39"/>
                    <a:pt x="166" y="41"/>
                  </a:cubicBezTo>
                  <a:cubicBezTo>
                    <a:pt x="166" y="42"/>
                    <a:pt x="168" y="42"/>
                    <a:pt x="168" y="43"/>
                  </a:cubicBezTo>
                  <a:cubicBezTo>
                    <a:pt x="169" y="44"/>
                    <a:pt x="169" y="46"/>
                    <a:pt x="167" y="44"/>
                  </a:cubicBezTo>
                  <a:cubicBezTo>
                    <a:pt x="165" y="42"/>
                    <a:pt x="167" y="46"/>
                    <a:pt x="166" y="45"/>
                  </a:cubicBezTo>
                  <a:cubicBezTo>
                    <a:pt x="165" y="45"/>
                    <a:pt x="163" y="42"/>
                    <a:pt x="162" y="43"/>
                  </a:cubicBezTo>
                  <a:cubicBezTo>
                    <a:pt x="164" y="42"/>
                    <a:pt x="167" y="43"/>
                    <a:pt x="164" y="41"/>
                  </a:cubicBezTo>
                  <a:cubicBezTo>
                    <a:pt x="165" y="41"/>
                    <a:pt x="166" y="40"/>
                    <a:pt x="164" y="39"/>
                  </a:cubicBezTo>
                  <a:cubicBezTo>
                    <a:pt x="166" y="40"/>
                    <a:pt x="161" y="40"/>
                    <a:pt x="162" y="40"/>
                  </a:cubicBezTo>
                  <a:cubicBezTo>
                    <a:pt x="162" y="39"/>
                    <a:pt x="162" y="39"/>
                    <a:pt x="163" y="39"/>
                  </a:cubicBezTo>
                  <a:cubicBezTo>
                    <a:pt x="163" y="38"/>
                    <a:pt x="160" y="40"/>
                    <a:pt x="160" y="40"/>
                  </a:cubicBezTo>
                  <a:cubicBezTo>
                    <a:pt x="159" y="40"/>
                    <a:pt x="160" y="38"/>
                    <a:pt x="159" y="37"/>
                  </a:cubicBezTo>
                  <a:cubicBezTo>
                    <a:pt x="159" y="37"/>
                    <a:pt x="157" y="37"/>
                    <a:pt x="157" y="37"/>
                  </a:cubicBezTo>
                  <a:cubicBezTo>
                    <a:pt x="155" y="37"/>
                    <a:pt x="155" y="34"/>
                    <a:pt x="153" y="35"/>
                  </a:cubicBezTo>
                  <a:cubicBezTo>
                    <a:pt x="151" y="37"/>
                    <a:pt x="150" y="37"/>
                    <a:pt x="147" y="37"/>
                  </a:cubicBezTo>
                  <a:cubicBezTo>
                    <a:pt x="143" y="37"/>
                    <a:pt x="140" y="37"/>
                    <a:pt x="136" y="37"/>
                  </a:cubicBezTo>
                  <a:cubicBezTo>
                    <a:pt x="135" y="37"/>
                    <a:pt x="128" y="37"/>
                    <a:pt x="128" y="36"/>
                  </a:cubicBezTo>
                  <a:cubicBezTo>
                    <a:pt x="127" y="36"/>
                    <a:pt x="130" y="34"/>
                    <a:pt x="131" y="33"/>
                  </a:cubicBezTo>
                  <a:cubicBezTo>
                    <a:pt x="132" y="32"/>
                    <a:pt x="133" y="33"/>
                    <a:pt x="135" y="33"/>
                  </a:cubicBezTo>
                  <a:cubicBezTo>
                    <a:pt x="136" y="32"/>
                    <a:pt x="133" y="30"/>
                    <a:pt x="133" y="30"/>
                  </a:cubicBezTo>
                  <a:cubicBezTo>
                    <a:pt x="131" y="28"/>
                    <a:pt x="130" y="28"/>
                    <a:pt x="128" y="27"/>
                  </a:cubicBezTo>
                  <a:cubicBezTo>
                    <a:pt x="127" y="27"/>
                    <a:pt x="126" y="26"/>
                    <a:pt x="125" y="27"/>
                  </a:cubicBezTo>
                  <a:cubicBezTo>
                    <a:pt x="124" y="28"/>
                    <a:pt x="123" y="29"/>
                    <a:pt x="122" y="28"/>
                  </a:cubicBezTo>
                  <a:cubicBezTo>
                    <a:pt x="119" y="26"/>
                    <a:pt x="116" y="26"/>
                    <a:pt x="113" y="25"/>
                  </a:cubicBezTo>
                  <a:cubicBezTo>
                    <a:pt x="109" y="24"/>
                    <a:pt x="106" y="24"/>
                    <a:pt x="102" y="22"/>
                  </a:cubicBezTo>
                  <a:cubicBezTo>
                    <a:pt x="99" y="20"/>
                    <a:pt x="97" y="19"/>
                    <a:pt x="93" y="19"/>
                  </a:cubicBezTo>
                  <a:cubicBezTo>
                    <a:pt x="92" y="19"/>
                    <a:pt x="91" y="19"/>
                    <a:pt x="90" y="20"/>
                  </a:cubicBezTo>
                  <a:cubicBezTo>
                    <a:pt x="89" y="21"/>
                    <a:pt x="88" y="23"/>
                    <a:pt x="87" y="23"/>
                  </a:cubicBezTo>
                  <a:cubicBezTo>
                    <a:pt x="86" y="23"/>
                    <a:pt x="83" y="24"/>
                    <a:pt x="83" y="23"/>
                  </a:cubicBezTo>
                  <a:cubicBezTo>
                    <a:pt x="83" y="22"/>
                    <a:pt x="85" y="21"/>
                    <a:pt x="85" y="20"/>
                  </a:cubicBezTo>
                  <a:cubicBezTo>
                    <a:pt x="85" y="20"/>
                    <a:pt x="82" y="21"/>
                    <a:pt x="82" y="20"/>
                  </a:cubicBezTo>
                  <a:cubicBezTo>
                    <a:pt x="83" y="19"/>
                    <a:pt x="83" y="18"/>
                    <a:pt x="82" y="17"/>
                  </a:cubicBezTo>
                  <a:cubicBezTo>
                    <a:pt x="82" y="15"/>
                    <a:pt x="78" y="17"/>
                    <a:pt x="78" y="18"/>
                  </a:cubicBezTo>
                  <a:cubicBezTo>
                    <a:pt x="78" y="18"/>
                    <a:pt x="80" y="17"/>
                    <a:pt x="80" y="18"/>
                  </a:cubicBezTo>
                  <a:cubicBezTo>
                    <a:pt x="81" y="18"/>
                    <a:pt x="77" y="20"/>
                    <a:pt x="80" y="20"/>
                  </a:cubicBezTo>
                  <a:cubicBezTo>
                    <a:pt x="79" y="20"/>
                    <a:pt x="78" y="20"/>
                    <a:pt x="78" y="22"/>
                  </a:cubicBezTo>
                  <a:cubicBezTo>
                    <a:pt x="78" y="23"/>
                    <a:pt x="77" y="24"/>
                    <a:pt x="76" y="23"/>
                  </a:cubicBezTo>
                  <a:cubicBezTo>
                    <a:pt x="73" y="22"/>
                    <a:pt x="72" y="21"/>
                    <a:pt x="71" y="18"/>
                  </a:cubicBezTo>
                  <a:cubicBezTo>
                    <a:pt x="70" y="16"/>
                    <a:pt x="68" y="15"/>
                    <a:pt x="66" y="13"/>
                  </a:cubicBezTo>
                  <a:cubicBezTo>
                    <a:pt x="65" y="13"/>
                    <a:pt x="64" y="11"/>
                    <a:pt x="63" y="12"/>
                  </a:cubicBezTo>
                  <a:cubicBezTo>
                    <a:pt x="63" y="14"/>
                    <a:pt x="66" y="15"/>
                    <a:pt x="67" y="16"/>
                  </a:cubicBezTo>
                  <a:cubicBezTo>
                    <a:pt x="67" y="15"/>
                    <a:pt x="63" y="16"/>
                    <a:pt x="63" y="17"/>
                  </a:cubicBezTo>
                  <a:cubicBezTo>
                    <a:pt x="62" y="18"/>
                    <a:pt x="63" y="18"/>
                    <a:pt x="62" y="19"/>
                  </a:cubicBezTo>
                  <a:cubicBezTo>
                    <a:pt x="61" y="19"/>
                    <a:pt x="60" y="21"/>
                    <a:pt x="59" y="20"/>
                  </a:cubicBezTo>
                  <a:cubicBezTo>
                    <a:pt x="59" y="20"/>
                    <a:pt x="59" y="19"/>
                    <a:pt x="59" y="19"/>
                  </a:cubicBezTo>
                  <a:cubicBezTo>
                    <a:pt x="59" y="18"/>
                    <a:pt x="54" y="20"/>
                    <a:pt x="54" y="21"/>
                  </a:cubicBezTo>
                  <a:cubicBezTo>
                    <a:pt x="53" y="22"/>
                    <a:pt x="52" y="23"/>
                    <a:pt x="50" y="24"/>
                  </a:cubicBezTo>
                  <a:cubicBezTo>
                    <a:pt x="49" y="25"/>
                    <a:pt x="50" y="22"/>
                    <a:pt x="49" y="22"/>
                  </a:cubicBezTo>
                  <a:cubicBezTo>
                    <a:pt x="48" y="22"/>
                    <a:pt x="47" y="23"/>
                    <a:pt x="46" y="23"/>
                  </a:cubicBezTo>
                  <a:cubicBezTo>
                    <a:pt x="45" y="23"/>
                    <a:pt x="45" y="25"/>
                    <a:pt x="44" y="25"/>
                  </a:cubicBezTo>
                  <a:cubicBezTo>
                    <a:pt x="43" y="25"/>
                    <a:pt x="40" y="27"/>
                    <a:pt x="41" y="27"/>
                  </a:cubicBezTo>
                  <a:cubicBezTo>
                    <a:pt x="41" y="28"/>
                    <a:pt x="43" y="28"/>
                    <a:pt x="40" y="29"/>
                  </a:cubicBezTo>
                  <a:cubicBezTo>
                    <a:pt x="40" y="29"/>
                    <a:pt x="37" y="29"/>
                    <a:pt x="37" y="28"/>
                  </a:cubicBezTo>
                  <a:cubicBezTo>
                    <a:pt x="37" y="27"/>
                    <a:pt x="40" y="26"/>
                    <a:pt x="40" y="26"/>
                  </a:cubicBezTo>
                  <a:cubicBezTo>
                    <a:pt x="41" y="24"/>
                    <a:pt x="43" y="23"/>
                    <a:pt x="44" y="22"/>
                  </a:cubicBezTo>
                  <a:cubicBezTo>
                    <a:pt x="46" y="21"/>
                    <a:pt x="47" y="21"/>
                    <a:pt x="49" y="22"/>
                  </a:cubicBezTo>
                  <a:cubicBezTo>
                    <a:pt x="48" y="22"/>
                    <a:pt x="56" y="18"/>
                    <a:pt x="56" y="18"/>
                  </a:cubicBezTo>
                  <a:cubicBezTo>
                    <a:pt x="58" y="17"/>
                    <a:pt x="57" y="16"/>
                    <a:pt x="56" y="16"/>
                  </a:cubicBezTo>
                  <a:cubicBezTo>
                    <a:pt x="54" y="16"/>
                    <a:pt x="52" y="16"/>
                    <a:pt x="50" y="17"/>
                  </a:cubicBezTo>
                  <a:cubicBezTo>
                    <a:pt x="49" y="17"/>
                    <a:pt x="49" y="19"/>
                    <a:pt x="47" y="19"/>
                  </a:cubicBezTo>
                  <a:cubicBezTo>
                    <a:pt x="46" y="19"/>
                    <a:pt x="44" y="20"/>
                    <a:pt x="43" y="20"/>
                  </a:cubicBezTo>
                  <a:cubicBezTo>
                    <a:pt x="41" y="20"/>
                    <a:pt x="36" y="25"/>
                    <a:pt x="35" y="24"/>
                  </a:cubicBezTo>
                  <a:cubicBezTo>
                    <a:pt x="34" y="24"/>
                    <a:pt x="36" y="23"/>
                    <a:pt x="36" y="22"/>
                  </a:cubicBezTo>
                  <a:cubicBezTo>
                    <a:pt x="36" y="22"/>
                    <a:pt x="33" y="21"/>
                    <a:pt x="33" y="21"/>
                  </a:cubicBezTo>
                  <a:cubicBezTo>
                    <a:pt x="33" y="21"/>
                    <a:pt x="30" y="23"/>
                    <a:pt x="29" y="23"/>
                  </a:cubicBezTo>
                  <a:cubicBezTo>
                    <a:pt x="28" y="23"/>
                    <a:pt x="26" y="24"/>
                    <a:pt x="25" y="25"/>
                  </a:cubicBezTo>
                  <a:cubicBezTo>
                    <a:pt x="24" y="25"/>
                    <a:pt x="26" y="26"/>
                    <a:pt x="26" y="26"/>
                  </a:cubicBezTo>
                  <a:cubicBezTo>
                    <a:pt x="27" y="26"/>
                    <a:pt x="26" y="27"/>
                    <a:pt x="26" y="27"/>
                  </a:cubicBezTo>
                  <a:cubicBezTo>
                    <a:pt x="26" y="28"/>
                    <a:pt x="30" y="27"/>
                    <a:pt x="30" y="27"/>
                  </a:cubicBezTo>
                  <a:cubicBezTo>
                    <a:pt x="31" y="26"/>
                    <a:pt x="33" y="25"/>
                    <a:pt x="34" y="24"/>
                  </a:cubicBezTo>
                  <a:cubicBezTo>
                    <a:pt x="29" y="26"/>
                    <a:pt x="34" y="27"/>
                    <a:pt x="33" y="29"/>
                  </a:cubicBezTo>
                  <a:cubicBezTo>
                    <a:pt x="33" y="29"/>
                    <a:pt x="32" y="28"/>
                    <a:pt x="32" y="28"/>
                  </a:cubicBezTo>
                  <a:cubicBezTo>
                    <a:pt x="30" y="27"/>
                    <a:pt x="29" y="28"/>
                    <a:pt x="28" y="29"/>
                  </a:cubicBezTo>
                  <a:cubicBezTo>
                    <a:pt x="27" y="29"/>
                    <a:pt x="23" y="28"/>
                    <a:pt x="21" y="28"/>
                  </a:cubicBezTo>
                  <a:cubicBezTo>
                    <a:pt x="19" y="28"/>
                    <a:pt x="16" y="26"/>
                    <a:pt x="14" y="25"/>
                  </a:cubicBezTo>
                  <a:cubicBezTo>
                    <a:pt x="13" y="25"/>
                    <a:pt x="12" y="24"/>
                    <a:pt x="11" y="24"/>
                  </a:cubicBezTo>
                  <a:cubicBezTo>
                    <a:pt x="10" y="23"/>
                    <a:pt x="9" y="21"/>
                    <a:pt x="10" y="21"/>
                  </a:cubicBezTo>
                  <a:cubicBezTo>
                    <a:pt x="9" y="21"/>
                    <a:pt x="7" y="21"/>
                    <a:pt x="6" y="22"/>
                  </a:cubicBezTo>
                  <a:cubicBezTo>
                    <a:pt x="4" y="22"/>
                    <a:pt x="2" y="22"/>
                    <a:pt x="0" y="21"/>
                  </a:cubicBezTo>
                  <a:cubicBezTo>
                    <a:pt x="0" y="41"/>
                    <a:pt x="0" y="61"/>
                    <a:pt x="0" y="80"/>
                  </a:cubicBezTo>
                  <a:cubicBezTo>
                    <a:pt x="0" y="85"/>
                    <a:pt x="0" y="89"/>
                    <a:pt x="0" y="94"/>
                  </a:cubicBezTo>
                  <a:cubicBezTo>
                    <a:pt x="0" y="95"/>
                    <a:pt x="0" y="96"/>
                    <a:pt x="0" y="97"/>
                  </a:cubicBezTo>
                  <a:cubicBezTo>
                    <a:pt x="0" y="99"/>
                    <a:pt x="2" y="97"/>
                    <a:pt x="3" y="97"/>
                  </a:cubicBezTo>
                  <a:cubicBezTo>
                    <a:pt x="5" y="98"/>
                    <a:pt x="5" y="97"/>
                    <a:pt x="7" y="97"/>
                  </a:cubicBezTo>
                  <a:cubicBezTo>
                    <a:pt x="9" y="97"/>
                    <a:pt x="9" y="98"/>
                    <a:pt x="10" y="99"/>
                  </a:cubicBezTo>
                  <a:cubicBezTo>
                    <a:pt x="11" y="101"/>
                    <a:pt x="16" y="107"/>
                    <a:pt x="18" y="107"/>
                  </a:cubicBezTo>
                  <a:cubicBezTo>
                    <a:pt x="19" y="107"/>
                    <a:pt x="21" y="106"/>
                    <a:pt x="22" y="105"/>
                  </a:cubicBezTo>
                  <a:cubicBezTo>
                    <a:pt x="23" y="104"/>
                    <a:pt x="22" y="103"/>
                    <a:pt x="23" y="102"/>
                  </a:cubicBezTo>
                  <a:cubicBezTo>
                    <a:pt x="24" y="102"/>
                    <a:pt x="28" y="101"/>
                    <a:pt x="28" y="102"/>
                  </a:cubicBezTo>
                  <a:cubicBezTo>
                    <a:pt x="30" y="104"/>
                    <a:pt x="32" y="105"/>
                    <a:pt x="33" y="107"/>
                  </a:cubicBezTo>
                  <a:cubicBezTo>
                    <a:pt x="35" y="109"/>
                    <a:pt x="37" y="110"/>
                    <a:pt x="38" y="112"/>
                  </a:cubicBezTo>
                  <a:cubicBezTo>
                    <a:pt x="39" y="113"/>
                    <a:pt x="39" y="114"/>
                    <a:pt x="40" y="116"/>
                  </a:cubicBezTo>
                  <a:cubicBezTo>
                    <a:pt x="42" y="118"/>
                    <a:pt x="43" y="122"/>
                    <a:pt x="46" y="124"/>
                  </a:cubicBezTo>
                  <a:cubicBezTo>
                    <a:pt x="48" y="126"/>
                    <a:pt x="52" y="127"/>
                    <a:pt x="54" y="128"/>
                  </a:cubicBezTo>
                  <a:cubicBezTo>
                    <a:pt x="56" y="129"/>
                    <a:pt x="53" y="130"/>
                    <a:pt x="54" y="132"/>
                  </a:cubicBezTo>
                  <a:cubicBezTo>
                    <a:pt x="55" y="132"/>
                    <a:pt x="56" y="132"/>
                    <a:pt x="56" y="133"/>
                  </a:cubicBezTo>
                  <a:cubicBezTo>
                    <a:pt x="56" y="133"/>
                    <a:pt x="55" y="136"/>
                    <a:pt x="56" y="135"/>
                  </a:cubicBezTo>
                  <a:cubicBezTo>
                    <a:pt x="55" y="136"/>
                    <a:pt x="53" y="136"/>
                    <a:pt x="53" y="138"/>
                  </a:cubicBezTo>
                  <a:cubicBezTo>
                    <a:pt x="52" y="139"/>
                    <a:pt x="55" y="141"/>
                    <a:pt x="56" y="141"/>
                  </a:cubicBezTo>
                  <a:cubicBezTo>
                    <a:pt x="56" y="141"/>
                    <a:pt x="54" y="143"/>
                    <a:pt x="54" y="143"/>
                  </a:cubicBezTo>
                  <a:cubicBezTo>
                    <a:pt x="54" y="143"/>
                    <a:pt x="53" y="142"/>
                    <a:pt x="53" y="141"/>
                  </a:cubicBezTo>
                  <a:cubicBezTo>
                    <a:pt x="52" y="141"/>
                    <a:pt x="53" y="143"/>
                    <a:pt x="53" y="143"/>
                  </a:cubicBezTo>
                  <a:cubicBezTo>
                    <a:pt x="54" y="144"/>
                    <a:pt x="53" y="145"/>
                    <a:pt x="54" y="146"/>
                  </a:cubicBezTo>
                  <a:cubicBezTo>
                    <a:pt x="55" y="148"/>
                    <a:pt x="55" y="148"/>
                    <a:pt x="57" y="147"/>
                  </a:cubicBezTo>
                  <a:cubicBezTo>
                    <a:pt x="57" y="147"/>
                    <a:pt x="58" y="147"/>
                    <a:pt x="58" y="147"/>
                  </a:cubicBezTo>
                  <a:cubicBezTo>
                    <a:pt x="59" y="147"/>
                    <a:pt x="59" y="145"/>
                    <a:pt x="59" y="145"/>
                  </a:cubicBezTo>
                  <a:cubicBezTo>
                    <a:pt x="59" y="145"/>
                    <a:pt x="60" y="147"/>
                    <a:pt x="61" y="147"/>
                  </a:cubicBezTo>
                  <a:cubicBezTo>
                    <a:pt x="61" y="147"/>
                    <a:pt x="60" y="149"/>
                    <a:pt x="60" y="150"/>
                  </a:cubicBezTo>
                  <a:cubicBezTo>
                    <a:pt x="59" y="151"/>
                    <a:pt x="59" y="152"/>
                    <a:pt x="61" y="151"/>
                  </a:cubicBezTo>
                  <a:cubicBezTo>
                    <a:pt x="61" y="150"/>
                    <a:pt x="62" y="150"/>
                    <a:pt x="62" y="150"/>
                  </a:cubicBezTo>
                  <a:cubicBezTo>
                    <a:pt x="63" y="150"/>
                    <a:pt x="63" y="149"/>
                    <a:pt x="63" y="149"/>
                  </a:cubicBezTo>
                  <a:cubicBezTo>
                    <a:pt x="65" y="148"/>
                    <a:pt x="64" y="151"/>
                    <a:pt x="64" y="152"/>
                  </a:cubicBezTo>
                  <a:cubicBezTo>
                    <a:pt x="64" y="153"/>
                    <a:pt x="65" y="154"/>
                    <a:pt x="66" y="154"/>
                  </a:cubicBezTo>
                  <a:cubicBezTo>
                    <a:pt x="67" y="154"/>
                    <a:pt x="68" y="152"/>
                    <a:pt x="69" y="152"/>
                  </a:cubicBezTo>
                  <a:cubicBezTo>
                    <a:pt x="69" y="152"/>
                    <a:pt x="68" y="153"/>
                    <a:pt x="68" y="153"/>
                  </a:cubicBezTo>
                  <a:cubicBezTo>
                    <a:pt x="68" y="153"/>
                    <a:pt x="70" y="154"/>
                    <a:pt x="70" y="154"/>
                  </a:cubicBezTo>
                  <a:cubicBezTo>
                    <a:pt x="70" y="154"/>
                    <a:pt x="63" y="156"/>
                    <a:pt x="66" y="158"/>
                  </a:cubicBezTo>
                  <a:cubicBezTo>
                    <a:pt x="66" y="158"/>
                    <a:pt x="72" y="157"/>
                    <a:pt x="71" y="158"/>
                  </a:cubicBezTo>
                  <a:cubicBezTo>
                    <a:pt x="71" y="158"/>
                    <a:pt x="66" y="158"/>
                    <a:pt x="67" y="160"/>
                  </a:cubicBezTo>
                  <a:cubicBezTo>
                    <a:pt x="67" y="160"/>
                    <a:pt x="69" y="160"/>
                    <a:pt x="69" y="160"/>
                  </a:cubicBezTo>
                  <a:cubicBezTo>
                    <a:pt x="68" y="161"/>
                    <a:pt x="66" y="161"/>
                    <a:pt x="67" y="162"/>
                  </a:cubicBezTo>
                  <a:cubicBezTo>
                    <a:pt x="69" y="163"/>
                    <a:pt x="71" y="163"/>
                    <a:pt x="72" y="163"/>
                  </a:cubicBezTo>
                  <a:cubicBezTo>
                    <a:pt x="74" y="163"/>
                    <a:pt x="73" y="164"/>
                    <a:pt x="74" y="164"/>
                  </a:cubicBezTo>
                  <a:cubicBezTo>
                    <a:pt x="76" y="165"/>
                    <a:pt x="76" y="162"/>
                    <a:pt x="77" y="162"/>
                  </a:cubicBezTo>
                  <a:cubicBezTo>
                    <a:pt x="78" y="162"/>
                    <a:pt x="77" y="164"/>
                    <a:pt x="77" y="164"/>
                  </a:cubicBezTo>
                  <a:cubicBezTo>
                    <a:pt x="76" y="165"/>
                    <a:pt x="76" y="165"/>
                    <a:pt x="77" y="166"/>
                  </a:cubicBezTo>
                  <a:cubicBezTo>
                    <a:pt x="80" y="168"/>
                    <a:pt x="81" y="163"/>
                    <a:pt x="81" y="163"/>
                  </a:cubicBezTo>
                  <a:cubicBezTo>
                    <a:pt x="81" y="163"/>
                    <a:pt x="81" y="166"/>
                    <a:pt x="80" y="166"/>
                  </a:cubicBezTo>
                  <a:cubicBezTo>
                    <a:pt x="80" y="167"/>
                    <a:pt x="82" y="166"/>
                    <a:pt x="83" y="166"/>
                  </a:cubicBezTo>
                  <a:cubicBezTo>
                    <a:pt x="82" y="168"/>
                    <a:pt x="81" y="169"/>
                    <a:pt x="83" y="170"/>
                  </a:cubicBezTo>
                  <a:cubicBezTo>
                    <a:pt x="85" y="171"/>
                    <a:pt x="86" y="168"/>
                    <a:pt x="86" y="168"/>
                  </a:cubicBezTo>
                  <a:cubicBezTo>
                    <a:pt x="86" y="168"/>
                    <a:pt x="86" y="169"/>
                    <a:pt x="86" y="170"/>
                  </a:cubicBezTo>
                  <a:cubicBezTo>
                    <a:pt x="87" y="172"/>
                    <a:pt x="86" y="171"/>
                    <a:pt x="85" y="171"/>
                  </a:cubicBezTo>
                  <a:cubicBezTo>
                    <a:pt x="84" y="172"/>
                    <a:pt x="90" y="173"/>
                    <a:pt x="89" y="171"/>
                  </a:cubicBezTo>
                  <a:cubicBezTo>
                    <a:pt x="91" y="174"/>
                    <a:pt x="90" y="176"/>
                    <a:pt x="94" y="176"/>
                  </a:cubicBezTo>
                  <a:cubicBezTo>
                    <a:pt x="97" y="176"/>
                    <a:pt x="99" y="176"/>
                    <a:pt x="102" y="176"/>
                  </a:cubicBezTo>
                  <a:cubicBezTo>
                    <a:pt x="113" y="176"/>
                    <a:pt x="123" y="176"/>
                    <a:pt x="133" y="176"/>
                  </a:cubicBezTo>
                  <a:cubicBezTo>
                    <a:pt x="158" y="176"/>
                    <a:pt x="183" y="176"/>
                    <a:pt x="208" y="176"/>
                  </a:cubicBezTo>
                  <a:cubicBezTo>
                    <a:pt x="213" y="176"/>
                    <a:pt x="218" y="176"/>
                    <a:pt x="223" y="176"/>
                  </a:cubicBezTo>
                  <a:cubicBezTo>
                    <a:pt x="224" y="176"/>
                    <a:pt x="229" y="177"/>
                    <a:pt x="229" y="174"/>
                  </a:cubicBezTo>
                  <a:close/>
                  <a:moveTo>
                    <a:pt x="112" y="54"/>
                  </a:moveTo>
                  <a:cubicBezTo>
                    <a:pt x="110" y="54"/>
                    <a:pt x="108" y="53"/>
                    <a:pt x="106" y="54"/>
                  </a:cubicBezTo>
                  <a:cubicBezTo>
                    <a:pt x="104" y="57"/>
                    <a:pt x="108" y="56"/>
                    <a:pt x="108" y="57"/>
                  </a:cubicBezTo>
                  <a:cubicBezTo>
                    <a:pt x="108" y="56"/>
                    <a:pt x="100" y="60"/>
                    <a:pt x="100" y="60"/>
                  </a:cubicBezTo>
                  <a:cubicBezTo>
                    <a:pt x="98" y="59"/>
                    <a:pt x="107" y="53"/>
                    <a:pt x="99" y="56"/>
                  </a:cubicBezTo>
                  <a:cubicBezTo>
                    <a:pt x="98" y="56"/>
                    <a:pt x="97" y="57"/>
                    <a:pt x="97" y="57"/>
                  </a:cubicBezTo>
                  <a:cubicBezTo>
                    <a:pt x="96" y="58"/>
                    <a:pt x="97" y="59"/>
                    <a:pt x="96" y="60"/>
                  </a:cubicBezTo>
                  <a:cubicBezTo>
                    <a:pt x="95" y="60"/>
                    <a:pt x="88" y="59"/>
                    <a:pt x="88" y="59"/>
                  </a:cubicBezTo>
                  <a:cubicBezTo>
                    <a:pt x="88" y="58"/>
                    <a:pt x="91" y="59"/>
                    <a:pt x="91" y="58"/>
                  </a:cubicBezTo>
                  <a:cubicBezTo>
                    <a:pt x="92" y="57"/>
                    <a:pt x="91" y="57"/>
                    <a:pt x="92" y="56"/>
                  </a:cubicBezTo>
                  <a:cubicBezTo>
                    <a:pt x="92" y="55"/>
                    <a:pt x="94" y="54"/>
                    <a:pt x="94" y="54"/>
                  </a:cubicBezTo>
                  <a:cubicBezTo>
                    <a:pt x="94" y="53"/>
                    <a:pt x="91" y="52"/>
                    <a:pt x="94" y="52"/>
                  </a:cubicBezTo>
                  <a:cubicBezTo>
                    <a:pt x="94" y="52"/>
                    <a:pt x="98" y="53"/>
                    <a:pt x="98" y="52"/>
                  </a:cubicBezTo>
                  <a:cubicBezTo>
                    <a:pt x="98" y="51"/>
                    <a:pt x="93" y="50"/>
                    <a:pt x="92" y="50"/>
                  </a:cubicBezTo>
                  <a:cubicBezTo>
                    <a:pt x="91" y="50"/>
                    <a:pt x="89" y="51"/>
                    <a:pt x="87" y="51"/>
                  </a:cubicBezTo>
                  <a:cubicBezTo>
                    <a:pt x="86" y="51"/>
                    <a:pt x="84" y="50"/>
                    <a:pt x="82" y="51"/>
                  </a:cubicBezTo>
                  <a:cubicBezTo>
                    <a:pt x="81" y="51"/>
                    <a:pt x="79" y="53"/>
                    <a:pt x="80" y="51"/>
                  </a:cubicBezTo>
                  <a:cubicBezTo>
                    <a:pt x="81" y="49"/>
                    <a:pt x="83" y="50"/>
                    <a:pt x="84" y="49"/>
                  </a:cubicBezTo>
                  <a:cubicBezTo>
                    <a:pt x="86" y="49"/>
                    <a:pt x="89" y="48"/>
                    <a:pt x="91" y="47"/>
                  </a:cubicBezTo>
                  <a:cubicBezTo>
                    <a:pt x="95" y="46"/>
                    <a:pt x="99" y="46"/>
                    <a:pt x="102" y="44"/>
                  </a:cubicBezTo>
                  <a:cubicBezTo>
                    <a:pt x="104" y="44"/>
                    <a:pt x="107" y="43"/>
                    <a:pt x="108" y="45"/>
                  </a:cubicBezTo>
                  <a:cubicBezTo>
                    <a:pt x="109" y="46"/>
                    <a:pt x="105" y="47"/>
                    <a:pt x="104" y="48"/>
                  </a:cubicBezTo>
                  <a:cubicBezTo>
                    <a:pt x="102" y="49"/>
                    <a:pt x="110" y="49"/>
                    <a:pt x="111" y="49"/>
                  </a:cubicBezTo>
                  <a:cubicBezTo>
                    <a:pt x="111" y="49"/>
                    <a:pt x="113" y="49"/>
                    <a:pt x="113" y="49"/>
                  </a:cubicBezTo>
                  <a:cubicBezTo>
                    <a:pt x="114" y="48"/>
                    <a:pt x="116" y="46"/>
                    <a:pt x="117" y="47"/>
                  </a:cubicBezTo>
                  <a:cubicBezTo>
                    <a:pt x="118" y="48"/>
                    <a:pt x="113" y="54"/>
                    <a:pt x="112" y="54"/>
                  </a:cubicBezTo>
                  <a:cubicBezTo>
                    <a:pt x="110" y="54"/>
                    <a:pt x="114" y="54"/>
                    <a:pt x="112" y="54"/>
                  </a:cubicBezTo>
                  <a:close/>
                  <a:moveTo>
                    <a:pt x="157" y="78"/>
                  </a:moveTo>
                  <a:cubicBezTo>
                    <a:pt x="157" y="78"/>
                    <a:pt x="152" y="78"/>
                    <a:pt x="153" y="78"/>
                  </a:cubicBezTo>
                  <a:cubicBezTo>
                    <a:pt x="153" y="79"/>
                    <a:pt x="155" y="78"/>
                    <a:pt x="155" y="79"/>
                  </a:cubicBezTo>
                  <a:cubicBezTo>
                    <a:pt x="155" y="80"/>
                    <a:pt x="151" y="81"/>
                    <a:pt x="150" y="81"/>
                  </a:cubicBezTo>
                  <a:cubicBezTo>
                    <a:pt x="148" y="81"/>
                    <a:pt x="147" y="83"/>
                    <a:pt x="145" y="84"/>
                  </a:cubicBezTo>
                  <a:cubicBezTo>
                    <a:pt x="145" y="84"/>
                    <a:pt x="141" y="84"/>
                    <a:pt x="142" y="85"/>
                  </a:cubicBezTo>
                  <a:cubicBezTo>
                    <a:pt x="142" y="86"/>
                    <a:pt x="145" y="86"/>
                    <a:pt x="142" y="88"/>
                  </a:cubicBezTo>
                  <a:cubicBezTo>
                    <a:pt x="141" y="88"/>
                    <a:pt x="137" y="88"/>
                    <a:pt x="137" y="89"/>
                  </a:cubicBezTo>
                  <a:cubicBezTo>
                    <a:pt x="136" y="89"/>
                    <a:pt x="137" y="90"/>
                    <a:pt x="137" y="90"/>
                  </a:cubicBezTo>
                  <a:cubicBezTo>
                    <a:pt x="137" y="92"/>
                    <a:pt x="135" y="92"/>
                    <a:pt x="134" y="92"/>
                  </a:cubicBezTo>
                  <a:cubicBezTo>
                    <a:pt x="131" y="93"/>
                    <a:pt x="128" y="93"/>
                    <a:pt x="125" y="93"/>
                  </a:cubicBezTo>
                  <a:cubicBezTo>
                    <a:pt x="125" y="93"/>
                    <a:pt x="120" y="90"/>
                    <a:pt x="120" y="90"/>
                  </a:cubicBezTo>
                  <a:cubicBezTo>
                    <a:pt x="122" y="89"/>
                    <a:pt x="125" y="90"/>
                    <a:pt x="126" y="89"/>
                  </a:cubicBezTo>
                  <a:cubicBezTo>
                    <a:pt x="127" y="89"/>
                    <a:pt x="126" y="87"/>
                    <a:pt x="127" y="87"/>
                  </a:cubicBezTo>
                  <a:cubicBezTo>
                    <a:pt x="128" y="85"/>
                    <a:pt x="130" y="86"/>
                    <a:pt x="131" y="85"/>
                  </a:cubicBezTo>
                  <a:cubicBezTo>
                    <a:pt x="132" y="85"/>
                    <a:pt x="130" y="83"/>
                    <a:pt x="130" y="83"/>
                  </a:cubicBezTo>
                  <a:cubicBezTo>
                    <a:pt x="128" y="82"/>
                    <a:pt x="128" y="82"/>
                    <a:pt x="128" y="81"/>
                  </a:cubicBezTo>
                  <a:cubicBezTo>
                    <a:pt x="128" y="79"/>
                    <a:pt x="126" y="80"/>
                    <a:pt x="126" y="79"/>
                  </a:cubicBezTo>
                  <a:cubicBezTo>
                    <a:pt x="125" y="78"/>
                    <a:pt x="128" y="79"/>
                    <a:pt x="128" y="79"/>
                  </a:cubicBezTo>
                  <a:cubicBezTo>
                    <a:pt x="131" y="80"/>
                    <a:pt x="134" y="81"/>
                    <a:pt x="136" y="82"/>
                  </a:cubicBezTo>
                  <a:cubicBezTo>
                    <a:pt x="138" y="84"/>
                    <a:pt x="142" y="83"/>
                    <a:pt x="144" y="82"/>
                  </a:cubicBezTo>
                  <a:cubicBezTo>
                    <a:pt x="147" y="81"/>
                    <a:pt x="148" y="78"/>
                    <a:pt x="152" y="77"/>
                  </a:cubicBezTo>
                  <a:cubicBezTo>
                    <a:pt x="153" y="76"/>
                    <a:pt x="155" y="76"/>
                    <a:pt x="157" y="77"/>
                  </a:cubicBezTo>
                  <a:cubicBezTo>
                    <a:pt x="157" y="77"/>
                    <a:pt x="160" y="78"/>
                    <a:pt x="160" y="78"/>
                  </a:cubicBezTo>
                  <a:cubicBezTo>
                    <a:pt x="160" y="78"/>
                    <a:pt x="158" y="78"/>
                    <a:pt x="157" y="78"/>
                  </a:cubicBezTo>
                  <a:close/>
                  <a:moveTo>
                    <a:pt x="222" y="165"/>
                  </a:moveTo>
                  <a:cubicBezTo>
                    <a:pt x="221" y="167"/>
                    <a:pt x="219" y="163"/>
                    <a:pt x="219" y="162"/>
                  </a:cubicBezTo>
                  <a:cubicBezTo>
                    <a:pt x="219" y="160"/>
                    <a:pt x="221" y="159"/>
                    <a:pt x="221" y="157"/>
                  </a:cubicBezTo>
                  <a:cubicBezTo>
                    <a:pt x="220" y="156"/>
                    <a:pt x="219" y="159"/>
                    <a:pt x="218" y="158"/>
                  </a:cubicBezTo>
                  <a:cubicBezTo>
                    <a:pt x="218" y="157"/>
                    <a:pt x="218" y="154"/>
                    <a:pt x="216" y="154"/>
                  </a:cubicBezTo>
                  <a:cubicBezTo>
                    <a:pt x="216" y="154"/>
                    <a:pt x="216" y="156"/>
                    <a:pt x="215" y="156"/>
                  </a:cubicBezTo>
                  <a:cubicBezTo>
                    <a:pt x="214" y="155"/>
                    <a:pt x="214" y="154"/>
                    <a:pt x="213" y="153"/>
                  </a:cubicBezTo>
                  <a:cubicBezTo>
                    <a:pt x="212" y="152"/>
                    <a:pt x="211" y="151"/>
                    <a:pt x="210" y="150"/>
                  </a:cubicBezTo>
                  <a:cubicBezTo>
                    <a:pt x="209" y="149"/>
                    <a:pt x="212" y="149"/>
                    <a:pt x="212" y="148"/>
                  </a:cubicBezTo>
                  <a:cubicBezTo>
                    <a:pt x="211" y="147"/>
                    <a:pt x="209" y="148"/>
                    <a:pt x="209" y="147"/>
                  </a:cubicBezTo>
                  <a:cubicBezTo>
                    <a:pt x="209" y="146"/>
                    <a:pt x="210" y="143"/>
                    <a:pt x="210" y="142"/>
                  </a:cubicBezTo>
                  <a:cubicBezTo>
                    <a:pt x="212" y="140"/>
                    <a:pt x="217" y="147"/>
                    <a:pt x="217" y="148"/>
                  </a:cubicBezTo>
                  <a:cubicBezTo>
                    <a:pt x="218" y="150"/>
                    <a:pt x="219" y="151"/>
                    <a:pt x="219" y="153"/>
                  </a:cubicBezTo>
                  <a:cubicBezTo>
                    <a:pt x="220" y="155"/>
                    <a:pt x="220" y="154"/>
                    <a:pt x="221" y="156"/>
                  </a:cubicBezTo>
                  <a:cubicBezTo>
                    <a:pt x="221" y="157"/>
                    <a:pt x="222" y="158"/>
                    <a:pt x="222" y="159"/>
                  </a:cubicBezTo>
                  <a:cubicBezTo>
                    <a:pt x="223" y="161"/>
                    <a:pt x="222" y="163"/>
                    <a:pt x="222" y="165"/>
                  </a:cubicBezTo>
                  <a:cubicBezTo>
                    <a:pt x="221" y="166"/>
                    <a:pt x="222" y="164"/>
                    <a:pt x="222" y="16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69" name="Freeform 643">
              <a:extLst>
                <a:ext uri="{FF2B5EF4-FFF2-40B4-BE49-F238E27FC236}">
                  <a16:creationId xmlns:a16="http://schemas.microsoft.com/office/drawing/2014/main" id="{B9335A27-40FA-204E-BB5D-2ADCD5E41AFA}"/>
                </a:ext>
              </a:extLst>
            </p:cNvPr>
            <p:cNvSpPr>
              <a:spLocks/>
            </p:cNvSpPr>
            <p:nvPr/>
          </p:nvSpPr>
          <p:spPr bwMode="auto">
            <a:xfrm>
              <a:off x="17343512" y="9466307"/>
              <a:ext cx="95541" cy="82827"/>
            </a:xfrm>
            <a:custGeom>
              <a:avLst/>
              <a:gdLst>
                <a:gd name="T0" fmla="*/ 9 w 10"/>
                <a:gd name="T1" fmla="*/ 0 h 9"/>
                <a:gd name="T2" fmla="*/ 2 w 10"/>
                <a:gd name="T3" fmla="*/ 7 h 9"/>
                <a:gd name="T4" fmla="*/ 10 w 10"/>
                <a:gd name="T5" fmla="*/ 3 h 9"/>
                <a:gd name="T6" fmla="*/ 9 w 10"/>
                <a:gd name="T7" fmla="*/ 0 h 9"/>
              </a:gdLst>
              <a:ahLst/>
              <a:cxnLst>
                <a:cxn ang="0">
                  <a:pos x="T0" y="T1"/>
                </a:cxn>
                <a:cxn ang="0">
                  <a:pos x="T2" y="T3"/>
                </a:cxn>
                <a:cxn ang="0">
                  <a:pos x="T4" y="T5"/>
                </a:cxn>
                <a:cxn ang="0">
                  <a:pos x="T6" y="T7"/>
                </a:cxn>
              </a:cxnLst>
              <a:rect l="0" t="0" r="r" b="b"/>
              <a:pathLst>
                <a:path w="10" h="9">
                  <a:moveTo>
                    <a:pt x="9" y="0"/>
                  </a:moveTo>
                  <a:cubicBezTo>
                    <a:pt x="7" y="1"/>
                    <a:pt x="0" y="4"/>
                    <a:pt x="2" y="7"/>
                  </a:cubicBezTo>
                  <a:cubicBezTo>
                    <a:pt x="4" y="9"/>
                    <a:pt x="9" y="3"/>
                    <a:pt x="10" y="3"/>
                  </a:cubicBezTo>
                  <a:cubicBezTo>
                    <a:pt x="10" y="2"/>
                    <a:pt x="9" y="1"/>
                    <a:pt x="9"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70" name="Freeform 644">
              <a:extLst>
                <a:ext uri="{FF2B5EF4-FFF2-40B4-BE49-F238E27FC236}">
                  <a16:creationId xmlns:a16="http://schemas.microsoft.com/office/drawing/2014/main" id="{3499412D-DCE1-7A4C-BC46-5276B552C512}"/>
                </a:ext>
              </a:extLst>
            </p:cNvPr>
            <p:cNvSpPr>
              <a:spLocks/>
            </p:cNvSpPr>
            <p:nvPr/>
          </p:nvSpPr>
          <p:spPr bwMode="auto">
            <a:xfrm>
              <a:off x="17419944" y="9447193"/>
              <a:ext cx="121018" cy="44598"/>
            </a:xfrm>
            <a:custGeom>
              <a:avLst/>
              <a:gdLst>
                <a:gd name="T0" fmla="*/ 12 w 13"/>
                <a:gd name="T1" fmla="*/ 0 h 5"/>
                <a:gd name="T2" fmla="*/ 7 w 13"/>
                <a:gd name="T3" fmla="*/ 0 h 5"/>
                <a:gd name="T4" fmla="*/ 1 w 13"/>
                <a:gd name="T5" fmla="*/ 2 h 5"/>
                <a:gd name="T6" fmla="*/ 5 w 13"/>
                <a:gd name="T7" fmla="*/ 3 h 5"/>
                <a:gd name="T8" fmla="*/ 12 w 13"/>
                <a:gd name="T9" fmla="*/ 0 h 5"/>
              </a:gdLst>
              <a:ahLst/>
              <a:cxnLst>
                <a:cxn ang="0">
                  <a:pos x="T0" y="T1"/>
                </a:cxn>
                <a:cxn ang="0">
                  <a:pos x="T2" y="T3"/>
                </a:cxn>
                <a:cxn ang="0">
                  <a:pos x="T4" y="T5"/>
                </a:cxn>
                <a:cxn ang="0">
                  <a:pos x="T6" y="T7"/>
                </a:cxn>
                <a:cxn ang="0">
                  <a:pos x="T8" y="T9"/>
                </a:cxn>
              </a:cxnLst>
              <a:rect l="0" t="0" r="r" b="b"/>
              <a:pathLst>
                <a:path w="13" h="5">
                  <a:moveTo>
                    <a:pt x="12" y="0"/>
                  </a:moveTo>
                  <a:cubicBezTo>
                    <a:pt x="13" y="0"/>
                    <a:pt x="7" y="0"/>
                    <a:pt x="7" y="0"/>
                  </a:cubicBezTo>
                  <a:cubicBezTo>
                    <a:pt x="6" y="0"/>
                    <a:pt x="0" y="1"/>
                    <a:pt x="1" y="2"/>
                  </a:cubicBezTo>
                  <a:cubicBezTo>
                    <a:pt x="3" y="5"/>
                    <a:pt x="2" y="5"/>
                    <a:pt x="5" y="3"/>
                  </a:cubicBezTo>
                  <a:cubicBezTo>
                    <a:pt x="8" y="2"/>
                    <a:pt x="10" y="2"/>
                    <a:pt x="1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71" name="Freeform 645">
              <a:extLst>
                <a:ext uri="{FF2B5EF4-FFF2-40B4-BE49-F238E27FC236}">
                  <a16:creationId xmlns:a16="http://schemas.microsoft.com/office/drawing/2014/main" id="{D85BDDE6-02AB-074E-BE85-FE9D8AF67495}"/>
                </a:ext>
              </a:extLst>
            </p:cNvPr>
            <p:cNvSpPr>
              <a:spLocks/>
            </p:cNvSpPr>
            <p:nvPr/>
          </p:nvSpPr>
          <p:spPr bwMode="auto">
            <a:xfrm>
              <a:off x="12273444" y="6414553"/>
              <a:ext cx="289811" cy="159279"/>
            </a:xfrm>
            <a:custGeom>
              <a:avLst/>
              <a:gdLst>
                <a:gd name="T0" fmla="*/ 10 w 31"/>
                <a:gd name="T1" fmla="*/ 17 h 17"/>
                <a:gd name="T2" fmla="*/ 13 w 31"/>
                <a:gd name="T3" fmla="*/ 14 h 17"/>
                <a:gd name="T4" fmla="*/ 18 w 31"/>
                <a:gd name="T5" fmla="*/ 16 h 17"/>
                <a:gd name="T6" fmla="*/ 21 w 31"/>
                <a:gd name="T7" fmla="*/ 16 h 17"/>
                <a:gd name="T8" fmla="*/ 23 w 31"/>
                <a:gd name="T9" fmla="*/ 15 h 17"/>
                <a:gd name="T10" fmla="*/ 29 w 31"/>
                <a:gd name="T11" fmla="*/ 11 h 17"/>
                <a:gd name="T12" fmla="*/ 27 w 31"/>
                <a:gd name="T13" fmla="*/ 7 h 17"/>
                <a:gd name="T14" fmla="*/ 21 w 31"/>
                <a:gd name="T15" fmla="*/ 5 h 17"/>
                <a:gd name="T16" fmla="*/ 17 w 31"/>
                <a:gd name="T17" fmla="*/ 3 h 17"/>
                <a:gd name="T18" fmla="*/ 13 w 31"/>
                <a:gd name="T19" fmla="*/ 0 h 17"/>
                <a:gd name="T20" fmla="*/ 11 w 31"/>
                <a:gd name="T21" fmla="*/ 2 h 17"/>
                <a:gd name="T22" fmla="*/ 8 w 31"/>
                <a:gd name="T23" fmla="*/ 2 h 17"/>
                <a:gd name="T24" fmla="*/ 0 w 31"/>
                <a:gd name="T25" fmla="*/ 6 h 17"/>
                <a:gd name="T26" fmla="*/ 2 w 31"/>
                <a:gd name="T27" fmla="*/ 10 h 17"/>
                <a:gd name="T28" fmla="*/ 4 w 31"/>
                <a:gd name="T29" fmla="*/ 13 h 17"/>
                <a:gd name="T30" fmla="*/ 10 w 31"/>
                <a:gd name="T31" fmla="*/ 1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 h="17">
                  <a:moveTo>
                    <a:pt x="10" y="17"/>
                  </a:moveTo>
                  <a:cubicBezTo>
                    <a:pt x="12" y="17"/>
                    <a:pt x="11" y="14"/>
                    <a:pt x="13" y="14"/>
                  </a:cubicBezTo>
                  <a:cubicBezTo>
                    <a:pt x="15" y="14"/>
                    <a:pt x="16" y="16"/>
                    <a:pt x="18" y="16"/>
                  </a:cubicBezTo>
                  <a:cubicBezTo>
                    <a:pt x="19" y="16"/>
                    <a:pt x="20" y="16"/>
                    <a:pt x="21" y="16"/>
                  </a:cubicBezTo>
                  <a:cubicBezTo>
                    <a:pt x="22" y="16"/>
                    <a:pt x="23" y="15"/>
                    <a:pt x="23" y="15"/>
                  </a:cubicBezTo>
                  <a:cubicBezTo>
                    <a:pt x="26" y="14"/>
                    <a:pt x="27" y="13"/>
                    <a:pt x="29" y="11"/>
                  </a:cubicBezTo>
                  <a:cubicBezTo>
                    <a:pt x="31" y="9"/>
                    <a:pt x="29" y="8"/>
                    <a:pt x="27" y="7"/>
                  </a:cubicBezTo>
                  <a:cubicBezTo>
                    <a:pt x="25" y="6"/>
                    <a:pt x="22" y="3"/>
                    <a:pt x="21" y="5"/>
                  </a:cubicBezTo>
                  <a:cubicBezTo>
                    <a:pt x="19" y="8"/>
                    <a:pt x="18" y="4"/>
                    <a:pt x="17" y="3"/>
                  </a:cubicBezTo>
                  <a:cubicBezTo>
                    <a:pt x="16" y="2"/>
                    <a:pt x="13" y="3"/>
                    <a:pt x="13" y="0"/>
                  </a:cubicBezTo>
                  <a:cubicBezTo>
                    <a:pt x="13" y="1"/>
                    <a:pt x="12" y="3"/>
                    <a:pt x="11" y="2"/>
                  </a:cubicBezTo>
                  <a:cubicBezTo>
                    <a:pt x="9" y="0"/>
                    <a:pt x="9" y="0"/>
                    <a:pt x="8" y="2"/>
                  </a:cubicBezTo>
                  <a:cubicBezTo>
                    <a:pt x="7" y="3"/>
                    <a:pt x="0" y="5"/>
                    <a:pt x="0" y="6"/>
                  </a:cubicBezTo>
                  <a:cubicBezTo>
                    <a:pt x="0" y="6"/>
                    <a:pt x="1" y="9"/>
                    <a:pt x="2" y="10"/>
                  </a:cubicBezTo>
                  <a:cubicBezTo>
                    <a:pt x="2" y="11"/>
                    <a:pt x="3" y="12"/>
                    <a:pt x="4" y="13"/>
                  </a:cubicBezTo>
                  <a:cubicBezTo>
                    <a:pt x="6" y="14"/>
                    <a:pt x="8" y="17"/>
                    <a:pt x="10" y="1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72" name="Freeform 646">
              <a:extLst>
                <a:ext uri="{FF2B5EF4-FFF2-40B4-BE49-F238E27FC236}">
                  <a16:creationId xmlns:a16="http://schemas.microsoft.com/office/drawing/2014/main" id="{F50E1B81-1DED-6E49-8722-34D69A962607}"/>
                </a:ext>
              </a:extLst>
            </p:cNvPr>
            <p:cNvSpPr>
              <a:spLocks/>
            </p:cNvSpPr>
            <p:nvPr/>
          </p:nvSpPr>
          <p:spPr bwMode="auto">
            <a:xfrm>
              <a:off x="12142870" y="6545160"/>
              <a:ext cx="347132" cy="149721"/>
            </a:xfrm>
            <a:custGeom>
              <a:avLst/>
              <a:gdLst>
                <a:gd name="T0" fmla="*/ 32 w 37"/>
                <a:gd name="T1" fmla="*/ 2 h 16"/>
                <a:gd name="T2" fmla="*/ 27 w 37"/>
                <a:gd name="T3" fmla="*/ 0 h 16"/>
                <a:gd name="T4" fmla="*/ 24 w 37"/>
                <a:gd name="T5" fmla="*/ 3 h 16"/>
                <a:gd name="T6" fmla="*/ 20 w 37"/>
                <a:gd name="T7" fmla="*/ 3 h 16"/>
                <a:gd name="T8" fmla="*/ 17 w 37"/>
                <a:gd name="T9" fmla="*/ 7 h 16"/>
                <a:gd name="T10" fmla="*/ 16 w 37"/>
                <a:gd name="T11" fmla="*/ 9 h 16"/>
                <a:gd name="T12" fmla="*/ 13 w 37"/>
                <a:gd name="T13" fmla="*/ 9 h 16"/>
                <a:gd name="T14" fmla="*/ 9 w 37"/>
                <a:gd name="T15" fmla="*/ 10 h 16"/>
                <a:gd name="T16" fmla="*/ 5 w 37"/>
                <a:gd name="T17" fmla="*/ 11 h 16"/>
                <a:gd name="T18" fmla="*/ 0 w 37"/>
                <a:gd name="T19" fmla="*/ 9 h 16"/>
                <a:gd name="T20" fmla="*/ 4 w 37"/>
                <a:gd name="T21" fmla="*/ 13 h 16"/>
                <a:gd name="T22" fmla="*/ 6 w 37"/>
                <a:gd name="T23" fmla="*/ 13 h 16"/>
                <a:gd name="T24" fmla="*/ 8 w 37"/>
                <a:gd name="T25" fmla="*/ 14 h 16"/>
                <a:gd name="T26" fmla="*/ 12 w 37"/>
                <a:gd name="T27" fmla="*/ 13 h 16"/>
                <a:gd name="T28" fmla="*/ 15 w 37"/>
                <a:gd name="T29" fmla="*/ 15 h 16"/>
                <a:gd name="T30" fmla="*/ 22 w 37"/>
                <a:gd name="T31" fmla="*/ 16 h 16"/>
                <a:gd name="T32" fmla="*/ 29 w 37"/>
                <a:gd name="T33" fmla="*/ 14 h 16"/>
                <a:gd name="T34" fmla="*/ 33 w 37"/>
                <a:gd name="T35" fmla="*/ 12 h 16"/>
                <a:gd name="T36" fmla="*/ 34 w 37"/>
                <a:gd name="T37" fmla="*/ 9 h 16"/>
                <a:gd name="T38" fmla="*/ 36 w 37"/>
                <a:gd name="T39" fmla="*/ 8 h 16"/>
                <a:gd name="T40" fmla="*/ 36 w 37"/>
                <a:gd name="T41" fmla="*/ 2 h 16"/>
                <a:gd name="T42" fmla="*/ 32 w 37"/>
                <a:gd name="T43" fmla="*/ 2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7" h="16">
                  <a:moveTo>
                    <a:pt x="32" y="2"/>
                  </a:moveTo>
                  <a:cubicBezTo>
                    <a:pt x="30" y="2"/>
                    <a:pt x="28" y="0"/>
                    <a:pt x="27" y="0"/>
                  </a:cubicBezTo>
                  <a:cubicBezTo>
                    <a:pt x="25" y="0"/>
                    <a:pt x="26" y="3"/>
                    <a:pt x="24" y="3"/>
                  </a:cubicBezTo>
                  <a:cubicBezTo>
                    <a:pt x="22" y="3"/>
                    <a:pt x="22" y="2"/>
                    <a:pt x="20" y="3"/>
                  </a:cubicBezTo>
                  <a:cubicBezTo>
                    <a:pt x="20" y="3"/>
                    <a:pt x="16" y="6"/>
                    <a:pt x="17" y="7"/>
                  </a:cubicBezTo>
                  <a:cubicBezTo>
                    <a:pt x="17" y="8"/>
                    <a:pt x="19" y="10"/>
                    <a:pt x="16" y="9"/>
                  </a:cubicBezTo>
                  <a:cubicBezTo>
                    <a:pt x="15" y="9"/>
                    <a:pt x="14" y="8"/>
                    <a:pt x="13" y="9"/>
                  </a:cubicBezTo>
                  <a:cubicBezTo>
                    <a:pt x="12" y="9"/>
                    <a:pt x="10" y="10"/>
                    <a:pt x="9" y="10"/>
                  </a:cubicBezTo>
                  <a:cubicBezTo>
                    <a:pt x="7" y="10"/>
                    <a:pt x="6" y="8"/>
                    <a:pt x="5" y="11"/>
                  </a:cubicBezTo>
                  <a:cubicBezTo>
                    <a:pt x="5" y="11"/>
                    <a:pt x="1" y="9"/>
                    <a:pt x="0" y="9"/>
                  </a:cubicBezTo>
                  <a:cubicBezTo>
                    <a:pt x="0" y="11"/>
                    <a:pt x="1" y="12"/>
                    <a:pt x="4" y="13"/>
                  </a:cubicBezTo>
                  <a:cubicBezTo>
                    <a:pt x="5" y="13"/>
                    <a:pt x="5" y="13"/>
                    <a:pt x="6" y="13"/>
                  </a:cubicBezTo>
                  <a:cubicBezTo>
                    <a:pt x="7" y="13"/>
                    <a:pt x="7" y="15"/>
                    <a:pt x="8" y="14"/>
                  </a:cubicBezTo>
                  <a:cubicBezTo>
                    <a:pt x="10" y="13"/>
                    <a:pt x="10" y="13"/>
                    <a:pt x="12" y="13"/>
                  </a:cubicBezTo>
                  <a:cubicBezTo>
                    <a:pt x="14" y="13"/>
                    <a:pt x="13" y="14"/>
                    <a:pt x="15" y="15"/>
                  </a:cubicBezTo>
                  <a:cubicBezTo>
                    <a:pt x="17" y="16"/>
                    <a:pt x="20" y="16"/>
                    <a:pt x="22" y="16"/>
                  </a:cubicBezTo>
                  <a:cubicBezTo>
                    <a:pt x="25" y="16"/>
                    <a:pt x="26" y="14"/>
                    <a:pt x="29" y="14"/>
                  </a:cubicBezTo>
                  <a:cubicBezTo>
                    <a:pt x="31" y="14"/>
                    <a:pt x="33" y="13"/>
                    <a:pt x="33" y="12"/>
                  </a:cubicBezTo>
                  <a:cubicBezTo>
                    <a:pt x="34" y="11"/>
                    <a:pt x="34" y="10"/>
                    <a:pt x="34" y="9"/>
                  </a:cubicBezTo>
                  <a:cubicBezTo>
                    <a:pt x="34" y="7"/>
                    <a:pt x="35" y="9"/>
                    <a:pt x="36" y="8"/>
                  </a:cubicBezTo>
                  <a:cubicBezTo>
                    <a:pt x="37" y="6"/>
                    <a:pt x="36" y="3"/>
                    <a:pt x="36" y="2"/>
                  </a:cubicBezTo>
                  <a:cubicBezTo>
                    <a:pt x="34" y="2"/>
                    <a:pt x="33" y="2"/>
                    <a:pt x="32"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73" name="Freeform 647">
              <a:extLst>
                <a:ext uri="{FF2B5EF4-FFF2-40B4-BE49-F238E27FC236}">
                  <a16:creationId xmlns:a16="http://schemas.microsoft.com/office/drawing/2014/main" id="{93ECE660-9753-B748-B34F-D67625FB47BE}"/>
                </a:ext>
              </a:extLst>
            </p:cNvPr>
            <p:cNvSpPr>
              <a:spLocks/>
            </p:cNvSpPr>
            <p:nvPr/>
          </p:nvSpPr>
          <p:spPr bwMode="auto">
            <a:xfrm>
              <a:off x="12021850" y="6656654"/>
              <a:ext cx="531848" cy="516057"/>
            </a:xfrm>
            <a:custGeom>
              <a:avLst/>
              <a:gdLst>
                <a:gd name="T0" fmla="*/ 37 w 57"/>
                <a:gd name="T1" fmla="*/ 10 h 55"/>
                <a:gd name="T2" fmla="*/ 41 w 57"/>
                <a:gd name="T3" fmla="*/ 9 h 55"/>
                <a:gd name="T4" fmla="*/ 43 w 57"/>
                <a:gd name="T5" fmla="*/ 6 h 55"/>
                <a:gd name="T6" fmla="*/ 45 w 57"/>
                <a:gd name="T7" fmla="*/ 4 h 55"/>
                <a:gd name="T8" fmla="*/ 45 w 57"/>
                <a:gd name="T9" fmla="*/ 1 h 55"/>
                <a:gd name="T10" fmla="*/ 41 w 57"/>
                <a:gd name="T11" fmla="*/ 2 h 55"/>
                <a:gd name="T12" fmla="*/ 36 w 57"/>
                <a:gd name="T13" fmla="*/ 4 h 55"/>
                <a:gd name="T14" fmla="*/ 27 w 57"/>
                <a:gd name="T15" fmla="*/ 1 h 55"/>
                <a:gd name="T16" fmla="*/ 22 w 57"/>
                <a:gd name="T17" fmla="*/ 1 h 55"/>
                <a:gd name="T18" fmla="*/ 19 w 57"/>
                <a:gd name="T19" fmla="*/ 1 h 55"/>
                <a:gd name="T20" fmla="*/ 18 w 57"/>
                <a:gd name="T21" fmla="*/ 3 h 55"/>
                <a:gd name="T22" fmla="*/ 17 w 57"/>
                <a:gd name="T23" fmla="*/ 4 h 55"/>
                <a:gd name="T24" fmla="*/ 15 w 57"/>
                <a:gd name="T25" fmla="*/ 5 h 55"/>
                <a:gd name="T26" fmla="*/ 13 w 57"/>
                <a:gd name="T27" fmla="*/ 5 h 55"/>
                <a:gd name="T28" fmla="*/ 12 w 57"/>
                <a:gd name="T29" fmla="*/ 4 h 55"/>
                <a:gd name="T30" fmla="*/ 11 w 57"/>
                <a:gd name="T31" fmla="*/ 8 h 55"/>
                <a:gd name="T32" fmla="*/ 9 w 57"/>
                <a:gd name="T33" fmla="*/ 5 h 55"/>
                <a:gd name="T34" fmla="*/ 5 w 57"/>
                <a:gd name="T35" fmla="*/ 7 h 55"/>
                <a:gd name="T36" fmla="*/ 0 w 57"/>
                <a:gd name="T37" fmla="*/ 7 h 55"/>
                <a:gd name="T38" fmla="*/ 1 w 57"/>
                <a:gd name="T39" fmla="*/ 10 h 55"/>
                <a:gd name="T40" fmla="*/ 0 w 57"/>
                <a:gd name="T41" fmla="*/ 14 h 55"/>
                <a:gd name="T42" fmla="*/ 2 w 57"/>
                <a:gd name="T43" fmla="*/ 18 h 55"/>
                <a:gd name="T44" fmla="*/ 4 w 57"/>
                <a:gd name="T45" fmla="*/ 21 h 55"/>
                <a:gd name="T46" fmla="*/ 12 w 57"/>
                <a:gd name="T47" fmla="*/ 17 h 55"/>
                <a:gd name="T48" fmla="*/ 15 w 57"/>
                <a:gd name="T49" fmla="*/ 19 h 55"/>
                <a:gd name="T50" fmla="*/ 17 w 57"/>
                <a:gd name="T51" fmla="*/ 22 h 55"/>
                <a:gd name="T52" fmla="*/ 18 w 57"/>
                <a:gd name="T53" fmla="*/ 25 h 55"/>
                <a:gd name="T54" fmla="*/ 21 w 57"/>
                <a:gd name="T55" fmla="*/ 28 h 55"/>
                <a:gd name="T56" fmla="*/ 28 w 57"/>
                <a:gd name="T57" fmla="*/ 33 h 55"/>
                <a:gd name="T58" fmla="*/ 33 w 57"/>
                <a:gd name="T59" fmla="*/ 36 h 55"/>
                <a:gd name="T60" fmla="*/ 42 w 57"/>
                <a:gd name="T61" fmla="*/ 42 h 55"/>
                <a:gd name="T62" fmla="*/ 45 w 57"/>
                <a:gd name="T63" fmla="*/ 48 h 55"/>
                <a:gd name="T64" fmla="*/ 43 w 57"/>
                <a:gd name="T65" fmla="*/ 55 h 55"/>
                <a:gd name="T66" fmla="*/ 49 w 57"/>
                <a:gd name="T67" fmla="*/ 48 h 55"/>
                <a:gd name="T68" fmla="*/ 47 w 57"/>
                <a:gd name="T69" fmla="*/ 45 h 55"/>
                <a:gd name="T70" fmla="*/ 50 w 57"/>
                <a:gd name="T71" fmla="*/ 40 h 55"/>
                <a:gd name="T72" fmla="*/ 53 w 57"/>
                <a:gd name="T73" fmla="*/ 41 h 55"/>
                <a:gd name="T74" fmla="*/ 55 w 57"/>
                <a:gd name="T75" fmla="*/ 44 h 55"/>
                <a:gd name="T76" fmla="*/ 53 w 57"/>
                <a:gd name="T77" fmla="*/ 39 h 55"/>
                <a:gd name="T78" fmla="*/ 44 w 57"/>
                <a:gd name="T79" fmla="*/ 35 h 55"/>
                <a:gd name="T80" fmla="*/ 44 w 57"/>
                <a:gd name="T81" fmla="*/ 32 h 55"/>
                <a:gd name="T82" fmla="*/ 39 w 57"/>
                <a:gd name="T83" fmla="*/ 31 h 55"/>
                <a:gd name="T84" fmla="*/ 35 w 57"/>
                <a:gd name="T85" fmla="*/ 26 h 55"/>
                <a:gd name="T86" fmla="*/ 32 w 57"/>
                <a:gd name="T87" fmla="*/ 21 h 55"/>
                <a:gd name="T88" fmla="*/ 27 w 57"/>
                <a:gd name="T89" fmla="*/ 17 h 55"/>
                <a:gd name="T90" fmla="*/ 27 w 57"/>
                <a:gd name="T91" fmla="*/ 15 h 55"/>
                <a:gd name="T92" fmla="*/ 28 w 57"/>
                <a:gd name="T93" fmla="*/ 12 h 55"/>
                <a:gd name="T94" fmla="*/ 30 w 57"/>
                <a:gd name="T95" fmla="*/ 9 h 55"/>
                <a:gd name="T96" fmla="*/ 32 w 57"/>
                <a:gd name="T97" fmla="*/ 8 h 55"/>
                <a:gd name="T98" fmla="*/ 34 w 57"/>
                <a:gd name="T99" fmla="*/ 10 h 55"/>
                <a:gd name="T100" fmla="*/ 37 w 57"/>
                <a:gd name="T101" fmla="*/ 10 h 55"/>
                <a:gd name="T102" fmla="*/ 37 w 57"/>
                <a:gd name="T103" fmla="*/ 1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7" h="55">
                  <a:moveTo>
                    <a:pt x="37" y="10"/>
                  </a:moveTo>
                  <a:cubicBezTo>
                    <a:pt x="38" y="9"/>
                    <a:pt x="40" y="10"/>
                    <a:pt x="41" y="9"/>
                  </a:cubicBezTo>
                  <a:cubicBezTo>
                    <a:pt x="43" y="8"/>
                    <a:pt x="42" y="7"/>
                    <a:pt x="43" y="6"/>
                  </a:cubicBezTo>
                  <a:cubicBezTo>
                    <a:pt x="43" y="5"/>
                    <a:pt x="44" y="4"/>
                    <a:pt x="45" y="4"/>
                  </a:cubicBezTo>
                  <a:cubicBezTo>
                    <a:pt x="46" y="3"/>
                    <a:pt x="45" y="3"/>
                    <a:pt x="45" y="1"/>
                  </a:cubicBezTo>
                  <a:cubicBezTo>
                    <a:pt x="44" y="2"/>
                    <a:pt x="43" y="2"/>
                    <a:pt x="41" y="2"/>
                  </a:cubicBezTo>
                  <a:cubicBezTo>
                    <a:pt x="39" y="2"/>
                    <a:pt x="37" y="5"/>
                    <a:pt x="36" y="4"/>
                  </a:cubicBezTo>
                  <a:cubicBezTo>
                    <a:pt x="33" y="3"/>
                    <a:pt x="28" y="4"/>
                    <a:pt x="27" y="1"/>
                  </a:cubicBezTo>
                  <a:cubicBezTo>
                    <a:pt x="26" y="0"/>
                    <a:pt x="23" y="1"/>
                    <a:pt x="22" y="1"/>
                  </a:cubicBezTo>
                  <a:cubicBezTo>
                    <a:pt x="20" y="3"/>
                    <a:pt x="20" y="1"/>
                    <a:pt x="19" y="1"/>
                  </a:cubicBezTo>
                  <a:cubicBezTo>
                    <a:pt x="18" y="1"/>
                    <a:pt x="18" y="3"/>
                    <a:pt x="18" y="3"/>
                  </a:cubicBezTo>
                  <a:cubicBezTo>
                    <a:pt x="18" y="3"/>
                    <a:pt x="17" y="4"/>
                    <a:pt x="17" y="4"/>
                  </a:cubicBezTo>
                  <a:cubicBezTo>
                    <a:pt x="17" y="5"/>
                    <a:pt x="16" y="5"/>
                    <a:pt x="15" y="5"/>
                  </a:cubicBezTo>
                  <a:cubicBezTo>
                    <a:pt x="15" y="5"/>
                    <a:pt x="14" y="5"/>
                    <a:pt x="13" y="5"/>
                  </a:cubicBezTo>
                  <a:cubicBezTo>
                    <a:pt x="13" y="5"/>
                    <a:pt x="13" y="5"/>
                    <a:pt x="12" y="4"/>
                  </a:cubicBezTo>
                  <a:cubicBezTo>
                    <a:pt x="12" y="4"/>
                    <a:pt x="11" y="7"/>
                    <a:pt x="11" y="8"/>
                  </a:cubicBezTo>
                  <a:cubicBezTo>
                    <a:pt x="11" y="9"/>
                    <a:pt x="9" y="6"/>
                    <a:pt x="9" y="5"/>
                  </a:cubicBezTo>
                  <a:cubicBezTo>
                    <a:pt x="7" y="4"/>
                    <a:pt x="6" y="7"/>
                    <a:pt x="5" y="7"/>
                  </a:cubicBezTo>
                  <a:cubicBezTo>
                    <a:pt x="3" y="7"/>
                    <a:pt x="1" y="7"/>
                    <a:pt x="0" y="7"/>
                  </a:cubicBezTo>
                  <a:cubicBezTo>
                    <a:pt x="0" y="8"/>
                    <a:pt x="1" y="9"/>
                    <a:pt x="1" y="10"/>
                  </a:cubicBezTo>
                  <a:cubicBezTo>
                    <a:pt x="1" y="12"/>
                    <a:pt x="0" y="12"/>
                    <a:pt x="0" y="14"/>
                  </a:cubicBezTo>
                  <a:cubicBezTo>
                    <a:pt x="0" y="15"/>
                    <a:pt x="0" y="18"/>
                    <a:pt x="2" y="18"/>
                  </a:cubicBezTo>
                  <a:cubicBezTo>
                    <a:pt x="3" y="19"/>
                    <a:pt x="4" y="18"/>
                    <a:pt x="4" y="21"/>
                  </a:cubicBezTo>
                  <a:cubicBezTo>
                    <a:pt x="6" y="20"/>
                    <a:pt x="10" y="16"/>
                    <a:pt x="12" y="17"/>
                  </a:cubicBezTo>
                  <a:cubicBezTo>
                    <a:pt x="13" y="18"/>
                    <a:pt x="14" y="19"/>
                    <a:pt x="15" y="19"/>
                  </a:cubicBezTo>
                  <a:cubicBezTo>
                    <a:pt x="16" y="19"/>
                    <a:pt x="17" y="21"/>
                    <a:pt x="17" y="22"/>
                  </a:cubicBezTo>
                  <a:cubicBezTo>
                    <a:pt x="18" y="23"/>
                    <a:pt x="18" y="24"/>
                    <a:pt x="18" y="25"/>
                  </a:cubicBezTo>
                  <a:cubicBezTo>
                    <a:pt x="19" y="26"/>
                    <a:pt x="20" y="27"/>
                    <a:pt x="21" y="28"/>
                  </a:cubicBezTo>
                  <a:cubicBezTo>
                    <a:pt x="23" y="29"/>
                    <a:pt x="25" y="31"/>
                    <a:pt x="28" y="33"/>
                  </a:cubicBezTo>
                  <a:cubicBezTo>
                    <a:pt x="30" y="35"/>
                    <a:pt x="31" y="35"/>
                    <a:pt x="33" y="36"/>
                  </a:cubicBezTo>
                  <a:cubicBezTo>
                    <a:pt x="36" y="38"/>
                    <a:pt x="38" y="41"/>
                    <a:pt x="42" y="42"/>
                  </a:cubicBezTo>
                  <a:cubicBezTo>
                    <a:pt x="44" y="43"/>
                    <a:pt x="44" y="46"/>
                    <a:pt x="45" y="48"/>
                  </a:cubicBezTo>
                  <a:cubicBezTo>
                    <a:pt x="45" y="50"/>
                    <a:pt x="42" y="52"/>
                    <a:pt x="43" y="55"/>
                  </a:cubicBezTo>
                  <a:cubicBezTo>
                    <a:pt x="43" y="54"/>
                    <a:pt x="49" y="49"/>
                    <a:pt x="49" y="48"/>
                  </a:cubicBezTo>
                  <a:cubicBezTo>
                    <a:pt x="50" y="47"/>
                    <a:pt x="47" y="45"/>
                    <a:pt x="47" y="45"/>
                  </a:cubicBezTo>
                  <a:cubicBezTo>
                    <a:pt x="45" y="43"/>
                    <a:pt x="49" y="39"/>
                    <a:pt x="50" y="40"/>
                  </a:cubicBezTo>
                  <a:cubicBezTo>
                    <a:pt x="51" y="41"/>
                    <a:pt x="52" y="41"/>
                    <a:pt x="53" y="41"/>
                  </a:cubicBezTo>
                  <a:cubicBezTo>
                    <a:pt x="54" y="42"/>
                    <a:pt x="54" y="43"/>
                    <a:pt x="55" y="44"/>
                  </a:cubicBezTo>
                  <a:cubicBezTo>
                    <a:pt x="57" y="44"/>
                    <a:pt x="54" y="40"/>
                    <a:pt x="53" y="39"/>
                  </a:cubicBezTo>
                  <a:cubicBezTo>
                    <a:pt x="51" y="37"/>
                    <a:pt x="47" y="37"/>
                    <a:pt x="44" y="35"/>
                  </a:cubicBezTo>
                  <a:cubicBezTo>
                    <a:pt x="43" y="34"/>
                    <a:pt x="46" y="32"/>
                    <a:pt x="44" y="32"/>
                  </a:cubicBezTo>
                  <a:cubicBezTo>
                    <a:pt x="43" y="31"/>
                    <a:pt x="41" y="32"/>
                    <a:pt x="39" y="31"/>
                  </a:cubicBezTo>
                  <a:cubicBezTo>
                    <a:pt x="37" y="30"/>
                    <a:pt x="36" y="28"/>
                    <a:pt x="35" y="26"/>
                  </a:cubicBezTo>
                  <a:cubicBezTo>
                    <a:pt x="34" y="24"/>
                    <a:pt x="34" y="22"/>
                    <a:pt x="32" y="21"/>
                  </a:cubicBezTo>
                  <a:cubicBezTo>
                    <a:pt x="31" y="20"/>
                    <a:pt x="27" y="19"/>
                    <a:pt x="27" y="17"/>
                  </a:cubicBezTo>
                  <a:cubicBezTo>
                    <a:pt x="27" y="16"/>
                    <a:pt x="27" y="15"/>
                    <a:pt x="27" y="15"/>
                  </a:cubicBezTo>
                  <a:cubicBezTo>
                    <a:pt x="28" y="13"/>
                    <a:pt x="28" y="13"/>
                    <a:pt x="28" y="12"/>
                  </a:cubicBezTo>
                  <a:cubicBezTo>
                    <a:pt x="27" y="9"/>
                    <a:pt x="30" y="10"/>
                    <a:pt x="30" y="9"/>
                  </a:cubicBezTo>
                  <a:cubicBezTo>
                    <a:pt x="31" y="8"/>
                    <a:pt x="32" y="8"/>
                    <a:pt x="32" y="8"/>
                  </a:cubicBezTo>
                  <a:cubicBezTo>
                    <a:pt x="34" y="8"/>
                    <a:pt x="34" y="9"/>
                    <a:pt x="34" y="10"/>
                  </a:cubicBezTo>
                  <a:cubicBezTo>
                    <a:pt x="35" y="10"/>
                    <a:pt x="36" y="10"/>
                    <a:pt x="37" y="10"/>
                  </a:cubicBezTo>
                  <a:cubicBezTo>
                    <a:pt x="37" y="9"/>
                    <a:pt x="36" y="10"/>
                    <a:pt x="37"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74" name="Freeform 648">
              <a:extLst>
                <a:ext uri="{FF2B5EF4-FFF2-40B4-BE49-F238E27FC236}">
                  <a16:creationId xmlns:a16="http://schemas.microsoft.com/office/drawing/2014/main" id="{628C6B72-181A-BB42-B660-2C182E0A1766}"/>
                </a:ext>
              </a:extLst>
            </p:cNvPr>
            <p:cNvSpPr>
              <a:spLocks/>
            </p:cNvSpPr>
            <p:nvPr/>
          </p:nvSpPr>
          <p:spPr bwMode="auto">
            <a:xfrm>
              <a:off x="12330767" y="6685324"/>
              <a:ext cx="251592" cy="235731"/>
            </a:xfrm>
            <a:custGeom>
              <a:avLst/>
              <a:gdLst>
                <a:gd name="T0" fmla="*/ 12 w 27"/>
                <a:gd name="T1" fmla="*/ 10 h 25"/>
                <a:gd name="T2" fmla="*/ 21 w 27"/>
                <a:gd name="T3" fmla="*/ 9 h 25"/>
                <a:gd name="T4" fmla="*/ 27 w 27"/>
                <a:gd name="T5" fmla="*/ 11 h 25"/>
                <a:gd name="T6" fmla="*/ 25 w 27"/>
                <a:gd name="T7" fmla="*/ 4 h 25"/>
                <a:gd name="T8" fmla="*/ 17 w 27"/>
                <a:gd name="T9" fmla="*/ 3 h 25"/>
                <a:gd name="T10" fmla="*/ 13 w 27"/>
                <a:gd name="T11" fmla="*/ 0 h 25"/>
                <a:gd name="T12" fmla="*/ 11 w 27"/>
                <a:gd name="T13" fmla="*/ 2 h 25"/>
                <a:gd name="T14" fmla="*/ 6 w 27"/>
                <a:gd name="T15" fmla="*/ 7 h 25"/>
                <a:gd name="T16" fmla="*/ 1 w 27"/>
                <a:gd name="T17" fmla="*/ 7 h 25"/>
                <a:gd name="T18" fmla="*/ 1 w 27"/>
                <a:gd name="T19" fmla="*/ 11 h 25"/>
                <a:gd name="T20" fmla="*/ 3 w 27"/>
                <a:gd name="T21" fmla="*/ 10 h 25"/>
                <a:gd name="T22" fmla="*/ 4 w 27"/>
                <a:gd name="T23" fmla="*/ 13 h 25"/>
                <a:gd name="T24" fmla="*/ 6 w 27"/>
                <a:gd name="T25" fmla="*/ 10 h 25"/>
                <a:gd name="T26" fmla="*/ 11 w 27"/>
                <a:gd name="T27" fmla="*/ 17 h 25"/>
                <a:gd name="T28" fmla="*/ 23 w 27"/>
                <a:gd name="T29" fmla="*/ 25 h 25"/>
                <a:gd name="T30" fmla="*/ 21 w 27"/>
                <a:gd name="T31" fmla="*/ 22 h 25"/>
                <a:gd name="T32" fmla="*/ 16 w 27"/>
                <a:gd name="T33" fmla="*/ 19 h 25"/>
                <a:gd name="T34" fmla="*/ 12 w 27"/>
                <a:gd name="T35" fmla="*/ 1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 h="25">
                  <a:moveTo>
                    <a:pt x="12" y="10"/>
                  </a:moveTo>
                  <a:cubicBezTo>
                    <a:pt x="15" y="10"/>
                    <a:pt x="18" y="8"/>
                    <a:pt x="21" y="9"/>
                  </a:cubicBezTo>
                  <a:cubicBezTo>
                    <a:pt x="23" y="9"/>
                    <a:pt x="25" y="10"/>
                    <a:pt x="27" y="11"/>
                  </a:cubicBezTo>
                  <a:cubicBezTo>
                    <a:pt x="26" y="9"/>
                    <a:pt x="26" y="7"/>
                    <a:pt x="25" y="4"/>
                  </a:cubicBezTo>
                  <a:cubicBezTo>
                    <a:pt x="22" y="6"/>
                    <a:pt x="19" y="4"/>
                    <a:pt x="17" y="3"/>
                  </a:cubicBezTo>
                  <a:cubicBezTo>
                    <a:pt x="15" y="2"/>
                    <a:pt x="14" y="2"/>
                    <a:pt x="13" y="0"/>
                  </a:cubicBezTo>
                  <a:cubicBezTo>
                    <a:pt x="13" y="0"/>
                    <a:pt x="11" y="1"/>
                    <a:pt x="11" y="2"/>
                  </a:cubicBezTo>
                  <a:cubicBezTo>
                    <a:pt x="9" y="3"/>
                    <a:pt x="10" y="8"/>
                    <a:pt x="6" y="7"/>
                  </a:cubicBezTo>
                  <a:cubicBezTo>
                    <a:pt x="4" y="6"/>
                    <a:pt x="2" y="7"/>
                    <a:pt x="1" y="7"/>
                  </a:cubicBezTo>
                  <a:cubicBezTo>
                    <a:pt x="0" y="8"/>
                    <a:pt x="1" y="11"/>
                    <a:pt x="1" y="11"/>
                  </a:cubicBezTo>
                  <a:cubicBezTo>
                    <a:pt x="1" y="11"/>
                    <a:pt x="3" y="10"/>
                    <a:pt x="3" y="10"/>
                  </a:cubicBezTo>
                  <a:cubicBezTo>
                    <a:pt x="4" y="10"/>
                    <a:pt x="4" y="12"/>
                    <a:pt x="4" y="13"/>
                  </a:cubicBezTo>
                  <a:cubicBezTo>
                    <a:pt x="4" y="11"/>
                    <a:pt x="5" y="8"/>
                    <a:pt x="6" y="10"/>
                  </a:cubicBezTo>
                  <a:cubicBezTo>
                    <a:pt x="7" y="13"/>
                    <a:pt x="9" y="15"/>
                    <a:pt x="11" y="17"/>
                  </a:cubicBezTo>
                  <a:cubicBezTo>
                    <a:pt x="14" y="20"/>
                    <a:pt x="19" y="22"/>
                    <a:pt x="23" y="25"/>
                  </a:cubicBezTo>
                  <a:cubicBezTo>
                    <a:pt x="23" y="23"/>
                    <a:pt x="23" y="23"/>
                    <a:pt x="21" y="22"/>
                  </a:cubicBezTo>
                  <a:cubicBezTo>
                    <a:pt x="19" y="21"/>
                    <a:pt x="17" y="20"/>
                    <a:pt x="16" y="19"/>
                  </a:cubicBezTo>
                  <a:cubicBezTo>
                    <a:pt x="14" y="17"/>
                    <a:pt x="9" y="10"/>
                    <a:pt x="12"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75" name="Freeform 649">
              <a:extLst>
                <a:ext uri="{FF2B5EF4-FFF2-40B4-BE49-F238E27FC236}">
                  <a16:creationId xmlns:a16="http://schemas.microsoft.com/office/drawing/2014/main" id="{D7674A5E-B239-B446-A325-EEA3C307E7D5}"/>
                </a:ext>
              </a:extLst>
            </p:cNvPr>
            <p:cNvSpPr>
              <a:spLocks/>
            </p:cNvSpPr>
            <p:nvPr/>
          </p:nvSpPr>
          <p:spPr bwMode="auto">
            <a:xfrm>
              <a:off x="11470893" y="6414553"/>
              <a:ext cx="617835" cy="531986"/>
            </a:xfrm>
            <a:custGeom>
              <a:avLst/>
              <a:gdLst>
                <a:gd name="T0" fmla="*/ 59 w 66"/>
                <a:gd name="T1" fmla="*/ 31 h 57"/>
                <a:gd name="T2" fmla="*/ 56 w 66"/>
                <a:gd name="T3" fmla="*/ 30 h 57"/>
                <a:gd name="T4" fmla="*/ 60 w 66"/>
                <a:gd name="T5" fmla="*/ 24 h 57"/>
                <a:gd name="T6" fmla="*/ 63 w 66"/>
                <a:gd name="T7" fmla="*/ 23 h 57"/>
                <a:gd name="T8" fmla="*/ 65 w 66"/>
                <a:gd name="T9" fmla="*/ 15 h 57"/>
                <a:gd name="T10" fmla="*/ 60 w 66"/>
                <a:gd name="T11" fmla="*/ 13 h 57"/>
                <a:gd name="T12" fmla="*/ 57 w 66"/>
                <a:gd name="T13" fmla="*/ 11 h 57"/>
                <a:gd name="T14" fmla="*/ 55 w 66"/>
                <a:gd name="T15" fmla="*/ 11 h 57"/>
                <a:gd name="T16" fmla="*/ 48 w 66"/>
                <a:gd name="T17" fmla="*/ 7 h 57"/>
                <a:gd name="T18" fmla="*/ 43 w 66"/>
                <a:gd name="T19" fmla="*/ 5 h 57"/>
                <a:gd name="T20" fmla="*/ 38 w 66"/>
                <a:gd name="T21" fmla="*/ 1 h 57"/>
                <a:gd name="T22" fmla="*/ 34 w 66"/>
                <a:gd name="T23" fmla="*/ 1 h 57"/>
                <a:gd name="T24" fmla="*/ 33 w 66"/>
                <a:gd name="T25" fmla="*/ 5 h 57"/>
                <a:gd name="T26" fmla="*/ 30 w 66"/>
                <a:gd name="T27" fmla="*/ 8 h 57"/>
                <a:gd name="T28" fmla="*/ 26 w 66"/>
                <a:gd name="T29" fmla="*/ 10 h 57"/>
                <a:gd name="T30" fmla="*/ 24 w 66"/>
                <a:gd name="T31" fmla="*/ 12 h 57"/>
                <a:gd name="T32" fmla="*/ 20 w 66"/>
                <a:gd name="T33" fmla="*/ 11 h 57"/>
                <a:gd name="T34" fmla="*/ 16 w 66"/>
                <a:gd name="T35" fmla="*/ 10 h 57"/>
                <a:gd name="T36" fmla="*/ 16 w 66"/>
                <a:gd name="T37" fmla="*/ 16 h 57"/>
                <a:gd name="T38" fmla="*/ 9 w 66"/>
                <a:gd name="T39" fmla="*/ 15 h 57"/>
                <a:gd name="T40" fmla="*/ 1 w 66"/>
                <a:gd name="T41" fmla="*/ 17 h 57"/>
                <a:gd name="T42" fmla="*/ 2 w 66"/>
                <a:gd name="T43" fmla="*/ 19 h 57"/>
                <a:gd name="T44" fmla="*/ 4 w 66"/>
                <a:gd name="T45" fmla="*/ 21 h 57"/>
                <a:gd name="T46" fmla="*/ 15 w 66"/>
                <a:gd name="T47" fmla="*/ 25 h 57"/>
                <a:gd name="T48" fmla="*/ 14 w 66"/>
                <a:gd name="T49" fmla="*/ 28 h 57"/>
                <a:gd name="T50" fmla="*/ 19 w 66"/>
                <a:gd name="T51" fmla="*/ 31 h 57"/>
                <a:gd name="T52" fmla="*/ 20 w 66"/>
                <a:gd name="T53" fmla="*/ 35 h 57"/>
                <a:gd name="T54" fmla="*/ 22 w 66"/>
                <a:gd name="T55" fmla="*/ 38 h 57"/>
                <a:gd name="T56" fmla="*/ 19 w 66"/>
                <a:gd name="T57" fmla="*/ 36 h 57"/>
                <a:gd name="T58" fmla="*/ 16 w 66"/>
                <a:gd name="T59" fmla="*/ 49 h 57"/>
                <a:gd name="T60" fmla="*/ 27 w 66"/>
                <a:gd name="T61" fmla="*/ 53 h 57"/>
                <a:gd name="T62" fmla="*/ 30 w 66"/>
                <a:gd name="T63" fmla="*/ 53 h 57"/>
                <a:gd name="T64" fmla="*/ 33 w 66"/>
                <a:gd name="T65" fmla="*/ 55 h 57"/>
                <a:gd name="T66" fmla="*/ 40 w 66"/>
                <a:gd name="T67" fmla="*/ 54 h 57"/>
                <a:gd name="T68" fmla="*/ 47 w 66"/>
                <a:gd name="T69" fmla="*/ 48 h 57"/>
                <a:gd name="T70" fmla="*/ 57 w 66"/>
                <a:gd name="T71" fmla="*/ 50 h 57"/>
                <a:gd name="T72" fmla="*/ 62 w 66"/>
                <a:gd name="T73" fmla="*/ 47 h 57"/>
                <a:gd name="T74" fmla="*/ 62 w 66"/>
                <a:gd name="T75" fmla="*/ 45 h 57"/>
                <a:gd name="T76" fmla="*/ 59 w 66"/>
                <a:gd name="T77" fmla="*/ 38 h 57"/>
                <a:gd name="T78" fmla="*/ 59 w 66"/>
                <a:gd name="T79" fmla="*/ 34 h 57"/>
                <a:gd name="T80" fmla="*/ 59 w 66"/>
                <a:gd name="T81" fmla="*/ 31 h 57"/>
                <a:gd name="T82" fmla="*/ 59 w 66"/>
                <a:gd name="T83" fmla="*/ 31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6" h="57">
                  <a:moveTo>
                    <a:pt x="59" y="31"/>
                  </a:moveTo>
                  <a:cubicBezTo>
                    <a:pt x="58" y="29"/>
                    <a:pt x="55" y="33"/>
                    <a:pt x="56" y="30"/>
                  </a:cubicBezTo>
                  <a:cubicBezTo>
                    <a:pt x="56" y="29"/>
                    <a:pt x="59" y="24"/>
                    <a:pt x="60" y="24"/>
                  </a:cubicBezTo>
                  <a:cubicBezTo>
                    <a:pt x="61" y="23"/>
                    <a:pt x="62" y="25"/>
                    <a:pt x="63" y="23"/>
                  </a:cubicBezTo>
                  <a:cubicBezTo>
                    <a:pt x="64" y="20"/>
                    <a:pt x="63" y="18"/>
                    <a:pt x="65" y="15"/>
                  </a:cubicBezTo>
                  <a:cubicBezTo>
                    <a:pt x="66" y="13"/>
                    <a:pt x="61" y="13"/>
                    <a:pt x="60" y="13"/>
                  </a:cubicBezTo>
                  <a:cubicBezTo>
                    <a:pt x="58" y="13"/>
                    <a:pt x="57" y="12"/>
                    <a:pt x="57" y="11"/>
                  </a:cubicBezTo>
                  <a:cubicBezTo>
                    <a:pt x="56" y="11"/>
                    <a:pt x="55" y="11"/>
                    <a:pt x="55" y="11"/>
                  </a:cubicBezTo>
                  <a:cubicBezTo>
                    <a:pt x="53" y="11"/>
                    <a:pt x="48" y="9"/>
                    <a:pt x="48" y="7"/>
                  </a:cubicBezTo>
                  <a:cubicBezTo>
                    <a:pt x="47" y="10"/>
                    <a:pt x="44" y="5"/>
                    <a:pt x="43" y="5"/>
                  </a:cubicBezTo>
                  <a:cubicBezTo>
                    <a:pt x="41" y="4"/>
                    <a:pt x="39" y="3"/>
                    <a:pt x="38" y="1"/>
                  </a:cubicBezTo>
                  <a:cubicBezTo>
                    <a:pt x="37" y="0"/>
                    <a:pt x="35" y="0"/>
                    <a:pt x="34" y="1"/>
                  </a:cubicBezTo>
                  <a:cubicBezTo>
                    <a:pt x="33" y="2"/>
                    <a:pt x="32" y="4"/>
                    <a:pt x="33" y="5"/>
                  </a:cubicBezTo>
                  <a:cubicBezTo>
                    <a:pt x="33" y="6"/>
                    <a:pt x="31" y="7"/>
                    <a:pt x="30" y="8"/>
                  </a:cubicBezTo>
                  <a:cubicBezTo>
                    <a:pt x="29" y="8"/>
                    <a:pt x="27" y="8"/>
                    <a:pt x="26" y="10"/>
                  </a:cubicBezTo>
                  <a:cubicBezTo>
                    <a:pt x="26" y="11"/>
                    <a:pt x="25" y="12"/>
                    <a:pt x="24" y="12"/>
                  </a:cubicBezTo>
                  <a:cubicBezTo>
                    <a:pt x="22" y="12"/>
                    <a:pt x="21" y="12"/>
                    <a:pt x="20" y="11"/>
                  </a:cubicBezTo>
                  <a:cubicBezTo>
                    <a:pt x="18" y="11"/>
                    <a:pt x="18" y="10"/>
                    <a:pt x="16" y="10"/>
                  </a:cubicBezTo>
                  <a:cubicBezTo>
                    <a:pt x="14" y="9"/>
                    <a:pt x="20" y="16"/>
                    <a:pt x="16" y="16"/>
                  </a:cubicBezTo>
                  <a:cubicBezTo>
                    <a:pt x="13" y="16"/>
                    <a:pt x="11" y="17"/>
                    <a:pt x="9" y="15"/>
                  </a:cubicBezTo>
                  <a:cubicBezTo>
                    <a:pt x="8" y="14"/>
                    <a:pt x="1" y="16"/>
                    <a:pt x="1" y="17"/>
                  </a:cubicBezTo>
                  <a:cubicBezTo>
                    <a:pt x="1" y="18"/>
                    <a:pt x="4" y="18"/>
                    <a:pt x="2" y="19"/>
                  </a:cubicBezTo>
                  <a:cubicBezTo>
                    <a:pt x="0" y="20"/>
                    <a:pt x="3" y="21"/>
                    <a:pt x="4" y="21"/>
                  </a:cubicBezTo>
                  <a:cubicBezTo>
                    <a:pt x="6" y="22"/>
                    <a:pt x="15" y="23"/>
                    <a:pt x="15" y="25"/>
                  </a:cubicBezTo>
                  <a:cubicBezTo>
                    <a:pt x="15" y="26"/>
                    <a:pt x="13" y="26"/>
                    <a:pt x="14" y="28"/>
                  </a:cubicBezTo>
                  <a:cubicBezTo>
                    <a:pt x="16" y="30"/>
                    <a:pt x="17" y="30"/>
                    <a:pt x="19" y="31"/>
                  </a:cubicBezTo>
                  <a:cubicBezTo>
                    <a:pt x="21" y="32"/>
                    <a:pt x="18" y="34"/>
                    <a:pt x="20" y="35"/>
                  </a:cubicBezTo>
                  <a:cubicBezTo>
                    <a:pt x="20" y="35"/>
                    <a:pt x="22" y="38"/>
                    <a:pt x="22" y="38"/>
                  </a:cubicBezTo>
                  <a:cubicBezTo>
                    <a:pt x="21" y="39"/>
                    <a:pt x="20" y="36"/>
                    <a:pt x="19" y="36"/>
                  </a:cubicBezTo>
                  <a:cubicBezTo>
                    <a:pt x="18" y="36"/>
                    <a:pt x="19" y="48"/>
                    <a:pt x="16" y="49"/>
                  </a:cubicBezTo>
                  <a:cubicBezTo>
                    <a:pt x="19" y="51"/>
                    <a:pt x="23" y="54"/>
                    <a:pt x="27" y="53"/>
                  </a:cubicBezTo>
                  <a:cubicBezTo>
                    <a:pt x="28" y="53"/>
                    <a:pt x="29" y="52"/>
                    <a:pt x="30" y="53"/>
                  </a:cubicBezTo>
                  <a:cubicBezTo>
                    <a:pt x="31" y="53"/>
                    <a:pt x="32" y="54"/>
                    <a:pt x="33" y="55"/>
                  </a:cubicBezTo>
                  <a:cubicBezTo>
                    <a:pt x="35" y="56"/>
                    <a:pt x="41" y="57"/>
                    <a:pt x="40" y="54"/>
                  </a:cubicBezTo>
                  <a:cubicBezTo>
                    <a:pt x="39" y="49"/>
                    <a:pt x="44" y="47"/>
                    <a:pt x="47" y="48"/>
                  </a:cubicBezTo>
                  <a:cubicBezTo>
                    <a:pt x="51" y="49"/>
                    <a:pt x="53" y="52"/>
                    <a:pt x="57" y="50"/>
                  </a:cubicBezTo>
                  <a:cubicBezTo>
                    <a:pt x="59" y="49"/>
                    <a:pt x="60" y="48"/>
                    <a:pt x="62" y="47"/>
                  </a:cubicBezTo>
                  <a:cubicBezTo>
                    <a:pt x="62" y="47"/>
                    <a:pt x="64" y="45"/>
                    <a:pt x="62" y="45"/>
                  </a:cubicBezTo>
                  <a:cubicBezTo>
                    <a:pt x="60" y="44"/>
                    <a:pt x="58" y="40"/>
                    <a:pt x="59" y="38"/>
                  </a:cubicBezTo>
                  <a:cubicBezTo>
                    <a:pt x="61" y="36"/>
                    <a:pt x="60" y="36"/>
                    <a:pt x="59" y="34"/>
                  </a:cubicBezTo>
                  <a:cubicBezTo>
                    <a:pt x="59" y="33"/>
                    <a:pt x="59" y="32"/>
                    <a:pt x="59" y="31"/>
                  </a:cubicBezTo>
                  <a:cubicBezTo>
                    <a:pt x="58" y="30"/>
                    <a:pt x="59" y="32"/>
                    <a:pt x="59" y="3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76" name="Freeform 650">
              <a:extLst>
                <a:ext uri="{FF2B5EF4-FFF2-40B4-BE49-F238E27FC236}">
                  <a16:creationId xmlns:a16="http://schemas.microsoft.com/office/drawing/2014/main" id="{8B7E68A3-A0C1-764C-BF9D-BBB9FE69511E}"/>
                </a:ext>
              </a:extLst>
            </p:cNvPr>
            <p:cNvSpPr>
              <a:spLocks/>
            </p:cNvSpPr>
            <p:nvPr/>
          </p:nvSpPr>
          <p:spPr bwMode="auto">
            <a:xfrm>
              <a:off x="11983632" y="6621615"/>
              <a:ext cx="207006" cy="140163"/>
            </a:xfrm>
            <a:custGeom>
              <a:avLst/>
              <a:gdLst>
                <a:gd name="T0" fmla="*/ 17 w 22"/>
                <a:gd name="T1" fmla="*/ 1 h 15"/>
                <a:gd name="T2" fmla="*/ 9 w 22"/>
                <a:gd name="T3" fmla="*/ 1 h 15"/>
                <a:gd name="T4" fmla="*/ 8 w 22"/>
                <a:gd name="T5" fmla="*/ 2 h 15"/>
                <a:gd name="T6" fmla="*/ 5 w 22"/>
                <a:gd name="T7" fmla="*/ 2 h 15"/>
                <a:gd name="T8" fmla="*/ 3 w 22"/>
                <a:gd name="T9" fmla="*/ 5 h 15"/>
                <a:gd name="T10" fmla="*/ 1 w 22"/>
                <a:gd name="T11" fmla="*/ 9 h 15"/>
                <a:gd name="T12" fmla="*/ 4 w 22"/>
                <a:gd name="T13" fmla="*/ 10 h 15"/>
                <a:gd name="T14" fmla="*/ 7 w 22"/>
                <a:gd name="T15" fmla="*/ 11 h 15"/>
                <a:gd name="T16" fmla="*/ 11 w 22"/>
                <a:gd name="T17" fmla="*/ 10 h 15"/>
                <a:gd name="T18" fmla="*/ 13 w 22"/>
                <a:gd name="T19" fmla="*/ 10 h 15"/>
                <a:gd name="T20" fmla="*/ 16 w 22"/>
                <a:gd name="T21" fmla="*/ 8 h 15"/>
                <a:gd name="T22" fmla="*/ 18 w 22"/>
                <a:gd name="T23" fmla="*/ 9 h 15"/>
                <a:gd name="T24" fmla="*/ 21 w 22"/>
                <a:gd name="T25" fmla="*/ 8 h 15"/>
                <a:gd name="T26" fmla="*/ 22 w 22"/>
                <a:gd name="T27" fmla="*/ 5 h 15"/>
                <a:gd name="T28" fmla="*/ 18 w 22"/>
                <a:gd name="T29" fmla="*/ 4 h 15"/>
                <a:gd name="T30" fmla="*/ 17 w 22"/>
                <a:gd name="T31" fmla="*/ 1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2" h="15">
                  <a:moveTo>
                    <a:pt x="17" y="1"/>
                  </a:moveTo>
                  <a:cubicBezTo>
                    <a:pt x="14" y="0"/>
                    <a:pt x="12" y="1"/>
                    <a:pt x="9" y="1"/>
                  </a:cubicBezTo>
                  <a:cubicBezTo>
                    <a:pt x="7" y="1"/>
                    <a:pt x="9" y="1"/>
                    <a:pt x="8" y="2"/>
                  </a:cubicBezTo>
                  <a:cubicBezTo>
                    <a:pt x="7" y="2"/>
                    <a:pt x="5" y="2"/>
                    <a:pt x="5" y="2"/>
                  </a:cubicBezTo>
                  <a:cubicBezTo>
                    <a:pt x="4" y="2"/>
                    <a:pt x="3" y="5"/>
                    <a:pt x="3" y="5"/>
                  </a:cubicBezTo>
                  <a:cubicBezTo>
                    <a:pt x="2" y="6"/>
                    <a:pt x="0" y="10"/>
                    <a:pt x="1" y="9"/>
                  </a:cubicBezTo>
                  <a:cubicBezTo>
                    <a:pt x="3" y="9"/>
                    <a:pt x="3" y="8"/>
                    <a:pt x="4" y="10"/>
                  </a:cubicBezTo>
                  <a:cubicBezTo>
                    <a:pt x="4" y="12"/>
                    <a:pt x="5" y="11"/>
                    <a:pt x="7" y="11"/>
                  </a:cubicBezTo>
                  <a:cubicBezTo>
                    <a:pt x="8" y="11"/>
                    <a:pt x="10" y="11"/>
                    <a:pt x="11" y="10"/>
                  </a:cubicBezTo>
                  <a:cubicBezTo>
                    <a:pt x="12" y="8"/>
                    <a:pt x="13" y="9"/>
                    <a:pt x="13" y="10"/>
                  </a:cubicBezTo>
                  <a:cubicBezTo>
                    <a:pt x="16" y="15"/>
                    <a:pt x="15" y="8"/>
                    <a:pt x="16" y="8"/>
                  </a:cubicBezTo>
                  <a:cubicBezTo>
                    <a:pt x="17" y="8"/>
                    <a:pt x="17" y="9"/>
                    <a:pt x="18" y="9"/>
                  </a:cubicBezTo>
                  <a:cubicBezTo>
                    <a:pt x="19" y="9"/>
                    <a:pt x="20" y="9"/>
                    <a:pt x="21" y="8"/>
                  </a:cubicBezTo>
                  <a:cubicBezTo>
                    <a:pt x="22" y="7"/>
                    <a:pt x="22" y="7"/>
                    <a:pt x="22" y="5"/>
                  </a:cubicBezTo>
                  <a:cubicBezTo>
                    <a:pt x="22" y="5"/>
                    <a:pt x="19" y="4"/>
                    <a:pt x="18" y="4"/>
                  </a:cubicBezTo>
                  <a:cubicBezTo>
                    <a:pt x="17" y="3"/>
                    <a:pt x="17" y="2"/>
                    <a:pt x="17"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77" name="Freeform 651">
              <a:extLst>
                <a:ext uri="{FF2B5EF4-FFF2-40B4-BE49-F238E27FC236}">
                  <a16:creationId xmlns:a16="http://schemas.microsoft.com/office/drawing/2014/main" id="{03123E70-2F19-434D-AB15-2C5CE2EB28D0}"/>
                </a:ext>
              </a:extLst>
            </p:cNvPr>
            <p:cNvSpPr>
              <a:spLocks/>
            </p:cNvSpPr>
            <p:nvPr/>
          </p:nvSpPr>
          <p:spPr bwMode="auto">
            <a:xfrm>
              <a:off x="11808475" y="6395439"/>
              <a:ext cx="194268" cy="121050"/>
            </a:xfrm>
            <a:custGeom>
              <a:avLst/>
              <a:gdLst>
                <a:gd name="T0" fmla="*/ 19 w 21"/>
                <a:gd name="T1" fmla="*/ 9 h 13"/>
                <a:gd name="T2" fmla="*/ 20 w 21"/>
                <a:gd name="T3" fmla="*/ 6 h 13"/>
                <a:gd name="T4" fmla="*/ 18 w 21"/>
                <a:gd name="T5" fmla="*/ 3 h 13"/>
                <a:gd name="T6" fmla="*/ 13 w 21"/>
                <a:gd name="T7" fmla="*/ 0 h 13"/>
                <a:gd name="T8" fmla="*/ 8 w 21"/>
                <a:gd name="T9" fmla="*/ 1 h 13"/>
                <a:gd name="T10" fmla="*/ 3 w 21"/>
                <a:gd name="T11" fmla="*/ 1 h 13"/>
                <a:gd name="T12" fmla="*/ 5 w 21"/>
                <a:gd name="T13" fmla="*/ 6 h 13"/>
                <a:gd name="T14" fmla="*/ 10 w 21"/>
                <a:gd name="T15" fmla="*/ 9 h 13"/>
                <a:gd name="T16" fmla="*/ 12 w 21"/>
                <a:gd name="T17" fmla="*/ 9 h 13"/>
                <a:gd name="T18" fmla="*/ 18 w 21"/>
                <a:gd name="T19" fmla="*/ 13 h 13"/>
                <a:gd name="T20" fmla="*/ 19 w 21"/>
                <a:gd name="T21" fmla="*/ 9 h 13"/>
                <a:gd name="T22" fmla="*/ 19 w 21"/>
                <a:gd name="T23" fmla="*/ 9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 h="13">
                  <a:moveTo>
                    <a:pt x="19" y="9"/>
                  </a:moveTo>
                  <a:cubicBezTo>
                    <a:pt x="18" y="9"/>
                    <a:pt x="21" y="7"/>
                    <a:pt x="20" y="6"/>
                  </a:cubicBezTo>
                  <a:cubicBezTo>
                    <a:pt x="20" y="5"/>
                    <a:pt x="19" y="3"/>
                    <a:pt x="18" y="3"/>
                  </a:cubicBezTo>
                  <a:cubicBezTo>
                    <a:pt x="17" y="2"/>
                    <a:pt x="15" y="0"/>
                    <a:pt x="13" y="0"/>
                  </a:cubicBezTo>
                  <a:cubicBezTo>
                    <a:pt x="11" y="0"/>
                    <a:pt x="10" y="1"/>
                    <a:pt x="8" y="1"/>
                  </a:cubicBezTo>
                  <a:cubicBezTo>
                    <a:pt x="6" y="1"/>
                    <a:pt x="5" y="0"/>
                    <a:pt x="3" y="1"/>
                  </a:cubicBezTo>
                  <a:cubicBezTo>
                    <a:pt x="0" y="3"/>
                    <a:pt x="3" y="5"/>
                    <a:pt x="5" y="6"/>
                  </a:cubicBezTo>
                  <a:cubicBezTo>
                    <a:pt x="7" y="7"/>
                    <a:pt x="8" y="7"/>
                    <a:pt x="10" y="9"/>
                  </a:cubicBezTo>
                  <a:cubicBezTo>
                    <a:pt x="10" y="10"/>
                    <a:pt x="12" y="10"/>
                    <a:pt x="12" y="9"/>
                  </a:cubicBezTo>
                  <a:cubicBezTo>
                    <a:pt x="12" y="10"/>
                    <a:pt x="17" y="13"/>
                    <a:pt x="18" y="13"/>
                  </a:cubicBezTo>
                  <a:cubicBezTo>
                    <a:pt x="18" y="11"/>
                    <a:pt x="18" y="10"/>
                    <a:pt x="19" y="9"/>
                  </a:cubicBezTo>
                  <a:cubicBezTo>
                    <a:pt x="19" y="9"/>
                    <a:pt x="17" y="10"/>
                    <a:pt x="19" y="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78" name="Freeform 652">
              <a:extLst>
                <a:ext uri="{FF2B5EF4-FFF2-40B4-BE49-F238E27FC236}">
                  <a16:creationId xmlns:a16="http://schemas.microsoft.com/office/drawing/2014/main" id="{C2AE3AC0-9203-844D-9CAA-E1D4E47776D9}"/>
                </a:ext>
              </a:extLst>
            </p:cNvPr>
            <p:cNvSpPr>
              <a:spLocks/>
            </p:cNvSpPr>
            <p:nvPr/>
          </p:nvSpPr>
          <p:spPr bwMode="auto">
            <a:xfrm>
              <a:off x="11967711" y="6481449"/>
              <a:ext cx="35033" cy="35042"/>
            </a:xfrm>
            <a:custGeom>
              <a:avLst/>
              <a:gdLst>
                <a:gd name="T0" fmla="*/ 2 w 4"/>
                <a:gd name="T1" fmla="*/ 0 h 4"/>
                <a:gd name="T2" fmla="*/ 1 w 4"/>
                <a:gd name="T3" fmla="*/ 3 h 4"/>
                <a:gd name="T4" fmla="*/ 4 w 4"/>
                <a:gd name="T5" fmla="*/ 4 h 4"/>
                <a:gd name="T6" fmla="*/ 2 w 4"/>
                <a:gd name="T7" fmla="*/ 0 h 4"/>
                <a:gd name="T8" fmla="*/ 2 w 4"/>
                <a:gd name="T9" fmla="*/ 0 h 4"/>
              </a:gdLst>
              <a:ahLst/>
              <a:cxnLst>
                <a:cxn ang="0">
                  <a:pos x="T0" y="T1"/>
                </a:cxn>
                <a:cxn ang="0">
                  <a:pos x="T2" y="T3"/>
                </a:cxn>
                <a:cxn ang="0">
                  <a:pos x="T4" y="T5"/>
                </a:cxn>
                <a:cxn ang="0">
                  <a:pos x="T6" y="T7"/>
                </a:cxn>
                <a:cxn ang="0">
                  <a:pos x="T8" y="T9"/>
                </a:cxn>
              </a:cxnLst>
              <a:rect l="0" t="0" r="r" b="b"/>
              <a:pathLst>
                <a:path w="4" h="4">
                  <a:moveTo>
                    <a:pt x="2" y="0"/>
                  </a:moveTo>
                  <a:cubicBezTo>
                    <a:pt x="1" y="0"/>
                    <a:pt x="1" y="2"/>
                    <a:pt x="1" y="3"/>
                  </a:cubicBezTo>
                  <a:cubicBezTo>
                    <a:pt x="1" y="4"/>
                    <a:pt x="3" y="4"/>
                    <a:pt x="4" y="4"/>
                  </a:cubicBezTo>
                  <a:cubicBezTo>
                    <a:pt x="4" y="2"/>
                    <a:pt x="4" y="1"/>
                    <a:pt x="2" y="0"/>
                  </a:cubicBezTo>
                  <a:cubicBezTo>
                    <a:pt x="0" y="1"/>
                    <a:pt x="3" y="1"/>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79" name="Freeform 653">
              <a:extLst>
                <a:ext uri="{FF2B5EF4-FFF2-40B4-BE49-F238E27FC236}">
                  <a16:creationId xmlns:a16="http://schemas.microsoft.com/office/drawing/2014/main" id="{954E90FE-C076-0D49-831D-DAE4C0CDE68D}"/>
                </a:ext>
              </a:extLst>
            </p:cNvPr>
            <p:cNvSpPr>
              <a:spLocks/>
            </p:cNvSpPr>
            <p:nvPr/>
          </p:nvSpPr>
          <p:spPr bwMode="auto">
            <a:xfrm>
              <a:off x="11853061" y="6264832"/>
              <a:ext cx="187902" cy="168837"/>
            </a:xfrm>
            <a:custGeom>
              <a:avLst/>
              <a:gdLst>
                <a:gd name="T0" fmla="*/ 5 w 20"/>
                <a:gd name="T1" fmla="*/ 14 h 18"/>
                <a:gd name="T2" fmla="*/ 14 w 20"/>
                <a:gd name="T3" fmla="*/ 18 h 18"/>
                <a:gd name="T4" fmla="*/ 14 w 20"/>
                <a:gd name="T5" fmla="*/ 13 h 18"/>
                <a:gd name="T6" fmla="*/ 17 w 20"/>
                <a:gd name="T7" fmla="*/ 11 h 18"/>
                <a:gd name="T8" fmla="*/ 18 w 20"/>
                <a:gd name="T9" fmla="*/ 6 h 18"/>
                <a:gd name="T10" fmla="*/ 20 w 20"/>
                <a:gd name="T11" fmla="*/ 5 h 18"/>
                <a:gd name="T12" fmla="*/ 19 w 20"/>
                <a:gd name="T13" fmla="*/ 0 h 18"/>
                <a:gd name="T14" fmla="*/ 15 w 20"/>
                <a:gd name="T15" fmla="*/ 1 h 18"/>
                <a:gd name="T16" fmla="*/ 10 w 20"/>
                <a:gd name="T17" fmla="*/ 3 h 18"/>
                <a:gd name="T18" fmla="*/ 12 w 20"/>
                <a:gd name="T19" fmla="*/ 6 h 18"/>
                <a:gd name="T20" fmla="*/ 10 w 20"/>
                <a:gd name="T21" fmla="*/ 4 h 18"/>
                <a:gd name="T22" fmla="*/ 7 w 20"/>
                <a:gd name="T23" fmla="*/ 6 h 18"/>
                <a:gd name="T24" fmla="*/ 5 w 20"/>
                <a:gd name="T25" fmla="*/ 8 h 18"/>
                <a:gd name="T26" fmla="*/ 5 w 20"/>
                <a:gd name="T27" fmla="*/ 12 h 18"/>
                <a:gd name="T28" fmla="*/ 3 w 20"/>
                <a:gd name="T29" fmla="*/ 12 h 18"/>
                <a:gd name="T30" fmla="*/ 4 w 20"/>
                <a:gd name="T31" fmla="*/ 12 h 18"/>
                <a:gd name="T32" fmla="*/ 3 w 20"/>
                <a:gd name="T33" fmla="*/ 12 h 18"/>
                <a:gd name="T34" fmla="*/ 4 w 20"/>
                <a:gd name="T35" fmla="*/ 14 h 18"/>
                <a:gd name="T36" fmla="*/ 2 w 20"/>
                <a:gd name="T37" fmla="*/ 13 h 18"/>
                <a:gd name="T38" fmla="*/ 3 w 20"/>
                <a:gd name="T39" fmla="*/ 14 h 18"/>
                <a:gd name="T40" fmla="*/ 1 w 20"/>
                <a:gd name="T41" fmla="*/ 14 h 18"/>
                <a:gd name="T42" fmla="*/ 2 w 20"/>
                <a:gd name="T43" fmla="*/ 15 h 18"/>
                <a:gd name="T44" fmla="*/ 0 w 20"/>
                <a:gd name="T45" fmla="*/ 15 h 18"/>
                <a:gd name="T46" fmla="*/ 5 w 20"/>
                <a:gd name="T47" fmla="*/ 14 h 18"/>
                <a:gd name="T48" fmla="*/ 5 w 20"/>
                <a:gd name="T49" fmla="*/ 14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0" h="18">
                  <a:moveTo>
                    <a:pt x="5" y="14"/>
                  </a:moveTo>
                  <a:cubicBezTo>
                    <a:pt x="7" y="12"/>
                    <a:pt x="13" y="16"/>
                    <a:pt x="14" y="18"/>
                  </a:cubicBezTo>
                  <a:cubicBezTo>
                    <a:pt x="15" y="16"/>
                    <a:pt x="15" y="14"/>
                    <a:pt x="14" y="13"/>
                  </a:cubicBezTo>
                  <a:cubicBezTo>
                    <a:pt x="13" y="9"/>
                    <a:pt x="15" y="11"/>
                    <a:pt x="17" y="11"/>
                  </a:cubicBezTo>
                  <a:cubicBezTo>
                    <a:pt x="19" y="10"/>
                    <a:pt x="19" y="8"/>
                    <a:pt x="18" y="6"/>
                  </a:cubicBezTo>
                  <a:cubicBezTo>
                    <a:pt x="18" y="6"/>
                    <a:pt x="20" y="5"/>
                    <a:pt x="20" y="5"/>
                  </a:cubicBezTo>
                  <a:cubicBezTo>
                    <a:pt x="20" y="3"/>
                    <a:pt x="20" y="2"/>
                    <a:pt x="19" y="0"/>
                  </a:cubicBezTo>
                  <a:cubicBezTo>
                    <a:pt x="19" y="0"/>
                    <a:pt x="15" y="1"/>
                    <a:pt x="15" y="1"/>
                  </a:cubicBezTo>
                  <a:cubicBezTo>
                    <a:pt x="13" y="1"/>
                    <a:pt x="12" y="1"/>
                    <a:pt x="10" y="3"/>
                  </a:cubicBezTo>
                  <a:cubicBezTo>
                    <a:pt x="10" y="3"/>
                    <a:pt x="13" y="5"/>
                    <a:pt x="12" y="6"/>
                  </a:cubicBezTo>
                  <a:cubicBezTo>
                    <a:pt x="10" y="8"/>
                    <a:pt x="9" y="4"/>
                    <a:pt x="10" y="4"/>
                  </a:cubicBezTo>
                  <a:cubicBezTo>
                    <a:pt x="10" y="4"/>
                    <a:pt x="7" y="5"/>
                    <a:pt x="7" y="6"/>
                  </a:cubicBezTo>
                  <a:cubicBezTo>
                    <a:pt x="7" y="7"/>
                    <a:pt x="6" y="7"/>
                    <a:pt x="5" y="8"/>
                  </a:cubicBezTo>
                  <a:cubicBezTo>
                    <a:pt x="5" y="9"/>
                    <a:pt x="3" y="12"/>
                    <a:pt x="5" y="12"/>
                  </a:cubicBezTo>
                  <a:cubicBezTo>
                    <a:pt x="5" y="12"/>
                    <a:pt x="4" y="12"/>
                    <a:pt x="3" y="12"/>
                  </a:cubicBezTo>
                  <a:cubicBezTo>
                    <a:pt x="3" y="12"/>
                    <a:pt x="4" y="12"/>
                    <a:pt x="4" y="12"/>
                  </a:cubicBezTo>
                  <a:cubicBezTo>
                    <a:pt x="4" y="12"/>
                    <a:pt x="3" y="12"/>
                    <a:pt x="3" y="12"/>
                  </a:cubicBezTo>
                  <a:cubicBezTo>
                    <a:pt x="2" y="13"/>
                    <a:pt x="4" y="14"/>
                    <a:pt x="4" y="14"/>
                  </a:cubicBezTo>
                  <a:cubicBezTo>
                    <a:pt x="4" y="13"/>
                    <a:pt x="2" y="13"/>
                    <a:pt x="2" y="13"/>
                  </a:cubicBezTo>
                  <a:cubicBezTo>
                    <a:pt x="2" y="13"/>
                    <a:pt x="3" y="14"/>
                    <a:pt x="3" y="14"/>
                  </a:cubicBezTo>
                  <a:cubicBezTo>
                    <a:pt x="3" y="14"/>
                    <a:pt x="2" y="13"/>
                    <a:pt x="1" y="14"/>
                  </a:cubicBezTo>
                  <a:cubicBezTo>
                    <a:pt x="1" y="14"/>
                    <a:pt x="2" y="15"/>
                    <a:pt x="2" y="15"/>
                  </a:cubicBezTo>
                  <a:cubicBezTo>
                    <a:pt x="2" y="14"/>
                    <a:pt x="1" y="14"/>
                    <a:pt x="0" y="15"/>
                  </a:cubicBezTo>
                  <a:cubicBezTo>
                    <a:pt x="1" y="15"/>
                    <a:pt x="4" y="16"/>
                    <a:pt x="5" y="14"/>
                  </a:cubicBezTo>
                  <a:cubicBezTo>
                    <a:pt x="5" y="14"/>
                    <a:pt x="5" y="15"/>
                    <a:pt x="5" y="1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80" name="Freeform 654">
              <a:extLst>
                <a:ext uri="{FF2B5EF4-FFF2-40B4-BE49-F238E27FC236}">
                  <a16:creationId xmlns:a16="http://schemas.microsoft.com/office/drawing/2014/main" id="{FD98DBDF-14A4-0542-ACBC-765688C70C3F}"/>
                </a:ext>
              </a:extLst>
            </p:cNvPr>
            <p:cNvSpPr>
              <a:spLocks/>
            </p:cNvSpPr>
            <p:nvPr/>
          </p:nvSpPr>
          <p:spPr bwMode="auto">
            <a:xfrm>
              <a:off x="12079173" y="5984503"/>
              <a:ext cx="140127" cy="207060"/>
            </a:xfrm>
            <a:custGeom>
              <a:avLst/>
              <a:gdLst>
                <a:gd name="T0" fmla="*/ 10 w 15"/>
                <a:gd name="T1" fmla="*/ 21 h 22"/>
                <a:gd name="T2" fmla="*/ 8 w 15"/>
                <a:gd name="T3" fmla="*/ 17 h 22"/>
                <a:gd name="T4" fmla="*/ 11 w 15"/>
                <a:gd name="T5" fmla="*/ 12 h 22"/>
                <a:gd name="T6" fmla="*/ 11 w 15"/>
                <a:gd name="T7" fmla="*/ 13 h 22"/>
                <a:gd name="T8" fmla="*/ 15 w 15"/>
                <a:gd name="T9" fmla="*/ 10 h 22"/>
                <a:gd name="T10" fmla="*/ 11 w 15"/>
                <a:gd name="T11" fmla="*/ 7 h 22"/>
                <a:gd name="T12" fmla="*/ 10 w 15"/>
                <a:gd name="T13" fmla="*/ 5 h 22"/>
                <a:gd name="T14" fmla="*/ 12 w 15"/>
                <a:gd name="T15" fmla="*/ 4 h 22"/>
                <a:gd name="T16" fmla="*/ 12 w 15"/>
                <a:gd name="T17" fmla="*/ 1 h 22"/>
                <a:gd name="T18" fmla="*/ 11 w 15"/>
                <a:gd name="T19" fmla="*/ 1 h 22"/>
                <a:gd name="T20" fmla="*/ 7 w 15"/>
                <a:gd name="T21" fmla="*/ 4 h 22"/>
                <a:gd name="T22" fmla="*/ 2 w 15"/>
                <a:gd name="T23" fmla="*/ 5 h 22"/>
                <a:gd name="T24" fmla="*/ 4 w 15"/>
                <a:gd name="T25" fmla="*/ 6 h 22"/>
                <a:gd name="T26" fmla="*/ 6 w 15"/>
                <a:gd name="T27" fmla="*/ 8 h 22"/>
                <a:gd name="T28" fmla="*/ 4 w 15"/>
                <a:gd name="T29" fmla="*/ 8 h 22"/>
                <a:gd name="T30" fmla="*/ 2 w 15"/>
                <a:gd name="T31" fmla="*/ 8 h 22"/>
                <a:gd name="T32" fmla="*/ 0 w 15"/>
                <a:gd name="T33" fmla="*/ 9 h 22"/>
                <a:gd name="T34" fmla="*/ 0 w 15"/>
                <a:gd name="T35" fmla="*/ 14 h 22"/>
                <a:gd name="T36" fmla="*/ 2 w 15"/>
                <a:gd name="T37" fmla="*/ 16 h 22"/>
                <a:gd name="T38" fmla="*/ 2 w 15"/>
                <a:gd name="T39" fmla="*/ 20 h 22"/>
                <a:gd name="T40" fmla="*/ 10 w 15"/>
                <a:gd name="T41" fmla="*/ 21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5" h="22">
                  <a:moveTo>
                    <a:pt x="10" y="21"/>
                  </a:moveTo>
                  <a:cubicBezTo>
                    <a:pt x="10" y="20"/>
                    <a:pt x="6" y="18"/>
                    <a:pt x="8" y="17"/>
                  </a:cubicBezTo>
                  <a:cubicBezTo>
                    <a:pt x="9" y="16"/>
                    <a:pt x="9" y="13"/>
                    <a:pt x="11" y="12"/>
                  </a:cubicBezTo>
                  <a:cubicBezTo>
                    <a:pt x="11" y="12"/>
                    <a:pt x="11" y="13"/>
                    <a:pt x="11" y="13"/>
                  </a:cubicBezTo>
                  <a:cubicBezTo>
                    <a:pt x="12" y="13"/>
                    <a:pt x="15" y="11"/>
                    <a:pt x="15" y="10"/>
                  </a:cubicBezTo>
                  <a:cubicBezTo>
                    <a:pt x="15" y="9"/>
                    <a:pt x="11" y="9"/>
                    <a:pt x="11" y="7"/>
                  </a:cubicBezTo>
                  <a:cubicBezTo>
                    <a:pt x="11" y="6"/>
                    <a:pt x="10" y="6"/>
                    <a:pt x="10" y="5"/>
                  </a:cubicBezTo>
                  <a:cubicBezTo>
                    <a:pt x="10" y="4"/>
                    <a:pt x="12" y="5"/>
                    <a:pt x="12" y="4"/>
                  </a:cubicBezTo>
                  <a:cubicBezTo>
                    <a:pt x="12" y="3"/>
                    <a:pt x="12" y="2"/>
                    <a:pt x="12" y="1"/>
                  </a:cubicBezTo>
                  <a:cubicBezTo>
                    <a:pt x="12" y="0"/>
                    <a:pt x="12" y="1"/>
                    <a:pt x="11" y="1"/>
                  </a:cubicBezTo>
                  <a:cubicBezTo>
                    <a:pt x="8" y="1"/>
                    <a:pt x="9" y="2"/>
                    <a:pt x="7" y="4"/>
                  </a:cubicBezTo>
                  <a:cubicBezTo>
                    <a:pt x="6" y="5"/>
                    <a:pt x="3" y="3"/>
                    <a:pt x="2" y="5"/>
                  </a:cubicBezTo>
                  <a:cubicBezTo>
                    <a:pt x="0" y="7"/>
                    <a:pt x="3" y="7"/>
                    <a:pt x="4" y="6"/>
                  </a:cubicBezTo>
                  <a:cubicBezTo>
                    <a:pt x="5" y="5"/>
                    <a:pt x="7" y="6"/>
                    <a:pt x="6" y="8"/>
                  </a:cubicBezTo>
                  <a:cubicBezTo>
                    <a:pt x="6" y="7"/>
                    <a:pt x="4" y="6"/>
                    <a:pt x="4" y="8"/>
                  </a:cubicBezTo>
                  <a:cubicBezTo>
                    <a:pt x="3" y="8"/>
                    <a:pt x="2" y="9"/>
                    <a:pt x="2" y="8"/>
                  </a:cubicBezTo>
                  <a:cubicBezTo>
                    <a:pt x="2" y="9"/>
                    <a:pt x="0" y="7"/>
                    <a:pt x="0" y="9"/>
                  </a:cubicBezTo>
                  <a:cubicBezTo>
                    <a:pt x="0" y="11"/>
                    <a:pt x="0" y="12"/>
                    <a:pt x="0" y="14"/>
                  </a:cubicBezTo>
                  <a:cubicBezTo>
                    <a:pt x="1" y="15"/>
                    <a:pt x="2" y="15"/>
                    <a:pt x="2" y="16"/>
                  </a:cubicBezTo>
                  <a:cubicBezTo>
                    <a:pt x="3" y="18"/>
                    <a:pt x="1" y="19"/>
                    <a:pt x="2" y="20"/>
                  </a:cubicBezTo>
                  <a:cubicBezTo>
                    <a:pt x="4" y="22"/>
                    <a:pt x="8" y="21"/>
                    <a:pt x="10" y="2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81" name="Freeform 655">
              <a:extLst>
                <a:ext uri="{FF2B5EF4-FFF2-40B4-BE49-F238E27FC236}">
                  <a16:creationId xmlns:a16="http://schemas.microsoft.com/office/drawing/2014/main" id="{7D482EBF-5C27-7C43-B932-1EC92C753206}"/>
                </a:ext>
              </a:extLst>
            </p:cNvPr>
            <p:cNvSpPr>
              <a:spLocks/>
            </p:cNvSpPr>
            <p:nvPr/>
          </p:nvSpPr>
          <p:spPr bwMode="auto">
            <a:xfrm>
              <a:off x="11977264" y="6172454"/>
              <a:ext cx="417198" cy="484203"/>
            </a:xfrm>
            <a:custGeom>
              <a:avLst/>
              <a:gdLst>
                <a:gd name="T0" fmla="*/ 44 w 45"/>
                <a:gd name="T1" fmla="*/ 24 h 52"/>
                <a:gd name="T2" fmla="*/ 43 w 45"/>
                <a:gd name="T3" fmla="*/ 18 h 52"/>
                <a:gd name="T4" fmla="*/ 42 w 45"/>
                <a:gd name="T5" fmla="*/ 12 h 52"/>
                <a:gd name="T6" fmla="*/ 41 w 45"/>
                <a:gd name="T7" fmla="*/ 7 h 52"/>
                <a:gd name="T8" fmla="*/ 38 w 45"/>
                <a:gd name="T9" fmla="*/ 4 h 52"/>
                <a:gd name="T10" fmla="*/ 38 w 45"/>
                <a:gd name="T11" fmla="*/ 2 h 52"/>
                <a:gd name="T12" fmla="*/ 37 w 45"/>
                <a:gd name="T13" fmla="*/ 5 h 52"/>
                <a:gd name="T14" fmla="*/ 33 w 45"/>
                <a:gd name="T15" fmla="*/ 4 h 52"/>
                <a:gd name="T16" fmla="*/ 25 w 45"/>
                <a:gd name="T17" fmla="*/ 7 h 52"/>
                <a:gd name="T18" fmla="*/ 26 w 45"/>
                <a:gd name="T19" fmla="*/ 4 h 52"/>
                <a:gd name="T20" fmla="*/ 21 w 45"/>
                <a:gd name="T21" fmla="*/ 4 h 52"/>
                <a:gd name="T22" fmla="*/ 20 w 45"/>
                <a:gd name="T23" fmla="*/ 1 h 52"/>
                <a:gd name="T24" fmla="*/ 13 w 45"/>
                <a:gd name="T25" fmla="*/ 0 h 52"/>
                <a:gd name="T26" fmla="*/ 15 w 45"/>
                <a:gd name="T27" fmla="*/ 3 h 52"/>
                <a:gd name="T28" fmla="*/ 15 w 45"/>
                <a:gd name="T29" fmla="*/ 6 h 52"/>
                <a:gd name="T30" fmla="*/ 17 w 45"/>
                <a:gd name="T31" fmla="*/ 7 h 52"/>
                <a:gd name="T32" fmla="*/ 20 w 45"/>
                <a:gd name="T33" fmla="*/ 9 h 52"/>
                <a:gd name="T34" fmla="*/ 15 w 45"/>
                <a:gd name="T35" fmla="*/ 8 h 52"/>
                <a:gd name="T36" fmla="*/ 14 w 45"/>
                <a:gd name="T37" fmla="*/ 8 h 52"/>
                <a:gd name="T38" fmla="*/ 13 w 45"/>
                <a:gd name="T39" fmla="*/ 10 h 52"/>
                <a:gd name="T40" fmla="*/ 6 w 45"/>
                <a:gd name="T41" fmla="*/ 10 h 52"/>
                <a:gd name="T42" fmla="*/ 6 w 45"/>
                <a:gd name="T43" fmla="*/ 15 h 52"/>
                <a:gd name="T44" fmla="*/ 6 w 45"/>
                <a:gd name="T45" fmla="*/ 17 h 52"/>
                <a:gd name="T46" fmla="*/ 1 w 45"/>
                <a:gd name="T47" fmla="*/ 22 h 52"/>
                <a:gd name="T48" fmla="*/ 2 w 45"/>
                <a:gd name="T49" fmla="*/ 26 h 52"/>
                <a:gd name="T50" fmla="*/ 2 w 45"/>
                <a:gd name="T51" fmla="*/ 30 h 52"/>
                <a:gd name="T52" fmla="*/ 1 w 45"/>
                <a:gd name="T53" fmla="*/ 33 h 52"/>
                <a:gd name="T54" fmla="*/ 3 w 45"/>
                <a:gd name="T55" fmla="*/ 37 h 52"/>
                <a:gd name="T56" fmla="*/ 11 w 45"/>
                <a:gd name="T57" fmla="*/ 40 h 52"/>
                <a:gd name="T58" fmla="*/ 9 w 45"/>
                <a:gd name="T59" fmla="*/ 49 h 52"/>
                <a:gd name="T60" fmla="*/ 19 w 45"/>
                <a:gd name="T61" fmla="*/ 49 h 52"/>
                <a:gd name="T62" fmla="*/ 23 w 45"/>
                <a:gd name="T63" fmla="*/ 51 h 52"/>
                <a:gd name="T64" fmla="*/ 26 w 45"/>
                <a:gd name="T65" fmla="*/ 50 h 52"/>
                <a:gd name="T66" fmla="*/ 33 w 45"/>
                <a:gd name="T67" fmla="*/ 49 h 52"/>
                <a:gd name="T68" fmla="*/ 36 w 45"/>
                <a:gd name="T69" fmla="*/ 49 h 52"/>
                <a:gd name="T70" fmla="*/ 36 w 45"/>
                <a:gd name="T71" fmla="*/ 45 h 52"/>
                <a:gd name="T72" fmla="*/ 40 w 45"/>
                <a:gd name="T73" fmla="*/ 43 h 52"/>
                <a:gd name="T74" fmla="*/ 35 w 45"/>
                <a:gd name="T75" fmla="*/ 37 h 52"/>
                <a:gd name="T76" fmla="*/ 32 w 45"/>
                <a:gd name="T77" fmla="*/ 31 h 52"/>
                <a:gd name="T78" fmla="*/ 41 w 45"/>
                <a:gd name="T79" fmla="*/ 26 h 52"/>
                <a:gd name="T80" fmla="*/ 44 w 45"/>
                <a:gd name="T81" fmla="*/ 28 h 52"/>
                <a:gd name="T82" fmla="*/ 44 w 45"/>
                <a:gd name="T83" fmla="*/ 24 h 52"/>
                <a:gd name="T84" fmla="*/ 44 w 45"/>
                <a:gd name="T85" fmla="*/ 24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5" h="52">
                  <a:moveTo>
                    <a:pt x="44" y="24"/>
                  </a:moveTo>
                  <a:cubicBezTo>
                    <a:pt x="43" y="22"/>
                    <a:pt x="43" y="20"/>
                    <a:pt x="43" y="18"/>
                  </a:cubicBezTo>
                  <a:cubicBezTo>
                    <a:pt x="42" y="16"/>
                    <a:pt x="41" y="15"/>
                    <a:pt x="42" y="12"/>
                  </a:cubicBezTo>
                  <a:cubicBezTo>
                    <a:pt x="43" y="10"/>
                    <a:pt x="42" y="8"/>
                    <a:pt x="41" y="7"/>
                  </a:cubicBezTo>
                  <a:cubicBezTo>
                    <a:pt x="40" y="6"/>
                    <a:pt x="38" y="5"/>
                    <a:pt x="38" y="4"/>
                  </a:cubicBezTo>
                  <a:cubicBezTo>
                    <a:pt x="38" y="4"/>
                    <a:pt x="39" y="3"/>
                    <a:pt x="38" y="2"/>
                  </a:cubicBezTo>
                  <a:cubicBezTo>
                    <a:pt x="37" y="2"/>
                    <a:pt x="37" y="5"/>
                    <a:pt x="37" y="5"/>
                  </a:cubicBezTo>
                  <a:cubicBezTo>
                    <a:pt x="35" y="5"/>
                    <a:pt x="35" y="4"/>
                    <a:pt x="33" y="4"/>
                  </a:cubicBezTo>
                  <a:cubicBezTo>
                    <a:pt x="31" y="5"/>
                    <a:pt x="28" y="7"/>
                    <a:pt x="25" y="7"/>
                  </a:cubicBezTo>
                  <a:cubicBezTo>
                    <a:pt x="24" y="6"/>
                    <a:pt x="26" y="5"/>
                    <a:pt x="26" y="4"/>
                  </a:cubicBezTo>
                  <a:cubicBezTo>
                    <a:pt x="24" y="4"/>
                    <a:pt x="23" y="5"/>
                    <a:pt x="21" y="4"/>
                  </a:cubicBezTo>
                  <a:cubicBezTo>
                    <a:pt x="20" y="3"/>
                    <a:pt x="23" y="1"/>
                    <a:pt x="20" y="1"/>
                  </a:cubicBezTo>
                  <a:cubicBezTo>
                    <a:pt x="18" y="1"/>
                    <a:pt x="16" y="1"/>
                    <a:pt x="13" y="0"/>
                  </a:cubicBezTo>
                  <a:cubicBezTo>
                    <a:pt x="14" y="1"/>
                    <a:pt x="15" y="1"/>
                    <a:pt x="15" y="3"/>
                  </a:cubicBezTo>
                  <a:cubicBezTo>
                    <a:pt x="14" y="4"/>
                    <a:pt x="14" y="4"/>
                    <a:pt x="15" y="6"/>
                  </a:cubicBezTo>
                  <a:cubicBezTo>
                    <a:pt x="15" y="8"/>
                    <a:pt x="15" y="7"/>
                    <a:pt x="17" y="7"/>
                  </a:cubicBezTo>
                  <a:cubicBezTo>
                    <a:pt x="18" y="7"/>
                    <a:pt x="19" y="8"/>
                    <a:pt x="20" y="9"/>
                  </a:cubicBezTo>
                  <a:cubicBezTo>
                    <a:pt x="19" y="8"/>
                    <a:pt x="16" y="8"/>
                    <a:pt x="15" y="8"/>
                  </a:cubicBezTo>
                  <a:cubicBezTo>
                    <a:pt x="15" y="8"/>
                    <a:pt x="14" y="8"/>
                    <a:pt x="14" y="8"/>
                  </a:cubicBezTo>
                  <a:cubicBezTo>
                    <a:pt x="13" y="9"/>
                    <a:pt x="14" y="10"/>
                    <a:pt x="13" y="10"/>
                  </a:cubicBezTo>
                  <a:cubicBezTo>
                    <a:pt x="11" y="11"/>
                    <a:pt x="7" y="6"/>
                    <a:pt x="6" y="10"/>
                  </a:cubicBezTo>
                  <a:cubicBezTo>
                    <a:pt x="7" y="12"/>
                    <a:pt x="8" y="14"/>
                    <a:pt x="6" y="15"/>
                  </a:cubicBezTo>
                  <a:cubicBezTo>
                    <a:pt x="5" y="17"/>
                    <a:pt x="5" y="15"/>
                    <a:pt x="6" y="17"/>
                  </a:cubicBezTo>
                  <a:cubicBezTo>
                    <a:pt x="6" y="22"/>
                    <a:pt x="0" y="20"/>
                    <a:pt x="1" y="22"/>
                  </a:cubicBezTo>
                  <a:cubicBezTo>
                    <a:pt x="1" y="23"/>
                    <a:pt x="2" y="24"/>
                    <a:pt x="2" y="26"/>
                  </a:cubicBezTo>
                  <a:cubicBezTo>
                    <a:pt x="2" y="28"/>
                    <a:pt x="1" y="28"/>
                    <a:pt x="2" y="30"/>
                  </a:cubicBezTo>
                  <a:cubicBezTo>
                    <a:pt x="3" y="31"/>
                    <a:pt x="0" y="33"/>
                    <a:pt x="1" y="33"/>
                  </a:cubicBezTo>
                  <a:cubicBezTo>
                    <a:pt x="3" y="34"/>
                    <a:pt x="2" y="36"/>
                    <a:pt x="3" y="37"/>
                  </a:cubicBezTo>
                  <a:cubicBezTo>
                    <a:pt x="4" y="40"/>
                    <a:pt x="8" y="39"/>
                    <a:pt x="11" y="40"/>
                  </a:cubicBezTo>
                  <a:cubicBezTo>
                    <a:pt x="11" y="40"/>
                    <a:pt x="9" y="48"/>
                    <a:pt x="9" y="49"/>
                  </a:cubicBezTo>
                  <a:cubicBezTo>
                    <a:pt x="13" y="49"/>
                    <a:pt x="15" y="48"/>
                    <a:pt x="19" y="49"/>
                  </a:cubicBezTo>
                  <a:cubicBezTo>
                    <a:pt x="19" y="49"/>
                    <a:pt x="23" y="52"/>
                    <a:pt x="23" y="51"/>
                  </a:cubicBezTo>
                  <a:cubicBezTo>
                    <a:pt x="24" y="49"/>
                    <a:pt x="25" y="49"/>
                    <a:pt x="26" y="50"/>
                  </a:cubicBezTo>
                  <a:cubicBezTo>
                    <a:pt x="27" y="51"/>
                    <a:pt x="32" y="48"/>
                    <a:pt x="33" y="49"/>
                  </a:cubicBezTo>
                  <a:cubicBezTo>
                    <a:pt x="33" y="49"/>
                    <a:pt x="37" y="50"/>
                    <a:pt x="36" y="49"/>
                  </a:cubicBezTo>
                  <a:cubicBezTo>
                    <a:pt x="35" y="46"/>
                    <a:pt x="34" y="46"/>
                    <a:pt x="36" y="45"/>
                  </a:cubicBezTo>
                  <a:cubicBezTo>
                    <a:pt x="38" y="43"/>
                    <a:pt x="38" y="43"/>
                    <a:pt x="40" y="43"/>
                  </a:cubicBezTo>
                  <a:cubicBezTo>
                    <a:pt x="41" y="42"/>
                    <a:pt x="36" y="38"/>
                    <a:pt x="35" y="37"/>
                  </a:cubicBezTo>
                  <a:cubicBezTo>
                    <a:pt x="34" y="37"/>
                    <a:pt x="31" y="32"/>
                    <a:pt x="32" y="31"/>
                  </a:cubicBezTo>
                  <a:cubicBezTo>
                    <a:pt x="36" y="30"/>
                    <a:pt x="38" y="29"/>
                    <a:pt x="41" y="26"/>
                  </a:cubicBezTo>
                  <a:cubicBezTo>
                    <a:pt x="42" y="25"/>
                    <a:pt x="43" y="29"/>
                    <a:pt x="44" y="28"/>
                  </a:cubicBezTo>
                  <a:cubicBezTo>
                    <a:pt x="45" y="27"/>
                    <a:pt x="45" y="25"/>
                    <a:pt x="44" y="24"/>
                  </a:cubicBezTo>
                  <a:cubicBezTo>
                    <a:pt x="44" y="23"/>
                    <a:pt x="44" y="24"/>
                    <a:pt x="44" y="2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82" name="Freeform 656">
              <a:extLst>
                <a:ext uri="{FF2B5EF4-FFF2-40B4-BE49-F238E27FC236}">
                  <a16:creationId xmlns:a16="http://schemas.microsoft.com/office/drawing/2014/main" id="{6A1A13B7-F373-9041-B1B6-F1D6ED9A3408}"/>
                </a:ext>
              </a:extLst>
            </p:cNvPr>
            <p:cNvSpPr>
              <a:spLocks/>
            </p:cNvSpPr>
            <p:nvPr/>
          </p:nvSpPr>
          <p:spPr bwMode="auto">
            <a:xfrm>
              <a:off x="12712935" y="6322173"/>
              <a:ext cx="831212" cy="493761"/>
            </a:xfrm>
            <a:custGeom>
              <a:avLst/>
              <a:gdLst>
                <a:gd name="T0" fmla="*/ 0 w 89"/>
                <a:gd name="T1" fmla="*/ 27 h 53"/>
                <a:gd name="T2" fmla="*/ 9 w 89"/>
                <a:gd name="T3" fmla="*/ 30 h 53"/>
                <a:gd name="T4" fmla="*/ 16 w 89"/>
                <a:gd name="T5" fmla="*/ 31 h 53"/>
                <a:gd name="T6" fmla="*/ 22 w 89"/>
                <a:gd name="T7" fmla="*/ 28 h 53"/>
                <a:gd name="T8" fmla="*/ 33 w 89"/>
                <a:gd name="T9" fmla="*/ 30 h 53"/>
                <a:gd name="T10" fmla="*/ 40 w 89"/>
                <a:gd name="T11" fmla="*/ 41 h 53"/>
                <a:gd name="T12" fmla="*/ 44 w 89"/>
                <a:gd name="T13" fmla="*/ 38 h 53"/>
                <a:gd name="T14" fmla="*/ 47 w 89"/>
                <a:gd name="T15" fmla="*/ 41 h 53"/>
                <a:gd name="T16" fmla="*/ 57 w 89"/>
                <a:gd name="T17" fmla="*/ 42 h 53"/>
                <a:gd name="T18" fmla="*/ 51 w 89"/>
                <a:gd name="T19" fmla="*/ 46 h 53"/>
                <a:gd name="T20" fmla="*/ 55 w 89"/>
                <a:gd name="T21" fmla="*/ 49 h 53"/>
                <a:gd name="T22" fmla="*/ 59 w 89"/>
                <a:gd name="T23" fmla="*/ 51 h 53"/>
                <a:gd name="T24" fmla="*/ 67 w 89"/>
                <a:gd name="T25" fmla="*/ 48 h 53"/>
                <a:gd name="T26" fmla="*/ 72 w 89"/>
                <a:gd name="T27" fmla="*/ 46 h 53"/>
                <a:gd name="T28" fmla="*/ 68 w 89"/>
                <a:gd name="T29" fmla="*/ 46 h 53"/>
                <a:gd name="T30" fmla="*/ 63 w 89"/>
                <a:gd name="T31" fmla="*/ 44 h 53"/>
                <a:gd name="T32" fmla="*/ 72 w 89"/>
                <a:gd name="T33" fmla="*/ 38 h 53"/>
                <a:gd name="T34" fmla="*/ 78 w 89"/>
                <a:gd name="T35" fmla="*/ 35 h 53"/>
                <a:gd name="T36" fmla="*/ 84 w 89"/>
                <a:gd name="T37" fmla="*/ 31 h 53"/>
                <a:gd name="T38" fmla="*/ 87 w 89"/>
                <a:gd name="T39" fmla="*/ 28 h 53"/>
                <a:gd name="T40" fmla="*/ 86 w 89"/>
                <a:gd name="T41" fmla="*/ 26 h 53"/>
                <a:gd name="T42" fmla="*/ 88 w 89"/>
                <a:gd name="T43" fmla="*/ 25 h 53"/>
                <a:gd name="T44" fmla="*/ 86 w 89"/>
                <a:gd name="T45" fmla="*/ 24 h 53"/>
                <a:gd name="T46" fmla="*/ 88 w 89"/>
                <a:gd name="T47" fmla="*/ 21 h 53"/>
                <a:gd name="T48" fmla="*/ 85 w 89"/>
                <a:gd name="T49" fmla="*/ 19 h 53"/>
                <a:gd name="T50" fmla="*/ 82 w 89"/>
                <a:gd name="T51" fmla="*/ 18 h 53"/>
                <a:gd name="T52" fmla="*/ 78 w 89"/>
                <a:gd name="T53" fmla="*/ 18 h 53"/>
                <a:gd name="T54" fmla="*/ 75 w 89"/>
                <a:gd name="T55" fmla="*/ 15 h 53"/>
                <a:gd name="T56" fmla="*/ 72 w 89"/>
                <a:gd name="T57" fmla="*/ 17 h 53"/>
                <a:gd name="T58" fmla="*/ 69 w 89"/>
                <a:gd name="T59" fmla="*/ 14 h 53"/>
                <a:gd name="T60" fmla="*/ 65 w 89"/>
                <a:gd name="T61" fmla="*/ 14 h 53"/>
                <a:gd name="T62" fmla="*/ 64 w 89"/>
                <a:gd name="T63" fmla="*/ 10 h 53"/>
                <a:gd name="T64" fmla="*/ 60 w 89"/>
                <a:gd name="T65" fmla="*/ 9 h 53"/>
                <a:gd name="T66" fmla="*/ 60 w 89"/>
                <a:gd name="T67" fmla="*/ 5 h 53"/>
                <a:gd name="T68" fmla="*/ 58 w 89"/>
                <a:gd name="T69" fmla="*/ 2 h 53"/>
                <a:gd name="T70" fmla="*/ 53 w 89"/>
                <a:gd name="T71" fmla="*/ 1 h 53"/>
                <a:gd name="T72" fmla="*/ 47 w 89"/>
                <a:gd name="T73" fmla="*/ 2 h 53"/>
                <a:gd name="T74" fmla="*/ 43 w 89"/>
                <a:gd name="T75" fmla="*/ 3 h 53"/>
                <a:gd name="T76" fmla="*/ 41 w 89"/>
                <a:gd name="T77" fmla="*/ 9 h 53"/>
                <a:gd name="T78" fmla="*/ 38 w 89"/>
                <a:gd name="T79" fmla="*/ 7 h 53"/>
                <a:gd name="T80" fmla="*/ 36 w 89"/>
                <a:gd name="T81" fmla="*/ 8 h 53"/>
                <a:gd name="T82" fmla="*/ 34 w 89"/>
                <a:gd name="T83" fmla="*/ 6 h 53"/>
                <a:gd name="T84" fmla="*/ 31 w 89"/>
                <a:gd name="T85" fmla="*/ 7 h 53"/>
                <a:gd name="T86" fmla="*/ 29 w 89"/>
                <a:gd name="T87" fmla="*/ 6 h 53"/>
                <a:gd name="T88" fmla="*/ 28 w 89"/>
                <a:gd name="T89" fmla="*/ 8 h 53"/>
                <a:gd name="T90" fmla="*/ 21 w 89"/>
                <a:gd name="T91" fmla="*/ 5 h 53"/>
                <a:gd name="T92" fmla="*/ 12 w 89"/>
                <a:gd name="T93" fmla="*/ 4 h 53"/>
                <a:gd name="T94" fmla="*/ 6 w 89"/>
                <a:gd name="T95" fmla="*/ 6 h 53"/>
                <a:gd name="T96" fmla="*/ 9 w 89"/>
                <a:gd name="T97" fmla="*/ 11 h 53"/>
                <a:gd name="T98" fmla="*/ 10 w 89"/>
                <a:gd name="T99" fmla="*/ 14 h 53"/>
                <a:gd name="T100" fmla="*/ 5 w 89"/>
                <a:gd name="T101" fmla="*/ 16 h 53"/>
                <a:gd name="T102" fmla="*/ 2 w 89"/>
                <a:gd name="T103" fmla="*/ 23 h 53"/>
                <a:gd name="T104" fmla="*/ 0 w 89"/>
                <a:gd name="T105" fmla="*/ 27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9" h="53">
                  <a:moveTo>
                    <a:pt x="0" y="27"/>
                  </a:moveTo>
                  <a:cubicBezTo>
                    <a:pt x="0" y="30"/>
                    <a:pt x="7" y="30"/>
                    <a:pt x="9" y="30"/>
                  </a:cubicBezTo>
                  <a:cubicBezTo>
                    <a:pt x="11" y="30"/>
                    <a:pt x="13" y="32"/>
                    <a:pt x="16" y="31"/>
                  </a:cubicBezTo>
                  <a:cubicBezTo>
                    <a:pt x="17" y="29"/>
                    <a:pt x="20" y="28"/>
                    <a:pt x="22" y="28"/>
                  </a:cubicBezTo>
                  <a:cubicBezTo>
                    <a:pt x="25" y="26"/>
                    <a:pt x="31" y="28"/>
                    <a:pt x="33" y="30"/>
                  </a:cubicBezTo>
                  <a:cubicBezTo>
                    <a:pt x="36" y="34"/>
                    <a:pt x="37" y="38"/>
                    <a:pt x="40" y="41"/>
                  </a:cubicBezTo>
                  <a:cubicBezTo>
                    <a:pt x="42" y="40"/>
                    <a:pt x="42" y="39"/>
                    <a:pt x="44" y="38"/>
                  </a:cubicBezTo>
                  <a:cubicBezTo>
                    <a:pt x="46" y="38"/>
                    <a:pt x="46" y="40"/>
                    <a:pt x="47" y="41"/>
                  </a:cubicBezTo>
                  <a:cubicBezTo>
                    <a:pt x="48" y="42"/>
                    <a:pt x="57" y="43"/>
                    <a:pt x="57" y="42"/>
                  </a:cubicBezTo>
                  <a:cubicBezTo>
                    <a:pt x="57" y="43"/>
                    <a:pt x="51" y="45"/>
                    <a:pt x="51" y="46"/>
                  </a:cubicBezTo>
                  <a:cubicBezTo>
                    <a:pt x="52" y="47"/>
                    <a:pt x="56" y="46"/>
                    <a:pt x="55" y="49"/>
                  </a:cubicBezTo>
                  <a:cubicBezTo>
                    <a:pt x="54" y="51"/>
                    <a:pt x="57" y="53"/>
                    <a:pt x="59" y="51"/>
                  </a:cubicBezTo>
                  <a:cubicBezTo>
                    <a:pt x="61" y="50"/>
                    <a:pt x="64" y="48"/>
                    <a:pt x="67" y="48"/>
                  </a:cubicBezTo>
                  <a:cubicBezTo>
                    <a:pt x="70" y="48"/>
                    <a:pt x="71" y="48"/>
                    <a:pt x="72" y="46"/>
                  </a:cubicBezTo>
                  <a:cubicBezTo>
                    <a:pt x="72" y="46"/>
                    <a:pt x="69" y="46"/>
                    <a:pt x="68" y="46"/>
                  </a:cubicBezTo>
                  <a:cubicBezTo>
                    <a:pt x="66" y="46"/>
                    <a:pt x="64" y="47"/>
                    <a:pt x="63" y="44"/>
                  </a:cubicBezTo>
                  <a:cubicBezTo>
                    <a:pt x="60" y="40"/>
                    <a:pt x="70" y="38"/>
                    <a:pt x="72" y="38"/>
                  </a:cubicBezTo>
                  <a:cubicBezTo>
                    <a:pt x="74" y="37"/>
                    <a:pt x="76" y="36"/>
                    <a:pt x="78" y="35"/>
                  </a:cubicBezTo>
                  <a:cubicBezTo>
                    <a:pt x="79" y="33"/>
                    <a:pt x="81" y="31"/>
                    <a:pt x="84" y="31"/>
                  </a:cubicBezTo>
                  <a:cubicBezTo>
                    <a:pt x="85" y="31"/>
                    <a:pt x="87" y="31"/>
                    <a:pt x="87" y="28"/>
                  </a:cubicBezTo>
                  <a:cubicBezTo>
                    <a:pt x="87" y="27"/>
                    <a:pt x="86" y="27"/>
                    <a:pt x="86" y="26"/>
                  </a:cubicBezTo>
                  <a:cubicBezTo>
                    <a:pt x="86" y="25"/>
                    <a:pt x="88" y="25"/>
                    <a:pt x="88" y="25"/>
                  </a:cubicBezTo>
                  <a:cubicBezTo>
                    <a:pt x="88" y="25"/>
                    <a:pt x="86" y="24"/>
                    <a:pt x="86" y="24"/>
                  </a:cubicBezTo>
                  <a:cubicBezTo>
                    <a:pt x="86" y="23"/>
                    <a:pt x="89" y="23"/>
                    <a:pt x="88" y="21"/>
                  </a:cubicBezTo>
                  <a:cubicBezTo>
                    <a:pt x="88" y="21"/>
                    <a:pt x="86" y="20"/>
                    <a:pt x="85" y="19"/>
                  </a:cubicBezTo>
                  <a:cubicBezTo>
                    <a:pt x="84" y="18"/>
                    <a:pt x="83" y="20"/>
                    <a:pt x="82" y="18"/>
                  </a:cubicBezTo>
                  <a:cubicBezTo>
                    <a:pt x="81" y="17"/>
                    <a:pt x="80" y="17"/>
                    <a:pt x="78" y="18"/>
                  </a:cubicBezTo>
                  <a:cubicBezTo>
                    <a:pt x="77" y="18"/>
                    <a:pt x="76" y="15"/>
                    <a:pt x="75" y="15"/>
                  </a:cubicBezTo>
                  <a:cubicBezTo>
                    <a:pt x="74" y="14"/>
                    <a:pt x="73" y="16"/>
                    <a:pt x="72" y="17"/>
                  </a:cubicBezTo>
                  <a:cubicBezTo>
                    <a:pt x="71" y="17"/>
                    <a:pt x="70" y="14"/>
                    <a:pt x="69" y="14"/>
                  </a:cubicBezTo>
                  <a:cubicBezTo>
                    <a:pt x="68" y="14"/>
                    <a:pt x="65" y="15"/>
                    <a:pt x="65" y="14"/>
                  </a:cubicBezTo>
                  <a:cubicBezTo>
                    <a:pt x="65" y="13"/>
                    <a:pt x="65" y="11"/>
                    <a:pt x="64" y="10"/>
                  </a:cubicBezTo>
                  <a:cubicBezTo>
                    <a:pt x="63" y="9"/>
                    <a:pt x="61" y="10"/>
                    <a:pt x="60" y="9"/>
                  </a:cubicBezTo>
                  <a:cubicBezTo>
                    <a:pt x="59" y="8"/>
                    <a:pt x="58" y="6"/>
                    <a:pt x="60" y="5"/>
                  </a:cubicBezTo>
                  <a:cubicBezTo>
                    <a:pt x="61" y="5"/>
                    <a:pt x="59" y="2"/>
                    <a:pt x="58" y="2"/>
                  </a:cubicBezTo>
                  <a:cubicBezTo>
                    <a:pt x="57" y="1"/>
                    <a:pt x="54" y="2"/>
                    <a:pt x="53" y="1"/>
                  </a:cubicBezTo>
                  <a:cubicBezTo>
                    <a:pt x="50" y="0"/>
                    <a:pt x="50" y="6"/>
                    <a:pt x="47" y="2"/>
                  </a:cubicBezTo>
                  <a:cubicBezTo>
                    <a:pt x="46" y="2"/>
                    <a:pt x="44" y="3"/>
                    <a:pt x="43" y="3"/>
                  </a:cubicBezTo>
                  <a:cubicBezTo>
                    <a:pt x="41" y="4"/>
                    <a:pt x="42" y="9"/>
                    <a:pt x="41" y="9"/>
                  </a:cubicBezTo>
                  <a:cubicBezTo>
                    <a:pt x="40" y="9"/>
                    <a:pt x="39" y="7"/>
                    <a:pt x="38" y="7"/>
                  </a:cubicBezTo>
                  <a:cubicBezTo>
                    <a:pt x="38" y="7"/>
                    <a:pt x="37" y="8"/>
                    <a:pt x="36" y="8"/>
                  </a:cubicBezTo>
                  <a:cubicBezTo>
                    <a:pt x="35" y="8"/>
                    <a:pt x="34" y="7"/>
                    <a:pt x="34" y="6"/>
                  </a:cubicBezTo>
                  <a:cubicBezTo>
                    <a:pt x="34" y="5"/>
                    <a:pt x="32" y="7"/>
                    <a:pt x="31" y="7"/>
                  </a:cubicBezTo>
                  <a:cubicBezTo>
                    <a:pt x="30" y="7"/>
                    <a:pt x="30" y="6"/>
                    <a:pt x="29" y="6"/>
                  </a:cubicBezTo>
                  <a:cubicBezTo>
                    <a:pt x="28" y="6"/>
                    <a:pt x="28" y="7"/>
                    <a:pt x="28" y="8"/>
                  </a:cubicBezTo>
                  <a:cubicBezTo>
                    <a:pt x="28" y="8"/>
                    <a:pt x="21" y="5"/>
                    <a:pt x="21" y="5"/>
                  </a:cubicBezTo>
                  <a:cubicBezTo>
                    <a:pt x="18" y="4"/>
                    <a:pt x="15" y="4"/>
                    <a:pt x="12" y="4"/>
                  </a:cubicBezTo>
                  <a:cubicBezTo>
                    <a:pt x="10" y="4"/>
                    <a:pt x="9" y="6"/>
                    <a:pt x="6" y="6"/>
                  </a:cubicBezTo>
                  <a:cubicBezTo>
                    <a:pt x="6" y="9"/>
                    <a:pt x="9" y="9"/>
                    <a:pt x="9" y="11"/>
                  </a:cubicBezTo>
                  <a:cubicBezTo>
                    <a:pt x="9" y="12"/>
                    <a:pt x="10" y="13"/>
                    <a:pt x="10" y="14"/>
                  </a:cubicBezTo>
                  <a:cubicBezTo>
                    <a:pt x="9" y="15"/>
                    <a:pt x="6" y="15"/>
                    <a:pt x="5" y="16"/>
                  </a:cubicBezTo>
                  <a:cubicBezTo>
                    <a:pt x="2" y="18"/>
                    <a:pt x="3" y="20"/>
                    <a:pt x="2" y="23"/>
                  </a:cubicBezTo>
                  <a:cubicBezTo>
                    <a:pt x="2" y="25"/>
                    <a:pt x="1" y="26"/>
                    <a:pt x="0" y="2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83" name="Freeform 657">
              <a:extLst>
                <a:ext uri="{FF2B5EF4-FFF2-40B4-BE49-F238E27FC236}">
                  <a16:creationId xmlns:a16="http://schemas.microsoft.com/office/drawing/2014/main" id="{AE0DBE96-8C49-0E43-9F5E-A6D819431979}"/>
                </a:ext>
              </a:extLst>
            </p:cNvPr>
            <p:cNvSpPr>
              <a:spLocks/>
            </p:cNvSpPr>
            <p:nvPr/>
          </p:nvSpPr>
          <p:spPr bwMode="auto">
            <a:xfrm>
              <a:off x="12451788" y="6506933"/>
              <a:ext cx="280256" cy="114679"/>
            </a:xfrm>
            <a:custGeom>
              <a:avLst/>
              <a:gdLst>
                <a:gd name="T0" fmla="*/ 30 w 30"/>
                <a:gd name="T1" fmla="*/ 4 h 12"/>
                <a:gd name="T2" fmla="*/ 22 w 30"/>
                <a:gd name="T3" fmla="*/ 0 h 12"/>
                <a:gd name="T4" fmla="*/ 17 w 30"/>
                <a:gd name="T5" fmla="*/ 0 h 12"/>
                <a:gd name="T6" fmla="*/ 14 w 30"/>
                <a:gd name="T7" fmla="*/ 1 h 12"/>
                <a:gd name="T8" fmla="*/ 11 w 30"/>
                <a:gd name="T9" fmla="*/ 0 h 12"/>
                <a:gd name="T10" fmla="*/ 8 w 30"/>
                <a:gd name="T11" fmla="*/ 3 h 12"/>
                <a:gd name="T12" fmla="*/ 3 w 30"/>
                <a:gd name="T13" fmla="*/ 9 h 12"/>
                <a:gd name="T14" fmla="*/ 11 w 30"/>
                <a:gd name="T15" fmla="*/ 11 h 12"/>
                <a:gd name="T16" fmla="*/ 13 w 30"/>
                <a:gd name="T17" fmla="*/ 9 h 12"/>
                <a:gd name="T18" fmla="*/ 18 w 30"/>
                <a:gd name="T19" fmla="*/ 9 h 12"/>
                <a:gd name="T20" fmla="*/ 19 w 30"/>
                <a:gd name="T21" fmla="*/ 6 h 12"/>
                <a:gd name="T22" fmla="*/ 24 w 30"/>
                <a:gd name="T23" fmla="*/ 7 h 12"/>
                <a:gd name="T24" fmla="*/ 28 w 30"/>
                <a:gd name="T25" fmla="*/ 7 h 12"/>
                <a:gd name="T26" fmla="*/ 30 w 30"/>
                <a:gd name="T27"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12">
                  <a:moveTo>
                    <a:pt x="30" y="4"/>
                  </a:moveTo>
                  <a:cubicBezTo>
                    <a:pt x="27" y="2"/>
                    <a:pt x="26" y="0"/>
                    <a:pt x="22" y="0"/>
                  </a:cubicBezTo>
                  <a:cubicBezTo>
                    <a:pt x="20" y="0"/>
                    <a:pt x="19" y="0"/>
                    <a:pt x="17" y="0"/>
                  </a:cubicBezTo>
                  <a:cubicBezTo>
                    <a:pt x="15" y="0"/>
                    <a:pt x="15" y="1"/>
                    <a:pt x="14" y="1"/>
                  </a:cubicBezTo>
                  <a:cubicBezTo>
                    <a:pt x="13" y="1"/>
                    <a:pt x="12" y="0"/>
                    <a:pt x="11" y="0"/>
                  </a:cubicBezTo>
                  <a:cubicBezTo>
                    <a:pt x="10" y="1"/>
                    <a:pt x="9" y="2"/>
                    <a:pt x="8" y="3"/>
                  </a:cubicBezTo>
                  <a:cubicBezTo>
                    <a:pt x="6" y="5"/>
                    <a:pt x="0" y="4"/>
                    <a:pt x="3" y="9"/>
                  </a:cubicBezTo>
                  <a:cubicBezTo>
                    <a:pt x="4" y="11"/>
                    <a:pt x="8" y="12"/>
                    <a:pt x="11" y="11"/>
                  </a:cubicBezTo>
                  <a:cubicBezTo>
                    <a:pt x="12" y="11"/>
                    <a:pt x="12" y="9"/>
                    <a:pt x="13" y="9"/>
                  </a:cubicBezTo>
                  <a:cubicBezTo>
                    <a:pt x="15" y="9"/>
                    <a:pt x="17" y="9"/>
                    <a:pt x="18" y="9"/>
                  </a:cubicBezTo>
                  <a:cubicBezTo>
                    <a:pt x="19" y="9"/>
                    <a:pt x="19" y="7"/>
                    <a:pt x="19" y="6"/>
                  </a:cubicBezTo>
                  <a:cubicBezTo>
                    <a:pt x="20" y="5"/>
                    <a:pt x="23" y="7"/>
                    <a:pt x="24" y="7"/>
                  </a:cubicBezTo>
                  <a:cubicBezTo>
                    <a:pt x="25" y="7"/>
                    <a:pt x="27" y="7"/>
                    <a:pt x="28" y="7"/>
                  </a:cubicBezTo>
                  <a:cubicBezTo>
                    <a:pt x="29" y="7"/>
                    <a:pt x="29" y="5"/>
                    <a:pt x="30"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84" name="Freeform 658">
              <a:extLst>
                <a:ext uri="{FF2B5EF4-FFF2-40B4-BE49-F238E27FC236}">
                  <a16:creationId xmlns:a16="http://schemas.microsoft.com/office/drawing/2014/main" id="{BE2910F9-20BF-0F4D-B7F0-C31F85864A2B}"/>
                </a:ext>
              </a:extLst>
            </p:cNvPr>
            <p:cNvSpPr>
              <a:spLocks/>
            </p:cNvSpPr>
            <p:nvPr/>
          </p:nvSpPr>
          <p:spPr bwMode="auto">
            <a:xfrm>
              <a:off x="12760703" y="6086441"/>
              <a:ext cx="439491" cy="328114"/>
            </a:xfrm>
            <a:custGeom>
              <a:avLst/>
              <a:gdLst>
                <a:gd name="T0" fmla="*/ 11 w 47"/>
                <a:gd name="T1" fmla="*/ 29 h 35"/>
                <a:gd name="T2" fmla="*/ 18 w 47"/>
                <a:gd name="T3" fmla="*/ 30 h 35"/>
                <a:gd name="T4" fmla="*/ 23 w 47"/>
                <a:gd name="T5" fmla="*/ 33 h 35"/>
                <a:gd name="T6" fmla="*/ 25 w 47"/>
                <a:gd name="T7" fmla="*/ 31 h 35"/>
                <a:gd name="T8" fmla="*/ 29 w 47"/>
                <a:gd name="T9" fmla="*/ 32 h 35"/>
                <a:gd name="T10" fmla="*/ 33 w 47"/>
                <a:gd name="T11" fmla="*/ 32 h 35"/>
                <a:gd name="T12" fmla="*/ 36 w 47"/>
                <a:gd name="T13" fmla="*/ 33 h 35"/>
                <a:gd name="T14" fmla="*/ 38 w 47"/>
                <a:gd name="T15" fmla="*/ 28 h 35"/>
                <a:gd name="T16" fmla="*/ 42 w 47"/>
                <a:gd name="T17" fmla="*/ 27 h 35"/>
                <a:gd name="T18" fmla="*/ 40 w 47"/>
                <a:gd name="T19" fmla="*/ 22 h 35"/>
                <a:gd name="T20" fmla="*/ 44 w 47"/>
                <a:gd name="T21" fmla="*/ 21 h 35"/>
                <a:gd name="T22" fmla="*/ 45 w 47"/>
                <a:gd name="T23" fmla="*/ 17 h 35"/>
                <a:gd name="T24" fmla="*/ 42 w 47"/>
                <a:gd name="T25" fmla="*/ 15 h 35"/>
                <a:gd name="T26" fmla="*/ 39 w 47"/>
                <a:gd name="T27" fmla="*/ 11 h 35"/>
                <a:gd name="T28" fmla="*/ 38 w 47"/>
                <a:gd name="T29" fmla="*/ 6 h 35"/>
                <a:gd name="T30" fmla="*/ 35 w 47"/>
                <a:gd name="T31" fmla="*/ 2 h 35"/>
                <a:gd name="T32" fmla="*/ 33 w 47"/>
                <a:gd name="T33" fmla="*/ 2 h 35"/>
                <a:gd name="T34" fmla="*/ 30 w 47"/>
                <a:gd name="T35" fmla="*/ 1 h 35"/>
                <a:gd name="T36" fmla="*/ 28 w 47"/>
                <a:gd name="T37" fmla="*/ 2 h 35"/>
                <a:gd name="T38" fmla="*/ 25 w 47"/>
                <a:gd name="T39" fmla="*/ 0 h 35"/>
                <a:gd name="T40" fmla="*/ 22 w 47"/>
                <a:gd name="T41" fmla="*/ 2 h 35"/>
                <a:gd name="T42" fmla="*/ 17 w 47"/>
                <a:gd name="T43" fmla="*/ 3 h 35"/>
                <a:gd name="T44" fmla="*/ 17 w 47"/>
                <a:gd name="T45" fmla="*/ 6 h 35"/>
                <a:gd name="T46" fmla="*/ 13 w 47"/>
                <a:gd name="T47" fmla="*/ 9 h 35"/>
                <a:gd name="T48" fmla="*/ 12 w 47"/>
                <a:gd name="T49" fmla="*/ 13 h 35"/>
                <a:gd name="T50" fmla="*/ 8 w 47"/>
                <a:gd name="T51" fmla="*/ 14 h 35"/>
                <a:gd name="T52" fmla="*/ 1 w 47"/>
                <a:gd name="T53" fmla="*/ 16 h 35"/>
                <a:gd name="T54" fmla="*/ 2 w 47"/>
                <a:gd name="T55" fmla="*/ 24 h 35"/>
                <a:gd name="T56" fmla="*/ 1 w 47"/>
                <a:gd name="T57" fmla="*/ 27 h 35"/>
                <a:gd name="T58" fmla="*/ 1 w 47"/>
                <a:gd name="T59" fmla="*/ 31 h 35"/>
                <a:gd name="T60" fmla="*/ 5 w 47"/>
                <a:gd name="T61" fmla="*/ 30 h 35"/>
                <a:gd name="T62" fmla="*/ 11 w 47"/>
                <a:gd name="T63" fmla="*/ 29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7" h="35">
                  <a:moveTo>
                    <a:pt x="11" y="29"/>
                  </a:moveTo>
                  <a:cubicBezTo>
                    <a:pt x="14" y="29"/>
                    <a:pt x="16" y="30"/>
                    <a:pt x="18" y="30"/>
                  </a:cubicBezTo>
                  <a:cubicBezTo>
                    <a:pt x="18" y="30"/>
                    <a:pt x="23" y="33"/>
                    <a:pt x="23" y="33"/>
                  </a:cubicBezTo>
                  <a:cubicBezTo>
                    <a:pt x="23" y="32"/>
                    <a:pt x="24" y="29"/>
                    <a:pt x="25" y="31"/>
                  </a:cubicBezTo>
                  <a:cubicBezTo>
                    <a:pt x="27" y="34"/>
                    <a:pt x="28" y="29"/>
                    <a:pt x="29" y="32"/>
                  </a:cubicBezTo>
                  <a:cubicBezTo>
                    <a:pt x="30" y="34"/>
                    <a:pt x="32" y="32"/>
                    <a:pt x="33" y="32"/>
                  </a:cubicBezTo>
                  <a:cubicBezTo>
                    <a:pt x="34" y="31"/>
                    <a:pt x="36" y="35"/>
                    <a:pt x="36" y="33"/>
                  </a:cubicBezTo>
                  <a:cubicBezTo>
                    <a:pt x="37" y="31"/>
                    <a:pt x="36" y="29"/>
                    <a:pt x="38" y="28"/>
                  </a:cubicBezTo>
                  <a:cubicBezTo>
                    <a:pt x="39" y="28"/>
                    <a:pt x="41" y="27"/>
                    <a:pt x="42" y="27"/>
                  </a:cubicBezTo>
                  <a:cubicBezTo>
                    <a:pt x="41" y="26"/>
                    <a:pt x="40" y="24"/>
                    <a:pt x="40" y="22"/>
                  </a:cubicBezTo>
                  <a:cubicBezTo>
                    <a:pt x="40" y="20"/>
                    <a:pt x="42" y="22"/>
                    <a:pt x="44" y="21"/>
                  </a:cubicBezTo>
                  <a:cubicBezTo>
                    <a:pt x="46" y="21"/>
                    <a:pt x="47" y="19"/>
                    <a:pt x="45" y="17"/>
                  </a:cubicBezTo>
                  <a:cubicBezTo>
                    <a:pt x="44" y="16"/>
                    <a:pt x="43" y="17"/>
                    <a:pt x="42" y="15"/>
                  </a:cubicBezTo>
                  <a:cubicBezTo>
                    <a:pt x="41" y="14"/>
                    <a:pt x="40" y="13"/>
                    <a:pt x="39" y="11"/>
                  </a:cubicBezTo>
                  <a:cubicBezTo>
                    <a:pt x="38" y="10"/>
                    <a:pt x="38" y="8"/>
                    <a:pt x="38" y="6"/>
                  </a:cubicBezTo>
                  <a:cubicBezTo>
                    <a:pt x="39" y="4"/>
                    <a:pt x="36" y="2"/>
                    <a:pt x="35" y="2"/>
                  </a:cubicBezTo>
                  <a:cubicBezTo>
                    <a:pt x="34" y="1"/>
                    <a:pt x="34" y="2"/>
                    <a:pt x="33" y="2"/>
                  </a:cubicBezTo>
                  <a:cubicBezTo>
                    <a:pt x="31" y="3"/>
                    <a:pt x="31" y="2"/>
                    <a:pt x="30" y="1"/>
                  </a:cubicBezTo>
                  <a:cubicBezTo>
                    <a:pt x="29" y="0"/>
                    <a:pt x="29" y="2"/>
                    <a:pt x="28" y="2"/>
                  </a:cubicBezTo>
                  <a:cubicBezTo>
                    <a:pt x="27" y="2"/>
                    <a:pt x="25" y="0"/>
                    <a:pt x="25" y="0"/>
                  </a:cubicBezTo>
                  <a:cubicBezTo>
                    <a:pt x="23" y="0"/>
                    <a:pt x="23" y="2"/>
                    <a:pt x="22" y="2"/>
                  </a:cubicBezTo>
                  <a:cubicBezTo>
                    <a:pt x="20" y="3"/>
                    <a:pt x="19" y="3"/>
                    <a:pt x="17" y="3"/>
                  </a:cubicBezTo>
                  <a:cubicBezTo>
                    <a:pt x="16" y="4"/>
                    <a:pt x="17" y="6"/>
                    <a:pt x="17" y="6"/>
                  </a:cubicBezTo>
                  <a:cubicBezTo>
                    <a:pt x="16" y="8"/>
                    <a:pt x="13" y="7"/>
                    <a:pt x="13" y="9"/>
                  </a:cubicBezTo>
                  <a:cubicBezTo>
                    <a:pt x="12" y="10"/>
                    <a:pt x="12" y="11"/>
                    <a:pt x="12" y="13"/>
                  </a:cubicBezTo>
                  <a:cubicBezTo>
                    <a:pt x="12" y="14"/>
                    <a:pt x="9" y="14"/>
                    <a:pt x="8" y="14"/>
                  </a:cubicBezTo>
                  <a:cubicBezTo>
                    <a:pt x="5" y="15"/>
                    <a:pt x="4" y="16"/>
                    <a:pt x="1" y="16"/>
                  </a:cubicBezTo>
                  <a:cubicBezTo>
                    <a:pt x="2" y="19"/>
                    <a:pt x="5" y="21"/>
                    <a:pt x="2" y="24"/>
                  </a:cubicBezTo>
                  <a:cubicBezTo>
                    <a:pt x="0" y="25"/>
                    <a:pt x="0" y="26"/>
                    <a:pt x="1" y="27"/>
                  </a:cubicBezTo>
                  <a:cubicBezTo>
                    <a:pt x="3" y="28"/>
                    <a:pt x="1" y="30"/>
                    <a:pt x="1" y="31"/>
                  </a:cubicBezTo>
                  <a:cubicBezTo>
                    <a:pt x="3" y="31"/>
                    <a:pt x="4" y="31"/>
                    <a:pt x="5" y="30"/>
                  </a:cubicBezTo>
                  <a:cubicBezTo>
                    <a:pt x="7" y="29"/>
                    <a:pt x="10" y="29"/>
                    <a:pt x="11" y="2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85" name="Freeform 659">
              <a:extLst>
                <a:ext uri="{FF2B5EF4-FFF2-40B4-BE49-F238E27FC236}">
                  <a16:creationId xmlns:a16="http://schemas.microsoft.com/office/drawing/2014/main" id="{C5ABD6B2-EA22-B240-88DD-9AA8A8712774}"/>
                </a:ext>
              </a:extLst>
            </p:cNvPr>
            <p:cNvSpPr>
              <a:spLocks/>
            </p:cNvSpPr>
            <p:nvPr/>
          </p:nvSpPr>
          <p:spPr bwMode="auto">
            <a:xfrm>
              <a:off x="12658794" y="6067328"/>
              <a:ext cx="270700" cy="178393"/>
            </a:xfrm>
            <a:custGeom>
              <a:avLst/>
              <a:gdLst>
                <a:gd name="T0" fmla="*/ 16 w 29"/>
                <a:gd name="T1" fmla="*/ 18 h 19"/>
                <a:gd name="T2" fmla="*/ 23 w 29"/>
                <a:gd name="T3" fmla="*/ 15 h 19"/>
                <a:gd name="T4" fmla="*/ 23 w 29"/>
                <a:gd name="T5" fmla="*/ 12 h 19"/>
                <a:gd name="T6" fmla="*/ 27 w 29"/>
                <a:gd name="T7" fmla="*/ 9 h 19"/>
                <a:gd name="T8" fmla="*/ 26 w 29"/>
                <a:gd name="T9" fmla="*/ 4 h 19"/>
                <a:gd name="T10" fmla="*/ 19 w 29"/>
                <a:gd name="T11" fmla="*/ 1 h 19"/>
                <a:gd name="T12" fmla="*/ 10 w 29"/>
                <a:gd name="T13" fmla="*/ 1 h 19"/>
                <a:gd name="T14" fmla="*/ 0 w 29"/>
                <a:gd name="T15" fmla="*/ 4 h 19"/>
                <a:gd name="T16" fmla="*/ 1 w 29"/>
                <a:gd name="T17" fmla="*/ 6 h 19"/>
                <a:gd name="T18" fmla="*/ 2 w 29"/>
                <a:gd name="T19" fmla="*/ 9 h 19"/>
                <a:gd name="T20" fmla="*/ 5 w 29"/>
                <a:gd name="T21" fmla="*/ 10 h 19"/>
                <a:gd name="T22" fmla="*/ 9 w 29"/>
                <a:gd name="T23" fmla="*/ 11 h 19"/>
                <a:gd name="T24" fmla="*/ 8 w 29"/>
                <a:gd name="T25" fmla="*/ 15 h 19"/>
                <a:gd name="T26" fmla="*/ 12 w 29"/>
                <a:gd name="T27" fmla="*/ 18 h 19"/>
                <a:gd name="T28" fmla="*/ 16 w 29"/>
                <a:gd name="T29" fmla="*/ 18 h 19"/>
                <a:gd name="T30" fmla="*/ 16 w 29"/>
                <a:gd name="T31" fmla="*/ 18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 h="19">
                  <a:moveTo>
                    <a:pt x="16" y="18"/>
                  </a:moveTo>
                  <a:cubicBezTo>
                    <a:pt x="18" y="16"/>
                    <a:pt x="21" y="16"/>
                    <a:pt x="23" y="15"/>
                  </a:cubicBezTo>
                  <a:cubicBezTo>
                    <a:pt x="23" y="14"/>
                    <a:pt x="23" y="13"/>
                    <a:pt x="23" y="12"/>
                  </a:cubicBezTo>
                  <a:cubicBezTo>
                    <a:pt x="24" y="10"/>
                    <a:pt x="25" y="10"/>
                    <a:pt x="27" y="9"/>
                  </a:cubicBezTo>
                  <a:cubicBezTo>
                    <a:pt x="29" y="8"/>
                    <a:pt x="28" y="5"/>
                    <a:pt x="26" y="4"/>
                  </a:cubicBezTo>
                  <a:cubicBezTo>
                    <a:pt x="24" y="3"/>
                    <a:pt x="22" y="2"/>
                    <a:pt x="19" y="1"/>
                  </a:cubicBezTo>
                  <a:cubicBezTo>
                    <a:pt x="17" y="0"/>
                    <a:pt x="13" y="1"/>
                    <a:pt x="10" y="1"/>
                  </a:cubicBezTo>
                  <a:cubicBezTo>
                    <a:pt x="8" y="1"/>
                    <a:pt x="0" y="0"/>
                    <a:pt x="0" y="4"/>
                  </a:cubicBezTo>
                  <a:cubicBezTo>
                    <a:pt x="0" y="4"/>
                    <a:pt x="1" y="5"/>
                    <a:pt x="1" y="6"/>
                  </a:cubicBezTo>
                  <a:cubicBezTo>
                    <a:pt x="2" y="7"/>
                    <a:pt x="1" y="8"/>
                    <a:pt x="2" y="9"/>
                  </a:cubicBezTo>
                  <a:cubicBezTo>
                    <a:pt x="3" y="9"/>
                    <a:pt x="4" y="11"/>
                    <a:pt x="5" y="10"/>
                  </a:cubicBezTo>
                  <a:cubicBezTo>
                    <a:pt x="7" y="10"/>
                    <a:pt x="9" y="9"/>
                    <a:pt x="9" y="11"/>
                  </a:cubicBezTo>
                  <a:cubicBezTo>
                    <a:pt x="9" y="12"/>
                    <a:pt x="9" y="14"/>
                    <a:pt x="8" y="15"/>
                  </a:cubicBezTo>
                  <a:cubicBezTo>
                    <a:pt x="11" y="15"/>
                    <a:pt x="11" y="15"/>
                    <a:pt x="12" y="18"/>
                  </a:cubicBezTo>
                  <a:cubicBezTo>
                    <a:pt x="13" y="18"/>
                    <a:pt x="16" y="18"/>
                    <a:pt x="16" y="18"/>
                  </a:cubicBezTo>
                  <a:cubicBezTo>
                    <a:pt x="17" y="17"/>
                    <a:pt x="15" y="19"/>
                    <a:pt x="16" y="1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86" name="Freeform 660">
              <a:extLst>
                <a:ext uri="{FF2B5EF4-FFF2-40B4-BE49-F238E27FC236}">
                  <a16:creationId xmlns:a16="http://schemas.microsoft.com/office/drawing/2014/main" id="{417D016C-A87A-934C-8645-0B78942ED189}"/>
                </a:ext>
              </a:extLst>
            </p:cNvPr>
            <p:cNvSpPr>
              <a:spLocks/>
            </p:cNvSpPr>
            <p:nvPr/>
          </p:nvSpPr>
          <p:spPr bwMode="auto">
            <a:xfrm>
              <a:off x="12658794" y="5955834"/>
              <a:ext cx="334397" cy="168837"/>
            </a:xfrm>
            <a:custGeom>
              <a:avLst/>
              <a:gdLst>
                <a:gd name="T0" fmla="*/ 11 w 36"/>
                <a:gd name="T1" fmla="*/ 13 h 18"/>
                <a:gd name="T2" fmla="*/ 19 w 36"/>
                <a:gd name="T3" fmla="*/ 12 h 18"/>
                <a:gd name="T4" fmla="*/ 25 w 36"/>
                <a:gd name="T5" fmla="*/ 15 h 18"/>
                <a:gd name="T6" fmla="*/ 29 w 36"/>
                <a:gd name="T7" fmla="*/ 17 h 18"/>
                <a:gd name="T8" fmla="*/ 33 w 36"/>
                <a:gd name="T9" fmla="*/ 16 h 18"/>
                <a:gd name="T10" fmla="*/ 36 w 36"/>
                <a:gd name="T11" fmla="*/ 14 h 18"/>
                <a:gd name="T12" fmla="*/ 34 w 36"/>
                <a:gd name="T13" fmla="*/ 8 h 18"/>
                <a:gd name="T14" fmla="*/ 31 w 36"/>
                <a:gd name="T15" fmla="*/ 4 h 18"/>
                <a:gd name="T16" fmla="*/ 25 w 36"/>
                <a:gd name="T17" fmla="*/ 3 h 18"/>
                <a:gd name="T18" fmla="*/ 18 w 36"/>
                <a:gd name="T19" fmla="*/ 1 h 18"/>
                <a:gd name="T20" fmla="*/ 17 w 36"/>
                <a:gd name="T21" fmla="*/ 5 h 18"/>
                <a:gd name="T22" fmla="*/ 15 w 36"/>
                <a:gd name="T23" fmla="*/ 7 h 18"/>
                <a:gd name="T24" fmla="*/ 8 w 36"/>
                <a:gd name="T25" fmla="*/ 4 h 18"/>
                <a:gd name="T26" fmla="*/ 0 w 36"/>
                <a:gd name="T27" fmla="*/ 15 h 18"/>
                <a:gd name="T28" fmla="*/ 11 w 36"/>
                <a:gd name="T29" fmla="*/ 13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 h="18">
                  <a:moveTo>
                    <a:pt x="11" y="13"/>
                  </a:moveTo>
                  <a:cubicBezTo>
                    <a:pt x="14" y="13"/>
                    <a:pt x="16" y="12"/>
                    <a:pt x="19" y="12"/>
                  </a:cubicBezTo>
                  <a:cubicBezTo>
                    <a:pt x="20" y="12"/>
                    <a:pt x="24" y="14"/>
                    <a:pt x="25" y="15"/>
                  </a:cubicBezTo>
                  <a:cubicBezTo>
                    <a:pt x="26" y="16"/>
                    <a:pt x="27" y="18"/>
                    <a:pt x="29" y="17"/>
                  </a:cubicBezTo>
                  <a:cubicBezTo>
                    <a:pt x="30" y="17"/>
                    <a:pt x="31" y="16"/>
                    <a:pt x="33" y="16"/>
                  </a:cubicBezTo>
                  <a:cubicBezTo>
                    <a:pt x="34" y="16"/>
                    <a:pt x="34" y="14"/>
                    <a:pt x="36" y="14"/>
                  </a:cubicBezTo>
                  <a:cubicBezTo>
                    <a:pt x="35" y="12"/>
                    <a:pt x="33" y="9"/>
                    <a:pt x="34" y="8"/>
                  </a:cubicBezTo>
                  <a:cubicBezTo>
                    <a:pt x="35" y="6"/>
                    <a:pt x="32" y="4"/>
                    <a:pt x="31" y="4"/>
                  </a:cubicBezTo>
                  <a:cubicBezTo>
                    <a:pt x="29" y="3"/>
                    <a:pt x="27" y="5"/>
                    <a:pt x="25" y="3"/>
                  </a:cubicBezTo>
                  <a:cubicBezTo>
                    <a:pt x="22" y="1"/>
                    <a:pt x="21" y="0"/>
                    <a:pt x="18" y="1"/>
                  </a:cubicBezTo>
                  <a:cubicBezTo>
                    <a:pt x="16" y="2"/>
                    <a:pt x="17" y="3"/>
                    <a:pt x="17" y="5"/>
                  </a:cubicBezTo>
                  <a:cubicBezTo>
                    <a:pt x="16" y="6"/>
                    <a:pt x="16" y="7"/>
                    <a:pt x="15" y="7"/>
                  </a:cubicBezTo>
                  <a:cubicBezTo>
                    <a:pt x="12" y="9"/>
                    <a:pt x="10" y="5"/>
                    <a:pt x="8" y="4"/>
                  </a:cubicBezTo>
                  <a:cubicBezTo>
                    <a:pt x="3" y="0"/>
                    <a:pt x="0" y="11"/>
                    <a:pt x="0" y="15"/>
                  </a:cubicBezTo>
                  <a:cubicBezTo>
                    <a:pt x="4" y="13"/>
                    <a:pt x="7" y="13"/>
                    <a:pt x="11" y="1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87" name="Freeform 661">
              <a:extLst>
                <a:ext uri="{FF2B5EF4-FFF2-40B4-BE49-F238E27FC236}">
                  <a16:creationId xmlns:a16="http://schemas.microsoft.com/office/drawing/2014/main" id="{17B1559A-1B12-004F-8F9B-7A7D2E66A021}"/>
                </a:ext>
              </a:extLst>
            </p:cNvPr>
            <p:cNvSpPr>
              <a:spLocks/>
            </p:cNvSpPr>
            <p:nvPr/>
          </p:nvSpPr>
          <p:spPr bwMode="auto">
            <a:xfrm>
              <a:off x="12760703" y="5853898"/>
              <a:ext cx="222932" cy="140163"/>
            </a:xfrm>
            <a:custGeom>
              <a:avLst/>
              <a:gdLst>
                <a:gd name="T0" fmla="*/ 16 w 24"/>
                <a:gd name="T1" fmla="*/ 15 h 15"/>
                <a:gd name="T2" fmla="*/ 20 w 24"/>
                <a:gd name="T3" fmla="*/ 15 h 15"/>
                <a:gd name="T4" fmla="*/ 22 w 24"/>
                <a:gd name="T5" fmla="*/ 13 h 15"/>
                <a:gd name="T6" fmla="*/ 22 w 24"/>
                <a:gd name="T7" fmla="*/ 10 h 15"/>
                <a:gd name="T8" fmla="*/ 21 w 24"/>
                <a:gd name="T9" fmla="*/ 5 h 15"/>
                <a:gd name="T10" fmla="*/ 24 w 24"/>
                <a:gd name="T11" fmla="*/ 0 h 15"/>
                <a:gd name="T12" fmla="*/ 12 w 24"/>
                <a:gd name="T13" fmla="*/ 0 h 15"/>
                <a:gd name="T14" fmla="*/ 6 w 24"/>
                <a:gd name="T15" fmla="*/ 1 h 15"/>
                <a:gd name="T16" fmla="*/ 0 w 24"/>
                <a:gd name="T17" fmla="*/ 5 h 15"/>
                <a:gd name="T18" fmla="*/ 2 w 24"/>
                <a:gd name="T19" fmla="*/ 6 h 15"/>
                <a:gd name="T20" fmla="*/ 2 w 24"/>
                <a:gd name="T21" fmla="*/ 8 h 15"/>
                <a:gd name="T22" fmla="*/ 7 w 24"/>
                <a:gd name="T23" fmla="*/ 9 h 15"/>
                <a:gd name="T24" fmla="*/ 6 w 24"/>
                <a:gd name="T25" fmla="*/ 13 h 15"/>
                <a:gd name="T26" fmla="*/ 11 w 24"/>
                <a:gd name="T27" fmla="*/ 12 h 15"/>
                <a:gd name="T28" fmla="*/ 16 w 24"/>
                <a:gd name="T29"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 h="15">
                  <a:moveTo>
                    <a:pt x="16" y="15"/>
                  </a:moveTo>
                  <a:cubicBezTo>
                    <a:pt x="17" y="15"/>
                    <a:pt x="19" y="15"/>
                    <a:pt x="20" y="15"/>
                  </a:cubicBezTo>
                  <a:cubicBezTo>
                    <a:pt x="20" y="14"/>
                    <a:pt x="22" y="14"/>
                    <a:pt x="22" y="13"/>
                  </a:cubicBezTo>
                  <a:cubicBezTo>
                    <a:pt x="22" y="12"/>
                    <a:pt x="22" y="11"/>
                    <a:pt x="22" y="10"/>
                  </a:cubicBezTo>
                  <a:cubicBezTo>
                    <a:pt x="21" y="8"/>
                    <a:pt x="20" y="7"/>
                    <a:pt x="21" y="5"/>
                  </a:cubicBezTo>
                  <a:cubicBezTo>
                    <a:pt x="23" y="4"/>
                    <a:pt x="24" y="2"/>
                    <a:pt x="24" y="0"/>
                  </a:cubicBezTo>
                  <a:cubicBezTo>
                    <a:pt x="22" y="3"/>
                    <a:pt x="15" y="0"/>
                    <a:pt x="12" y="0"/>
                  </a:cubicBezTo>
                  <a:cubicBezTo>
                    <a:pt x="10" y="0"/>
                    <a:pt x="8" y="0"/>
                    <a:pt x="6" y="1"/>
                  </a:cubicBezTo>
                  <a:cubicBezTo>
                    <a:pt x="5" y="1"/>
                    <a:pt x="0" y="5"/>
                    <a:pt x="0" y="5"/>
                  </a:cubicBezTo>
                  <a:cubicBezTo>
                    <a:pt x="0" y="6"/>
                    <a:pt x="3" y="5"/>
                    <a:pt x="2" y="6"/>
                  </a:cubicBezTo>
                  <a:cubicBezTo>
                    <a:pt x="2" y="7"/>
                    <a:pt x="2" y="7"/>
                    <a:pt x="2" y="8"/>
                  </a:cubicBezTo>
                  <a:cubicBezTo>
                    <a:pt x="3" y="10"/>
                    <a:pt x="7" y="9"/>
                    <a:pt x="7" y="9"/>
                  </a:cubicBezTo>
                  <a:cubicBezTo>
                    <a:pt x="7" y="10"/>
                    <a:pt x="6" y="12"/>
                    <a:pt x="6" y="13"/>
                  </a:cubicBezTo>
                  <a:cubicBezTo>
                    <a:pt x="7" y="12"/>
                    <a:pt x="9" y="11"/>
                    <a:pt x="11" y="12"/>
                  </a:cubicBezTo>
                  <a:cubicBezTo>
                    <a:pt x="13" y="13"/>
                    <a:pt x="14" y="15"/>
                    <a:pt x="16" y="1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88" name="Freeform 662">
              <a:extLst>
                <a:ext uri="{FF2B5EF4-FFF2-40B4-BE49-F238E27FC236}">
                  <a16:creationId xmlns:a16="http://schemas.microsoft.com/office/drawing/2014/main" id="{DDC23FA1-6BB5-A44A-9ED0-1D5BF8DF4F05}"/>
                </a:ext>
              </a:extLst>
            </p:cNvPr>
            <p:cNvSpPr>
              <a:spLocks/>
            </p:cNvSpPr>
            <p:nvPr/>
          </p:nvSpPr>
          <p:spPr bwMode="auto">
            <a:xfrm>
              <a:off x="12591917" y="6143782"/>
              <a:ext cx="149682" cy="73269"/>
            </a:xfrm>
            <a:custGeom>
              <a:avLst/>
              <a:gdLst>
                <a:gd name="T0" fmla="*/ 16 w 16"/>
                <a:gd name="T1" fmla="*/ 4 h 8"/>
                <a:gd name="T2" fmla="*/ 12 w 16"/>
                <a:gd name="T3" fmla="*/ 2 h 8"/>
                <a:gd name="T4" fmla="*/ 8 w 16"/>
                <a:gd name="T5" fmla="*/ 0 h 8"/>
                <a:gd name="T6" fmla="*/ 7 w 16"/>
                <a:gd name="T7" fmla="*/ 3 h 8"/>
                <a:gd name="T8" fmla="*/ 5 w 16"/>
                <a:gd name="T9" fmla="*/ 2 h 8"/>
                <a:gd name="T10" fmla="*/ 2 w 16"/>
                <a:gd name="T11" fmla="*/ 3 h 8"/>
                <a:gd name="T12" fmla="*/ 0 w 16"/>
                <a:gd name="T13" fmla="*/ 5 h 8"/>
                <a:gd name="T14" fmla="*/ 0 w 16"/>
                <a:gd name="T15" fmla="*/ 6 h 8"/>
                <a:gd name="T16" fmla="*/ 2 w 16"/>
                <a:gd name="T17" fmla="*/ 6 h 8"/>
                <a:gd name="T18" fmla="*/ 8 w 16"/>
                <a:gd name="T19" fmla="*/ 7 h 8"/>
                <a:gd name="T20" fmla="*/ 16 w 16"/>
                <a:gd name="T21" fmla="*/ 4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 h="8">
                  <a:moveTo>
                    <a:pt x="16" y="4"/>
                  </a:moveTo>
                  <a:cubicBezTo>
                    <a:pt x="16" y="1"/>
                    <a:pt x="14" y="2"/>
                    <a:pt x="12" y="2"/>
                  </a:cubicBezTo>
                  <a:cubicBezTo>
                    <a:pt x="11" y="3"/>
                    <a:pt x="10" y="1"/>
                    <a:pt x="8" y="0"/>
                  </a:cubicBezTo>
                  <a:cubicBezTo>
                    <a:pt x="8" y="1"/>
                    <a:pt x="8" y="2"/>
                    <a:pt x="7" y="3"/>
                  </a:cubicBezTo>
                  <a:cubicBezTo>
                    <a:pt x="6" y="3"/>
                    <a:pt x="7" y="1"/>
                    <a:pt x="5" y="2"/>
                  </a:cubicBezTo>
                  <a:cubicBezTo>
                    <a:pt x="4" y="2"/>
                    <a:pt x="2" y="2"/>
                    <a:pt x="2" y="3"/>
                  </a:cubicBezTo>
                  <a:cubicBezTo>
                    <a:pt x="1" y="5"/>
                    <a:pt x="2" y="6"/>
                    <a:pt x="0" y="5"/>
                  </a:cubicBezTo>
                  <a:cubicBezTo>
                    <a:pt x="0" y="5"/>
                    <a:pt x="0" y="5"/>
                    <a:pt x="0" y="6"/>
                  </a:cubicBezTo>
                  <a:cubicBezTo>
                    <a:pt x="0" y="6"/>
                    <a:pt x="1" y="6"/>
                    <a:pt x="2" y="6"/>
                  </a:cubicBezTo>
                  <a:cubicBezTo>
                    <a:pt x="4" y="7"/>
                    <a:pt x="6" y="7"/>
                    <a:pt x="8" y="7"/>
                  </a:cubicBezTo>
                  <a:cubicBezTo>
                    <a:pt x="10" y="7"/>
                    <a:pt x="16" y="8"/>
                    <a:pt x="16"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89" name="Freeform 663">
              <a:extLst>
                <a:ext uri="{FF2B5EF4-FFF2-40B4-BE49-F238E27FC236}">
                  <a16:creationId xmlns:a16="http://schemas.microsoft.com/office/drawing/2014/main" id="{45001E39-8FE5-9B46-A735-0E81614600B1}"/>
                </a:ext>
              </a:extLst>
            </p:cNvPr>
            <p:cNvSpPr>
              <a:spLocks/>
            </p:cNvSpPr>
            <p:nvPr/>
          </p:nvSpPr>
          <p:spPr bwMode="auto">
            <a:xfrm>
              <a:off x="12359429" y="6162893"/>
              <a:ext cx="445860" cy="391823"/>
            </a:xfrm>
            <a:custGeom>
              <a:avLst/>
              <a:gdLst>
                <a:gd name="T0" fmla="*/ 1 w 48"/>
                <a:gd name="T1" fmla="*/ 12 h 42"/>
                <a:gd name="T2" fmla="*/ 0 w 48"/>
                <a:gd name="T3" fmla="*/ 16 h 42"/>
                <a:gd name="T4" fmla="*/ 2 w 48"/>
                <a:gd name="T5" fmla="*/ 20 h 42"/>
                <a:gd name="T6" fmla="*/ 4 w 48"/>
                <a:gd name="T7" fmla="*/ 27 h 42"/>
                <a:gd name="T8" fmla="*/ 9 w 48"/>
                <a:gd name="T9" fmla="*/ 31 h 42"/>
                <a:gd name="T10" fmla="*/ 10 w 48"/>
                <a:gd name="T11" fmla="*/ 33 h 42"/>
                <a:gd name="T12" fmla="*/ 13 w 48"/>
                <a:gd name="T13" fmla="*/ 32 h 42"/>
                <a:gd name="T14" fmla="*/ 21 w 48"/>
                <a:gd name="T15" fmla="*/ 36 h 42"/>
                <a:gd name="T16" fmla="*/ 25 w 48"/>
                <a:gd name="T17" fmla="*/ 37 h 42"/>
                <a:gd name="T18" fmla="*/ 33 w 48"/>
                <a:gd name="T19" fmla="*/ 37 h 42"/>
                <a:gd name="T20" fmla="*/ 39 w 48"/>
                <a:gd name="T21" fmla="*/ 41 h 42"/>
                <a:gd name="T22" fmla="*/ 41 w 48"/>
                <a:gd name="T23" fmla="*/ 35 h 42"/>
                <a:gd name="T24" fmla="*/ 44 w 48"/>
                <a:gd name="T25" fmla="*/ 32 h 42"/>
                <a:gd name="T26" fmla="*/ 48 w 48"/>
                <a:gd name="T27" fmla="*/ 31 h 42"/>
                <a:gd name="T28" fmla="*/ 45 w 48"/>
                <a:gd name="T29" fmla="*/ 26 h 42"/>
                <a:gd name="T30" fmla="*/ 44 w 48"/>
                <a:gd name="T31" fmla="*/ 19 h 42"/>
                <a:gd name="T32" fmla="*/ 46 w 48"/>
                <a:gd name="T33" fmla="*/ 12 h 42"/>
                <a:gd name="T34" fmla="*/ 44 w 48"/>
                <a:gd name="T35" fmla="*/ 7 h 42"/>
                <a:gd name="T36" fmla="*/ 42 w 48"/>
                <a:gd name="T37" fmla="*/ 5 h 42"/>
                <a:gd name="T38" fmla="*/ 25 w 48"/>
                <a:gd name="T39" fmla="*/ 4 h 42"/>
                <a:gd name="T40" fmla="*/ 20 w 48"/>
                <a:gd name="T41" fmla="*/ 2 h 42"/>
                <a:gd name="T42" fmla="*/ 13 w 48"/>
                <a:gd name="T43" fmla="*/ 4 h 42"/>
                <a:gd name="T44" fmla="*/ 6 w 48"/>
                <a:gd name="T45" fmla="*/ 6 h 42"/>
                <a:gd name="T46" fmla="*/ 2 w 48"/>
                <a:gd name="T47" fmla="*/ 7 h 42"/>
                <a:gd name="T48" fmla="*/ 1 w 48"/>
                <a:gd name="T49" fmla="*/ 9 h 42"/>
                <a:gd name="T50" fmla="*/ 1 w 48"/>
                <a:gd name="T51" fmla="*/ 12 h 42"/>
                <a:gd name="T52" fmla="*/ 1 w 48"/>
                <a:gd name="T53" fmla="*/ 12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8" h="42">
                  <a:moveTo>
                    <a:pt x="1" y="12"/>
                  </a:moveTo>
                  <a:cubicBezTo>
                    <a:pt x="1" y="13"/>
                    <a:pt x="0" y="15"/>
                    <a:pt x="0" y="16"/>
                  </a:cubicBezTo>
                  <a:cubicBezTo>
                    <a:pt x="1" y="17"/>
                    <a:pt x="2" y="19"/>
                    <a:pt x="2" y="20"/>
                  </a:cubicBezTo>
                  <a:cubicBezTo>
                    <a:pt x="2" y="22"/>
                    <a:pt x="3" y="25"/>
                    <a:pt x="4" y="27"/>
                  </a:cubicBezTo>
                  <a:cubicBezTo>
                    <a:pt x="5" y="30"/>
                    <a:pt x="8" y="29"/>
                    <a:pt x="9" y="31"/>
                  </a:cubicBezTo>
                  <a:cubicBezTo>
                    <a:pt x="9" y="31"/>
                    <a:pt x="9" y="33"/>
                    <a:pt x="10" y="33"/>
                  </a:cubicBezTo>
                  <a:cubicBezTo>
                    <a:pt x="11" y="34"/>
                    <a:pt x="12" y="32"/>
                    <a:pt x="13" y="32"/>
                  </a:cubicBezTo>
                  <a:cubicBezTo>
                    <a:pt x="15" y="31"/>
                    <a:pt x="19" y="35"/>
                    <a:pt x="21" y="36"/>
                  </a:cubicBezTo>
                  <a:cubicBezTo>
                    <a:pt x="22" y="37"/>
                    <a:pt x="23" y="39"/>
                    <a:pt x="25" y="37"/>
                  </a:cubicBezTo>
                  <a:cubicBezTo>
                    <a:pt x="26" y="36"/>
                    <a:pt x="31" y="37"/>
                    <a:pt x="33" y="37"/>
                  </a:cubicBezTo>
                  <a:cubicBezTo>
                    <a:pt x="36" y="37"/>
                    <a:pt x="37" y="39"/>
                    <a:pt x="39" y="41"/>
                  </a:cubicBezTo>
                  <a:cubicBezTo>
                    <a:pt x="40" y="42"/>
                    <a:pt x="40" y="36"/>
                    <a:pt x="41" y="35"/>
                  </a:cubicBezTo>
                  <a:cubicBezTo>
                    <a:pt x="42" y="34"/>
                    <a:pt x="43" y="33"/>
                    <a:pt x="44" y="32"/>
                  </a:cubicBezTo>
                  <a:cubicBezTo>
                    <a:pt x="45" y="32"/>
                    <a:pt x="48" y="32"/>
                    <a:pt x="48" y="31"/>
                  </a:cubicBezTo>
                  <a:cubicBezTo>
                    <a:pt x="47" y="28"/>
                    <a:pt x="47" y="27"/>
                    <a:pt x="45" y="26"/>
                  </a:cubicBezTo>
                  <a:cubicBezTo>
                    <a:pt x="43" y="24"/>
                    <a:pt x="46" y="21"/>
                    <a:pt x="44" y="19"/>
                  </a:cubicBezTo>
                  <a:cubicBezTo>
                    <a:pt x="42" y="18"/>
                    <a:pt x="47" y="14"/>
                    <a:pt x="46" y="12"/>
                  </a:cubicBezTo>
                  <a:cubicBezTo>
                    <a:pt x="45" y="10"/>
                    <a:pt x="44" y="9"/>
                    <a:pt x="44" y="7"/>
                  </a:cubicBezTo>
                  <a:cubicBezTo>
                    <a:pt x="44" y="6"/>
                    <a:pt x="44" y="5"/>
                    <a:pt x="42" y="5"/>
                  </a:cubicBezTo>
                  <a:cubicBezTo>
                    <a:pt x="37" y="3"/>
                    <a:pt x="30" y="6"/>
                    <a:pt x="25" y="4"/>
                  </a:cubicBezTo>
                  <a:cubicBezTo>
                    <a:pt x="25" y="7"/>
                    <a:pt x="21" y="2"/>
                    <a:pt x="20" y="2"/>
                  </a:cubicBezTo>
                  <a:cubicBezTo>
                    <a:pt x="17" y="0"/>
                    <a:pt x="15" y="2"/>
                    <a:pt x="13" y="4"/>
                  </a:cubicBezTo>
                  <a:cubicBezTo>
                    <a:pt x="10" y="5"/>
                    <a:pt x="8" y="6"/>
                    <a:pt x="6" y="6"/>
                  </a:cubicBezTo>
                  <a:cubicBezTo>
                    <a:pt x="5" y="7"/>
                    <a:pt x="3" y="7"/>
                    <a:pt x="2" y="7"/>
                  </a:cubicBezTo>
                  <a:cubicBezTo>
                    <a:pt x="1" y="8"/>
                    <a:pt x="3" y="9"/>
                    <a:pt x="1" y="9"/>
                  </a:cubicBezTo>
                  <a:cubicBezTo>
                    <a:pt x="1" y="10"/>
                    <a:pt x="1" y="11"/>
                    <a:pt x="1" y="12"/>
                  </a:cubicBezTo>
                  <a:cubicBezTo>
                    <a:pt x="1" y="14"/>
                    <a:pt x="1" y="12"/>
                    <a:pt x="1" y="1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90" name="Freeform 664">
              <a:extLst>
                <a:ext uri="{FF2B5EF4-FFF2-40B4-BE49-F238E27FC236}">
                  <a16:creationId xmlns:a16="http://schemas.microsoft.com/office/drawing/2014/main" id="{C66EB6B4-439F-6645-B042-D14357A157F6}"/>
                </a:ext>
              </a:extLst>
            </p:cNvPr>
            <p:cNvSpPr>
              <a:spLocks/>
            </p:cNvSpPr>
            <p:nvPr/>
          </p:nvSpPr>
          <p:spPr bwMode="auto">
            <a:xfrm>
              <a:off x="12630129" y="6573832"/>
              <a:ext cx="429938" cy="280329"/>
            </a:xfrm>
            <a:custGeom>
              <a:avLst/>
              <a:gdLst>
                <a:gd name="T0" fmla="*/ 38 w 46"/>
                <a:gd name="T1" fmla="*/ 13 h 30"/>
                <a:gd name="T2" fmla="*/ 35 w 46"/>
                <a:gd name="T3" fmla="*/ 6 h 30"/>
                <a:gd name="T4" fmla="*/ 32 w 46"/>
                <a:gd name="T5" fmla="*/ 0 h 30"/>
                <a:gd name="T6" fmla="*/ 22 w 46"/>
                <a:gd name="T7" fmla="*/ 4 h 30"/>
                <a:gd name="T8" fmla="*/ 18 w 46"/>
                <a:gd name="T9" fmla="*/ 3 h 30"/>
                <a:gd name="T10" fmla="*/ 12 w 46"/>
                <a:gd name="T11" fmla="*/ 3 h 30"/>
                <a:gd name="T12" fmla="*/ 8 w 46"/>
                <a:gd name="T13" fmla="*/ 6 h 30"/>
                <a:gd name="T14" fmla="*/ 4 w 46"/>
                <a:gd name="T15" fmla="*/ 14 h 30"/>
                <a:gd name="T16" fmla="*/ 0 w 46"/>
                <a:gd name="T17" fmla="*/ 15 h 30"/>
                <a:gd name="T18" fmla="*/ 3 w 46"/>
                <a:gd name="T19" fmla="*/ 18 h 30"/>
                <a:gd name="T20" fmla="*/ 5 w 46"/>
                <a:gd name="T21" fmla="*/ 22 h 30"/>
                <a:gd name="T22" fmla="*/ 8 w 46"/>
                <a:gd name="T23" fmla="*/ 24 h 30"/>
                <a:gd name="T24" fmla="*/ 11 w 46"/>
                <a:gd name="T25" fmla="*/ 25 h 30"/>
                <a:gd name="T26" fmla="*/ 11 w 46"/>
                <a:gd name="T27" fmla="*/ 28 h 30"/>
                <a:gd name="T28" fmla="*/ 21 w 46"/>
                <a:gd name="T29" fmla="*/ 30 h 30"/>
                <a:gd name="T30" fmla="*/ 28 w 46"/>
                <a:gd name="T31" fmla="*/ 28 h 30"/>
                <a:gd name="T32" fmla="*/ 40 w 46"/>
                <a:gd name="T33" fmla="*/ 30 h 30"/>
                <a:gd name="T34" fmla="*/ 41 w 46"/>
                <a:gd name="T35" fmla="*/ 23 h 30"/>
                <a:gd name="T36" fmla="*/ 46 w 46"/>
                <a:gd name="T37" fmla="*/ 20 h 30"/>
                <a:gd name="T38" fmla="*/ 39 w 46"/>
                <a:gd name="T39" fmla="*/ 20 h 30"/>
                <a:gd name="T40" fmla="*/ 38 w 46"/>
                <a:gd name="T41" fmla="*/ 13 h 30"/>
                <a:gd name="T42" fmla="*/ 38 w 46"/>
                <a:gd name="T43" fmla="*/ 13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6" h="30">
                  <a:moveTo>
                    <a:pt x="38" y="13"/>
                  </a:moveTo>
                  <a:cubicBezTo>
                    <a:pt x="39" y="10"/>
                    <a:pt x="36" y="8"/>
                    <a:pt x="35" y="6"/>
                  </a:cubicBezTo>
                  <a:cubicBezTo>
                    <a:pt x="33" y="5"/>
                    <a:pt x="32" y="2"/>
                    <a:pt x="32" y="0"/>
                  </a:cubicBezTo>
                  <a:cubicBezTo>
                    <a:pt x="29" y="1"/>
                    <a:pt x="26" y="4"/>
                    <a:pt x="22" y="4"/>
                  </a:cubicBezTo>
                  <a:cubicBezTo>
                    <a:pt x="21" y="4"/>
                    <a:pt x="19" y="3"/>
                    <a:pt x="18" y="3"/>
                  </a:cubicBezTo>
                  <a:cubicBezTo>
                    <a:pt x="16" y="3"/>
                    <a:pt x="14" y="3"/>
                    <a:pt x="12" y="3"/>
                  </a:cubicBezTo>
                  <a:cubicBezTo>
                    <a:pt x="12" y="3"/>
                    <a:pt x="9" y="6"/>
                    <a:pt x="8" y="6"/>
                  </a:cubicBezTo>
                  <a:cubicBezTo>
                    <a:pt x="7" y="9"/>
                    <a:pt x="5" y="11"/>
                    <a:pt x="4" y="14"/>
                  </a:cubicBezTo>
                  <a:cubicBezTo>
                    <a:pt x="3" y="14"/>
                    <a:pt x="1" y="14"/>
                    <a:pt x="0" y="15"/>
                  </a:cubicBezTo>
                  <a:cubicBezTo>
                    <a:pt x="0" y="16"/>
                    <a:pt x="3" y="17"/>
                    <a:pt x="3" y="18"/>
                  </a:cubicBezTo>
                  <a:cubicBezTo>
                    <a:pt x="3" y="20"/>
                    <a:pt x="4" y="20"/>
                    <a:pt x="5" y="22"/>
                  </a:cubicBezTo>
                  <a:cubicBezTo>
                    <a:pt x="5" y="24"/>
                    <a:pt x="6" y="24"/>
                    <a:pt x="8" y="24"/>
                  </a:cubicBezTo>
                  <a:cubicBezTo>
                    <a:pt x="9" y="24"/>
                    <a:pt x="11" y="24"/>
                    <a:pt x="11" y="25"/>
                  </a:cubicBezTo>
                  <a:cubicBezTo>
                    <a:pt x="11" y="26"/>
                    <a:pt x="11" y="27"/>
                    <a:pt x="11" y="28"/>
                  </a:cubicBezTo>
                  <a:cubicBezTo>
                    <a:pt x="13" y="30"/>
                    <a:pt x="18" y="30"/>
                    <a:pt x="21" y="30"/>
                  </a:cubicBezTo>
                  <a:cubicBezTo>
                    <a:pt x="24" y="30"/>
                    <a:pt x="26" y="30"/>
                    <a:pt x="28" y="28"/>
                  </a:cubicBezTo>
                  <a:cubicBezTo>
                    <a:pt x="32" y="26"/>
                    <a:pt x="36" y="28"/>
                    <a:pt x="40" y="30"/>
                  </a:cubicBezTo>
                  <a:cubicBezTo>
                    <a:pt x="40" y="28"/>
                    <a:pt x="40" y="25"/>
                    <a:pt x="41" y="23"/>
                  </a:cubicBezTo>
                  <a:cubicBezTo>
                    <a:pt x="42" y="22"/>
                    <a:pt x="45" y="24"/>
                    <a:pt x="46" y="20"/>
                  </a:cubicBezTo>
                  <a:cubicBezTo>
                    <a:pt x="43" y="18"/>
                    <a:pt x="42" y="20"/>
                    <a:pt x="39" y="20"/>
                  </a:cubicBezTo>
                  <a:cubicBezTo>
                    <a:pt x="37" y="19"/>
                    <a:pt x="37" y="14"/>
                    <a:pt x="38" y="13"/>
                  </a:cubicBezTo>
                  <a:cubicBezTo>
                    <a:pt x="39" y="11"/>
                    <a:pt x="37" y="15"/>
                    <a:pt x="38" y="1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91" name="Freeform 665">
              <a:extLst>
                <a:ext uri="{FF2B5EF4-FFF2-40B4-BE49-F238E27FC236}">
                  <a16:creationId xmlns:a16="http://schemas.microsoft.com/office/drawing/2014/main" id="{32930C90-6FE6-0A40-A06B-31011BFC67D4}"/>
                </a:ext>
              </a:extLst>
            </p:cNvPr>
            <p:cNvSpPr>
              <a:spLocks/>
            </p:cNvSpPr>
            <p:nvPr/>
          </p:nvSpPr>
          <p:spPr bwMode="auto">
            <a:xfrm>
              <a:off x="12929494" y="6564274"/>
              <a:ext cx="156051" cy="187951"/>
            </a:xfrm>
            <a:custGeom>
              <a:avLst/>
              <a:gdLst>
                <a:gd name="T0" fmla="*/ 14 w 17"/>
                <a:gd name="T1" fmla="*/ 10 h 20"/>
                <a:gd name="T2" fmla="*/ 9 w 17"/>
                <a:gd name="T3" fmla="*/ 3 h 20"/>
                <a:gd name="T4" fmla="*/ 0 w 17"/>
                <a:gd name="T5" fmla="*/ 1 h 20"/>
                <a:gd name="T6" fmla="*/ 5 w 17"/>
                <a:gd name="T7" fmla="*/ 10 h 20"/>
                <a:gd name="T8" fmla="*/ 7 w 17"/>
                <a:gd name="T9" fmla="*/ 20 h 20"/>
                <a:gd name="T10" fmla="*/ 10 w 17"/>
                <a:gd name="T11" fmla="*/ 14 h 20"/>
                <a:gd name="T12" fmla="*/ 14 w 17"/>
                <a:gd name="T13" fmla="*/ 14 h 20"/>
                <a:gd name="T14" fmla="*/ 14 w 17"/>
                <a:gd name="T15" fmla="*/ 10 h 20"/>
                <a:gd name="T16" fmla="*/ 14 w 17"/>
                <a:gd name="T17"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20">
                  <a:moveTo>
                    <a:pt x="14" y="10"/>
                  </a:moveTo>
                  <a:cubicBezTo>
                    <a:pt x="12" y="8"/>
                    <a:pt x="11" y="4"/>
                    <a:pt x="9" y="3"/>
                  </a:cubicBezTo>
                  <a:cubicBezTo>
                    <a:pt x="8" y="3"/>
                    <a:pt x="0" y="0"/>
                    <a:pt x="0" y="1"/>
                  </a:cubicBezTo>
                  <a:cubicBezTo>
                    <a:pt x="1" y="5"/>
                    <a:pt x="3" y="7"/>
                    <a:pt x="5" y="10"/>
                  </a:cubicBezTo>
                  <a:cubicBezTo>
                    <a:pt x="7" y="13"/>
                    <a:pt x="4" y="17"/>
                    <a:pt x="7" y="20"/>
                  </a:cubicBezTo>
                  <a:cubicBezTo>
                    <a:pt x="8" y="19"/>
                    <a:pt x="9" y="16"/>
                    <a:pt x="10" y="14"/>
                  </a:cubicBezTo>
                  <a:cubicBezTo>
                    <a:pt x="12" y="13"/>
                    <a:pt x="13" y="14"/>
                    <a:pt x="14" y="14"/>
                  </a:cubicBezTo>
                  <a:cubicBezTo>
                    <a:pt x="17" y="14"/>
                    <a:pt x="14" y="10"/>
                    <a:pt x="14" y="10"/>
                  </a:cubicBezTo>
                  <a:cubicBezTo>
                    <a:pt x="13" y="9"/>
                    <a:pt x="14" y="10"/>
                    <a:pt x="14"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92" name="Freeform 666">
              <a:extLst>
                <a:ext uri="{FF2B5EF4-FFF2-40B4-BE49-F238E27FC236}">
                  <a16:creationId xmlns:a16="http://schemas.microsoft.com/office/drawing/2014/main" id="{CBBC7742-9904-F44E-AE5F-5E759B77BB9A}"/>
                </a:ext>
              </a:extLst>
            </p:cNvPr>
            <p:cNvSpPr>
              <a:spLocks/>
            </p:cNvSpPr>
            <p:nvPr/>
          </p:nvSpPr>
          <p:spPr bwMode="auto">
            <a:xfrm>
              <a:off x="12993189" y="6666210"/>
              <a:ext cx="92356" cy="95566"/>
            </a:xfrm>
            <a:custGeom>
              <a:avLst/>
              <a:gdLst>
                <a:gd name="T0" fmla="*/ 7 w 10"/>
                <a:gd name="T1" fmla="*/ 9 h 10"/>
                <a:gd name="T2" fmla="*/ 7 w 10"/>
                <a:gd name="T3" fmla="*/ 7 h 10"/>
                <a:gd name="T4" fmla="*/ 10 w 10"/>
                <a:gd name="T5" fmla="*/ 4 h 10"/>
                <a:gd name="T6" fmla="*/ 8 w 10"/>
                <a:gd name="T7" fmla="*/ 1 h 10"/>
                <a:gd name="T8" fmla="*/ 3 w 10"/>
                <a:gd name="T9" fmla="*/ 4 h 10"/>
                <a:gd name="T10" fmla="*/ 0 w 10"/>
                <a:gd name="T11" fmla="*/ 9 h 10"/>
                <a:gd name="T12" fmla="*/ 3 w 10"/>
                <a:gd name="T13" fmla="*/ 9 h 10"/>
                <a:gd name="T14" fmla="*/ 7 w 10"/>
                <a:gd name="T15" fmla="*/ 10 h 10"/>
                <a:gd name="T16" fmla="*/ 7 w 10"/>
                <a:gd name="T17" fmla="*/ 9 h 10"/>
                <a:gd name="T18" fmla="*/ 7 w 10"/>
                <a:gd name="T19" fmla="*/ 9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 h="10">
                  <a:moveTo>
                    <a:pt x="7" y="9"/>
                  </a:moveTo>
                  <a:cubicBezTo>
                    <a:pt x="6" y="8"/>
                    <a:pt x="6" y="8"/>
                    <a:pt x="7" y="7"/>
                  </a:cubicBezTo>
                  <a:cubicBezTo>
                    <a:pt x="8" y="6"/>
                    <a:pt x="9" y="5"/>
                    <a:pt x="10" y="4"/>
                  </a:cubicBezTo>
                  <a:cubicBezTo>
                    <a:pt x="10" y="4"/>
                    <a:pt x="8" y="2"/>
                    <a:pt x="8" y="1"/>
                  </a:cubicBezTo>
                  <a:cubicBezTo>
                    <a:pt x="8" y="5"/>
                    <a:pt x="3" y="0"/>
                    <a:pt x="3" y="4"/>
                  </a:cubicBezTo>
                  <a:cubicBezTo>
                    <a:pt x="3" y="6"/>
                    <a:pt x="1" y="8"/>
                    <a:pt x="0" y="9"/>
                  </a:cubicBezTo>
                  <a:cubicBezTo>
                    <a:pt x="0" y="10"/>
                    <a:pt x="2" y="9"/>
                    <a:pt x="3" y="9"/>
                  </a:cubicBezTo>
                  <a:cubicBezTo>
                    <a:pt x="5" y="9"/>
                    <a:pt x="6" y="9"/>
                    <a:pt x="7" y="10"/>
                  </a:cubicBezTo>
                  <a:cubicBezTo>
                    <a:pt x="7" y="10"/>
                    <a:pt x="7" y="9"/>
                    <a:pt x="7" y="9"/>
                  </a:cubicBezTo>
                  <a:cubicBezTo>
                    <a:pt x="6" y="8"/>
                    <a:pt x="7" y="9"/>
                    <a:pt x="7" y="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93" name="Freeform 667">
              <a:extLst>
                <a:ext uri="{FF2B5EF4-FFF2-40B4-BE49-F238E27FC236}">
                  <a16:creationId xmlns:a16="http://schemas.microsoft.com/office/drawing/2014/main" id="{93D5C829-ACCE-394C-B44D-00D3F2153F4D}"/>
                </a:ext>
              </a:extLst>
            </p:cNvPr>
            <p:cNvSpPr>
              <a:spLocks/>
            </p:cNvSpPr>
            <p:nvPr/>
          </p:nvSpPr>
          <p:spPr bwMode="auto">
            <a:xfrm>
              <a:off x="12712935" y="6815931"/>
              <a:ext cx="299364" cy="178393"/>
            </a:xfrm>
            <a:custGeom>
              <a:avLst/>
              <a:gdLst>
                <a:gd name="T0" fmla="*/ 17 w 32"/>
                <a:gd name="T1" fmla="*/ 4 h 19"/>
                <a:gd name="T2" fmla="*/ 2 w 32"/>
                <a:gd name="T3" fmla="*/ 0 h 19"/>
                <a:gd name="T4" fmla="*/ 2 w 32"/>
                <a:gd name="T5" fmla="*/ 5 h 19"/>
                <a:gd name="T6" fmla="*/ 3 w 32"/>
                <a:gd name="T7" fmla="*/ 8 h 19"/>
                <a:gd name="T8" fmla="*/ 1 w 32"/>
                <a:gd name="T9" fmla="*/ 11 h 19"/>
                <a:gd name="T10" fmla="*/ 3 w 32"/>
                <a:gd name="T11" fmla="*/ 17 h 19"/>
                <a:gd name="T12" fmla="*/ 9 w 32"/>
                <a:gd name="T13" fmla="*/ 17 h 19"/>
                <a:gd name="T14" fmla="*/ 16 w 32"/>
                <a:gd name="T15" fmla="*/ 18 h 19"/>
                <a:gd name="T16" fmla="*/ 21 w 32"/>
                <a:gd name="T17" fmla="*/ 15 h 19"/>
                <a:gd name="T18" fmla="*/ 28 w 32"/>
                <a:gd name="T19" fmla="*/ 14 h 19"/>
                <a:gd name="T20" fmla="*/ 28 w 32"/>
                <a:gd name="T21" fmla="*/ 8 h 19"/>
                <a:gd name="T22" fmla="*/ 29 w 32"/>
                <a:gd name="T23" fmla="*/ 3 h 19"/>
                <a:gd name="T24" fmla="*/ 21 w 32"/>
                <a:gd name="T25" fmla="*/ 2 h 19"/>
                <a:gd name="T26" fmla="*/ 17 w 32"/>
                <a:gd name="T27" fmla="*/ 4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2" h="19">
                  <a:moveTo>
                    <a:pt x="17" y="4"/>
                  </a:moveTo>
                  <a:cubicBezTo>
                    <a:pt x="13" y="4"/>
                    <a:pt x="3" y="6"/>
                    <a:pt x="2" y="0"/>
                  </a:cubicBezTo>
                  <a:cubicBezTo>
                    <a:pt x="1" y="2"/>
                    <a:pt x="0" y="4"/>
                    <a:pt x="2" y="5"/>
                  </a:cubicBezTo>
                  <a:cubicBezTo>
                    <a:pt x="3" y="6"/>
                    <a:pt x="4" y="7"/>
                    <a:pt x="3" y="8"/>
                  </a:cubicBezTo>
                  <a:cubicBezTo>
                    <a:pt x="2" y="9"/>
                    <a:pt x="1" y="9"/>
                    <a:pt x="1" y="11"/>
                  </a:cubicBezTo>
                  <a:cubicBezTo>
                    <a:pt x="2" y="13"/>
                    <a:pt x="3" y="14"/>
                    <a:pt x="3" y="17"/>
                  </a:cubicBezTo>
                  <a:cubicBezTo>
                    <a:pt x="5" y="17"/>
                    <a:pt x="7" y="17"/>
                    <a:pt x="9" y="17"/>
                  </a:cubicBezTo>
                  <a:cubicBezTo>
                    <a:pt x="11" y="17"/>
                    <a:pt x="14" y="19"/>
                    <a:pt x="16" y="18"/>
                  </a:cubicBezTo>
                  <a:cubicBezTo>
                    <a:pt x="18" y="18"/>
                    <a:pt x="20" y="16"/>
                    <a:pt x="21" y="15"/>
                  </a:cubicBezTo>
                  <a:cubicBezTo>
                    <a:pt x="23" y="13"/>
                    <a:pt x="25" y="14"/>
                    <a:pt x="28" y="14"/>
                  </a:cubicBezTo>
                  <a:cubicBezTo>
                    <a:pt x="27" y="12"/>
                    <a:pt x="27" y="11"/>
                    <a:pt x="28" y="8"/>
                  </a:cubicBezTo>
                  <a:cubicBezTo>
                    <a:pt x="29" y="6"/>
                    <a:pt x="32" y="4"/>
                    <a:pt x="29" y="3"/>
                  </a:cubicBezTo>
                  <a:cubicBezTo>
                    <a:pt x="27" y="2"/>
                    <a:pt x="24" y="1"/>
                    <a:pt x="21" y="2"/>
                  </a:cubicBezTo>
                  <a:cubicBezTo>
                    <a:pt x="19" y="2"/>
                    <a:pt x="18" y="4"/>
                    <a:pt x="17"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94" name="Freeform 668">
              <a:extLst>
                <a:ext uri="{FF2B5EF4-FFF2-40B4-BE49-F238E27FC236}">
                  <a16:creationId xmlns:a16="http://schemas.microsoft.com/office/drawing/2014/main" id="{19E38773-CBA8-A643-90E6-7A166CC3D21D}"/>
                </a:ext>
              </a:extLst>
            </p:cNvPr>
            <p:cNvSpPr>
              <a:spLocks/>
            </p:cNvSpPr>
            <p:nvPr/>
          </p:nvSpPr>
          <p:spPr bwMode="auto">
            <a:xfrm>
              <a:off x="12423124" y="6771334"/>
              <a:ext cx="168791" cy="140163"/>
            </a:xfrm>
            <a:custGeom>
              <a:avLst/>
              <a:gdLst>
                <a:gd name="T0" fmla="*/ 10 w 18"/>
                <a:gd name="T1" fmla="*/ 0 h 15"/>
                <a:gd name="T2" fmla="*/ 1 w 18"/>
                <a:gd name="T3" fmla="*/ 2 h 15"/>
                <a:gd name="T4" fmla="*/ 4 w 18"/>
                <a:gd name="T5" fmla="*/ 8 h 15"/>
                <a:gd name="T6" fmla="*/ 13 w 18"/>
                <a:gd name="T7" fmla="*/ 15 h 15"/>
                <a:gd name="T8" fmla="*/ 15 w 18"/>
                <a:gd name="T9" fmla="*/ 10 h 15"/>
                <a:gd name="T10" fmla="*/ 17 w 18"/>
                <a:gd name="T11" fmla="*/ 6 h 15"/>
                <a:gd name="T12" fmla="*/ 16 w 18"/>
                <a:gd name="T13" fmla="*/ 2 h 15"/>
                <a:gd name="T14" fmla="*/ 10 w 18"/>
                <a:gd name="T15" fmla="*/ 0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 h="15">
                  <a:moveTo>
                    <a:pt x="10" y="0"/>
                  </a:moveTo>
                  <a:cubicBezTo>
                    <a:pt x="8" y="0"/>
                    <a:pt x="0" y="0"/>
                    <a:pt x="1" y="2"/>
                  </a:cubicBezTo>
                  <a:cubicBezTo>
                    <a:pt x="1" y="3"/>
                    <a:pt x="3" y="7"/>
                    <a:pt x="4" y="8"/>
                  </a:cubicBezTo>
                  <a:cubicBezTo>
                    <a:pt x="6" y="11"/>
                    <a:pt x="10" y="13"/>
                    <a:pt x="13" y="15"/>
                  </a:cubicBezTo>
                  <a:cubicBezTo>
                    <a:pt x="13" y="13"/>
                    <a:pt x="13" y="11"/>
                    <a:pt x="15" y="10"/>
                  </a:cubicBezTo>
                  <a:cubicBezTo>
                    <a:pt x="17" y="9"/>
                    <a:pt x="18" y="8"/>
                    <a:pt x="17" y="6"/>
                  </a:cubicBezTo>
                  <a:cubicBezTo>
                    <a:pt x="17" y="4"/>
                    <a:pt x="17" y="3"/>
                    <a:pt x="16" y="2"/>
                  </a:cubicBezTo>
                  <a:cubicBezTo>
                    <a:pt x="14" y="1"/>
                    <a:pt x="12" y="0"/>
                    <a:pt x="10"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95" name="Freeform 669">
              <a:extLst>
                <a:ext uri="{FF2B5EF4-FFF2-40B4-BE49-F238E27FC236}">
                  <a16:creationId xmlns:a16="http://schemas.microsoft.com/office/drawing/2014/main" id="{87491849-D1F6-E447-8737-42DAF606A5D4}"/>
                </a:ext>
              </a:extLst>
            </p:cNvPr>
            <p:cNvSpPr>
              <a:spLocks/>
            </p:cNvSpPr>
            <p:nvPr/>
          </p:nvSpPr>
          <p:spPr bwMode="auto">
            <a:xfrm>
              <a:off x="12544142" y="6704437"/>
              <a:ext cx="207006" cy="251657"/>
            </a:xfrm>
            <a:custGeom>
              <a:avLst/>
              <a:gdLst>
                <a:gd name="T0" fmla="*/ 21 w 22"/>
                <a:gd name="T1" fmla="*/ 19 h 27"/>
                <a:gd name="T2" fmla="*/ 20 w 22"/>
                <a:gd name="T3" fmla="*/ 17 h 27"/>
                <a:gd name="T4" fmla="*/ 19 w 22"/>
                <a:gd name="T5" fmla="*/ 13 h 27"/>
                <a:gd name="T6" fmla="*/ 15 w 22"/>
                <a:gd name="T7" fmla="*/ 10 h 27"/>
                <a:gd name="T8" fmla="*/ 14 w 22"/>
                <a:gd name="T9" fmla="*/ 8 h 27"/>
                <a:gd name="T10" fmla="*/ 12 w 22"/>
                <a:gd name="T11" fmla="*/ 5 h 27"/>
                <a:gd name="T12" fmla="*/ 5 w 22"/>
                <a:gd name="T13" fmla="*/ 1 h 27"/>
                <a:gd name="T14" fmla="*/ 2 w 22"/>
                <a:gd name="T15" fmla="*/ 4 h 27"/>
                <a:gd name="T16" fmla="*/ 4 w 22"/>
                <a:gd name="T17" fmla="*/ 14 h 27"/>
                <a:gd name="T18" fmla="*/ 1 w 22"/>
                <a:gd name="T19" fmla="*/ 19 h 27"/>
                <a:gd name="T20" fmla="*/ 0 w 22"/>
                <a:gd name="T21" fmla="*/ 23 h 27"/>
                <a:gd name="T22" fmla="*/ 4 w 22"/>
                <a:gd name="T23" fmla="*/ 27 h 27"/>
                <a:gd name="T24" fmla="*/ 6 w 22"/>
                <a:gd name="T25" fmla="*/ 23 h 27"/>
                <a:gd name="T26" fmla="*/ 10 w 22"/>
                <a:gd name="T27" fmla="*/ 26 h 27"/>
                <a:gd name="T28" fmla="*/ 20 w 22"/>
                <a:gd name="T29" fmla="*/ 24 h 27"/>
                <a:gd name="T30" fmla="*/ 21 w 22"/>
                <a:gd name="T31" fmla="*/ 19 h 27"/>
                <a:gd name="T32" fmla="*/ 21 w 22"/>
                <a:gd name="T33" fmla="*/ 19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 h="27">
                  <a:moveTo>
                    <a:pt x="21" y="19"/>
                  </a:moveTo>
                  <a:cubicBezTo>
                    <a:pt x="22" y="18"/>
                    <a:pt x="21" y="18"/>
                    <a:pt x="20" y="17"/>
                  </a:cubicBezTo>
                  <a:cubicBezTo>
                    <a:pt x="19" y="16"/>
                    <a:pt x="19" y="15"/>
                    <a:pt x="19" y="13"/>
                  </a:cubicBezTo>
                  <a:cubicBezTo>
                    <a:pt x="21" y="10"/>
                    <a:pt x="18" y="10"/>
                    <a:pt x="15" y="10"/>
                  </a:cubicBezTo>
                  <a:cubicBezTo>
                    <a:pt x="14" y="10"/>
                    <a:pt x="14" y="9"/>
                    <a:pt x="14" y="8"/>
                  </a:cubicBezTo>
                  <a:cubicBezTo>
                    <a:pt x="13" y="6"/>
                    <a:pt x="12" y="7"/>
                    <a:pt x="12" y="5"/>
                  </a:cubicBezTo>
                  <a:cubicBezTo>
                    <a:pt x="11" y="2"/>
                    <a:pt x="9" y="0"/>
                    <a:pt x="5" y="1"/>
                  </a:cubicBezTo>
                  <a:cubicBezTo>
                    <a:pt x="2" y="2"/>
                    <a:pt x="2" y="2"/>
                    <a:pt x="2" y="4"/>
                  </a:cubicBezTo>
                  <a:cubicBezTo>
                    <a:pt x="3" y="7"/>
                    <a:pt x="4" y="10"/>
                    <a:pt x="4" y="14"/>
                  </a:cubicBezTo>
                  <a:cubicBezTo>
                    <a:pt x="5" y="17"/>
                    <a:pt x="2" y="16"/>
                    <a:pt x="1" y="19"/>
                  </a:cubicBezTo>
                  <a:cubicBezTo>
                    <a:pt x="0" y="20"/>
                    <a:pt x="0" y="22"/>
                    <a:pt x="0" y="23"/>
                  </a:cubicBezTo>
                  <a:cubicBezTo>
                    <a:pt x="0" y="25"/>
                    <a:pt x="3" y="26"/>
                    <a:pt x="4" y="27"/>
                  </a:cubicBezTo>
                  <a:cubicBezTo>
                    <a:pt x="4" y="26"/>
                    <a:pt x="4" y="23"/>
                    <a:pt x="6" y="23"/>
                  </a:cubicBezTo>
                  <a:cubicBezTo>
                    <a:pt x="8" y="23"/>
                    <a:pt x="9" y="24"/>
                    <a:pt x="10" y="26"/>
                  </a:cubicBezTo>
                  <a:cubicBezTo>
                    <a:pt x="11" y="26"/>
                    <a:pt x="18" y="24"/>
                    <a:pt x="20" y="24"/>
                  </a:cubicBezTo>
                  <a:cubicBezTo>
                    <a:pt x="18" y="22"/>
                    <a:pt x="20" y="21"/>
                    <a:pt x="21" y="19"/>
                  </a:cubicBezTo>
                  <a:cubicBezTo>
                    <a:pt x="22" y="18"/>
                    <a:pt x="20" y="20"/>
                    <a:pt x="21" y="1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96" name="Freeform 670">
              <a:extLst>
                <a:ext uri="{FF2B5EF4-FFF2-40B4-BE49-F238E27FC236}">
                  <a16:creationId xmlns:a16="http://schemas.microsoft.com/office/drawing/2014/main" id="{22A8C2C8-C646-B44A-8FF2-972B8E51D555}"/>
                </a:ext>
              </a:extLst>
            </p:cNvPr>
            <p:cNvSpPr>
              <a:spLocks/>
            </p:cNvSpPr>
            <p:nvPr/>
          </p:nvSpPr>
          <p:spPr bwMode="auto">
            <a:xfrm>
              <a:off x="12432679" y="6554719"/>
              <a:ext cx="328029" cy="178393"/>
            </a:xfrm>
            <a:custGeom>
              <a:avLst/>
              <a:gdLst>
                <a:gd name="T0" fmla="*/ 30 w 35"/>
                <a:gd name="T1" fmla="*/ 3 h 19"/>
                <a:gd name="T2" fmla="*/ 24 w 35"/>
                <a:gd name="T3" fmla="*/ 1 h 19"/>
                <a:gd name="T4" fmla="*/ 19 w 35"/>
                <a:gd name="T5" fmla="*/ 4 h 19"/>
                <a:gd name="T6" fmla="*/ 15 w 35"/>
                <a:gd name="T7" fmla="*/ 4 h 19"/>
                <a:gd name="T8" fmla="*/ 13 w 35"/>
                <a:gd name="T9" fmla="*/ 6 h 19"/>
                <a:gd name="T10" fmla="*/ 5 w 35"/>
                <a:gd name="T11" fmla="*/ 4 h 19"/>
                <a:gd name="T12" fmla="*/ 5 w 35"/>
                <a:gd name="T13" fmla="*/ 7 h 19"/>
                <a:gd name="T14" fmla="*/ 3 w 35"/>
                <a:gd name="T15" fmla="*/ 8 h 19"/>
                <a:gd name="T16" fmla="*/ 3 w 35"/>
                <a:gd name="T17" fmla="*/ 15 h 19"/>
                <a:gd name="T18" fmla="*/ 11 w 35"/>
                <a:gd name="T19" fmla="*/ 19 h 19"/>
                <a:gd name="T20" fmla="*/ 21 w 35"/>
                <a:gd name="T21" fmla="*/ 17 h 19"/>
                <a:gd name="T22" fmla="*/ 25 w 35"/>
                <a:gd name="T23" fmla="*/ 15 h 19"/>
                <a:gd name="T24" fmla="*/ 29 w 35"/>
                <a:gd name="T25" fmla="*/ 9 h 19"/>
                <a:gd name="T26" fmla="*/ 33 w 35"/>
                <a:gd name="T27" fmla="*/ 6 h 19"/>
                <a:gd name="T28" fmla="*/ 30 w 35"/>
                <a:gd name="T29" fmla="*/ 3 h 19"/>
                <a:gd name="T30" fmla="*/ 30 w 35"/>
                <a:gd name="T31" fmla="*/ 3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5" h="19">
                  <a:moveTo>
                    <a:pt x="30" y="3"/>
                  </a:moveTo>
                  <a:cubicBezTo>
                    <a:pt x="30" y="2"/>
                    <a:pt x="25" y="2"/>
                    <a:pt x="24" y="1"/>
                  </a:cubicBezTo>
                  <a:cubicBezTo>
                    <a:pt x="20" y="0"/>
                    <a:pt x="22" y="4"/>
                    <a:pt x="19" y="4"/>
                  </a:cubicBezTo>
                  <a:cubicBezTo>
                    <a:pt x="18" y="3"/>
                    <a:pt x="17" y="4"/>
                    <a:pt x="15" y="4"/>
                  </a:cubicBezTo>
                  <a:cubicBezTo>
                    <a:pt x="14" y="4"/>
                    <a:pt x="14" y="6"/>
                    <a:pt x="13" y="6"/>
                  </a:cubicBezTo>
                  <a:cubicBezTo>
                    <a:pt x="9" y="8"/>
                    <a:pt x="7" y="6"/>
                    <a:pt x="5" y="4"/>
                  </a:cubicBezTo>
                  <a:cubicBezTo>
                    <a:pt x="5" y="5"/>
                    <a:pt x="5" y="6"/>
                    <a:pt x="5" y="7"/>
                  </a:cubicBezTo>
                  <a:cubicBezTo>
                    <a:pt x="4" y="8"/>
                    <a:pt x="3" y="6"/>
                    <a:pt x="3" y="8"/>
                  </a:cubicBezTo>
                  <a:cubicBezTo>
                    <a:pt x="3" y="11"/>
                    <a:pt x="0" y="13"/>
                    <a:pt x="3" y="15"/>
                  </a:cubicBezTo>
                  <a:cubicBezTo>
                    <a:pt x="5" y="17"/>
                    <a:pt x="8" y="19"/>
                    <a:pt x="11" y="19"/>
                  </a:cubicBezTo>
                  <a:cubicBezTo>
                    <a:pt x="15" y="19"/>
                    <a:pt x="17" y="16"/>
                    <a:pt x="21" y="17"/>
                  </a:cubicBezTo>
                  <a:cubicBezTo>
                    <a:pt x="21" y="16"/>
                    <a:pt x="24" y="16"/>
                    <a:pt x="25" y="15"/>
                  </a:cubicBezTo>
                  <a:cubicBezTo>
                    <a:pt x="26" y="13"/>
                    <a:pt x="27" y="11"/>
                    <a:pt x="29" y="9"/>
                  </a:cubicBezTo>
                  <a:cubicBezTo>
                    <a:pt x="30" y="7"/>
                    <a:pt x="31" y="7"/>
                    <a:pt x="33" y="6"/>
                  </a:cubicBezTo>
                  <a:cubicBezTo>
                    <a:pt x="35" y="4"/>
                    <a:pt x="30" y="4"/>
                    <a:pt x="30" y="3"/>
                  </a:cubicBezTo>
                  <a:cubicBezTo>
                    <a:pt x="30" y="3"/>
                    <a:pt x="30" y="4"/>
                    <a:pt x="30"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97" name="Freeform 671">
              <a:extLst>
                <a:ext uri="{FF2B5EF4-FFF2-40B4-BE49-F238E27FC236}">
                  <a16:creationId xmlns:a16="http://schemas.microsoft.com/office/drawing/2014/main" id="{4C479BBD-5BF2-D742-B677-657292884F57}"/>
                </a:ext>
              </a:extLst>
            </p:cNvPr>
            <p:cNvSpPr>
              <a:spLocks/>
            </p:cNvSpPr>
            <p:nvPr/>
          </p:nvSpPr>
          <p:spPr bwMode="auto">
            <a:xfrm>
              <a:off x="12620574" y="6956097"/>
              <a:ext cx="289811" cy="299442"/>
            </a:xfrm>
            <a:custGeom>
              <a:avLst/>
              <a:gdLst>
                <a:gd name="T0" fmla="*/ 31 w 31"/>
                <a:gd name="T1" fmla="*/ 0 h 32"/>
                <a:gd name="T2" fmla="*/ 23 w 31"/>
                <a:gd name="T3" fmla="*/ 3 h 32"/>
                <a:gd name="T4" fmla="*/ 13 w 31"/>
                <a:gd name="T5" fmla="*/ 2 h 32"/>
                <a:gd name="T6" fmla="*/ 9 w 31"/>
                <a:gd name="T7" fmla="*/ 4 h 32"/>
                <a:gd name="T8" fmla="*/ 6 w 31"/>
                <a:gd name="T9" fmla="*/ 5 h 32"/>
                <a:gd name="T10" fmla="*/ 4 w 31"/>
                <a:gd name="T11" fmla="*/ 8 h 32"/>
                <a:gd name="T12" fmla="*/ 2 w 31"/>
                <a:gd name="T13" fmla="*/ 11 h 32"/>
                <a:gd name="T14" fmla="*/ 2 w 31"/>
                <a:gd name="T15" fmla="*/ 15 h 32"/>
                <a:gd name="T16" fmla="*/ 4 w 31"/>
                <a:gd name="T17" fmla="*/ 17 h 32"/>
                <a:gd name="T18" fmla="*/ 5 w 31"/>
                <a:gd name="T19" fmla="*/ 22 h 32"/>
                <a:gd name="T20" fmla="*/ 6 w 31"/>
                <a:gd name="T21" fmla="*/ 25 h 32"/>
                <a:gd name="T22" fmla="*/ 7 w 31"/>
                <a:gd name="T23" fmla="*/ 28 h 32"/>
                <a:gd name="T24" fmla="*/ 8 w 31"/>
                <a:gd name="T25" fmla="*/ 29 h 32"/>
                <a:gd name="T26" fmla="*/ 10 w 31"/>
                <a:gd name="T27" fmla="*/ 31 h 32"/>
                <a:gd name="T28" fmla="*/ 12 w 31"/>
                <a:gd name="T29" fmla="*/ 30 h 32"/>
                <a:gd name="T30" fmla="*/ 13 w 31"/>
                <a:gd name="T31" fmla="*/ 31 h 32"/>
                <a:gd name="T32" fmla="*/ 13 w 31"/>
                <a:gd name="T33" fmla="*/ 26 h 32"/>
                <a:gd name="T34" fmla="*/ 17 w 31"/>
                <a:gd name="T35" fmla="*/ 26 h 32"/>
                <a:gd name="T36" fmla="*/ 14 w 31"/>
                <a:gd name="T37" fmla="*/ 23 h 32"/>
                <a:gd name="T38" fmla="*/ 17 w 31"/>
                <a:gd name="T39" fmla="*/ 24 h 32"/>
                <a:gd name="T40" fmla="*/ 18 w 31"/>
                <a:gd name="T41" fmla="*/ 22 h 32"/>
                <a:gd name="T42" fmla="*/ 21 w 31"/>
                <a:gd name="T43" fmla="*/ 23 h 32"/>
                <a:gd name="T44" fmla="*/ 19 w 31"/>
                <a:gd name="T45" fmla="*/ 19 h 32"/>
                <a:gd name="T46" fmla="*/ 15 w 31"/>
                <a:gd name="T47" fmla="*/ 17 h 32"/>
                <a:gd name="T48" fmla="*/ 15 w 31"/>
                <a:gd name="T49" fmla="*/ 16 h 32"/>
                <a:gd name="T50" fmla="*/ 11 w 31"/>
                <a:gd name="T51" fmla="*/ 10 h 32"/>
                <a:gd name="T52" fmla="*/ 16 w 31"/>
                <a:gd name="T53" fmla="*/ 11 h 32"/>
                <a:gd name="T54" fmla="*/ 16 w 31"/>
                <a:gd name="T55" fmla="*/ 10 h 32"/>
                <a:gd name="T56" fmla="*/ 18 w 31"/>
                <a:gd name="T57" fmla="*/ 11 h 32"/>
                <a:gd name="T58" fmla="*/ 17 w 31"/>
                <a:gd name="T59" fmla="*/ 9 h 32"/>
                <a:gd name="T60" fmla="*/ 21 w 31"/>
                <a:gd name="T61" fmla="*/ 10 h 32"/>
                <a:gd name="T62" fmla="*/ 17 w 31"/>
                <a:gd name="T63" fmla="*/ 7 h 32"/>
                <a:gd name="T64" fmla="*/ 22 w 31"/>
                <a:gd name="T65" fmla="*/ 5 h 32"/>
                <a:gd name="T66" fmla="*/ 21 w 31"/>
                <a:gd name="T67" fmla="*/ 7 h 32"/>
                <a:gd name="T68" fmla="*/ 25 w 31"/>
                <a:gd name="T69" fmla="*/ 5 h 32"/>
                <a:gd name="T70" fmla="*/ 29 w 31"/>
                <a:gd name="T71" fmla="*/ 7 h 32"/>
                <a:gd name="T72" fmla="*/ 31 w 31"/>
                <a:gd name="T73" fmla="*/ 0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1" h="32">
                  <a:moveTo>
                    <a:pt x="31" y="0"/>
                  </a:moveTo>
                  <a:cubicBezTo>
                    <a:pt x="28" y="2"/>
                    <a:pt x="27" y="4"/>
                    <a:pt x="23" y="3"/>
                  </a:cubicBezTo>
                  <a:cubicBezTo>
                    <a:pt x="21" y="2"/>
                    <a:pt x="15" y="1"/>
                    <a:pt x="13" y="2"/>
                  </a:cubicBezTo>
                  <a:cubicBezTo>
                    <a:pt x="13" y="5"/>
                    <a:pt x="10" y="3"/>
                    <a:pt x="9" y="4"/>
                  </a:cubicBezTo>
                  <a:cubicBezTo>
                    <a:pt x="8" y="5"/>
                    <a:pt x="7" y="5"/>
                    <a:pt x="6" y="5"/>
                  </a:cubicBezTo>
                  <a:cubicBezTo>
                    <a:pt x="4" y="6"/>
                    <a:pt x="4" y="7"/>
                    <a:pt x="4" y="8"/>
                  </a:cubicBezTo>
                  <a:cubicBezTo>
                    <a:pt x="3" y="9"/>
                    <a:pt x="3" y="10"/>
                    <a:pt x="2" y="11"/>
                  </a:cubicBezTo>
                  <a:cubicBezTo>
                    <a:pt x="0" y="13"/>
                    <a:pt x="0" y="13"/>
                    <a:pt x="2" y="15"/>
                  </a:cubicBezTo>
                  <a:cubicBezTo>
                    <a:pt x="3" y="16"/>
                    <a:pt x="4" y="16"/>
                    <a:pt x="4" y="17"/>
                  </a:cubicBezTo>
                  <a:cubicBezTo>
                    <a:pt x="4" y="19"/>
                    <a:pt x="4" y="20"/>
                    <a:pt x="5" y="22"/>
                  </a:cubicBezTo>
                  <a:cubicBezTo>
                    <a:pt x="5" y="23"/>
                    <a:pt x="5" y="24"/>
                    <a:pt x="6" y="25"/>
                  </a:cubicBezTo>
                  <a:cubicBezTo>
                    <a:pt x="8" y="26"/>
                    <a:pt x="6" y="27"/>
                    <a:pt x="7" y="28"/>
                  </a:cubicBezTo>
                  <a:cubicBezTo>
                    <a:pt x="7" y="30"/>
                    <a:pt x="8" y="29"/>
                    <a:pt x="8" y="29"/>
                  </a:cubicBezTo>
                  <a:cubicBezTo>
                    <a:pt x="10" y="29"/>
                    <a:pt x="10" y="30"/>
                    <a:pt x="10" y="31"/>
                  </a:cubicBezTo>
                  <a:cubicBezTo>
                    <a:pt x="11" y="31"/>
                    <a:pt x="12" y="30"/>
                    <a:pt x="12" y="30"/>
                  </a:cubicBezTo>
                  <a:cubicBezTo>
                    <a:pt x="13" y="29"/>
                    <a:pt x="13" y="31"/>
                    <a:pt x="13" y="31"/>
                  </a:cubicBezTo>
                  <a:cubicBezTo>
                    <a:pt x="14" y="32"/>
                    <a:pt x="13" y="25"/>
                    <a:pt x="13" y="26"/>
                  </a:cubicBezTo>
                  <a:cubicBezTo>
                    <a:pt x="13" y="25"/>
                    <a:pt x="16" y="26"/>
                    <a:pt x="17" y="26"/>
                  </a:cubicBezTo>
                  <a:cubicBezTo>
                    <a:pt x="17" y="25"/>
                    <a:pt x="14" y="24"/>
                    <a:pt x="14" y="23"/>
                  </a:cubicBezTo>
                  <a:cubicBezTo>
                    <a:pt x="15" y="21"/>
                    <a:pt x="17" y="23"/>
                    <a:pt x="17" y="24"/>
                  </a:cubicBezTo>
                  <a:cubicBezTo>
                    <a:pt x="19" y="25"/>
                    <a:pt x="18" y="23"/>
                    <a:pt x="18" y="22"/>
                  </a:cubicBezTo>
                  <a:cubicBezTo>
                    <a:pt x="18" y="21"/>
                    <a:pt x="21" y="23"/>
                    <a:pt x="21" y="23"/>
                  </a:cubicBezTo>
                  <a:cubicBezTo>
                    <a:pt x="21" y="22"/>
                    <a:pt x="19" y="19"/>
                    <a:pt x="19" y="19"/>
                  </a:cubicBezTo>
                  <a:cubicBezTo>
                    <a:pt x="18" y="18"/>
                    <a:pt x="16" y="18"/>
                    <a:pt x="15" y="17"/>
                  </a:cubicBezTo>
                  <a:cubicBezTo>
                    <a:pt x="15" y="17"/>
                    <a:pt x="15" y="15"/>
                    <a:pt x="15" y="16"/>
                  </a:cubicBezTo>
                  <a:cubicBezTo>
                    <a:pt x="14" y="14"/>
                    <a:pt x="11" y="12"/>
                    <a:pt x="11" y="10"/>
                  </a:cubicBezTo>
                  <a:cubicBezTo>
                    <a:pt x="12" y="6"/>
                    <a:pt x="15" y="10"/>
                    <a:pt x="16" y="11"/>
                  </a:cubicBezTo>
                  <a:cubicBezTo>
                    <a:pt x="16" y="11"/>
                    <a:pt x="16" y="10"/>
                    <a:pt x="16" y="10"/>
                  </a:cubicBezTo>
                  <a:cubicBezTo>
                    <a:pt x="17" y="9"/>
                    <a:pt x="18" y="10"/>
                    <a:pt x="18" y="11"/>
                  </a:cubicBezTo>
                  <a:cubicBezTo>
                    <a:pt x="18" y="11"/>
                    <a:pt x="17" y="9"/>
                    <a:pt x="17" y="9"/>
                  </a:cubicBezTo>
                  <a:cubicBezTo>
                    <a:pt x="18" y="9"/>
                    <a:pt x="20" y="10"/>
                    <a:pt x="21" y="10"/>
                  </a:cubicBezTo>
                  <a:cubicBezTo>
                    <a:pt x="21" y="9"/>
                    <a:pt x="17" y="9"/>
                    <a:pt x="17" y="7"/>
                  </a:cubicBezTo>
                  <a:cubicBezTo>
                    <a:pt x="17" y="7"/>
                    <a:pt x="21" y="5"/>
                    <a:pt x="22" y="5"/>
                  </a:cubicBezTo>
                  <a:cubicBezTo>
                    <a:pt x="22" y="5"/>
                    <a:pt x="21" y="7"/>
                    <a:pt x="21" y="7"/>
                  </a:cubicBezTo>
                  <a:cubicBezTo>
                    <a:pt x="21" y="7"/>
                    <a:pt x="24" y="5"/>
                    <a:pt x="25" y="5"/>
                  </a:cubicBezTo>
                  <a:cubicBezTo>
                    <a:pt x="26" y="5"/>
                    <a:pt x="27" y="6"/>
                    <a:pt x="29" y="7"/>
                  </a:cubicBezTo>
                  <a:cubicBezTo>
                    <a:pt x="30" y="5"/>
                    <a:pt x="31" y="2"/>
                    <a:pt x="31"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98" name="Freeform 672">
              <a:extLst>
                <a:ext uri="{FF2B5EF4-FFF2-40B4-BE49-F238E27FC236}">
                  <a16:creationId xmlns:a16="http://schemas.microsoft.com/office/drawing/2014/main" id="{B42AB537-0CBB-E241-94A1-1F55D6B3A283}"/>
                </a:ext>
              </a:extLst>
            </p:cNvPr>
            <p:cNvSpPr>
              <a:spLocks/>
            </p:cNvSpPr>
            <p:nvPr/>
          </p:nvSpPr>
          <p:spPr bwMode="auto">
            <a:xfrm>
              <a:off x="12881724" y="6940166"/>
              <a:ext cx="140127" cy="92380"/>
            </a:xfrm>
            <a:custGeom>
              <a:avLst/>
              <a:gdLst>
                <a:gd name="T0" fmla="*/ 15 w 15"/>
                <a:gd name="T1" fmla="*/ 6 h 10"/>
                <a:gd name="T2" fmla="*/ 10 w 15"/>
                <a:gd name="T3" fmla="*/ 1 h 10"/>
                <a:gd name="T4" fmla="*/ 2 w 15"/>
                <a:gd name="T5" fmla="*/ 5 h 10"/>
                <a:gd name="T6" fmla="*/ 1 w 15"/>
                <a:gd name="T7" fmla="*/ 9 h 10"/>
                <a:gd name="T8" fmla="*/ 6 w 15"/>
                <a:gd name="T9" fmla="*/ 9 h 10"/>
                <a:gd name="T10" fmla="*/ 11 w 15"/>
                <a:gd name="T11" fmla="*/ 7 h 10"/>
                <a:gd name="T12" fmla="*/ 15 w 15"/>
                <a:gd name="T13" fmla="*/ 6 h 10"/>
                <a:gd name="T14" fmla="*/ 15 w 15"/>
                <a:gd name="T15" fmla="*/ 6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0">
                  <a:moveTo>
                    <a:pt x="15" y="6"/>
                  </a:moveTo>
                  <a:cubicBezTo>
                    <a:pt x="13" y="4"/>
                    <a:pt x="10" y="4"/>
                    <a:pt x="10" y="1"/>
                  </a:cubicBezTo>
                  <a:cubicBezTo>
                    <a:pt x="5" y="0"/>
                    <a:pt x="4" y="0"/>
                    <a:pt x="2" y="5"/>
                  </a:cubicBezTo>
                  <a:cubicBezTo>
                    <a:pt x="2" y="6"/>
                    <a:pt x="0" y="9"/>
                    <a:pt x="1" y="9"/>
                  </a:cubicBezTo>
                  <a:cubicBezTo>
                    <a:pt x="3" y="10"/>
                    <a:pt x="5" y="10"/>
                    <a:pt x="6" y="9"/>
                  </a:cubicBezTo>
                  <a:cubicBezTo>
                    <a:pt x="8" y="8"/>
                    <a:pt x="9" y="7"/>
                    <a:pt x="11" y="7"/>
                  </a:cubicBezTo>
                  <a:cubicBezTo>
                    <a:pt x="11" y="7"/>
                    <a:pt x="15" y="7"/>
                    <a:pt x="15" y="6"/>
                  </a:cubicBezTo>
                  <a:cubicBezTo>
                    <a:pt x="14" y="6"/>
                    <a:pt x="15" y="7"/>
                    <a:pt x="15"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299" name="Freeform 673">
              <a:extLst>
                <a:ext uri="{FF2B5EF4-FFF2-40B4-BE49-F238E27FC236}">
                  <a16:creationId xmlns:a16="http://schemas.microsoft.com/office/drawing/2014/main" id="{8C0AB8A7-26E7-4142-BC66-6E9ED382593C}"/>
                </a:ext>
              </a:extLst>
            </p:cNvPr>
            <p:cNvSpPr>
              <a:spLocks/>
            </p:cNvSpPr>
            <p:nvPr/>
          </p:nvSpPr>
          <p:spPr bwMode="auto">
            <a:xfrm>
              <a:off x="12582361" y="6911499"/>
              <a:ext cx="82803" cy="168837"/>
            </a:xfrm>
            <a:custGeom>
              <a:avLst/>
              <a:gdLst>
                <a:gd name="T0" fmla="*/ 6 w 9"/>
                <a:gd name="T1" fmla="*/ 16 h 18"/>
                <a:gd name="T2" fmla="*/ 7 w 9"/>
                <a:gd name="T3" fmla="*/ 11 h 18"/>
                <a:gd name="T4" fmla="*/ 6 w 9"/>
                <a:gd name="T5" fmla="*/ 6 h 18"/>
                <a:gd name="T6" fmla="*/ 7 w 9"/>
                <a:gd name="T7" fmla="*/ 4 h 18"/>
                <a:gd name="T8" fmla="*/ 3 w 9"/>
                <a:gd name="T9" fmla="*/ 1 h 18"/>
                <a:gd name="T10" fmla="*/ 0 w 9"/>
                <a:gd name="T11" fmla="*/ 9 h 18"/>
                <a:gd name="T12" fmla="*/ 4 w 9"/>
                <a:gd name="T13" fmla="*/ 18 h 18"/>
                <a:gd name="T14" fmla="*/ 6 w 9"/>
                <a:gd name="T15" fmla="*/ 16 h 18"/>
                <a:gd name="T16" fmla="*/ 6 w 9"/>
                <a:gd name="T17" fmla="*/ 16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18">
                  <a:moveTo>
                    <a:pt x="6" y="16"/>
                  </a:moveTo>
                  <a:cubicBezTo>
                    <a:pt x="7" y="14"/>
                    <a:pt x="9" y="12"/>
                    <a:pt x="7" y="11"/>
                  </a:cubicBezTo>
                  <a:cubicBezTo>
                    <a:pt x="6" y="10"/>
                    <a:pt x="5" y="8"/>
                    <a:pt x="6" y="6"/>
                  </a:cubicBezTo>
                  <a:cubicBezTo>
                    <a:pt x="6" y="6"/>
                    <a:pt x="7" y="4"/>
                    <a:pt x="7" y="4"/>
                  </a:cubicBezTo>
                  <a:cubicBezTo>
                    <a:pt x="6" y="3"/>
                    <a:pt x="4" y="1"/>
                    <a:pt x="3" y="1"/>
                  </a:cubicBezTo>
                  <a:cubicBezTo>
                    <a:pt x="0" y="0"/>
                    <a:pt x="0" y="7"/>
                    <a:pt x="0" y="9"/>
                  </a:cubicBezTo>
                  <a:cubicBezTo>
                    <a:pt x="0" y="13"/>
                    <a:pt x="2" y="15"/>
                    <a:pt x="4" y="18"/>
                  </a:cubicBezTo>
                  <a:cubicBezTo>
                    <a:pt x="5" y="17"/>
                    <a:pt x="6" y="16"/>
                    <a:pt x="6" y="16"/>
                  </a:cubicBezTo>
                  <a:cubicBezTo>
                    <a:pt x="7" y="14"/>
                    <a:pt x="6" y="16"/>
                    <a:pt x="6" y="1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00" name="Freeform 674">
              <a:extLst>
                <a:ext uri="{FF2B5EF4-FFF2-40B4-BE49-F238E27FC236}">
                  <a16:creationId xmlns:a16="http://schemas.microsoft.com/office/drawing/2014/main" id="{210F7FCD-701C-A349-A254-EC491949C612}"/>
                </a:ext>
              </a:extLst>
            </p:cNvPr>
            <p:cNvSpPr>
              <a:spLocks/>
            </p:cNvSpPr>
            <p:nvPr/>
          </p:nvSpPr>
          <p:spPr bwMode="auto">
            <a:xfrm>
              <a:off x="12630129" y="6930613"/>
              <a:ext cx="121018" cy="82827"/>
            </a:xfrm>
            <a:custGeom>
              <a:avLst/>
              <a:gdLst>
                <a:gd name="T0" fmla="*/ 11 w 13"/>
                <a:gd name="T1" fmla="*/ 0 h 9"/>
                <a:gd name="T2" fmla="*/ 2 w 13"/>
                <a:gd name="T3" fmla="*/ 2 h 9"/>
                <a:gd name="T4" fmla="*/ 3 w 13"/>
                <a:gd name="T5" fmla="*/ 9 h 9"/>
                <a:gd name="T6" fmla="*/ 7 w 13"/>
                <a:gd name="T7" fmla="*/ 8 h 9"/>
                <a:gd name="T8" fmla="*/ 10 w 13"/>
                <a:gd name="T9" fmla="*/ 7 h 9"/>
                <a:gd name="T10" fmla="*/ 11 w 13"/>
                <a:gd name="T11" fmla="*/ 0 h 9"/>
              </a:gdLst>
              <a:ahLst/>
              <a:cxnLst>
                <a:cxn ang="0">
                  <a:pos x="T0" y="T1"/>
                </a:cxn>
                <a:cxn ang="0">
                  <a:pos x="T2" y="T3"/>
                </a:cxn>
                <a:cxn ang="0">
                  <a:pos x="T4" y="T5"/>
                </a:cxn>
                <a:cxn ang="0">
                  <a:pos x="T6" y="T7"/>
                </a:cxn>
                <a:cxn ang="0">
                  <a:pos x="T8" y="T9"/>
                </a:cxn>
                <a:cxn ang="0">
                  <a:pos x="T10" y="T11"/>
                </a:cxn>
              </a:cxnLst>
              <a:rect l="0" t="0" r="r" b="b"/>
              <a:pathLst>
                <a:path w="13" h="9">
                  <a:moveTo>
                    <a:pt x="11" y="0"/>
                  </a:moveTo>
                  <a:cubicBezTo>
                    <a:pt x="9" y="0"/>
                    <a:pt x="2" y="0"/>
                    <a:pt x="2" y="2"/>
                  </a:cubicBezTo>
                  <a:cubicBezTo>
                    <a:pt x="0" y="4"/>
                    <a:pt x="0" y="8"/>
                    <a:pt x="3" y="9"/>
                  </a:cubicBezTo>
                  <a:cubicBezTo>
                    <a:pt x="4" y="8"/>
                    <a:pt x="6" y="9"/>
                    <a:pt x="7" y="8"/>
                  </a:cubicBezTo>
                  <a:cubicBezTo>
                    <a:pt x="8" y="8"/>
                    <a:pt x="9" y="6"/>
                    <a:pt x="10" y="7"/>
                  </a:cubicBezTo>
                  <a:cubicBezTo>
                    <a:pt x="13" y="9"/>
                    <a:pt x="11" y="1"/>
                    <a:pt x="11"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01" name="Freeform 675">
              <a:extLst>
                <a:ext uri="{FF2B5EF4-FFF2-40B4-BE49-F238E27FC236}">
                  <a16:creationId xmlns:a16="http://schemas.microsoft.com/office/drawing/2014/main" id="{0A3550C3-F21C-B843-9EE1-399E9A282CEE}"/>
                </a:ext>
              </a:extLst>
            </p:cNvPr>
            <p:cNvSpPr>
              <a:spLocks/>
            </p:cNvSpPr>
            <p:nvPr/>
          </p:nvSpPr>
          <p:spPr bwMode="auto">
            <a:xfrm>
              <a:off x="13655610" y="6984764"/>
              <a:ext cx="178346" cy="149721"/>
            </a:xfrm>
            <a:custGeom>
              <a:avLst/>
              <a:gdLst>
                <a:gd name="T0" fmla="*/ 19 w 19"/>
                <a:gd name="T1" fmla="*/ 14 h 16"/>
                <a:gd name="T2" fmla="*/ 17 w 19"/>
                <a:gd name="T3" fmla="*/ 10 h 16"/>
                <a:gd name="T4" fmla="*/ 16 w 19"/>
                <a:gd name="T5" fmla="*/ 7 h 16"/>
                <a:gd name="T6" fmla="*/ 14 w 19"/>
                <a:gd name="T7" fmla="*/ 3 h 16"/>
                <a:gd name="T8" fmla="*/ 12 w 19"/>
                <a:gd name="T9" fmla="*/ 0 h 16"/>
                <a:gd name="T10" fmla="*/ 6 w 19"/>
                <a:gd name="T11" fmla="*/ 6 h 16"/>
                <a:gd name="T12" fmla="*/ 9 w 19"/>
                <a:gd name="T13" fmla="*/ 9 h 16"/>
                <a:gd name="T14" fmla="*/ 12 w 19"/>
                <a:gd name="T15" fmla="*/ 11 h 16"/>
                <a:gd name="T16" fmla="*/ 16 w 19"/>
                <a:gd name="T17" fmla="*/ 13 h 16"/>
                <a:gd name="T18" fmla="*/ 19 w 19"/>
                <a:gd name="T19" fmla="*/ 14 h 16"/>
                <a:gd name="T20" fmla="*/ 19 w 19"/>
                <a:gd name="T21" fmla="*/ 1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 h="16">
                  <a:moveTo>
                    <a:pt x="19" y="14"/>
                  </a:moveTo>
                  <a:cubicBezTo>
                    <a:pt x="19" y="12"/>
                    <a:pt x="19" y="11"/>
                    <a:pt x="17" y="10"/>
                  </a:cubicBezTo>
                  <a:cubicBezTo>
                    <a:pt x="15" y="9"/>
                    <a:pt x="17" y="8"/>
                    <a:pt x="16" y="7"/>
                  </a:cubicBezTo>
                  <a:cubicBezTo>
                    <a:pt x="15" y="5"/>
                    <a:pt x="14" y="6"/>
                    <a:pt x="14" y="3"/>
                  </a:cubicBezTo>
                  <a:cubicBezTo>
                    <a:pt x="14" y="3"/>
                    <a:pt x="11" y="1"/>
                    <a:pt x="12" y="0"/>
                  </a:cubicBezTo>
                  <a:cubicBezTo>
                    <a:pt x="9" y="0"/>
                    <a:pt x="0" y="1"/>
                    <a:pt x="6" y="6"/>
                  </a:cubicBezTo>
                  <a:cubicBezTo>
                    <a:pt x="7" y="7"/>
                    <a:pt x="8" y="8"/>
                    <a:pt x="9" y="9"/>
                  </a:cubicBezTo>
                  <a:cubicBezTo>
                    <a:pt x="10" y="10"/>
                    <a:pt x="11" y="10"/>
                    <a:pt x="12" y="11"/>
                  </a:cubicBezTo>
                  <a:cubicBezTo>
                    <a:pt x="14" y="11"/>
                    <a:pt x="16" y="11"/>
                    <a:pt x="16" y="13"/>
                  </a:cubicBezTo>
                  <a:cubicBezTo>
                    <a:pt x="17" y="14"/>
                    <a:pt x="18" y="16"/>
                    <a:pt x="19" y="14"/>
                  </a:cubicBezTo>
                  <a:cubicBezTo>
                    <a:pt x="19" y="13"/>
                    <a:pt x="18" y="15"/>
                    <a:pt x="19" y="1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02" name="Freeform 676">
              <a:extLst>
                <a:ext uri="{FF2B5EF4-FFF2-40B4-BE49-F238E27FC236}">
                  <a16:creationId xmlns:a16="http://schemas.microsoft.com/office/drawing/2014/main" id="{52B48ECE-4871-0D48-8196-E0097D882E2D}"/>
                </a:ext>
              </a:extLst>
            </p:cNvPr>
            <p:cNvSpPr>
              <a:spLocks/>
            </p:cNvSpPr>
            <p:nvPr/>
          </p:nvSpPr>
          <p:spPr bwMode="auto">
            <a:xfrm>
              <a:off x="13722489" y="7061218"/>
              <a:ext cx="923568" cy="783643"/>
            </a:xfrm>
            <a:custGeom>
              <a:avLst/>
              <a:gdLst>
                <a:gd name="T0" fmla="*/ 95 w 99"/>
                <a:gd name="T1" fmla="*/ 73 h 84"/>
                <a:gd name="T2" fmla="*/ 93 w 99"/>
                <a:gd name="T3" fmla="*/ 68 h 84"/>
                <a:gd name="T4" fmla="*/ 90 w 99"/>
                <a:gd name="T5" fmla="*/ 65 h 84"/>
                <a:gd name="T6" fmla="*/ 86 w 99"/>
                <a:gd name="T7" fmla="*/ 60 h 84"/>
                <a:gd name="T8" fmla="*/ 87 w 99"/>
                <a:gd name="T9" fmla="*/ 55 h 84"/>
                <a:gd name="T10" fmla="*/ 89 w 99"/>
                <a:gd name="T11" fmla="*/ 50 h 84"/>
                <a:gd name="T12" fmla="*/ 84 w 99"/>
                <a:gd name="T13" fmla="*/ 49 h 84"/>
                <a:gd name="T14" fmla="*/ 84 w 99"/>
                <a:gd name="T15" fmla="*/ 46 h 84"/>
                <a:gd name="T16" fmla="*/ 84 w 99"/>
                <a:gd name="T17" fmla="*/ 40 h 84"/>
                <a:gd name="T18" fmla="*/ 82 w 99"/>
                <a:gd name="T19" fmla="*/ 36 h 84"/>
                <a:gd name="T20" fmla="*/ 85 w 99"/>
                <a:gd name="T21" fmla="*/ 31 h 84"/>
                <a:gd name="T22" fmla="*/ 86 w 99"/>
                <a:gd name="T23" fmla="*/ 20 h 84"/>
                <a:gd name="T24" fmla="*/ 79 w 99"/>
                <a:gd name="T25" fmla="*/ 18 h 84"/>
                <a:gd name="T26" fmla="*/ 76 w 99"/>
                <a:gd name="T27" fmla="*/ 15 h 84"/>
                <a:gd name="T28" fmla="*/ 71 w 99"/>
                <a:gd name="T29" fmla="*/ 13 h 84"/>
                <a:gd name="T30" fmla="*/ 66 w 99"/>
                <a:gd name="T31" fmla="*/ 12 h 84"/>
                <a:gd name="T32" fmla="*/ 61 w 99"/>
                <a:gd name="T33" fmla="*/ 11 h 84"/>
                <a:gd name="T34" fmla="*/ 57 w 99"/>
                <a:gd name="T35" fmla="*/ 12 h 84"/>
                <a:gd name="T36" fmla="*/ 53 w 99"/>
                <a:gd name="T37" fmla="*/ 15 h 84"/>
                <a:gd name="T38" fmla="*/ 49 w 99"/>
                <a:gd name="T39" fmla="*/ 17 h 84"/>
                <a:gd name="T40" fmla="*/ 46 w 99"/>
                <a:gd name="T41" fmla="*/ 20 h 84"/>
                <a:gd name="T42" fmla="*/ 33 w 99"/>
                <a:gd name="T43" fmla="*/ 18 h 84"/>
                <a:gd name="T44" fmla="*/ 30 w 99"/>
                <a:gd name="T45" fmla="*/ 16 h 84"/>
                <a:gd name="T46" fmla="*/ 25 w 99"/>
                <a:gd name="T47" fmla="*/ 15 h 84"/>
                <a:gd name="T48" fmla="*/ 24 w 99"/>
                <a:gd name="T49" fmla="*/ 10 h 84"/>
                <a:gd name="T50" fmla="*/ 20 w 99"/>
                <a:gd name="T51" fmla="*/ 5 h 84"/>
                <a:gd name="T52" fmla="*/ 14 w 99"/>
                <a:gd name="T53" fmla="*/ 5 h 84"/>
                <a:gd name="T54" fmla="*/ 11 w 99"/>
                <a:gd name="T55" fmla="*/ 7 h 84"/>
                <a:gd name="T56" fmla="*/ 5 w 99"/>
                <a:gd name="T57" fmla="*/ 4 h 84"/>
                <a:gd name="T58" fmla="*/ 1 w 99"/>
                <a:gd name="T59" fmla="*/ 3 h 84"/>
                <a:gd name="T60" fmla="*/ 0 w 99"/>
                <a:gd name="T61" fmla="*/ 5 h 84"/>
                <a:gd name="T62" fmla="*/ 1 w 99"/>
                <a:gd name="T63" fmla="*/ 8 h 84"/>
                <a:gd name="T64" fmla="*/ 1 w 99"/>
                <a:gd name="T65" fmla="*/ 10 h 84"/>
                <a:gd name="T66" fmla="*/ 1 w 99"/>
                <a:gd name="T67" fmla="*/ 12 h 84"/>
                <a:gd name="T68" fmla="*/ 3 w 99"/>
                <a:gd name="T69" fmla="*/ 14 h 84"/>
                <a:gd name="T70" fmla="*/ 3 w 99"/>
                <a:gd name="T71" fmla="*/ 16 h 84"/>
                <a:gd name="T72" fmla="*/ 5 w 99"/>
                <a:gd name="T73" fmla="*/ 21 h 84"/>
                <a:gd name="T74" fmla="*/ 8 w 99"/>
                <a:gd name="T75" fmla="*/ 24 h 84"/>
                <a:gd name="T76" fmla="*/ 10 w 99"/>
                <a:gd name="T77" fmla="*/ 25 h 84"/>
                <a:gd name="T78" fmla="*/ 8 w 99"/>
                <a:gd name="T79" fmla="*/ 37 h 84"/>
                <a:gd name="T80" fmla="*/ 12 w 99"/>
                <a:gd name="T81" fmla="*/ 41 h 84"/>
                <a:gd name="T82" fmla="*/ 18 w 99"/>
                <a:gd name="T83" fmla="*/ 47 h 84"/>
                <a:gd name="T84" fmla="*/ 17 w 99"/>
                <a:gd name="T85" fmla="*/ 50 h 84"/>
                <a:gd name="T86" fmla="*/ 19 w 99"/>
                <a:gd name="T87" fmla="*/ 52 h 84"/>
                <a:gd name="T88" fmla="*/ 22 w 99"/>
                <a:gd name="T89" fmla="*/ 58 h 84"/>
                <a:gd name="T90" fmla="*/ 24 w 99"/>
                <a:gd name="T91" fmla="*/ 55 h 84"/>
                <a:gd name="T92" fmla="*/ 25 w 99"/>
                <a:gd name="T93" fmla="*/ 56 h 84"/>
                <a:gd name="T94" fmla="*/ 26 w 99"/>
                <a:gd name="T95" fmla="*/ 57 h 84"/>
                <a:gd name="T96" fmla="*/ 30 w 99"/>
                <a:gd name="T97" fmla="*/ 57 h 84"/>
                <a:gd name="T98" fmla="*/ 35 w 99"/>
                <a:gd name="T99" fmla="*/ 66 h 84"/>
                <a:gd name="T100" fmla="*/ 46 w 99"/>
                <a:gd name="T101" fmla="*/ 74 h 84"/>
                <a:gd name="T102" fmla="*/ 52 w 99"/>
                <a:gd name="T103" fmla="*/ 76 h 84"/>
                <a:gd name="T104" fmla="*/ 56 w 99"/>
                <a:gd name="T105" fmla="*/ 75 h 84"/>
                <a:gd name="T106" fmla="*/ 56 w 99"/>
                <a:gd name="T107" fmla="*/ 76 h 84"/>
                <a:gd name="T108" fmla="*/ 61 w 99"/>
                <a:gd name="T109" fmla="*/ 73 h 84"/>
                <a:gd name="T110" fmla="*/ 60 w 99"/>
                <a:gd name="T111" fmla="*/ 73 h 84"/>
                <a:gd name="T112" fmla="*/ 62 w 99"/>
                <a:gd name="T113" fmla="*/ 73 h 84"/>
                <a:gd name="T114" fmla="*/ 65 w 99"/>
                <a:gd name="T115" fmla="*/ 77 h 84"/>
                <a:gd name="T116" fmla="*/ 69 w 99"/>
                <a:gd name="T117" fmla="*/ 81 h 84"/>
                <a:gd name="T118" fmla="*/ 88 w 99"/>
                <a:gd name="T119" fmla="*/ 84 h 84"/>
                <a:gd name="T120" fmla="*/ 92 w 99"/>
                <a:gd name="T121" fmla="*/ 77 h 84"/>
                <a:gd name="T122" fmla="*/ 95 w 99"/>
                <a:gd name="T123" fmla="*/ 73 h 84"/>
                <a:gd name="T124" fmla="*/ 95 w 99"/>
                <a:gd name="T125" fmla="*/ 73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9" h="84">
                  <a:moveTo>
                    <a:pt x="95" y="73"/>
                  </a:moveTo>
                  <a:cubicBezTo>
                    <a:pt x="93" y="72"/>
                    <a:pt x="94" y="70"/>
                    <a:pt x="93" y="68"/>
                  </a:cubicBezTo>
                  <a:cubicBezTo>
                    <a:pt x="93" y="67"/>
                    <a:pt x="91" y="66"/>
                    <a:pt x="90" y="65"/>
                  </a:cubicBezTo>
                  <a:cubicBezTo>
                    <a:pt x="88" y="64"/>
                    <a:pt x="87" y="62"/>
                    <a:pt x="86" y="60"/>
                  </a:cubicBezTo>
                  <a:cubicBezTo>
                    <a:pt x="84" y="58"/>
                    <a:pt x="85" y="58"/>
                    <a:pt x="87" y="55"/>
                  </a:cubicBezTo>
                  <a:cubicBezTo>
                    <a:pt x="88" y="54"/>
                    <a:pt x="90" y="52"/>
                    <a:pt x="89" y="50"/>
                  </a:cubicBezTo>
                  <a:cubicBezTo>
                    <a:pt x="88" y="49"/>
                    <a:pt x="85" y="49"/>
                    <a:pt x="84" y="49"/>
                  </a:cubicBezTo>
                  <a:cubicBezTo>
                    <a:pt x="83" y="48"/>
                    <a:pt x="84" y="46"/>
                    <a:pt x="84" y="46"/>
                  </a:cubicBezTo>
                  <a:cubicBezTo>
                    <a:pt x="83" y="44"/>
                    <a:pt x="83" y="41"/>
                    <a:pt x="84" y="40"/>
                  </a:cubicBezTo>
                  <a:cubicBezTo>
                    <a:pt x="86" y="38"/>
                    <a:pt x="83" y="37"/>
                    <a:pt x="82" y="36"/>
                  </a:cubicBezTo>
                  <a:cubicBezTo>
                    <a:pt x="82" y="35"/>
                    <a:pt x="84" y="32"/>
                    <a:pt x="85" y="31"/>
                  </a:cubicBezTo>
                  <a:cubicBezTo>
                    <a:pt x="85" y="30"/>
                    <a:pt x="87" y="20"/>
                    <a:pt x="86" y="20"/>
                  </a:cubicBezTo>
                  <a:cubicBezTo>
                    <a:pt x="83" y="20"/>
                    <a:pt x="82" y="20"/>
                    <a:pt x="79" y="18"/>
                  </a:cubicBezTo>
                  <a:cubicBezTo>
                    <a:pt x="78" y="17"/>
                    <a:pt x="77" y="16"/>
                    <a:pt x="76" y="15"/>
                  </a:cubicBezTo>
                  <a:cubicBezTo>
                    <a:pt x="75" y="14"/>
                    <a:pt x="72" y="14"/>
                    <a:pt x="71" y="13"/>
                  </a:cubicBezTo>
                  <a:cubicBezTo>
                    <a:pt x="69" y="13"/>
                    <a:pt x="68" y="13"/>
                    <a:pt x="66" y="12"/>
                  </a:cubicBezTo>
                  <a:cubicBezTo>
                    <a:pt x="65" y="10"/>
                    <a:pt x="63" y="11"/>
                    <a:pt x="61" y="11"/>
                  </a:cubicBezTo>
                  <a:cubicBezTo>
                    <a:pt x="60" y="12"/>
                    <a:pt x="58" y="11"/>
                    <a:pt x="57" y="12"/>
                  </a:cubicBezTo>
                  <a:cubicBezTo>
                    <a:pt x="55" y="12"/>
                    <a:pt x="54" y="14"/>
                    <a:pt x="53" y="15"/>
                  </a:cubicBezTo>
                  <a:cubicBezTo>
                    <a:pt x="52" y="16"/>
                    <a:pt x="49" y="15"/>
                    <a:pt x="49" y="17"/>
                  </a:cubicBezTo>
                  <a:cubicBezTo>
                    <a:pt x="49" y="19"/>
                    <a:pt x="48" y="19"/>
                    <a:pt x="46" y="20"/>
                  </a:cubicBezTo>
                  <a:cubicBezTo>
                    <a:pt x="41" y="21"/>
                    <a:pt x="37" y="21"/>
                    <a:pt x="33" y="18"/>
                  </a:cubicBezTo>
                  <a:cubicBezTo>
                    <a:pt x="32" y="17"/>
                    <a:pt x="31" y="16"/>
                    <a:pt x="30" y="16"/>
                  </a:cubicBezTo>
                  <a:cubicBezTo>
                    <a:pt x="28" y="14"/>
                    <a:pt x="27" y="15"/>
                    <a:pt x="25" y="15"/>
                  </a:cubicBezTo>
                  <a:cubicBezTo>
                    <a:pt x="24" y="14"/>
                    <a:pt x="24" y="11"/>
                    <a:pt x="24" y="10"/>
                  </a:cubicBezTo>
                  <a:cubicBezTo>
                    <a:pt x="21" y="9"/>
                    <a:pt x="20" y="8"/>
                    <a:pt x="20" y="5"/>
                  </a:cubicBezTo>
                  <a:cubicBezTo>
                    <a:pt x="20" y="0"/>
                    <a:pt x="16" y="3"/>
                    <a:pt x="14" y="5"/>
                  </a:cubicBezTo>
                  <a:cubicBezTo>
                    <a:pt x="13" y="6"/>
                    <a:pt x="12" y="7"/>
                    <a:pt x="11" y="7"/>
                  </a:cubicBezTo>
                  <a:cubicBezTo>
                    <a:pt x="9" y="6"/>
                    <a:pt x="6" y="6"/>
                    <a:pt x="5" y="4"/>
                  </a:cubicBezTo>
                  <a:cubicBezTo>
                    <a:pt x="3" y="2"/>
                    <a:pt x="3" y="1"/>
                    <a:pt x="1" y="3"/>
                  </a:cubicBezTo>
                  <a:cubicBezTo>
                    <a:pt x="1" y="4"/>
                    <a:pt x="0" y="4"/>
                    <a:pt x="0" y="5"/>
                  </a:cubicBezTo>
                  <a:cubicBezTo>
                    <a:pt x="0" y="6"/>
                    <a:pt x="0" y="7"/>
                    <a:pt x="1" y="8"/>
                  </a:cubicBezTo>
                  <a:cubicBezTo>
                    <a:pt x="1" y="8"/>
                    <a:pt x="2" y="10"/>
                    <a:pt x="1" y="10"/>
                  </a:cubicBezTo>
                  <a:cubicBezTo>
                    <a:pt x="1" y="11"/>
                    <a:pt x="0" y="11"/>
                    <a:pt x="1" y="12"/>
                  </a:cubicBezTo>
                  <a:cubicBezTo>
                    <a:pt x="1" y="13"/>
                    <a:pt x="3" y="13"/>
                    <a:pt x="3" y="14"/>
                  </a:cubicBezTo>
                  <a:cubicBezTo>
                    <a:pt x="3" y="15"/>
                    <a:pt x="2" y="16"/>
                    <a:pt x="3" y="16"/>
                  </a:cubicBezTo>
                  <a:cubicBezTo>
                    <a:pt x="4" y="18"/>
                    <a:pt x="4" y="19"/>
                    <a:pt x="5" y="21"/>
                  </a:cubicBezTo>
                  <a:cubicBezTo>
                    <a:pt x="6" y="22"/>
                    <a:pt x="6" y="23"/>
                    <a:pt x="8" y="24"/>
                  </a:cubicBezTo>
                  <a:cubicBezTo>
                    <a:pt x="8" y="24"/>
                    <a:pt x="10" y="25"/>
                    <a:pt x="10" y="25"/>
                  </a:cubicBezTo>
                  <a:cubicBezTo>
                    <a:pt x="11" y="29"/>
                    <a:pt x="2" y="33"/>
                    <a:pt x="8" y="37"/>
                  </a:cubicBezTo>
                  <a:cubicBezTo>
                    <a:pt x="10" y="38"/>
                    <a:pt x="10" y="40"/>
                    <a:pt x="12" y="41"/>
                  </a:cubicBezTo>
                  <a:cubicBezTo>
                    <a:pt x="14" y="43"/>
                    <a:pt x="16" y="44"/>
                    <a:pt x="18" y="47"/>
                  </a:cubicBezTo>
                  <a:cubicBezTo>
                    <a:pt x="18" y="48"/>
                    <a:pt x="17" y="49"/>
                    <a:pt x="17" y="50"/>
                  </a:cubicBezTo>
                  <a:cubicBezTo>
                    <a:pt x="18" y="51"/>
                    <a:pt x="20" y="51"/>
                    <a:pt x="19" y="52"/>
                  </a:cubicBezTo>
                  <a:cubicBezTo>
                    <a:pt x="19" y="55"/>
                    <a:pt x="21" y="56"/>
                    <a:pt x="22" y="58"/>
                  </a:cubicBezTo>
                  <a:cubicBezTo>
                    <a:pt x="24" y="57"/>
                    <a:pt x="23" y="56"/>
                    <a:pt x="24" y="55"/>
                  </a:cubicBezTo>
                  <a:cubicBezTo>
                    <a:pt x="24" y="55"/>
                    <a:pt x="25" y="56"/>
                    <a:pt x="25" y="56"/>
                  </a:cubicBezTo>
                  <a:cubicBezTo>
                    <a:pt x="27" y="56"/>
                    <a:pt x="25" y="56"/>
                    <a:pt x="26" y="57"/>
                  </a:cubicBezTo>
                  <a:cubicBezTo>
                    <a:pt x="27" y="58"/>
                    <a:pt x="28" y="55"/>
                    <a:pt x="30" y="57"/>
                  </a:cubicBezTo>
                  <a:cubicBezTo>
                    <a:pt x="32" y="60"/>
                    <a:pt x="33" y="63"/>
                    <a:pt x="35" y="66"/>
                  </a:cubicBezTo>
                  <a:cubicBezTo>
                    <a:pt x="37" y="69"/>
                    <a:pt x="42" y="72"/>
                    <a:pt x="46" y="74"/>
                  </a:cubicBezTo>
                  <a:cubicBezTo>
                    <a:pt x="48" y="75"/>
                    <a:pt x="50" y="75"/>
                    <a:pt x="52" y="76"/>
                  </a:cubicBezTo>
                  <a:cubicBezTo>
                    <a:pt x="53" y="76"/>
                    <a:pt x="56" y="75"/>
                    <a:pt x="56" y="75"/>
                  </a:cubicBezTo>
                  <a:cubicBezTo>
                    <a:pt x="56" y="75"/>
                    <a:pt x="56" y="76"/>
                    <a:pt x="56" y="76"/>
                  </a:cubicBezTo>
                  <a:cubicBezTo>
                    <a:pt x="57" y="76"/>
                    <a:pt x="60" y="74"/>
                    <a:pt x="61" y="73"/>
                  </a:cubicBezTo>
                  <a:cubicBezTo>
                    <a:pt x="61" y="73"/>
                    <a:pt x="60" y="73"/>
                    <a:pt x="60" y="73"/>
                  </a:cubicBezTo>
                  <a:cubicBezTo>
                    <a:pt x="60" y="72"/>
                    <a:pt x="62" y="73"/>
                    <a:pt x="62" y="73"/>
                  </a:cubicBezTo>
                  <a:cubicBezTo>
                    <a:pt x="64" y="74"/>
                    <a:pt x="64" y="75"/>
                    <a:pt x="65" y="77"/>
                  </a:cubicBezTo>
                  <a:cubicBezTo>
                    <a:pt x="66" y="80"/>
                    <a:pt x="67" y="80"/>
                    <a:pt x="69" y="81"/>
                  </a:cubicBezTo>
                  <a:cubicBezTo>
                    <a:pt x="75" y="82"/>
                    <a:pt x="82" y="83"/>
                    <a:pt x="88" y="84"/>
                  </a:cubicBezTo>
                  <a:cubicBezTo>
                    <a:pt x="88" y="80"/>
                    <a:pt x="89" y="79"/>
                    <a:pt x="92" y="77"/>
                  </a:cubicBezTo>
                  <a:cubicBezTo>
                    <a:pt x="94" y="76"/>
                    <a:pt x="99" y="75"/>
                    <a:pt x="95" y="73"/>
                  </a:cubicBezTo>
                  <a:cubicBezTo>
                    <a:pt x="94" y="72"/>
                    <a:pt x="97" y="74"/>
                    <a:pt x="95" y="7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03" name="Freeform 677">
              <a:extLst>
                <a:ext uri="{FF2B5EF4-FFF2-40B4-BE49-F238E27FC236}">
                  <a16:creationId xmlns:a16="http://schemas.microsoft.com/office/drawing/2014/main" id="{616FECBE-0227-B04E-9BE6-9EC68B0C40E2}"/>
                </a:ext>
              </a:extLst>
            </p:cNvPr>
            <p:cNvSpPr>
              <a:spLocks/>
            </p:cNvSpPr>
            <p:nvPr/>
          </p:nvSpPr>
          <p:spPr bwMode="auto">
            <a:xfrm>
              <a:off x="13741597" y="7070776"/>
              <a:ext cx="73250" cy="54156"/>
            </a:xfrm>
            <a:custGeom>
              <a:avLst/>
              <a:gdLst>
                <a:gd name="T0" fmla="*/ 1 w 8"/>
                <a:gd name="T1" fmla="*/ 1 h 6"/>
                <a:gd name="T2" fmla="*/ 3 w 8"/>
                <a:gd name="T3" fmla="*/ 4 h 6"/>
                <a:gd name="T4" fmla="*/ 8 w 8"/>
                <a:gd name="T5" fmla="*/ 6 h 6"/>
                <a:gd name="T6" fmla="*/ 0 w 8"/>
                <a:gd name="T7" fmla="*/ 0 h 6"/>
                <a:gd name="T8" fmla="*/ 1 w 8"/>
                <a:gd name="T9" fmla="*/ 1 h 6"/>
                <a:gd name="T10" fmla="*/ 1 w 8"/>
                <a:gd name="T11" fmla="*/ 1 h 6"/>
              </a:gdLst>
              <a:ahLst/>
              <a:cxnLst>
                <a:cxn ang="0">
                  <a:pos x="T0" y="T1"/>
                </a:cxn>
                <a:cxn ang="0">
                  <a:pos x="T2" y="T3"/>
                </a:cxn>
                <a:cxn ang="0">
                  <a:pos x="T4" y="T5"/>
                </a:cxn>
                <a:cxn ang="0">
                  <a:pos x="T6" y="T7"/>
                </a:cxn>
                <a:cxn ang="0">
                  <a:pos x="T8" y="T9"/>
                </a:cxn>
                <a:cxn ang="0">
                  <a:pos x="T10" y="T11"/>
                </a:cxn>
              </a:cxnLst>
              <a:rect l="0" t="0" r="r" b="b"/>
              <a:pathLst>
                <a:path w="8" h="6">
                  <a:moveTo>
                    <a:pt x="1" y="1"/>
                  </a:moveTo>
                  <a:cubicBezTo>
                    <a:pt x="2" y="1"/>
                    <a:pt x="2" y="3"/>
                    <a:pt x="3" y="4"/>
                  </a:cubicBezTo>
                  <a:cubicBezTo>
                    <a:pt x="5" y="4"/>
                    <a:pt x="6" y="5"/>
                    <a:pt x="8" y="6"/>
                  </a:cubicBezTo>
                  <a:cubicBezTo>
                    <a:pt x="7" y="2"/>
                    <a:pt x="3" y="1"/>
                    <a:pt x="0" y="0"/>
                  </a:cubicBezTo>
                  <a:cubicBezTo>
                    <a:pt x="0" y="1"/>
                    <a:pt x="0" y="1"/>
                    <a:pt x="1" y="1"/>
                  </a:cubicBezTo>
                  <a:cubicBezTo>
                    <a:pt x="2" y="1"/>
                    <a:pt x="0" y="1"/>
                    <a:pt x="1"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04" name="Freeform 678">
              <a:extLst>
                <a:ext uri="{FF2B5EF4-FFF2-40B4-BE49-F238E27FC236}">
                  <a16:creationId xmlns:a16="http://schemas.microsoft.com/office/drawing/2014/main" id="{501C079D-B1AB-334E-94D5-F007F39B64A1}"/>
                </a:ext>
              </a:extLst>
            </p:cNvPr>
            <p:cNvSpPr>
              <a:spLocks/>
            </p:cNvSpPr>
            <p:nvPr/>
          </p:nvSpPr>
          <p:spPr bwMode="auto">
            <a:xfrm>
              <a:off x="13525034" y="6844600"/>
              <a:ext cx="328029" cy="168837"/>
            </a:xfrm>
            <a:custGeom>
              <a:avLst/>
              <a:gdLst>
                <a:gd name="T0" fmla="*/ 26 w 35"/>
                <a:gd name="T1" fmla="*/ 15 h 18"/>
                <a:gd name="T2" fmla="*/ 30 w 35"/>
                <a:gd name="T3" fmla="*/ 17 h 18"/>
                <a:gd name="T4" fmla="*/ 34 w 35"/>
                <a:gd name="T5" fmla="*/ 17 h 18"/>
                <a:gd name="T6" fmla="*/ 33 w 35"/>
                <a:gd name="T7" fmla="*/ 12 h 18"/>
                <a:gd name="T8" fmla="*/ 30 w 35"/>
                <a:gd name="T9" fmla="*/ 10 h 18"/>
                <a:gd name="T10" fmla="*/ 27 w 35"/>
                <a:gd name="T11" fmla="*/ 7 h 18"/>
                <a:gd name="T12" fmla="*/ 19 w 35"/>
                <a:gd name="T13" fmla="*/ 6 h 18"/>
                <a:gd name="T14" fmla="*/ 9 w 35"/>
                <a:gd name="T15" fmla="*/ 4 h 18"/>
                <a:gd name="T16" fmla="*/ 0 w 35"/>
                <a:gd name="T17" fmla="*/ 2 h 18"/>
                <a:gd name="T18" fmla="*/ 8 w 35"/>
                <a:gd name="T19" fmla="*/ 14 h 18"/>
                <a:gd name="T20" fmla="*/ 18 w 35"/>
                <a:gd name="T21" fmla="*/ 18 h 18"/>
                <a:gd name="T22" fmla="*/ 26 w 35"/>
                <a:gd name="T23" fmla="*/ 15 h 18"/>
                <a:gd name="T24" fmla="*/ 26 w 35"/>
                <a:gd name="T25" fmla="*/ 15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18">
                  <a:moveTo>
                    <a:pt x="26" y="15"/>
                  </a:moveTo>
                  <a:cubicBezTo>
                    <a:pt x="27" y="14"/>
                    <a:pt x="29" y="16"/>
                    <a:pt x="30" y="17"/>
                  </a:cubicBezTo>
                  <a:cubicBezTo>
                    <a:pt x="30" y="17"/>
                    <a:pt x="34" y="17"/>
                    <a:pt x="34" y="17"/>
                  </a:cubicBezTo>
                  <a:cubicBezTo>
                    <a:pt x="35" y="16"/>
                    <a:pt x="30" y="12"/>
                    <a:pt x="33" y="12"/>
                  </a:cubicBezTo>
                  <a:cubicBezTo>
                    <a:pt x="32" y="11"/>
                    <a:pt x="30" y="11"/>
                    <a:pt x="30" y="10"/>
                  </a:cubicBezTo>
                  <a:cubicBezTo>
                    <a:pt x="30" y="8"/>
                    <a:pt x="29" y="7"/>
                    <a:pt x="27" y="7"/>
                  </a:cubicBezTo>
                  <a:cubicBezTo>
                    <a:pt x="24" y="7"/>
                    <a:pt x="22" y="8"/>
                    <a:pt x="19" y="6"/>
                  </a:cubicBezTo>
                  <a:cubicBezTo>
                    <a:pt x="16" y="5"/>
                    <a:pt x="13" y="5"/>
                    <a:pt x="9" y="4"/>
                  </a:cubicBezTo>
                  <a:cubicBezTo>
                    <a:pt x="6" y="3"/>
                    <a:pt x="4" y="0"/>
                    <a:pt x="0" y="2"/>
                  </a:cubicBezTo>
                  <a:cubicBezTo>
                    <a:pt x="3" y="6"/>
                    <a:pt x="11" y="7"/>
                    <a:pt x="8" y="14"/>
                  </a:cubicBezTo>
                  <a:cubicBezTo>
                    <a:pt x="11" y="14"/>
                    <a:pt x="18" y="14"/>
                    <a:pt x="18" y="18"/>
                  </a:cubicBezTo>
                  <a:cubicBezTo>
                    <a:pt x="18" y="15"/>
                    <a:pt x="24" y="15"/>
                    <a:pt x="26" y="15"/>
                  </a:cubicBezTo>
                  <a:cubicBezTo>
                    <a:pt x="27" y="14"/>
                    <a:pt x="19" y="15"/>
                    <a:pt x="26" y="1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05" name="Freeform 679">
              <a:extLst>
                <a:ext uri="{FF2B5EF4-FFF2-40B4-BE49-F238E27FC236}">
                  <a16:creationId xmlns:a16="http://schemas.microsoft.com/office/drawing/2014/main" id="{C559FC7F-5226-2F42-BABF-98DCB261B109}"/>
                </a:ext>
              </a:extLst>
            </p:cNvPr>
            <p:cNvSpPr>
              <a:spLocks/>
            </p:cNvSpPr>
            <p:nvPr/>
          </p:nvSpPr>
          <p:spPr bwMode="auto">
            <a:xfrm>
              <a:off x="13751153" y="6956097"/>
              <a:ext cx="251592" cy="197506"/>
            </a:xfrm>
            <a:custGeom>
              <a:avLst/>
              <a:gdLst>
                <a:gd name="T0" fmla="*/ 8 w 27"/>
                <a:gd name="T1" fmla="*/ 2 h 21"/>
                <a:gd name="T2" fmla="*/ 10 w 27"/>
                <a:gd name="T3" fmla="*/ 5 h 21"/>
                <a:gd name="T4" fmla="*/ 7 w 27"/>
                <a:gd name="T5" fmla="*/ 5 h 21"/>
                <a:gd name="T6" fmla="*/ 4 w 27"/>
                <a:gd name="T7" fmla="*/ 3 h 21"/>
                <a:gd name="T8" fmla="*/ 4 w 27"/>
                <a:gd name="T9" fmla="*/ 7 h 21"/>
                <a:gd name="T10" fmla="*/ 6 w 27"/>
                <a:gd name="T11" fmla="*/ 11 h 21"/>
                <a:gd name="T12" fmla="*/ 8 w 27"/>
                <a:gd name="T13" fmla="*/ 14 h 21"/>
                <a:gd name="T14" fmla="*/ 9 w 27"/>
                <a:gd name="T15" fmla="*/ 17 h 21"/>
                <a:gd name="T16" fmla="*/ 16 w 27"/>
                <a:gd name="T17" fmla="*/ 13 h 21"/>
                <a:gd name="T18" fmla="*/ 17 w 27"/>
                <a:gd name="T19" fmla="*/ 16 h 21"/>
                <a:gd name="T20" fmla="*/ 21 w 27"/>
                <a:gd name="T21" fmla="*/ 21 h 21"/>
                <a:gd name="T22" fmla="*/ 21 w 27"/>
                <a:gd name="T23" fmla="*/ 18 h 21"/>
                <a:gd name="T24" fmla="*/ 23 w 27"/>
                <a:gd name="T25" fmla="*/ 16 h 21"/>
                <a:gd name="T26" fmla="*/ 25 w 27"/>
                <a:gd name="T27" fmla="*/ 11 h 21"/>
                <a:gd name="T28" fmla="*/ 19 w 27"/>
                <a:gd name="T29" fmla="*/ 1 h 21"/>
                <a:gd name="T30" fmla="*/ 12 w 27"/>
                <a:gd name="T31" fmla="*/ 2 h 21"/>
                <a:gd name="T32" fmla="*/ 9 w 27"/>
                <a:gd name="T33" fmla="*/ 0 h 21"/>
                <a:gd name="T34" fmla="*/ 8 w 27"/>
                <a:gd name="T35" fmla="*/ 2 h 21"/>
                <a:gd name="T36" fmla="*/ 8 w 27"/>
                <a:gd name="T37" fmla="*/ 2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 h="21">
                  <a:moveTo>
                    <a:pt x="8" y="2"/>
                  </a:moveTo>
                  <a:cubicBezTo>
                    <a:pt x="8" y="2"/>
                    <a:pt x="11" y="4"/>
                    <a:pt x="10" y="5"/>
                  </a:cubicBezTo>
                  <a:cubicBezTo>
                    <a:pt x="10" y="5"/>
                    <a:pt x="7" y="5"/>
                    <a:pt x="7" y="5"/>
                  </a:cubicBezTo>
                  <a:cubicBezTo>
                    <a:pt x="5" y="5"/>
                    <a:pt x="5" y="3"/>
                    <a:pt x="4" y="3"/>
                  </a:cubicBezTo>
                  <a:cubicBezTo>
                    <a:pt x="0" y="2"/>
                    <a:pt x="4" y="6"/>
                    <a:pt x="4" y="7"/>
                  </a:cubicBezTo>
                  <a:cubicBezTo>
                    <a:pt x="4" y="10"/>
                    <a:pt x="7" y="8"/>
                    <a:pt x="6" y="11"/>
                  </a:cubicBezTo>
                  <a:cubicBezTo>
                    <a:pt x="5" y="13"/>
                    <a:pt x="7" y="13"/>
                    <a:pt x="8" y="14"/>
                  </a:cubicBezTo>
                  <a:cubicBezTo>
                    <a:pt x="9" y="14"/>
                    <a:pt x="9" y="16"/>
                    <a:pt x="9" y="17"/>
                  </a:cubicBezTo>
                  <a:cubicBezTo>
                    <a:pt x="10" y="16"/>
                    <a:pt x="14" y="14"/>
                    <a:pt x="16" y="13"/>
                  </a:cubicBezTo>
                  <a:cubicBezTo>
                    <a:pt x="17" y="13"/>
                    <a:pt x="17" y="15"/>
                    <a:pt x="17" y="16"/>
                  </a:cubicBezTo>
                  <a:cubicBezTo>
                    <a:pt x="17" y="19"/>
                    <a:pt x="18" y="20"/>
                    <a:pt x="21" y="21"/>
                  </a:cubicBezTo>
                  <a:cubicBezTo>
                    <a:pt x="21" y="20"/>
                    <a:pt x="21" y="18"/>
                    <a:pt x="21" y="18"/>
                  </a:cubicBezTo>
                  <a:cubicBezTo>
                    <a:pt x="22" y="17"/>
                    <a:pt x="23" y="17"/>
                    <a:pt x="23" y="16"/>
                  </a:cubicBezTo>
                  <a:cubicBezTo>
                    <a:pt x="24" y="14"/>
                    <a:pt x="24" y="12"/>
                    <a:pt x="25" y="11"/>
                  </a:cubicBezTo>
                  <a:cubicBezTo>
                    <a:pt x="27" y="8"/>
                    <a:pt x="21" y="2"/>
                    <a:pt x="19" y="1"/>
                  </a:cubicBezTo>
                  <a:cubicBezTo>
                    <a:pt x="17" y="4"/>
                    <a:pt x="15" y="4"/>
                    <a:pt x="12" y="2"/>
                  </a:cubicBezTo>
                  <a:cubicBezTo>
                    <a:pt x="12" y="1"/>
                    <a:pt x="10" y="0"/>
                    <a:pt x="9" y="0"/>
                  </a:cubicBezTo>
                  <a:cubicBezTo>
                    <a:pt x="8" y="0"/>
                    <a:pt x="8" y="1"/>
                    <a:pt x="8" y="2"/>
                  </a:cubicBezTo>
                  <a:cubicBezTo>
                    <a:pt x="9" y="3"/>
                    <a:pt x="7" y="0"/>
                    <a:pt x="8"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06" name="Freeform 680">
              <a:extLst>
                <a:ext uri="{FF2B5EF4-FFF2-40B4-BE49-F238E27FC236}">
                  <a16:creationId xmlns:a16="http://schemas.microsoft.com/office/drawing/2014/main" id="{6AA36958-CBCA-2946-8260-719C3BBA69B3}"/>
                </a:ext>
              </a:extLst>
            </p:cNvPr>
            <p:cNvSpPr>
              <a:spLocks/>
            </p:cNvSpPr>
            <p:nvPr/>
          </p:nvSpPr>
          <p:spPr bwMode="auto">
            <a:xfrm>
              <a:off x="13833954" y="7574093"/>
              <a:ext cx="82803" cy="95566"/>
            </a:xfrm>
            <a:custGeom>
              <a:avLst/>
              <a:gdLst>
                <a:gd name="T0" fmla="*/ 3 w 9"/>
                <a:gd name="T1" fmla="*/ 2 h 10"/>
                <a:gd name="T2" fmla="*/ 0 w 9"/>
                <a:gd name="T3" fmla="*/ 7 h 10"/>
                <a:gd name="T4" fmla="*/ 4 w 9"/>
                <a:gd name="T5" fmla="*/ 8 h 10"/>
                <a:gd name="T6" fmla="*/ 9 w 9"/>
                <a:gd name="T7" fmla="*/ 10 h 10"/>
                <a:gd name="T8" fmla="*/ 7 w 9"/>
                <a:gd name="T9" fmla="*/ 5 h 10"/>
                <a:gd name="T10" fmla="*/ 8 w 9"/>
                <a:gd name="T11" fmla="*/ 3 h 10"/>
                <a:gd name="T12" fmla="*/ 3 w 9"/>
                <a:gd name="T13" fmla="*/ 2 h 10"/>
                <a:gd name="T14" fmla="*/ 3 w 9"/>
                <a:gd name="T15" fmla="*/ 2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10">
                  <a:moveTo>
                    <a:pt x="3" y="2"/>
                  </a:moveTo>
                  <a:cubicBezTo>
                    <a:pt x="1" y="3"/>
                    <a:pt x="0" y="5"/>
                    <a:pt x="0" y="7"/>
                  </a:cubicBezTo>
                  <a:cubicBezTo>
                    <a:pt x="1" y="7"/>
                    <a:pt x="4" y="7"/>
                    <a:pt x="4" y="8"/>
                  </a:cubicBezTo>
                  <a:cubicBezTo>
                    <a:pt x="6" y="10"/>
                    <a:pt x="7" y="10"/>
                    <a:pt x="9" y="10"/>
                  </a:cubicBezTo>
                  <a:cubicBezTo>
                    <a:pt x="9" y="10"/>
                    <a:pt x="7" y="5"/>
                    <a:pt x="7" y="5"/>
                  </a:cubicBezTo>
                  <a:cubicBezTo>
                    <a:pt x="8" y="5"/>
                    <a:pt x="9" y="5"/>
                    <a:pt x="8" y="3"/>
                  </a:cubicBezTo>
                  <a:cubicBezTo>
                    <a:pt x="6" y="2"/>
                    <a:pt x="5" y="0"/>
                    <a:pt x="3" y="2"/>
                  </a:cubicBezTo>
                  <a:cubicBezTo>
                    <a:pt x="1" y="4"/>
                    <a:pt x="4" y="1"/>
                    <a:pt x="3"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07" name="Freeform 681">
              <a:extLst>
                <a:ext uri="{FF2B5EF4-FFF2-40B4-BE49-F238E27FC236}">
                  <a16:creationId xmlns:a16="http://schemas.microsoft.com/office/drawing/2014/main" id="{9387CBBA-3A1A-8148-9EE9-FA3F3E9F3B59}"/>
                </a:ext>
              </a:extLst>
            </p:cNvPr>
            <p:cNvSpPr>
              <a:spLocks/>
            </p:cNvSpPr>
            <p:nvPr/>
          </p:nvSpPr>
          <p:spPr bwMode="auto">
            <a:xfrm>
              <a:off x="13311662" y="7220495"/>
              <a:ext cx="324842" cy="251657"/>
            </a:xfrm>
            <a:custGeom>
              <a:avLst/>
              <a:gdLst>
                <a:gd name="T0" fmla="*/ 29 w 35"/>
                <a:gd name="T1" fmla="*/ 10 h 27"/>
                <a:gd name="T2" fmla="*/ 30 w 35"/>
                <a:gd name="T3" fmla="*/ 7 h 27"/>
                <a:gd name="T4" fmla="*/ 29 w 35"/>
                <a:gd name="T5" fmla="*/ 5 h 27"/>
                <a:gd name="T6" fmla="*/ 35 w 35"/>
                <a:gd name="T7" fmla="*/ 0 h 27"/>
                <a:gd name="T8" fmla="*/ 25 w 35"/>
                <a:gd name="T9" fmla="*/ 1 h 27"/>
                <a:gd name="T10" fmla="*/ 19 w 35"/>
                <a:gd name="T11" fmla="*/ 2 h 27"/>
                <a:gd name="T12" fmla="*/ 13 w 35"/>
                <a:gd name="T13" fmla="*/ 2 h 27"/>
                <a:gd name="T14" fmla="*/ 8 w 35"/>
                <a:gd name="T15" fmla="*/ 2 h 27"/>
                <a:gd name="T16" fmla="*/ 7 w 35"/>
                <a:gd name="T17" fmla="*/ 4 h 27"/>
                <a:gd name="T18" fmla="*/ 6 w 35"/>
                <a:gd name="T19" fmla="*/ 6 h 27"/>
                <a:gd name="T20" fmla="*/ 3 w 35"/>
                <a:gd name="T21" fmla="*/ 6 h 27"/>
                <a:gd name="T22" fmla="*/ 3 w 35"/>
                <a:gd name="T23" fmla="*/ 10 h 27"/>
                <a:gd name="T24" fmla="*/ 4 w 35"/>
                <a:gd name="T25" fmla="*/ 14 h 27"/>
                <a:gd name="T26" fmla="*/ 2 w 35"/>
                <a:gd name="T27" fmla="*/ 22 h 27"/>
                <a:gd name="T28" fmla="*/ 7 w 35"/>
                <a:gd name="T29" fmla="*/ 27 h 27"/>
                <a:gd name="T30" fmla="*/ 13 w 35"/>
                <a:gd name="T31" fmla="*/ 24 h 27"/>
                <a:gd name="T32" fmla="*/ 22 w 35"/>
                <a:gd name="T33" fmla="*/ 19 h 27"/>
                <a:gd name="T34" fmla="*/ 28 w 35"/>
                <a:gd name="T35" fmla="*/ 15 h 27"/>
                <a:gd name="T36" fmla="*/ 29 w 35"/>
                <a:gd name="T37" fmla="*/ 10 h 27"/>
                <a:gd name="T38" fmla="*/ 29 w 35"/>
                <a:gd name="T39" fmla="*/ 1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5" h="27">
                  <a:moveTo>
                    <a:pt x="29" y="10"/>
                  </a:moveTo>
                  <a:cubicBezTo>
                    <a:pt x="30" y="9"/>
                    <a:pt x="31" y="8"/>
                    <a:pt x="30" y="7"/>
                  </a:cubicBezTo>
                  <a:cubicBezTo>
                    <a:pt x="29" y="6"/>
                    <a:pt x="28" y="6"/>
                    <a:pt x="29" y="5"/>
                  </a:cubicBezTo>
                  <a:cubicBezTo>
                    <a:pt x="31" y="3"/>
                    <a:pt x="35" y="3"/>
                    <a:pt x="35" y="0"/>
                  </a:cubicBezTo>
                  <a:cubicBezTo>
                    <a:pt x="32" y="0"/>
                    <a:pt x="28" y="0"/>
                    <a:pt x="25" y="1"/>
                  </a:cubicBezTo>
                  <a:cubicBezTo>
                    <a:pt x="23" y="1"/>
                    <a:pt x="21" y="2"/>
                    <a:pt x="19" y="2"/>
                  </a:cubicBezTo>
                  <a:cubicBezTo>
                    <a:pt x="16" y="2"/>
                    <a:pt x="15" y="1"/>
                    <a:pt x="13" y="2"/>
                  </a:cubicBezTo>
                  <a:cubicBezTo>
                    <a:pt x="11" y="3"/>
                    <a:pt x="10" y="3"/>
                    <a:pt x="8" y="2"/>
                  </a:cubicBezTo>
                  <a:cubicBezTo>
                    <a:pt x="6" y="0"/>
                    <a:pt x="7" y="4"/>
                    <a:pt x="7" y="4"/>
                  </a:cubicBezTo>
                  <a:cubicBezTo>
                    <a:pt x="6" y="5"/>
                    <a:pt x="6" y="6"/>
                    <a:pt x="6" y="6"/>
                  </a:cubicBezTo>
                  <a:cubicBezTo>
                    <a:pt x="5" y="8"/>
                    <a:pt x="4" y="6"/>
                    <a:pt x="3" y="6"/>
                  </a:cubicBezTo>
                  <a:cubicBezTo>
                    <a:pt x="2" y="7"/>
                    <a:pt x="3" y="9"/>
                    <a:pt x="3" y="10"/>
                  </a:cubicBezTo>
                  <a:cubicBezTo>
                    <a:pt x="3" y="11"/>
                    <a:pt x="2" y="13"/>
                    <a:pt x="4" y="14"/>
                  </a:cubicBezTo>
                  <a:cubicBezTo>
                    <a:pt x="9" y="17"/>
                    <a:pt x="5" y="19"/>
                    <a:pt x="2" y="22"/>
                  </a:cubicBezTo>
                  <a:cubicBezTo>
                    <a:pt x="0" y="24"/>
                    <a:pt x="5" y="27"/>
                    <a:pt x="7" y="27"/>
                  </a:cubicBezTo>
                  <a:cubicBezTo>
                    <a:pt x="9" y="27"/>
                    <a:pt x="11" y="25"/>
                    <a:pt x="13" y="24"/>
                  </a:cubicBezTo>
                  <a:cubicBezTo>
                    <a:pt x="16" y="22"/>
                    <a:pt x="19" y="21"/>
                    <a:pt x="22" y="19"/>
                  </a:cubicBezTo>
                  <a:cubicBezTo>
                    <a:pt x="24" y="18"/>
                    <a:pt x="26" y="17"/>
                    <a:pt x="28" y="15"/>
                  </a:cubicBezTo>
                  <a:cubicBezTo>
                    <a:pt x="29" y="13"/>
                    <a:pt x="28" y="11"/>
                    <a:pt x="29" y="10"/>
                  </a:cubicBezTo>
                  <a:cubicBezTo>
                    <a:pt x="30" y="8"/>
                    <a:pt x="29" y="11"/>
                    <a:pt x="29"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08" name="Freeform 682">
              <a:extLst>
                <a:ext uri="{FF2B5EF4-FFF2-40B4-BE49-F238E27FC236}">
                  <a16:creationId xmlns:a16="http://schemas.microsoft.com/office/drawing/2014/main" id="{C7D67FCA-A7AE-DA49-BCB6-BECC1CE3ACED}"/>
                </a:ext>
              </a:extLst>
            </p:cNvPr>
            <p:cNvSpPr>
              <a:spLocks/>
            </p:cNvSpPr>
            <p:nvPr/>
          </p:nvSpPr>
          <p:spPr bwMode="auto">
            <a:xfrm>
              <a:off x="13461341" y="7201383"/>
              <a:ext cx="464969" cy="439605"/>
            </a:xfrm>
            <a:custGeom>
              <a:avLst/>
              <a:gdLst>
                <a:gd name="T0" fmla="*/ 47 w 50"/>
                <a:gd name="T1" fmla="*/ 36 h 47"/>
                <a:gd name="T2" fmla="*/ 45 w 50"/>
                <a:gd name="T3" fmla="*/ 34 h 47"/>
                <a:gd name="T4" fmla="*/ 46 w 50"/>
                <a:gd name="T5" fmla="*/ 32 h 47"/>
                <a:gd name="T6" fmla="*/ 41 w 50"/>
                <a:gd name="T7" fmla="*/ 27 h 47"/>
                <a:gd name="T8" fmla="*/ 38 w 50"/>
                <a:gd name="T9" fmla="*/ 25 h 47"/>
                <a:gd name="T10" fmla="*/ 35 w 50"/>
                <a:gd name="T11" fmla="*/ 18 h 47"/>
                <a:gd name="T12" fmla="*/ 38 w 50"/>
                <a:gd name="T13" fmla="*/ 10 h 47"/>
                <a:gd name="T14" fmla="*/ 34 w 50"/>
                <a:gd name="T15" fmla="*/ 6 h 47"/>
                <a:gd name="T16" fmla="*/ 32 w 50"/>
                <a:gd name="T17" fmla="*/ 2 h 47"/>
                <a:gd name="T18" fmla="*/ 30 w 50"/>
                <a:gd name="T19" fmla="*/ 3 h 47"/>
                <a:gd name="T20" fmla="*/ 28 w 50"/>
                <a:gd name="T21" fmla="*/ 1 h 47"/>
                <a:gd name="T22" fmla="*/ 25 w 50"/>
                <a:gd name="T23" fmla="*/ 2 h 47"/>
                <a:gd name="T24" fmla="*/ 20 w 50"/>
                <a:gd name="T25" fmla="*/ 1 h 47"/>
                <a:gd name="T26" fmla="*/ 18 w 50"/>
                <a:gd name="T27" fmla="*/ 4 h 47"/>
                <a:gd name="T28" fmla="*/ 13 w 50"/>
                <a:gd name="T29" fmla="*/ 7 h 47"/>
                <a:gd name="T30" fmla="*/ 14 w 50"/>
                <a:gd name="T31" fmla="*/ 10 h 47"/>
                <a:gd name="T32" fmla="*/ 13 w 50"/>
                <a:gd name="T33" fmla="*/ 13 h 47"/>
                <a:gd name="T34" fmla="*/ 9 w 50"/>
                <a:gd name="T35" fmla="*/ 19 h 47"/>
                <a:gd name="T36" fmla="*/ 1 w 50"/>
                <a:gd name="T37" fmla="*/ 25 h 47"/>
                <a:gd name="T38" fmla="*/ 3 w 50"/>
                <a:gd name="T39" fmla="*/ 30 h 47"/>
                <a:gd name="T40" fmla="*/ 9 w 50"/>
                <a:gd name="T41" fmla="*/ 31 h 47"/>
                <a:gd name="T42" fmla="*/ 18 w 50"/>
                <a:gd name="T43" fmla="*/ 36 h 47"/>
                <a:gd name="T44" fmla="*/ 29 w 50"/>
                <a:gd name="T45" fmla="*/ 45 h 47"/>
                <a:gd name="T46" fmla="*/ 38 w 50"/>
                <a:gd name="T47" fmla="*/ 47 h 47"/>
                <a:gd name="T48" fmla="*/ 43 w 50"/>
                <a:gd name="T49" fmla="*/ 42 h 47"/>
                <a:gd name="T50" fmla="*/ 50 w 50"/>
                <a:gd name="T51" fmla="*/ 43 h 47"/>
                <a:gd name="T52" fmla="*/ 47 w 50"/>
                <a:gd name="T53" fmla="*/ 39 h 47"/>
                <a:gd name="T54" fmla="*/ 47 w 50"/>
                <a:gd name="T55" fmla="*/ 36 h 47"/>
                <a:gd name="T56" fmla="*/ 47 w 50"/>
                <a:gd name="T57" fmla="*/ 36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0" h="47">
                  <a:moveTo>
                    <a:pt x="47" y="36"/>
                  </a:moveTo>
                  <a:cubicBezTo>
                    <a:pt x="47" y="36"/>
                    <a:pt x="45" y="35"/>
                    <a:pt x="45" y="34"/>
                  </a:cubicBezTo>
                  <a:cubicBezTo>
                    <a:pt x="45" y="33"/>
                    <a:pt x="46" y="33"/>
                    <a:pt x="46" y="32"/>
                  </a:cubicBezTo>
                  <a:cubicBezTo>
                    <a:pt x="45" y="30"/>
                    <a:pt x="43" y="29"/>
                    <a:pt x="41" y="27"/>
                  </a:cubicBezTo>
                  <a:cubicBezTo>
                    <a:pt x="40" y="27"/>
                    <a:pt x="38" y="26"/>
                    <a:pt x="38" y="25"/>
                  </a:cubicBezTo>
                  <a:cubicBezTo>
                    <a:pt x="37" y="23"/>
                    <a:pt x="35" y="21"/>
                    <a:pt x="35" y="18"/>
                  </a:cubicBezTo>
                  <a:cubicBezTo>
                    <a:pt x="34" y="16"/>
                    <a:pt x="40" y="12"/>
                    <a:pt x="38" y="10"/>
                  </a:cubicBezTo>
                  <a:cubicBezTo>
                    <a:pt x="36" y="9"/>
                    <a:pt x="35" y="8"/>
                    <a:pt x="34" y="6"/>
                  </a:cubicBezTo>
                  <a:cubicBezTo>
                    <a:pt x="33" y="5"/>
                    <a:pt x="33" y="3"/>
                    <a:pt x="32" y="2"/>
                  </a:cubicBezTo>
                  <a:cubicBezTo>
                    <a:pt x="31" y="2"/>
                    <a:pt x="31" y="3"/>
                    <a:pt x="30" y="3"/>
                  </a:cubicBezTo>
                  <a:cubicBezTo>
                    <a:pt x="28" y="3"/>
                    <a:pt x="29" y="1"/>
                    <a:pt x="28" y="1"/>
                  </a:cubicBezTo>
                  <a:cubicBezTo>
                    <a:pt x="27" y="1"/>
                    <a:pt x="25" y="2"/>
                    <a:pt x="25" y="2"/>
                  </a:cubicBezTo>
                  <a:cubicBezTo>
                    <a:pt x="23" y="0"/>
                    <a:pt x="22" y="1"/>
                    <a:pt x="20" y="1"/>
                  </a:cubicBezTo>
                  <a:cubicBezTo>
                    <a:pt x="18" y="2"/>
                    <a:pt x="19" y="3"/>
                    <a:pt x="18" y="4"/>
                  </a:cubicBezTo>
                  <a:cubicBezTo>
                    <a:pt x="16" y="5"/>
                    <a:pt x="14" y="5"/>
                    <a:pt x="13" y="7"/>
                  </a:cubicBezTo>
                  <a:cubicBezTo>
                    <a:pt x="12" y="9"/>
                    <a:pt x="14" y="8"/>
                    <a:pt x="14" y="10"/>
                  </a:cubicBezTo>
                  <a:cubicBezTo>
                    <a:pt x="14" y="11"/>
                    <a:pt x="13" y="11"/>
                    <a:pt x="13" y="13"/>
                  </a:cubicBezTo>
                  <a:cubicBezTo>
                    <a:pt x="13" y="16"/>
                    <a:pt x="12" y="17"/>
                    <a:pt x="9" y="19"/>
                  </a:cubicBezTo>
                  <a:cubicBezTo>
                    <a:pt x="7" y="20"/>
                    <a:pt x="0" y="23"/>
                    <a:pt x="1" y="25"/>
                  </a:cubicBezTo>
                  <a:cubicBezTo>
                    <a:pt x="2" y="26"/>
                    <a:pt x="2" y="29"/>
                    <a:pt x="3" y="30"/>
                  </a:cubicBezTo>
                  <a:cubicBezTo>
                    <a:pt x="4" y="31"/>
                    <a:pt x="8" y="31"/>
                    <a:pt x="9" y="31"/>
                  </a:cubicBezTo>
                  <a:cubicBezTo>
                    <a:pt x="12" y="32"/>
                    <a:pt x="15" y="34"/>
                    <a:pt x="18" y="36"/>
                  </a:cubicBezTo>
                  <a:cubicBezTo>
                    <a:pt x="22" y="39"/>
                    <a:pt x="25" y="42"/>
                    <a:pt x="29" y="45"/>
                  </a:cubicBezTo>
                  <a:cubicBezTo>
                    <a:pt x="32" y="47"/>
                    <a:pt x="35" y="47"/>
                    <a:pt x="38" y="47"/>
                  </a:cubicBezTo>
                  <a:cubicBezTo>
                    <a:pt x="41" y="47"/>
                    <a:pt x="41" y="44"/>
                    <a:pt x="43" y="42"/>
                  </a:cubicBezTo>
                  <a:cubicBezTo>
                    <a:pt x="45" y="40"/>
                    <a:pt x="49" y="44"/>
                    <a:pt x="50" y="43"/>
                  </a:cubicBezTo>
                  <a:cubicBezTo>
                    <a:pt x="49" y="42"/>
                    <a:pt x="48" y="41"/>
                    <a:pt x="47" y="39"/>
                  </a:cubicBezTo>
                  <a:cubicBezTo>
                    <a:pt x="47" y="38"/>
                    <a:pt x="48" y="37"/>
                    <a:pt x="47" y="36"/>
                  </a:cubicBezTo>
                  <a:cubicBezTo>
                    <a:pt x="46" y="35"/>
                    <a:pt x="48" y="37"/>
                    <a:pt x="47" y="3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09" name="Freeform 683">
              <a:extLst>
                <a:ext uri="{FF2B5EF4-FFF2-40B4-BE49-F238E27FC236}">
                  <a16:creationId xmlns:a16="http://schemas.microsoft.com/office/drawing/2014/main" id="{17F7AF39-23E5-7D42-AB10-F8F1E5B0FBDB}"/>
                </a:ext>
              </a:extLst>
            </p:cNvPr>
            <p:cNvSpPr>
              <a:spLocks/>
            </p:cNvSpPr>
            <p:nvPr/>
          </p:nvSpPr>
          <p:spPr bwMode="auto">
            <a:xfrm>
              <a:off x="12872168" y="6946541"/>
              <a:ext cx="885351" cy="337667"/>
            </a:xfrm>
            <a:custGeom>
              <a:avLst/>
              <a:gdLst>
                <a:gd name="T0" fmla="*/ 52 w 95"/>
                <a:gd name="T1" fmla="*/ 36 h 36"/>
                <a:gd name="T2" fmla="*/ 54 w 95"/>
                <a:gd name="T3" fmla="*/ 33 h 36"/>
                <a:gd name="T4" fmla="*/ 55 w 95"/>
                <a:gd name="T5" fmla="*/ 31 h 36"/>
                <a:gd name="T6" fmla="*/ 60 w 95"/>
                <a:gd name="T7" fmla="*/ 31 h 36"/>
                <a:gd name="T8" fmla="*/ 64 w 95"/>
                <a:gd name="T9" fmla="*/ 31 h 36"/>
                <a:gd name="T10" fmla="*/ 75 w 95"/>
                <a:gd name="T11" fmla="*/ 29 h 36"/>
                <a:gd name="T12" fmla="*/ 85 w 95"/>
                <a:gd name="T13" fmla="*/ 28 h 36"/>
                <a:gd name="T14" fmla="*/ 90 w 95"/>
                <a:gd name="T15" fmla="*/ 28 h 36"/>
                <a:gd name="T16" fmla="*/ 92 w 95"/>
                <a:gd name="T17" fmla="*/ 30 h 36"/>
                <a:gd name="T18" fmla="*/ 94 w 95"/>
                <a:gd name="T19" fmla="*/ 28 h 36"/>
                <a:gd name="T20" fmla="*/ 92 w 95"/>
                <a:gd name="T21" fmla="*/ 24 h 36"/>
                <a:gd name="T22" fmla="*/ 92 w 95"/>
                <a:gd name="T23" fmla="*/ 22 h 36"/>
                <a:gd name="T24" fmla="*/ 91 w 95"/>
                <a:gd name="T25" fmla="*/ 17 h 36"/>
                <a:gd name="T26" fmla="*/ 93 w 95"/>
                <a:gd name="T27" fmla="*/ 14 h 36"/>
                <a:gd name="T28" fmla="*/ 89 w 95"/>
                <a:gd name="T29" fmla="*/ 8 h 36"/>
                <a:gd name="T30" fmla="*/ 83 w 95"/>
                <a:gd name="T31" fmla="*/ 3 h 36"/>
                <a:gd name="T32" fmla="*/ 80 w 95"/>
                <a:gd name="T33" fmla="*/ 3 h 36"/>
                <a:gd name="T34" fmla="*/ 78 w 95"/>
                <a:gd name="T35" fmla="*/ 3 h 36"/>
                <a:gd name="T36" fmla="*/ 73 w 95"/>
                <a:gd name="T37" fmla="*/ 6 h 36"/>
                <a:gd name="T38" fmla="*/ 63 w 95"/>
                <a:gd name="T39" fmla="*/ 6 h 36"/>
                <a:gd name="T40" fmla="*/ 58 w 95"/>
                <a:gd name="T41" fmla="*/ 6 h 36"/>
                <a:gd name="T42" fmla="*/ 54 w 95"/>
                <a:gd name="T43" fmla="*/ 4 h 36"/>
                <a:gd name="T44" fmla="*/ 50 w 95"/>
                <a:gd name="T45" fmla="*/ 2 h 36"/>
                <a:gd name="T46" fmla="*/ 46 w 95"/>
                <a:gd name="T47" fmla="*/ 0 h 36"/>
                <a:gd name="T48" fmla="*/ 37 w 95"/>
                <a:gd name="T49" fmla="*/ 0 h 36"/>
                <a:gd name="T50" fmla="*/ 29 w 95"/>
                <a:gd name="T51" fmla="*/ 4 h 36"/>
                <a:gd name="T52" fmla="*/ 18 w 95"/>
                <a:gd name="T53" fmla="*/ 5 h 36"/>
                <a:gd name="T54" fmla="*/ 16 w 95"/>
                <a:gd name="T55" fmla="*/ 6 h 36"/>
                <a:gd name="T56" fmla="*/ 18 w 95"/>
                <a:gd name="T57" fmla="*/ 7 h 36"/>
                <a:gd name="T58" fmla="*/ 15 w 95"/>
                <a:gd name="T59" fmla="*/ 8 h 36"/>
                <a:gd name="T60" fmla="*/ 13 w 95"/>
                <a:gd name="T61" fmla="*/ 9 h 36"/>
                <a:gd name="T62" fmla="*/ 4 w 95"/>
                <a:gd name="T63" fmla="*/ 9 h 36"/>
                <a:gd name="T64" fmla="*/ 3 w 95"/>
                <a:gd name="T65" fmla="*/ 11 h 36"/>
                <a:gd name="T66" fmla="*/ 3 w 95"/>
                <a:gd name="T67" fmla="*/ 15 h 36"/>
                <a:gd name="T68" fmla="*/ 5 w 95"/>
                <a:gd name="T69" fmla="*/ 14 h 36"/>
                <a:gd name="T70" fmla="*/ 3 w 95"/>
                <a:gd name="T71" fmla="*/ 17 h 36"/>
                <a:gd name="T72" fmla="*/ 5 w 95"/>
                <a:gd name="T73" fmla="*/ 17 h 36"/>
                <a:gd name="T74" fmla="*/ 5 w 95"/>
                <a:gd name="T75" fmla="*/ 19 h 36"/>
                <a:gd name="T76" fmla="*/ 3 w 95"/>
                <a:gd name="T77" fmla="*/ 20 h 36"/>
                <a:gd name="T78" fmla="*/ 4 w 95"/>
                <a:gd name="T79" fmla="*/ 22 h 36"/>
                <a:gd name="T80" fmla="*/ 4 w 95"/>
                <a:gd name="T81" fmla="*/ 25 h 36"/>
                <a:gd name="T82" fmla="*/ 8 w 95"/>
                <a:gd name="T83" fmla="*/ 27 h 36"/>
                <a:gd name="T84" fmla="*/ 7 w 95"/>
                <a:gd name="T85" fmla="*/ 30 h 36"/>
                <a:gd name="T86" fmla="*/ 10 w 95"/>
                <a:gd name="T87" fmla="*/ 30 h 36"/>
                <a:gd name="T88" fmla="*/ 8 w 95"/>
                <a:gd name="T89" fmla="*/ 31 h 36"/>
                <a:gd name="T90" fmla="*/ 10 w 95"/>
                <a:gd name="T91" fmla="*/ 31 h 36"/>
                <a:gd name="T92" fmla="*/ 9 w 95"/>
                <a:gd name="T93" fmla="*/ 34 h 36"/>
                <a:gd name="T94" fmla="*/ 11 w 95"/>
                <a:gd name="T95" fmla="*/ 35 h 36"/>
                <a:gd name="T96" fmla="*/ 12 w 95"/>
                <a:gd name="T97" fmla="*/ 31 h 36"/>
                <a:gd name="T98" fmla="*/ 16 w 95"/>
                <a:gd name="T99" fmla="*/ 32 h 36"/>
                <a:gd name="T100" fmla="*/ 22 w 95"/>
                <a:gd name="T101" fmla="*/ 33 h 36"/>
                <a:gd name="T102" fmla="*/ 27 w 95"/>
                <a:gd name="T103" fmla="*/ 31 h 36"/>
                <a:gd name="T104" fmla="*/ 35 w 95"/>
                <a:gd name="T105" fmla="*/ 35 h 36"/>
                <a:gd name="T106" fmla="*/ 42 w 95"/>
                <a:gd name="T107" fmla="*/ 32 h 36"/>
                <a:gd name="T108" fmla="*/ 44 w 95"/>
                <a:gd name="T109" fmla="*/ 30 h 36"/>
                <a:gd name="T110" fmla="*/ 48 w 95"/>
                <a:gd name="T111" fmla="*/ 31 h 36"/>
                <a:gd name="T112" fmla="*/ 50 w 95"/>
                <a:gd name="T113" fmla="*/ 33 h 36"/>
                <a:gd name="T114" fmla="*/ 50 w 95"/>
                <a:gd name="T115" fmla="*/ 35 h 36"/>
                <a:gd name="T116" fmla="*/ 52 w 95"/>
                <a:gd name="T117" fmla="*/ 36 h 36"/>
                <a:gd name="T118" fmla="*/ 52 w 95"/>
                <a:gd name="T119"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5" h="36">
                  <a:moveTo>
                    <a:pt x="52" y="36"/>
                  </a:moveTo>
                  <a:cubicBezTo>
                    <a:pt x="53" y="35"/>
                    <a:pt x="54" y="33"/>
                    <a:pt x="54" y="33"/>
                  </a:cubicBezTo>
                  <a:cubicBezTo>
                    <a:pt x="53" y="31"/>
                    <a:pt x="54" y="30"/>
                    <a:pt x="55" y="31"/>
                  </a:cubicBezTo>
                  <a:cubicBezTo>
                    <a:pt x="57" y="32"/>
                    <a:pt x="58" y="31"/>
                    <a:pt x="60" y="31"/>
                  </a:cubicBezTo>
                  <a:cubicBezTo>
                    <a:pt x="62" y="30"/>
                    <a:pt x="62" y="30"/>
                    <a:pt x="64" y="31"/>
                  </a:cubicBezTo>
                  <a:cubicBezTo>
                    <a:pt x="68" y="31"/>
                    <a:pt x="71" y="29"/>
                    <a:pt x="75" y="29"/>
                  </a:cubicBezTo>
                  <a:cubicBezTo>
                    <a:pt x="78" y="29"/>
                    <a:pt x="82" y="29"/>
                    <a:pt x="85" y="28"/>
                  </a:cubicBezTo>
                  <a:cubicBezTo>
                    <a:pt x="87" y="27"/>
                    <a:pt x="87" y="29"/>
                    <a:pt x="90" y="28"/>
                  </a:cubicBezTo>
                  <a:cubicBezTo>
                    <a:pt x="92" y="27"/>
                    <a:pt x="91" y="29"/>
                    <a:pt x="92" y="30"/>
                  </a:cubicBezTo>
                  <a:cubicBezTo>
                    <a:pt x="93" y="31"/>
                    <a:pt x="95" y="29"/>
                    <a:pt x="94" y="28"/>
                  </a:cubicBezTo>
                  <a:cubicBezTo>
                    <a:pt x="93" y="27"/>
                    <a:pt x="95" y="25"/>
                    <a:pt x="92" y="24"/>
                  </a:cubicBezTo>
                  <a:cubicBezTo>
                    <a:pt x="91" y="23"/>
                    <a:pt x="93" y="23"/>
                    <a:pt x="92" y="22"/>
                  </a:cubicBezTo>
                  <a:cubicBezTo>
                    <a:pt x="92" y="20"/>
                    <a:pt x="91" y="19"/>
                    <a:pt x="91" y="17"/>
                  </a:cubicBezTo>
                  <a:cubicBezTo>
                    <a:pt x="91" y="16"/>
                    <a:pt x="93" y="14"/>
                    <a:pt x="93" y="14"/>
                  </a:cubicBezTo>
                  <a:cubicBezTo>
                    <a:pt x="92" y="12"/>
                    <a:pt x="90" y="11"/>
                    <a:pt x="89" y="8"/>
                  </a:cubicBezTo>
                  <a:cubicBezTo>
                    <a:pt x="87" y="5"/>
                    <a:pt x="87" y="4"/>
                    <a:pt x="83" y="3"/>
                  </a:cubicBezTo>
                  <a:cubicBezTo>
                    <a:pt x="82" y="3"/>
                    <a:pt x="81" y="3"/>
                    <a:pt x="80" y="3"/>
                  </a:cubicBezTo>
                  <a:cubicBezTo>
                    <a:pt x="78" y="2"/>
                    <a:pt x="79" y="3"/>
                    <a:pt x="78" y="3"/>
                  </a:cubicBezTo>
                  <a:cubicBezTo>
                    <a:pt x="76" y="5"/>
                    <a:pt x="74" y="5"/>
                    <a:pt x="73" y="6"/>
                  </a:cubicBezTo>
                  <a:cubicBezTo>
                    <a:pt x="70" y="7"/>
                    <a:pt x="66" y="6"/>
                    <a:pt x="63" y="6"/>
                  </a:cubicBezTo>
                  <a:cubicBezTo>
                    <a:pt x="61" y="6"/>
                    <a:pt x="59" y="6"/>
                    <a:pt x="58" y="6"/>
                  </a:cubicBezTo>
                  <a:cubicBezTo>
                    <a:pt x="56" y="5"/>
                    <a:pt x="56" y="4"/>
                    <a:pt x="54" y="4"/>
                  </a:cubicBezTo>
                  <a:cubicBezTo>
                    <a:pt x="52" y="4"/>
                    <a:pt x="51" y="3"/>
                    <a:pt x="50" y="2"/>
                  </a:cubicBezTo>
                  <a:cubicBezTo>
                    <a:pt x="49" y="2"/>
                    <a:pt x="45" y="0"/>
                    <a:pt x="46" y="0"/>
                  </a:cubicBezTo>
                  <a:cubicBezTo>
                    <a:pt x="44" y="1"/>
                    <a:pt x="39" y="0"/>
                    <a:pt x="37" y="0"/>
                  </a:cubicBezTo>
                  <a:cubicBezTo>
                    <a:pt x="34" y="0"/>
                    <a:pt x="31" y="3"/>
                    <a:pt x="29" y="4"/>
                  </a:cubicBezTo>
                  <a:cubicBezTo>
                    <a:pt x="26" y="6"/>
                    <a:pt x="21" y="4"/>
                    <a:pt x="18" y="5"/>
                  </a:cubicBezTo>
                  <a:cubicBezTo>
                    <a:pt x="17" y="5"/>
                    <a:pt x="16" y="5"/>
                    <a:pt x="16" y="6"/>
                  </a:cubicBezTo>
                  <a:cubicBezTo>
                    <a:pt x="16" y="6"/>
                    <a:pt x="18" y="6"/>
                    <a:pt x="18" y="7"/>
                  </a:cubicBezTo>
                  <a:cubicBezTo>
                    <a:pt x="18" y="7"/>
                    <a:pt x="15" y="7"/>
                    <a:pt x="15" y="8"/>
                  </a:cubicBezTo>
                  <a:cubicBezTo>
                    <a:pt x="15" y="9"/>
                    <a:pt x="15" y="9"/>
                    <a:pt x="13" y="9"/>
                  </a:cubicBezTo>
                  <a:cubicBezTo>
                    <a:pt x="10" y="9"/>
                    <a:pt x="7" y="9"/>
                    <a:pt x="4" y="9"/>
                  </a:cubicBezTo>
                  <a:cubicBezTo>
                    <a:pt x="2" y="9"/>
                    <a:pt x="3" y="10"/>
                    <a:pt x="3" y="11"/>
                  </a:cubicBezTo>
                  <a:cubicBezTo>
                    <a:pt x="2" y="13"/>
                    <a:pt x="0" y="14"/>
                    <a:pt x="3" y="15"/>
                  </a:cubicBezTo>
                  <a:cubicBezTo>
                    <a:pt x="3" y="15"/>
                    <a:pt x="5" y="14"/>
                    <a:pt x="5" y="14"/>
                  </a:cubicBezTo>
                  <a:cubicBezTo>
                    <a:pt x="5" y="15"/>
                    <a:pt x="3" y="17"/>
                    <a:pt x="3" y="17"/>
                  </a:cubicBezTo>
                  <a:cubicBezTo>
                    <a:pt x="4" y="18"/>
                    <a:pt x="4" y="17"/>
                    <a:pt x="5" y="17"/>
                  </a:cubicBezTo>
                  <a:cubicBezTo>
                    <a:pt x="5" y="17"/>
                    <a:pt x="5" y="19"/>
                    <a:pt x="5" y="19"/>
                  </a:cubicBezTo>
                  <a:cubicBezTo>
                    <a:pt x="7" y="22"/>
                    <a:pt x="4" y="20"/>
                    <a:pt x="3" y="20"/>
                  </a:cubicBezTo>
                  <a:cubicBezTo>
                    <a:pt x="3" y="20"/>
                    <a:pt x="2" y="23"/>
                    <a:pt x="4" y="22"/>
                  </a:cubicBezTo>
                  <a:cubicBezTo>
                    <a:pt x="6" y="22"/>
                    <a:pt x="4" y="24"/>
                    <a:pt x="4" y="25"/>
                  </a:cubicBezTo>
                  <a:cubicBezTo>
                    <a:pt x="4" y="26"/>
                    <a:pt x="7" y="26"/>
                    <a:pt x="8" y="27"/>
                  </a:cubicBezTo>
                  <a:cubicBezTo>
                    <a:pt x="9" y="28"/>
                    <a:pt x="7" y="30"/>
                    <a:pt x="7" y="30"/>
                  </a:cubicBezTo>
                  <a:cubicBezTo>
                    <a:pt x="8" y="30"/>
                    <a:pt x="9" y="28"/>
                    <a:pt x="10" y="30"/>
                  </a:cubicBezTo>
                  <a:cubicBezTo>
                    <a:pt x="10" y="31"/>
                    <a:pt x="8" y="31"/>
                    <a:pt x="8" y="31"/>
                  </a:cubicBezTo>
                  <a:cubicBezTo>
                    <a:pt x="8" y="31"/>
                    <a:pt x="10" y="31"/>
                    <a:pt x="10" y="31"/>
                  </a:cubicBezTo>
                  <a:cubicBezTo>
                    <a:pt x="11" y="32"/>
                    <a:pt x="10" y="33"/>
                    <a:pt x="9" y="34"/>
                  </a:cubicBezTo>
                  <a:cubicBezTo>
                    <a:pt x="9" y="35"/>
                    <a:pt x="11" y="36"/>
                    <a:pt x="11" y="35"/>
                  </a:cubicBezTo>
                  <a:cubicBezTo>
                    <a:pt x="12" y="34"/>
                    <a:pt x="11" y="32"/>
                    <a:pt x="12" y="31"/>
                  </a:cubicBezTo>
                  <a:cubicBezTo>
                    <a:pt x="13" y="30"/>
                    <a:pt x="15" y="32"/>
                    <a:pt x="16" y="32"/>
                  </a:cubicBezTo>
                  <a:cubicBezTo>
                    <a:pt x="18" y="33"/>
                    <a:pt x="20" y="35"/>
                    <a:pt x="22" y="33"/>
                  </a:cubicBezTo>
                  <a:cubicBezTo>
                    <a:pt x="25" y="32"/>
                    <a:pt x="23" y="29"/>
                    <a:pt x="27" y="31"/>
                  </a:cubicBezTo>
                  <a:cubicBezTo>
                    <a:pt x="29" y="33"/>
                    <a:pt x="32" y="35"/>
                    <a:pt x="35" y="35"/>
                  </a:cubicBezTo>
                  <a:cubicBezTo>
                    <a:pt x="37" y="34"/>
                    <a:pt x="40" y="33"/>
                    <a:pt x="42" y="32"/>
                  </a:cubicBezTo>
                  <a:cubicBezTo>
                    <a:pt x="43" y="31"/>
                    <a:pt x="43" y="30"/>
                    <a:pt x="44" y="30"/>
                  </a:cubicBezTo>
                  <a:cubicBezTo>
                    <a:pt x="46" y="31"/>
                    <a:pt x="47" y="32"/>
                    <a:pt x="48" y="31"/>
                  </a:cubicBezTo>
                  <a:cubicBezTo>
                    <a:pt x="51" y="30"/>
                    <a:pt x="51" y="31"/>
                    <a:pt x="50" y="33"/>
                  </a:cubicBezTo>
                  <a:cubicBezTo>
                    <a:pt x="50" y="34"/>
                    <a:pt x="52" y="34"/>
                    <a:pt x="50" y="35"/>
                  </a:cubicBezTo>
                  <a:cubicBezTo>
                    <a:pt x="51" y="36"/>
                    <a:pt x="51" y="36"/>
                    <a:pt x="52" y="36"/>
                  </a:cubicBezTo>
                  <a:cubicBezTo>
                    <a:pt x="53" y="35"/>
                    <a:pt x="51" y="36"/>
                    <a:pt x="52" y="3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10" name="Freeform 684">
              <a:extLst>
                <a:ext uri="{FF2B5EF4-FFF2-40B4-BE49-F238E27FC236}">
                  <a16:creationId xmlns:a16="http://schemas.microsoft.com/office/drawing/2014/main" id="{F40365E9-C4DA-7044-B83F-91E9957A0A4A}"/>
                </a:ext>
              </a:extLst>
            </p:cNvPr>
            <p:cNvSpPr>
              <a:spLocks/>
            </p:cNvSpPr>
            <p:nvPr/>
          </p:nvSpPr>
          <p:spPr bwMode="auto">
            <a:xfrm>
              <a:off x="13273442" y="7481712"/>
              <a:ext cx="980892" cy="786831"/>
            </a:xfrm>
            <a:custGeom>
              <a:avLst/>
              <a:gdLst>
                <a:gd name="T0" fmla="*/ 65 w 105"/>
                <a:gd name="T1" fmla="*/ 20 h 84"/>
                <a:gd name="T2" fmla="*/ 61 w 105"/>
                <a:gd name="T3" fmla="*/ 17 h 84"/>
                <a:gd name="T4" fmla="*/ 52 w 105"/>
                <a:gd name="T5" fmla="*/ 17 h 84"/>
                <a:gd name="T6" fmla="*/ 48 w 105"/>
                <a:gd name="T7" fmla="*/ 15 h 84"/>
                <a:gd name="T8" fmla="*/ 40 w 105"/>
                <a:gd name="T9" fmla="*/ 8 h 84"/>
                <a:gd name="T10" fmla="*/ 27 w 105"/>
                <a:gd name="T11" fmla="*/ 1 h 84"/>
                <a:gd name="T12" fmla="*/ 21 w 105"/>
                <a:gd name="T13" fmla="*/ 1 h 84"/>
                <a:gd name="T14" fmla="*/ 13 w 105"/>
                <a:gd name="T15" fmla="*/ 3 h 84"/>
                <a:gd name="T16" fmla="*/ 17 w 105"/>
                <a:gd name="T17" fmla="*/ 9 h 84"/>
                <a:gd name="T18" fmla="*/ 13 w 105"/>
                <a:gd name="T19" fmla="*/ 12 h 84"/>
                <a:gd name="T20" fmla="*/ 10 w 105"/>
                <a:gd name="T21" fmla="*/ 12 h 84"/>
                <a:gd name="T22" fmla="*/ 9 w 105"/>
                <a:gd name="T23" fmla="*/ 14 h 84"/>
                <a:gd name="T24" fmla="*/ 2 w 105"/>
                <a:gd name="T25" fmla="*/ 14 h 84"/>
                <a:gd name="T26" fmla="*/ 1 w 105"/>
                <a:gd name="T27" fmla="*/ 19 h 84"/>
                <a:gd name="T28" fmla="*/ 3 w 105"/>
                <a:gd name="T29" fmla="*/ 22 h 84"/>
                <a:gd name="T30" fmla="*/ 8 w 105"/>
                <a:gd name="T31" fmla="*/ 31 h 84"/>
                <a:gd name="T32" fmla="*/ 12 w 105"/>
                <a:gd name="T33" fmla="*/ 38 h 84"/>
                <a:gd name="T34" fmla="*/ 15 w 105"/>
                <a:gd name="T35" fmla="*/ 42 h 84"/>
                <a:gd name="T36" fmla="*/ 20 w 105"/>
                <a:gd name="T37" fmla="*/ 46 h 84"/>
                <a:gd name="T38" fmla="*/ 22 w 105"/>
                <a:gd name="T39" fmla="*/ 53 h 84"/>
                <a:gd name="T40" fmla="*/ 23 w 105"/>
                <a:gd name="T41" fmla="*/ 59 h 84"/>
                <a:gd name="T42" fmla="*/ 31 w 105"/>
                <a:gd name="T43" fmla="*/ 67 h 84"/>
                <a:gd name="T44" fmla="*/ 36 w 105"/>
                <a:gd name="T45" fmla="*/ 76 h 84"/>
                <a:gd name="T46" fmla="*/ 40 w 105"/>
                <a:gd name="T47" fmla="*/ 81 h 84"/>
                <a:gd name="T48" fmla="*/ 41 w 105"/>
                <a:gd name="T49" fmla="*/ 84 h 84"/>
                <a:gd name="T50" fmla="*/ 43 w 105"/>
                <a:gd name="T51" fmla="*/ 81 h 84"/>
                <a:gd name="T52" fmla="*/ 50 w 105"/>
                <a:gd name="T53" fmla="*/ 79 h 84"/>
                <a:gd name="T54" fmla="*/ 60 w 105"/>
                <a:gd name="T55" fmla="*/ 80 h 84"/>
                <a:gd name="T56" fmla="*/ 66 w 105"/>
                <a:gd name="T57" fmla="*/ 77 h 84"/>
                <a:gd name="T58" fmla="*/ 76 w 105"/>
                <a:gd name="T59" fmla="*/ 72 h 84"/>
                <a:gd name="T60" fmla="*/ 94 w 105"/>
                <a:gd name="T61" fmla="*/ 68 h 84"/>
                <a:gd name="T62" fmla="*/ 102 w 105"/>
                <a:gd name="T63" fmla="*/ 66 h 84"/>
                <a:gd name="T64" fmla="*/ 104 w 105"/>
                <a:gd name="T65" fmla="*/ 61 h 84"/>
                <a:gd name="T66" fmla="*/ 105 w 105"/>
                <a:gd name="T67" fmla="*/ 56 h 84"/>
                <a:gd name="T68" fmla="*/ 103 w 105"/>
                <a:gd name="T69" fmla="*/ 51 h 84"/>
                <a:gd name="T70" fmla="*/ 93 w 105"/>
                <a:gd name="T71" fmla="*/ 50 h 84"/>
                <a:gd name="T72" fmla="*/ 88 w 105"/>
                <a:gd name="T73" fmla="*/ 47 h 84"/>
                <a:gd name="T74" fmla="*/ 81 w 105"/>
                <a:gd name="T75" fmla="*/ 39 h 84"/>
                <a:gd name="T76" fmla="*/ 77 w 105"/>
                <a:gd name="T77" fmla="*/ 34 h 84"/>
                <a:gd name="T78" fmla="*/ 77 w 105"/>
                <a:gd name="T79" fmla="*/ 29 h 84"/>
                <a:gd name="T80" fmla="*/ 74 w 105"/>
                <a:gd name="T81" fmla="*/ 27 h 84"/>
                <a:gd name="T82" fmla="*/ 70 w 105"/>
                <a:gd name="T83" fmla="*/ 22 h 84"/>
                <a:gd name="T84" fmla="*/ 65 w 105"/>
                <a:gd name="T85" fmla="*/ 2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5" h="84">
                  <a:moveTo>
                    <a:pt x="65" y="20"/>
                  </a:moveTo>
                  <a:cubicBezTo>
                    <a:pt x="64" y="17"/>
                    <a:pt x="64" y="17"/>
                    <a:pt x="61" y="17"/>
                  </a:cubicBezTo>
                  <a:cubicBezTo>
                    <a:pt x="58" y="17"/>
                    <a:pt x="55" y="17"/>
                    <a:pt x="52" y="17"/>
                  </a:cubicBezTo>
                  <a:cubicBezTo>
                    <a:pt x="50" y="17"/>
                    <a:pt x="49" y="15"/>
                    <a:pt x="48" y="15"/>
                  </a:cubicBezTo>
                  <a:cubicBezTo>
                    <a:pt x="45" y="12"/>
                    <a:pt x="42" y="10"/>
                    <a:pt x="40" y="8"/>
                  </a:cubicBezTo>
                  <a:cubicBezTo>
                    <a:pt x="36" y="5"/>
                    <a:pt x="32" y="2"/>
                    <a:pt x="27" y="1"/>
                  </a:cubicBezTo>
                  <a:cubicBezTo>
                    <a:pt x="25" y="0"/>
                    <a:pt x="24" y="0"/>
                    <a:pt x="21" y="1"/>
                  </a:cubicBezTo>
                  <a:cubicBezTo>
                    <a:pt x="19" y="1"/>
                    <a:pt x="16" y="2"/>
                    <a:pt x="13" y="3"/>
                  </a:cubicBezTo>
                  <a:cubicBezTo>
                    <a:pt x="14" y="5"/>
                    <a:pt x="17" y="7"/>
                    <a:pt x="17" y="9"/>
                  </a:cubicBezTo>
                  <a:cubicBezTo>
                    <a:pt x="17" y="11"/>
                    <a:pt x="14" y="12"/>
                    <a:pt x="13" y="12"/>
                  </a:cubicBezTo>
                  <a:cubicBezTo>
                    <a:pt x="12" y="13"/>
                    <a:pt x="11" y="12"/>
                    <a:pt x="10" y="12"/>
                  </a:cubicBezTo>
                  <a:cubicBezTo>
                    <a:pt x="9" y="13"/>
                    <a:pt x="9" y="14"/>
                    <a:pt x="9" y="14"/>
                  </a:cubicBezTo>
                  <a:cubicBezTo>
                    <a:pt x="7" y="17"/>
                    <a:pt x="3" y="15"/>
                    <a:pt x="2" y="14"/>
                  </a:cubicBezTo>
                  <a:cubicBezTo>
                    <a:pt x="1" y="16"/>
                    <a:pt x="1" y="17"/>
                    <a:pt x="1" y="19"/>
                  </a:cubicBezTo>
                  <a:cubicBezTo>
                    <a:pt x="0" y="22"/>
                    <a:pt x="1" y="21"/>
                    <a:pt x="3" y="22"/>
                  </a:cubicBezTo>
                  <a:cubicBezTo>
                    <a:pt x="5" y="24"/>
                    <a:pt x="7" y="28"/>
                    <a:pt x="8" y="31"/>
                  </a:cubicBezTo>
                  <a:cubicBezTo>
                    <a:pt x="10" y="33"/>
                    <a:pt x="11" y="35"/>
                    <a:pt x="12" y="38"/>
                  </a:cubicBezTo>
                  <a:cubicBezTo>
                    <a:pt x="13" y="40"/>
                    <a:pt x="14" y="41"/>
                    <a:pt x="15" y="42"/>
                  </a:cubicBezTo>
                  <a:cubicBezTo>
                    <a:pt x="17" y="44"/>
                    <a:pt x="19" y="44"/>
                    <a:pt x="20" y="46"/>
                  </a:cubicBezTo>
                  <a:cubicBezTo>
                    <a:pt x="21" y="48"/>
                    <a:pt x="22" y="50"/>
                    <a:pt x="22" y="53"/>
                  </a:cubicBezTo>
                  <a:cubicBezTo>
                    <a:pt x="23" y="55"/>
                    <a:pt x="22" y="57"/>
                    <a:pt x="23" y="59"/>
                  </a:cubicBezTo>
                  <a:cubicBezTo>
                    <a:pt x="25" y="63"/>
                    <a:pt x="29" y="64"/>
                    <a:pt x="31" y="67"/>
                  </a:cubicBezTo>
                  <a:cubicBezTo>
                    <a:pt x="33" y="70"/>
                    <a:pt x="34" y="74"/>
                    <a:pt x="36" y="76"/>
                  </a:cubicBezTo>
                  <a:cubicBezTo>
                    <a:pt x="37" y="78"/>
                    <a:pt x="39" y="80"/>
                    <a:pt x="40" y="81"/>
                  </a:cubicBezTo>
                  <a:cubicBezTo>
                    <a:pt x="40" y="82"/>
                    <a:pt x="40" y="84"/>
                    <a:pt x="41" y="84"/>
                  </a:cubicBezTo>
                  <a:cubicBezTo>
                    <a:pt x="43" y="84"/>
                    <a:pt x="42" y="82"/>
                    <a:pt x="43" y="81"/>
                  </a:cubicBezTo>
                  <a:cubicBezTo>
                    <a:pt x="43" y="78"/>
                    <a:pt x="48" y="79"/>
                    <a:pt x="50" y="79"/>
                  </a:cubicBezTo>
                  <a:cubicBezTo>
                    <a:pt x="53" y="79"/>
                    <a:pt x="58" y="78"/>
                    <a:pt x="60" y="80"/>
                  </a:cubicBezTo>
                  <a:cubicBezTo>
                    <a:pt x="63" y="81"/>
                    <a:pt x="64" y="79"/>
                    <a:pt x="66" y="77"/>
                  </a:cubicBezTo>
                  <a:cubicBezTo>
                    <a:pt x="69" y="73"/>
                    <a:pt x="72" y="73"/>
                    <a:pt x="76" y="72"/>
                  </a:cubicBezTo>
                  <a:cubicBezTo>
                    <a:pt x="82" y="72"/>
                    <a:pt x="88" y="70"/>
                    <a:pt x="94" y="68"/>
                  </a:cubicBezTo>
                  <a:cubicBezTo>
                    <a:pt x="96" y="67"/>
                    <a:pt x="99" y="66"/>
                    <a:pt x="102" y="66"/>
                  </a:cubicBezTo>
                  <a:cubicBezTo>
                    <a:pt x="103" y="65"/>
                    <a:pt x="103" y="63"/>
                    <a:pt x="104" y="61"/>
                  </a:cubicBezTo>
                  <a:cubicBezTo>
                    <a:pt x="104" y="60"/>
                    <a:pt x="105" y="58"/>
                    <a:pt x="105" y="56"/>
                  </a:cubicBezTo>
                  <a:cubicBezTo>
                    <a:pt x="105" y="55"/>
                    <a:pt x="104" y="52"/>
                    <a:pt x="103" y="51"/>
                  </a:cubicBezTo>
                  <a:cubicBezTo>
                    <a:pt x="100" y="51"/>
                    <a:pt x="96" y="51"/>
                    <a:pt x="93" y="50"/>
                  </a:cubicBezTo>
                  <a:cubicBezTo>
                    <a:pt x="90" y="50"/>
                    <a:pt x="90" y="49"/>
                    <a:pt x="88" y="47"/>
                  </a:cubicBezTo>
                  <a:cubicBezTo>
                    <a:pt x="86" y="43"/>
                    <a:pt x="83" y="42"/>
                    <a:pt x="81" y="39"/>
                  </a:cubicBezTo>
                  <a:cubicBezTo>
                    <a:pt x="80" y="39"/>
                    <a:pt x="78" y="35"/>
                    <a:pt x="77" y="34"/>
                  </a:cubicBezTo>
                  <a:cubicBezTo>
                    <a:pt x="76" y="32"/>
                    <a:pt x="81" y="31"/>
                    <a:pt x="77" y="29"/>
                  </a:cubicBezTo>
                  <a:cubicBezTo>
                    <a:pt x="76" y="29"/>
                    <a:pt x="75" y="27"/>
                    <a:pt x="74" y="27"/>
                  </a:cubicBezTo>
                  <a:cubicBezTo>
                    <a:pt x="72" y="27"/>
                    <a:pt x="71" y="24"/>
                    <a:pt x="70" y="22"/>
                  </a:cubicBezTo>
                  <a:cubicBezTo>
                    <a:pt x="69" y="19"/>
                    <a:pt x="69" y="20"/>
                    <a:pt x="65" y="20"/>
                  </a:cubicBezTo>
                  <a:close/>
                </a:path>
              </a:pathLst>
            </a:custGeom>
            <a:solidFill>
              <a:schemeClr val="accent3"/>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11" name="Freeform 685">
              <a:extLst>
                <a:ext uri="{FF2B5EF4-FFF2-40B4-BE49-F238E27FC236}">
                  <a16:creationId xmlns:a16="http://schemas.microsoft.com/office/drawing/2014/main" id="{69049B53-0B62-BE4D-8CAD-2DDC72B55760}"/>
                </a:ext>
              </a:extLst>
            </p:cNvPr>
            <p:cNvSpPr>
              <a:spLocks/>
            </p:cNvSpPr>
            <p:nvPr/>
          </p:nvSpPr>
          <p:spPr bwMode="auto">
            <a:xfrm>
              <a:off x="13292551" y="7424369"/>
              <a:ext cx="194268" cy="207060"/>
            </a:xfrm>
            <a:custGeom>
              <a:avLst/>
              <a:gdLst>
                <a:gd name="T0" fmla="*/ 5 w 21"/>
                <a:gd name="T1" fmla="*/ 22 h 22"/>
                <a:gd name="T2" fmla="*/ 8 w 21"/>
                <a:gd name="T3" fmla="*/ 19 h 22"/>
                <a:gd name="T4" fmla="*/ 12 w 21"/>
                <a:gd name="T5" fmla="*/ 18 h 22"/>
                <a:gd name="T6" fmla="*/ 15 w 21"/>
                <a:gd name="T7" fmla="*/ 15 h 22"/>
                <a:gd name="T8" fmla="*/ 11 w 21"/>
                <a:gd name="T9" fmla="*/ 9 h 22"/>
                <a:gd name="T10" fmla="*/ 21 w 21"/>
                <a:gd name="T11" fmla="*/ 6 h 22"/>
                <a:gd name="T12" fmla="*/ 19 w 21"/>
                <a:gd name="T13" fmla="*/ 0 h 22"/>
                <a:gd name="T14" fmla="*/ 9 w 21"/>
                <a:gd name="T15" fmla="*/ 5 h 22"/>
                <a:gd name="T16" fmla="*/ 4 w 21"/>
                <a:gd name="T17" fmla="*/ 1 h 22"/>
                <a:gd name="T18" fmla="*/ 3 w 21"/>
                <a:gd name="T19" fmla="*/ 11 h 22"/>
                <a:gd name="T20" fmla="*/ 0 w 21"/>
                <a:gd name="T21" fmla="*/ 18 h 22"/>
                <a:gd name="T22" fmla="*/ 1 w 21"/>
                <a:gd name="T23" fmla="*/ 21 h 22"/>
                <a:gd name="T24" fmla="*/ 5 w 21"/>
                <a:gd name="T25"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1" h="22">
                  <a:moveTo>
                    <a:pt x="5" y="22"/>
                  </a:moveTo>
                  <a:cubicBezTo>
                    <a:pt x="7" y="22"/>
                    <a:pt x="7" y="19"/>
                    <a:pt x="8" y="19"/>
                  </a:cubicBezTo>
                  <a:cubicBezTo>
                    <a:pt x="9" y="17"/>
                    <a:pt x="11" y="18"/>
                    <a:pt x="12" y="18"/>
                  </a:cubicBezTo>
                  <a:cubicBezTo>
                    <a:pt x="13" y="17"/>
                    <a:pt x="16" y="16"/>
                    <a:pt x="15" y="15"/>
                  </a:cubicBezTo>
                  <a:cubicBezTo>
                    <a:pt x="14" y="13"/>
                    <a:pt x="13" y="11"/>
                    <a:pt x="11" y="9"/>
                  </a:cubicBezTo>
                  <a:cubicBezTo>
                    <a:pt x="15" y="8"/>
                    <a:pt x="18" y="7"/>
                    <a:pt x="21" y="6"/>
                  </a:cubicBezTo>
                  <a:cubicBezTo>
                    <a:pt x="21" y="4"/>
                    <a:pt x="20" y="2"/>
                    <a:pt x="19" y="0"/>
                  </a:cubicBezTo>
                  <a:cubicBezTo>
                    <a:pt x="16" y="1"/>
                    <a:pt x="12" y="5"/>
                    <a:pt x="9" y="5"/>
                  </a:cubicBezTo>
                  <a:cubicBezTo>
                    <a:pt x="7" y="5"/>
                    <a:pt x="4" y="3"/>
                    <a:pt x="4" y="1"/>
                  </a:cubicBezTo>
                  <a:cubicBezTo>
                    <a:pt x="3" y="5"/>
                    <a:pt x="3" y="8"/>
                    <a:pt x="3" y="11"/>
                  </a:cubicBezTo>
                  <a:cubicBezTo>
                    <a:pt x="2" y="13"/>
                    <a:pt x="0" y="16"/>
                    <a:pt x="0" y="18"/>
                  </a:cubicBezTo>
                  <a:cubicBezTo>
                    <a:pt x="0" y="20"/>
                    <a:pt x="0" y="20"/>
                    <a:pt x="1" y="21"/>
                  </a:cubicBezTo>
                  <a:cubicBezTo>
                    <a:pt x="3" y="21"/>
                    <a:pt x="4" y="22"/>
                    <a:pt x="5" y="2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12" name="Freeform 686">
              <a:extLst>
                <a:ext uri="{FF2B5EF4-FFF2-40B4-BE49-F238E27FC236}">
                  <a16:creationId xmlns:a16="http://schemas.microsoft.com/office/drawing/2014/main" id="{0108B7F9-57C9-CE41-AC35-C777B669655C}"/>
                </a:ext>
              </a:extLst>
            </p:cNvPr>
            <p:cNvSpPr>
              <a:spLocks/>
            </p:cNvSpPr>
            <p:nvPr/>
          </p:nvSpPr>
          <p:spPr bwMode="auto">
            <a:xfrm>
              <a:off x="13302106" y="7351105"/>
              <a:ext cx="73250" cy="82827"/>
            </a:xfrm>
            <a:custGeom>
              <a:avLst/>
              <a:gdLst>
                <a:gd name="T0" fmla="*/ 7 w 8"/>
                <a:gd name="T1" fmla="*/ 2 h 9"/>
                <a:gd name="T2" fmla="*/ 4 w 8"/>
                <a:gd name="T3" fmla="*/ 0 h 9"/>
                <a:gd name="T4" fmla="*/ 2 w 8"/>
                <a:gd name="T5" fmla="*/ 2 h 9"/>
                <a:gd name="T6" fmla="*/ 0 w 8"/>
                <a:gd name="T7" fmla="*/ 8 h 9"/>
                <a:gd name="T8" fmla="*/ 4 w 8"/>
                <a:gd name="T9" fmla="*/ 8 h 9"/>
                <a:gd name="T10" fmla="*/ 7 w 8"/>
                <a:gd name="T11" fmla="*/ 2 h 9"/>
              </a:gdLst>
              <a:ahLst/>
              <a:cxnLst>
                <a:cxn ang="0">
                  <a:pos x="T0" y="T1"/>
                </a:cxn>
                <a:cxn ang="0">
                  <a:pos x="T2" y="T3"/>
                </a:cxn>
                <a:cxn ang="0">
                  <a:pos x="T4" y="T5"/>
                </a:cxn>
                <a:cxn ang="0">
                  <a:pos x="T6" y="T7"/>
                </a:cxn>
                <a:cxn ang="0">
                  <a:pos x="T8" y="T9"/>
                </a:cxn>
                <a:cxn ang="0">
                  <a:pos x="T10" y="T11"/>
                </a:cxn>
              </a:cxnLst>
              <a:rect l="0" t="0" r="r" b="b"/>
              <a:pathLst>
                <a:path w="8" h="9">
                  <a:moveTo>
                    <a:pt x="7" y="2"/>
                  </a:moveTo>
                  <a:cubicBezTo>
                    <a:pt x="7" y="1"/>
                    <a:pt x="5" y="0"/>
                    <a:pt x="4" y="0"/>
                  </a:cubicBezTo>
                  <a:cubicBezTo>
                    <a:pt x="3" y="1"/>
                    <a:pt x="3" y="1"/>
                    <a:pt x="2" y="2"/>
                  </a:cubicBezTo>
                  <a:cubicBezTo>
                    <a:pt x="2" y="4"/>
                    <a:pt x="1" y="6"/>
                    <a:pt x="0" y="8"/>
                  </a:cubicBezTo>
                  <a:cubicBezTo>
                    <a:pt x="2" y="8"/>
                    <a:pt x="2" y="9"/>
                    <a:pt x="4" y="8"/>
                  </a:cubicBezTo>
                  <a:cubicBezTo>
                    <a:pt x="5" y="7"/>
                    <a:pt x="8" y="4"/>
                    <a:pt x="7"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13" name="Freeform 687">
              <a:extLst>
                <a:ext uri="{FF2B5EF4-FFF2-40B4-BE49-F238E27FC236}">
                  <a16:creationId xmlns:a16="http://schemas.microsoft.com/office/drawing/2014/main" id="{990404DD-943A-154E-AF18-60952A4D16A9}"/>
                </a:ext>
              </a:extLst>
            </p:cNvPr>
            <p:cNvSpPr>
              <a:spLocks/>
            </p:cNvSpPr>
            <p:nvPr/>
          </p:nvSpPr>
          <p:spPr bwMode="auto">
            <a:xfrm>
              <a:off x="13292551" y="7462599"/>
              <a:ext cx="28664" cy="66896"/>
            </a:xfrm>
            <a:custGeom>
              <a:avLst/>
              <a:gdLst>
                <a:gd name="T0" fmla="*/ 0 w 3"/>
                <a:gd name="T1" fmla="*/ 3 h 7"/>
                <a:gd name="T2" fmla="*/ 3 w 3"/>
                <a:gd name="T3" fmla="*/ 7 h 7"/>
                <a:gd name="T4" fmla="*/ 3 w 3"/>
                <a:gd name="T5" fmla="*/ 1 h 7"/>
                <a:gd name="T6" fmla="*/ 2 w 3"/>
                <a:gd name="T7" fmla="*/ 0 h 7"/>
                <a:gd name="T8" fmla="*/ 0 w 3"/>
                <a:gd name="T9" fmla="*/ 3 h 7"/>
              </a:gdLst>
              <a:ahLst/>
              <a:cxnLst>
                <a:cxn ang="0">
                  <a:pos x="T0" y="T1"/>
                </a:cxn>
                <a:cxn ang="0">
                  <a:pos x="T2" y="T3"/>
                </a:cxn>
                <a:cxn ang="0">
                  <a:pos x="T4" y="T5"/>
                </a:cxn>
                <a:cxn ang="0">
                  <a:pos x="T6" y="T7"/>
                </a:cxn>
                <a:cxn ang="0">
                  <a:pos x="T8" y="T9"/>
                </a:cxn>
              </a:cxnLst>
              <a:rect l="0" t="0" r="r" b="b"/>
              <a:pathLst>
                <a:path w="3" h="7">
                  <a:moveTo>
                    <a:pt x="0" y="3"/>
                  </a:moveTo>
                  <a:cubicBezTo>
                    <a:pt x="0" y="5"/>
                    <a:pt x="1" y="6"/>
                    <a:pt x="3" y="7"/>
                  </a:cubicBezTo>
                  <a:cubicBezTo>
                    <a:pt x="3" y="5"/>
                    <a:pt x="3" y="3"/>
                    <a:pt x="3" y="1"/>
                  </a:cubicBezTo>
                  <a:cubicBezTo>
                    <a:pt x="3" y="0"/>
                    <a:pt x="3" y="0"/>
                    <a:pt x="2" y="0"/>
                  </a:cubicBezTo>
                  <a:cubicBezTo>
                    <a:pt x="0" y="0"/>
                    <a:pt x="0" y="2"/>
                    <a:pt x="0"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14" name="Freeform 688">
              <a:extLst>
                <a:ext uri="{FF2B5EF4-FFF2-40B4-BE49-F238E27FC236}">
                  <a16:creationId xmlns:a16="http://schemas.microsoft.com/office/drawing/2014/main" id="{637D94EA-52F7-404D-B982-04C4D3920097}"/>
                </a:ext>
              </a:extLst>
            </p:cNvPr>
            <p:cNvSpPr>
              <a:spLocks/>
            </p:cNvSpPr>
            <p:nvPr/>
          </p:nvSpPr>
          <p:spPr bwMode="auto">
            <a:xfrm>
              <a:off x="13254336" y="7424369"/>
              <a:ext cx="76432" cy="245289"/>
            </a:xfrm>
            <a:custGeom>
              <a:avLst/>
              <a:gdLst>
                <a:gd name="T0" fmla="*/ 4 w 8"/>
                <a:gd name="T1" fmla="*/ 17 h 26"/>
                <a:gd name="T2" fmla="*/ 6 w 8"/>
                <a:gd name="T3" fmla="*/ 13 h 26"/>
                <a:gd name="T4" fmla="*/ 5 w 8"/>
                <a:gd name="T5" fmla="*/ 10 h 26"/>
                <a:gd name="T6" fmla="*/ 7 w 8"/>
                <a:gd name="T7" fmla="*/ 4 h 26"/>
                <a:gd name="T8" fmla="*/ 6 w 8"/>
                <a:gd name="T9" fmla="*/ 0 h 26"/>
                <a:gd name="T10" fmla="*/ 2 w 8"/>
                <a:gd name="T11" fmla="*/ 7 h 26"/>
                <a:gd name="T12" fmla="*/ 0 w 8"/>
                <a:gd name="T13" fmla="*/ 11 h 26"/>
                <a:gd name="T14" fmla="*/ 1 w 8"/>
                <a:gd name="T15" fmla="*/ 16 h 26"/>
                <a:gd name="T16" fmla="*/ 2 w 8"/>
                <a:gd name="T17" fmla="*/ 26 h 26"/>
                <a:gd name="T18" fmla="*/ 2 w 8"/>
                <a:gd name="T19" fmla="*/ 25 h 26"/>
                <a:gd name="T20" fmla="*/ 4 w 8"/>
                <a:gd name="T21" fmla="*/ 17 h 26"/>
                <a:gd name="T22" fmla="*/ 4 w 8"/>
                <a:gd name="T23" fmla="*/ 17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 h="26">
                  <a:moveTo>
                    <a:pt x="4" y="17"/>
                  </a:moveTo>
                  <a:cubicBezTo>
                    <a:pt x="4" y="16"/>
                    <a:pt x="5" y="15"/>
                    <a:pt x="6" y="13"/>
                  </a:cubicBezTo>
                  <a:cubicBezTo>
                    <a:pt x="7" y="11"/>
                    <a:pt x="6" y="12"/>
                    <a:pt x="5" y="10"/>
                  </a:cubicBezTo>
                  <a:cubicBezTo>
                    <a:pt x="3" y="8"/>
                    <a:pt x="4" y="3"/>
                    <a:pt x="7" y="4"/>
                  </a:cubicBezTo>
                  <a:cubicBezTo>
                    <a:pt x="8" y="1"/>
                    <a:pt x="8" y="1"/>
                    <a:pt x="6" y="0"/>
                  </a:cubicBezTo>
                  <a:cubicBezTo>
                    <a:pt x="4" y="0"/>
                    <a:pt x="3" y="5"/>
                    <a:pt x="2" y="7"/>
                  </a:cubicBezTo>
                  <a:cubicBezTo>
                    <a:pt x="1" y="8"/>
                    <a:pt x="0" y="9"/>
                    <a:pt x="0" y="11"/>
                  </a:cubicBezTo>
                  <a:cubicBezTo>
                    <a:pt x="0" y="12"/>
                    <a:pt x="1" y="14"/>
                    <a:pt x="1" y="16"/>
                  </a:cubicBezTo>
                  <a:cubicBezTo>
                    <a:pt x="1" y="19"/>
                    <a:pt x="2" y="22"/>
                    <a:pt x="2" y="26"/>
                  </a:cubicBezTo>
                  <a:cubicBezTo>
                    <a:pt x="2" y="25"/>
                    <a:pt x="2" y="25"/>
                    <a:pt x="2" y="25"/>
                  </a:cubicBezTo>
                  <a:cubicBezTo>
                    <a:pt x="3" y="23"/>
                    <a:pt x="3" y="20"/>
                    <a:pt x="4" y="17"/>
                  </a:cubicBezTo>
                  <a:cubicBezTo>
                    <a:pt x="4" y="16"/>
                    <a:pt x="4" y="18"/>
                    <a:pt x="4" y="1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15" name="Freeform 689">
              <a:extLst>
                <a:ext uri="{FF2B5EF4-FFF2-40B4-BE49-F238E27FC236}">
                  <a16:creationId xmlns:a16="http://schemas.microsoft.com/office/drawing/2014/main" id="{69FD4493-92E7-414F-9595-9BF324FB4E98}"/>
                </a:ext>
              </a:extLst>
            </p:cNvPr>
            <p:cNvSpPr>
              <a:spLocks/>
            </p:cNvSpPr>
            <p:nvPr/>
          </p:nvSpPr>
          <p:spPr bwMode="auto">
            <a:xfrm>
              <a:off x="14028220" y="7790708"/>
              <a:ext cx="47770" cy="73269"/>
            </a:xfrm>
            <a:custGeom>
              <a:avLst/>
              <a:gdLst>
                <a:gd name="T0" fmla="*/ 3 w 5"/>
                <a:gd name="T1" fmla="*/ 8 h 8"/>
                <a:gd name="T2" fmla="*/ 2 w 5"/>
                <a:gd name="T3" fmla="*/ 0 h 8"/>
                <a:gd name="T4" fmla="*/ 0 w 5"/>
                <a:gd name="T5" fmla="*/ 4 h 8"/>
                <a:gd name="T6" fmla="*/ 3 w 5"/>
                <a:gd name="T7" fmla="*/ 8 h 8"/>
                <a:gd name="T8" fmla="*/ 3 w 5"/>
                <a:gd name="T9" fmla="*/ 8 h 8"/>
              </a:gdLst>
              <a:ahLst/>
              <a:cxnLst>
                <a:cxn ang="0">
                  <a:pos x="T0" y="T1"/>
                </a:cxn>
                <a:cxn ang="0">
                  <a:pos x="T2" y="T3"/>
                </a:cxn>
                <a:cxn ang="0">
                  <a:pos x="T4" y="T5"/>
                </a:cxn>
                <a:cxn ang="0">
                  <a:pos x="T6" y="T7"/>
                </a:cxn>
                <a:cxn ang="0">
                  <a:pos x="T8" y="T9"/>
                </a:cxn>
              </a:cxnLst>
              <a:rect l="0" t="0" r="r" b="b"/>
              <a:pathLst>
                <a:path w="5" h="8">
                  <a:moveTo>
                    <a:pt x="3" y="8"/>
                  </a:moveTo>
                  <a:cubicBezTo>
                    <a:pt x="3" y="7"/>
                    <a:pt x="5" y="0"/>
                    <a:pt x="2" y="0"/>
                  </a:cubicBezTo>
                  <a:cubicBezTo>
                    <a:pt x="1" y="1"/>
                    <a:pt x="0" y="3"/>
                    <a:pt x="0" y="4"/>
                  </a:cubicBezTo>
                  <a:cubicBezTo>
                    <a:pt x="0" y="6"/>
                    <a:pt x="1" y="7"/>
                    <a:pt x="3" y="8"/>
                  </a:cubicBezTo>
                  <a:cubicBezTo>
                    <a:pt x="3" y="8"/>
                    <a:pt x="2" y="8"/>
                    <a:pt x="3" y="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16" name="Freeform 690">
              <a:extLst>
                <a:ext uri="{FF2B5EF4-FFF2-40B4-BE49-F238E27FC236}">
                  <a16:creationId xmlns:a16="http://schemas.microsoft.com/office/drawing/2014/main" id="{353D88F3-1A79-7949-9C68-DD7FB551AD5F}"/>
                </a:ext>
              </a:extLst>
            </p:cNvPr>
            <p:cNvSpPr>
              <a:spLocks/>
            </p:cNvSpPr>
            <p:nvPr/>
          </p:nvSpPr>
          <p:spPr bwMode="auto">
            <a:xfrm>
              <a:off x="13646057" y="8137935"/>
              <a:ext cx="496815" cy="315371"/>
            </a:xfrm>
            <a:custGeom>
              <a:avLst/>
              <a:gdLst>
                <a:gd name="T0" fmla="*/ 47 w 53"/>
                <a:gd name="T1" fmla="*/ 0 h 34"/>
                <a:gd name="T2" fmla="*/ 38 w 53"/>
                <a:gd name="T3" fmla="*/ 2 h 34"/>
                <a:gd name="T4" fmla="*/ 28 w 53"/>
                <a:gd name="T5" fmla="*/ 4 h 34"/>
                <a:gd name="T6" fmla="*/ 23 w 53"/>
                <a:gd name="T7" fmla="*/ 10 h 34"/>
                <a:gd name="T8" fmla="*/ 17 w 53"/>
                <a:gd name="T9" fmla="*/ 9 h 34"/>
                <a:gd name="T10" fmla="*/ 9 w 53"/>
                <a:gd name="T11" fmla="*/ 9 h 34"/>
                <a:gd name="T12" fmla="*/ 3 w 53"/>
                <a:gd name="T13" fmla="*/ 12 h 34"/>
                <a:gd name="T14" fmla="*/ 1 w 53"/>
                <a:gd name="T15" fmla="*/ 15 h 34"/>
                <a:gd name="T16" fmla="*/ 1 w 53"/>
                <a:gd name="T17" fmla="*/ 21 h 34"/>
                <a:gd name="T18" fmla="*/ 3 w 53"/>
                <a:gd name="T19" fmla="*/ 28 h 34"/>
                <a:gd name="T20" fmla="*/ 4 w 53"/>
                <a:gd name="T21" fmla="*/ 32 h 34"/>
                <a:gd name="T22" fmla="*/ 12 w 53"/>
                <a:gd name="T23" fmla="*/ 32 h 34"/>
                <a:gd name="T24" fmla="*/ 16 w 53"/>
                <a:gd name="T25" fmla="*/ 29 h 34"/>
                <a:gd name="T26" fmla="*/ 21 w 53"/>
                <a:gd name="T27" fmla="*/ 29 h 34"/>
                <a:gd name="T28" fmla="*/ 24 w 53"/>
                <a:gd name="T29" fmla="*/ 26 h 34"/>
                <a:gd name="T30" fmla="*/ 32 w 53"/>
                <a:gd name="T31" fmla="*/ 24 h 34"/>
                <a:gd name="T32" fmla="*/ 41 w 53"/>
                <a:gd name="T33" fmla="*/ 21 h 34"/>
                <a:gd name="T34" fmla="*/ 47 w 53"/>
                <a:gd name="T35" fmla="*/ 17 h 34"/>
                <a:gd name="T36" fmla="*/ 52 w 53"/>
                <a:gd name="T37" fmla="*/ 12 h 34"/>
                <a:gd name="T38" fmla="*/ 47 w 53"/>
                <a:gd name="T39"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3" h="34">
                  <a:moveTo>
                    <a:pt x="47" y="0"/>
                  </a:moveTo>
                  <a:cubicBezTo>
                    <a:pt x="44" y="1"/>
                    <a:pt x="41" y="2"/>
                    <a:pt x="38" y="2"/>
                  </a:cubicBezTo>
                  <a:cubicBezTo>
                    <a:pt x="35" y="3"/>
                    <a:pt x="31" y="2"/>
                    <a:pt x="28" y="4"/>
                  </a:cubicBezTo>
                  <a:cubicBezTo>
                    <a:pt x="26" y="6"/>
                    <a:pt x="25" y="8"/>
                    <a:pt x="23" y="10"/>
                  </a:cubicBezTo>
                  <a:cubicBezTo>
                    <a:pt x="22" y="11"/>
                    <a:pt x="19" y="9"/>
                    <a:pt x="17" y="9"/>
                  </a:cubicBezTo>
                  <a:cubicBezTo>
                    <a:pt x="14" y="9"/>
                    <a:pt x="12" y="9"/>
                    <a:pt x="9" y="9"/>
                  </a:cubicBezTo>
                  <a:cubicBezTo>
                    <a:pt x="6" y="9"/>
                    <a:pt x="3" y="8"/>
                    <a:pt x="3" y="12"/>
                  </a:cubicBezTo>
                  <a:cubicBezTo>
                    <a:pt x="2" y="14"/>
                    <a:pt x="1" y="13"/>
                    <a:pt x="1" y="15"/>
                  </a:cubicBezTo>
                  <a:cubicBezTo>
                    <a:pt x="0" y="17"/>
                    <a:pt x="0" y="19"/>
                    <a:pt x="1" y="21"/>
                  </a:cubicBezTo>
                  <a:cubicBezTo>
                    <a:pt x="1" y="23"/>
                    <a:pt x="2" y="26"/>
                    <a:pt x="3" y="28"/>
                  </a:cubicBezTo>
                  <a:cubicBezTo>
                    <a:pt x="3" y="29"/>
                    <a:pt x="3" y="31"/>
                    <a:pt x="4" y="32"/>
                  </a:cubicBezTo>
                  <a:cubicBezTo>
                    <a:pt x="5" y="34"/>
                    <a:pt x="10" y="33"/>
                    <a:pt x="12" y="32"/>
                  </a:cubicBezTo>
                  <a:cubicBezTo>
                    <a:pt x="13" y="31"/>
                    <a:pt x="14" y="30"/>
                    <a:pt x="16" y="29"/>
                  </a:cubicBezTo>
                  <a:cubicBezTo>
                    <a:pt x="17" y="29"/>
                    <a:pt x="19" y="29"/>
                    <a:pt x="21" y="29"/>
                  </a:cubicBezTo>
                  <a:cubicBezTo>
                    <a:pt x="22" y="28"/>
                    <a:pt x="23" y="27"/>
                    <a:pt x="24" y="26"/>
                  </a:cubicBezTo>
                  <a:cubicBezTo>
                    <a:pt x="27" y="25"/>
                    <a:pt x="29" y="25"/>
                    <a:pt x="32" y="24"/>
                  </a:cubicBezTo>
                  <a:cubicBezTo>
                    <a:pt x="35" y="23"/>
                    <a:pt x="38" y="22"/>
                    <a:pt x="41" y="21"/>
                  </a:cubicBezTo>
                  <a:cubicBezTo>
                    <a:pt x="43" y="20"/>
                    <a:pt x="47" y="19"/>
                    <a:pt x="47" y="17"/>
                  </a:cubicBezTo>
                  <a:cubicBezTo>
                    <a:pt x="48" y="14"/>
                    <a:pt x="53" y="14"/>
                    <a:pt x="52" y="12"/>
                  </a:cubicBezTo>
                  <a:cubicBezTo>
                    <a:pt x="50" y="8"/>
                    <a:pt x="49" y="4"/>
                    <a:pt x="47"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17" name="Freeform 691">
              <a:extLst>
                <a:ext uri="{FF2B5EF4-FFF2-40B4-BE49-F238E27FC236}">
                  <a16:creationId xmlns:a16="http://schemas.microsoft.com/office/drawing/2014/main" id="{AB84E7E7-FB2A-1D43-854F-5732611BCE03}"/>
                </a:ext>
              </a:extLst>
            </p:cNvPr>
            <p:cNvSpPr>
              <a:spLocks/>
            </p:cNvSpPr>
            <p:nvPr/>
          </p:nvSpPr>
          <p:spPr bwMode="auto">
            <a:xfrm>
              <a:off x="14085545" y="7790708"/>
              <a:ext cx="382165" cy="458719"/>
            </a:xfrm>
            <a:custGeom>
              <a:avLst/>
              <a:gdLst>
                <a:gd name="T0" fmla="*/ 39 w 41"/>
                <a:gd name="T1" fmla="*/ 19 h 49"/>
                <a:gd name="T2" fmla="*/ 34 w 41"/>
                <a:gd name="T3" fmla="*/ 14 h 49"/>
                <a:gd name="T4" fmla="*/ 28 w 41"/>
                <a:gd name="T5" fmla="*/ 12 h 49"/>
                <a:gd name="T6" fmla="*/ 22 w 41"/>
                <a:gd name="T7" fmla="*/ 6 h 49"/>
                <a:gd name="T8" fmla="*/ 21 w 41"/>
                <a:gd name="T9" fmla="*/ 3 h 49"/>
                <a:gd name="T10" fmla="*/ 22 w 41"/>
                <a:gd name="T11" fmla="*/ 0 h 49"/>
                <a:gd name="T12" fmla="*/ 17 w 41"/>
                <a:gd name="T13" fmla="*/ 5 h 49"/>
                <a:gd name="T14" fmla="*/ 10 w 41"/>
                <a:gd name="T15" fmla="*/ 10 h 49"/>
                <a:gd name="T16" fmla="*/ 5 w 41"/>
                <a:gd name="T17" fmla="*/ 10 h 49"/>
                <a:gd name="T18" fmla="*/ 0 w 41"/>
                <a:gd name="T19" fmla="*/ 11 h 49"/>
                <a:gd name="T20" fmla="*/ 5 w 41"/>
                <a:gd name="T21" fmla="*/ 17 h 49"/>
                <a:gd name="T22" fmla="*/ 16 w 41"/>
                <a:gd name="T23" fmla="*/ 19 h 49"/>
                <a:gd name="T24" fmla="*/ 16 w 41"/>
                <a:gd name="T25" fmla="*/ 32 h 49"/>
                <a:gd name="T26" fmla="*/ 11 w 41"/>
                <a:gd name="T27" fmla="*/ 34 h 49"/>
                <a:gd name="T28" fmla="*/ 0 w 41"/>
                <a:gd name="T29" fmla="*/ 37 h 49"/>
                <a:gd name="T30" fmla="*/ 5 w 41"/>
                <a:gd name="T31" fmla="*/ 49 h 49"/>
                <a:gd name="T32" fmla="*/ 14 w 41"/>
                <a:gd name="T33" fmla="*/ 48 h 49"/>
                <a:gd name="T34" fmla="*/ 17 w 41"/>
                <a:gd name="T35" fmla="*/ 44 h 49"/>
                <a:gd name="T36" fmla="*/ 23 w 41"/>
                <a:gd name="T37" fmla="*/ 42 h 49"/>
                <a:gd name="T38" fmla="*/ 28 w 41"/>
                <a:gd name="T39" fmla="*/ 38 h 49"/>
                <a:gd name="T40" fmla="*/ 29 w 41"/>
                <a:gd name="T41" fmla="*/ 32 h 49"/>
                <a:gd name="T42" fmla="*/ 32 w 41"/>
                <a:gd name="T43" fmla="*/ 30 h 49"/>
                <a:gd name="T44" fmla="*/ 37 w 41"/>
                <a:gd name="T45" fmla="*/ 24 h 49"/>
                <a:gd name="T46" fmla="*/ 39 w 41"/>
                <a:gd name="T47" fmla="*/ 19 h 49"/>
                <a:gd name="T48" fmla="*/ 39 w 41"/>
                <a:gd name="T49" fmla="*/ 19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1" h="49">
                  <a:moveTo>
                    <a:pt x="39" y="19"/>
                  </a:moveTo>
                  <a:cubicBezTo>
                    <a:pt x="36" y="19"/>
                    <a:pt x="35" y="16"/>
                    <a:pt x="34" y="14"/>
                  </a:cubicBezTo>
                  <a:cubicBezTo>
                    <a:pt x="33" y="13"/>
                    <a:pt x="29" y="13"/>
                    <a:pt x="28" y="12"/>
                  </a:cubicBezTo>
                  <a:cubicBezTo>
                    <a:pt x="25" y="11"/>
                    <a:pt x="24" y="9"/>
                    <a:pt x="22" y="6"/>
                  </a:cubicBezTo>
                  <a:cubicBezTo>
                    <a:pt x="22" y="5"/>
                    <a:pt x="21" y="4"/>
                    <a:pt x="21" y="3"/>
                  </a:cubicBezTo>
                  <a:cubicBezTo>
                    <a:pt x="21" y="3"/>
                    <a:pt x="22" y="0"/>
                    <a:pt x="22" y="0"/>
                  </a:cubicBezTo>
                  <a:cubicBezTo>
                    <a:pt x="21" y="0"/>
                    <a:pt x="18" y="4"/>
                    <a:pt x="17" y="5"/>
                  </a:cubicBezTo>
                  <a:cubicBezTo>
                    <a:pt x="15" y="7"/>
                    <a:pt x="13" y="10"/>
                    <a:pt x="10" y="10"/>
                  </a:cubicBezTo>
                  <a:cubicBezTo>
                    <a:pt x="8" y="11"/>
                    <a:pt x="7" y="10"/>
                    <a:pt x="5" y="10"/>
                  </a:cubicBezTo>
                  <a:cubicBezTo>
                    <a:pt x="3" y="11"/>
                    <a:pt x="1" y="13"/>
                    <a:pt x="0" y="11"/>
                  </a:cubicBezTo>
                  <a:cubicBezTo>
                    <a:pt x="1" y="14"/>
                    <a:pt x="2" y="17"/>
                    <a:pt x="5" y="17"/>
                  </a:cubicBezTo>
                  <a:cubicBezTo>
                    <a:pt x="7" y="17"/>
                    <a:pt x="15" y="17"/>
                    <a:pt x="16" y="19"/>
                  </a:cubicBezTo>
                  <a:cubicBezTo>
                    <a:pt x="19" y="23"/>
                    <a:pt x="17" y="27"/>
                    <a:pt x="16" y="32"/>
                  </a:cubicBezTo>
                  <a:cubicBezTo>
                    <a:pt x="15" y="33"/>
                    <a:pt x="11" y="34"/>
                    <a:pt x="11" y="34"/>
                  </a:cubicBezTo>
                  <a:cubicBezTo>
                    <a:pt x="7" y="35"/>
                    <a:pt x="3" y="36"/>
                    <a:pt x="0" y="37"/>
                  </a:cubicBezTo>
                  <a:cubicBezTo>
                    <a:pt x="2" y="41"/>
                    <a:pt x="4" y="45"/>
                    <a:pt x="5" y="49"/>
                  </a:cubicBezTo>
                  <a:cubicBezTo>
                    <a:pt x="8" y="48"/>
                    <a:pt x="11" y="48"/>
                    <a:pt x="14" y="48"/>
                  </a:cubicBezTo>
                  <a:cubicBezTo>
                    <a:pt x="18" y="47"/>
                    <a:pt x="15" y="46"/>
                    <a:pt x="17" y="44"/>
                  </a:cubicBezTo>
                  <a:cubicBezTo>
                    <a:pt x="19" y="43"/>
                    <a:pt x="22" y="44"/>
                    <a:pt x="23" y="42"/>
                  </a:cubicBezTo>
                  <a:cubicBezTo>
                    <a:pt x="25" y="40"/>
                    <a:pt x="25" y="39"/>
                    <a:pt x="28" y="38"/>
                  </a:cubicBezTo>
                  <a:cubicBezTo>
                    <a:pt x="30" y="37"/>
                    <a:pt x="29" y="34"/>
                    <a:pt x="29" y="32"/>
                  </a:cubicBezTo>
                  <a:cubicBezTo>
                    <a:pt x="28" y="30"/>
                    <a:pt x="30" y="30"/>
                    <a:pt x="32" y="30"/>
                  </a:cubicBezTo>
                  <a:cubicBezTo>
                    <a:pt x="35" y="29"/>
                    <a:pt x="35" y="26"/>
                    <a:pt x="37" y="24"/>
                  </a:cubicBezTo>
                  <a:cubicBezTo>
                    <a:pt x="38" y="23"/>
                    <a:pt x="41" y="20"/>
                    <a:pt x="39" y="19"/>
                  </a:cubicBezTo>
                  <a:cubicBezTo>
                    <a:pt x="38" y="19"/>
                    <a:pt x="40" y="20"/>
                    <a:pt x="39" y="1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18" name="Freeform 692">
              <a:extLst>
                <a:ext uri="{FF2B5EF4-FFF2-40B4-BE49-F238E27FC236}">
                  <a16:creationId xmlns:a16="http://schemas.microsoft.com/office/drawing/2014/main" id="{1578A667-5880-ED47-845B-B7F83204F370}"/>
                </a:ext>
              </a:extLst>
            </p:cNvPr>
            <p:cNvSpPr>
              <a:spLocks/>
            </p:cNvSpPr>
            <p:nvPr/>
          </p:nvSpPr>
          <p:spPr bwMode="auto">
            <a:xfrm>
              <a:off x="14897646" y="6892386"/>
              <a:ext cx="512741" cy="222990"/>
            </a:xfrm>
            <a:custGeom>
              <a:avLst/>
              <a:gdLst>
                <a:gd name="T0" fmla="*/ 55 w 55"/>
                <a:gd name="T1" fmla="*/ 5 h 24"/>
                <a:gd name="T2" fmla="*/ 47 w 55"/>
                <a:gd name="T3" fmla="*/ 3 h 24"/>
                <a:gd name="T4" fmla="*/ 36 w 55"/>
                <a:gd name="T5" fmla="*/ 2 h 24"/>
                <a:gd name="T6" fmla="*/ 27 w 55"/>
                <a:gd name="T7" fmla="*/ 0 h 24"/>
                <a:gd name="T8" fmla="*/ 22 w 55"/>
                <a:gd name="T9" fmla="*/ 2 h 24"/>
                <a:gd name="T10" fmla="*/ 19 w 55"/>
                <a:gd name="T11" fmla="*/ 4 h 24"/>
                <a:gd name="T12" fmla="*/ 11 w 55"/>
                <a:gd name="T13" fmla="*/ 5 h 24"/>
                <a:gd name="T14" fmla="*/ 9 w 55"/>
                <a:gd name="T15" fmla="*/ 7 h 24"/>
                <a:gd name="T16" fmla="*/ 8 w 55"/>
                <a:gd name="T17" fmla="*/ 11 h 24"/>
                <a:gd name="T18" fmla="*/ 12 w 55"/>
                <a:gd name="T19" fmla="*/ 12 h 24"/>
                <a:gd name="T20" fmla="*/ 15 w 55"/>
                <a:gd name="T21" fmla="*/ 12 h 24"/>
                <a:gd name="T22" fmla="*/ 19 w 55"/>
                <a:gd name="T23" fmla="*/ 15 h 24"/>
                <a:gd name="T24" fmla="*/ 15 w 55"/>
                <a:gd name="T25" fmla="*/ 17 h 24"/>
                <a:gd name="T26" fmla="*/ 11 w 55"/>
                <a:gd name="T27" fmla="*/ 17 h 24"/>
                <a:gd name="T28" fmla="*/ 10 w 55"/>
                <a:gd name="T29" fmla="*/ 20 h 24"/>
                <a:gd name="T30" fmla="*/ 1 w 55"/>
                <a:gd name="T31" fmla="*/ 20 h 24"/>
                <a:gd name="T32" fmla="*/ 11 w 55"/>
                <a:gd name="T33" fmla="*/ 22 h 24"/>
                <a:gd name="T34" fmla="*/ 15 w 55"/>
                <a:gd name="T35" fmla="*/ 23 h 24"/>
                <a:gd name="T36" fmla="*/ 21 w 55"/>
                <a:gd name="T37" fmla="*/ 23 h 24"/>
                <a:gd name="T38" fmla="*/ 25 w 55"/>
                <a:gd name="T39" fmla="*/ 20 h 24"/>
                <a:gd name="T40" fmla="*/ 28 w 55"/>
                <a:gd name="T41" fmla="*/ 17 h 24"/>
                <a:gd name="T42" fmla="*/ 33 w 55"/>
                <a:gd name="T43" fmla="*/ 16 h 24"/>
                <a:gd name="T44" fmla="*/ 37 w 55"/>
                <a:gd name="T45" fmla="*/ 16 h 24"/>
                <a:gd name="T46" fmla="*/ 40 w 55"/>
                <a:gd name="T47" fmla="*/ 13 h 24"/>
                <a:gd name="T48" fmla="*/ 44 w 55"/>
                <a:gd name="T49" fmla="*/ 12 h 24"/>
                <a:gd name="T50" fmla="*/ 54 w 55"/>
                <a:gd name="T51" fmla="*/ 7 h 24"/>
                <a:gd name="T52" fmla="*/ 55 w 55"/>
                <a:gd name="T53" fmla="*/ 5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5" h="24">
                  <a:moveTo>
                    <a:pt x="55" y="5"/>
                  </a:moveTo>
                  <a:cubicBezTo>
                    <a:pt x="52" y="5"/>
                    <a:pt x="50" y="3"/>
                    <a:pt x="47" y="3"/>
                  </a:cubicBezTo>
                  <a:cubicBezTo>
                    <a:pt x="44" y="2"/>
                    <a:pt x="40" y="2"/>
                    <a:pt x="36" y="2"/>
                  </a:cubicBezTo>
                  <a:cubicBezTo>
                    <a:pt x="33" y="2"/>
                    <a:pt x="30" y="2"/>
                    <a:pt x="27" y="0"/>
                  </a:cubicBezTo>
                  <a:cubicBezTo>
                    <a:pt x="25" y="0"/>
                    <a:pt x="23" y="0"/>
                    <a:pt x="22" y="2"/>
                  </a:cubicBezTo>
                  <a:cubicBezTo>
                    <a:pt x="22" y="4"/>
                    <a:pt x="21" y="5"/>
                    <a:pt x="19" y="4"/>
                  </a:cubicBezTo>
                  <a:cubicBezTo>
                    <a:pt x="17" y="3"/>
                    <a:pt x="12" y="1"/>
                    <a:pt x="11" y="5"/>
                  </a:cubicBezTo>
                  <a:cubicBezTo>
                    <a:pt x="10" y="6"/>
                    <a:pt x="11" y="6"/>
                    <a:pt x="9" y="7"/>
                  </a:cubicBezTo>
                  <a:cubicBezTo>
                    <a:pt x="8" y="8"/>
                    <a:pt x="6" y="10"/>
                    <a:pt x="8" y="11"/>
                  </a:cubicBezTo>
                  <a:cubicBezTo>
                    <a:pt x="9" y="12"/>
                    <a:pt x="12" y="13"/>
                    <a:pt x="12" y="12"/>
                  </a:cubicBezTo>
                  <a:cubicBezTo>
                    <a:pt x="13" y="10"/>
                    <a:pt x="14" y="11"/>
                    <a:pt x="15" y="12"/>
                  </a:cubicBezTo>
                  <a:cubicBezTo>
                    <a:pt x="16" y="13"/>
                    <a:pt x="20" y="14"/>
                    <a:pt x="19" y="15"/>
                  </a:cubicBezTo>
                  <a:cubicBezTo>
                    <a:pt x="19" y="16"/>
                    <a:pt x="16" y="16"/>
                    <a:pt x="15" y="17"/>
                  </a:cubicBezTo>
                  <a:cubicBezTo>
                    <a:pt x="14" y="18"/>
                    <a:pt x="13" y="19"/>
                    <a:pt x="11" y="17"/>
                  </a:cubicBezTo>
                  <a:cubicBezTo>
                    <a:pt x="10" y="16"/>
                    <a:pt x="10" y="19"/>
                    <a:pt x="10" y="20"/>
                  </a:cubicBezTo>
                  <a:cubicBezTo>
                    <a:pt x="6" y="22"/>
                    <a:pt x="4" y="15"/>
                    <a:pt x="1" y="20"/>
                  </a:cubicBezTo>
                  <a:cubicBezTo>
                    <a:pt x="0" y="21"/>
                    <a:pt x="10" y="23"/>
                    <a:pt x="11" y="22"/>
                  </a:cubicBezTo>
                  <a:cubicBezTo>
                    <a:pt x="12" y="21"/>
                    <a:pt x="14" y="22"/>
                    <a:pt x="15" y="23"/>
                  </a:cubicBezTo>
                  <a:cubicBezTo>
                    <a:pt x="16" y="23"/>
                    <a:pt x="19" y="24"/>
                    <a:pt x="21" y="23"/>
                  </a:cubicBezTo>
                  <a:cubicBezTo>
                    <a:pt x="22" y="22"/>
                    <a:pt x="24" y="23"/>
                    <a:pt x="25" y="20"/>
                  </a:cubicBezTo>
                  <a:cubicBezTo>
                    <a:pt x="25" y="19"/>
                    <a:pt x="27" y="18"/>
                    <a:pt x="28" y="17"/>
                  </a:cubicBezTo>
                  <a:cubicBezTo>
                    <a:pt x="29" y="16"/>
                    <a:pt x="33" y="16"/>
                    <a:pt x="33" y="16"/>
                  </a:cubicBezTo>
                  <a:cubicBezTo>
                    <a:pt x="34" y="18"/>
                    <a:pt x="35" y="16"/>
                    <a:pt x="37" y="16"/>
                  </a:cubicBezTo>
                  <a:cubicBezTo>
                    <a:pt x="38" y="16"/>
                    <a:pt x="39" y="13"/>
                    <a:pt x="40" y="13"/>
                  </a:cubicBezTo>
                  <a:cubicBezTo>
                    <a:pt x="41" y="12"/>
                    <a:pt x="43" y="13"/>
                    <a:pt x="44" y="12"/>
                  </a:cubicBezTo>
                  <a:cubicBezTo>
                    <a:pt x="48" y="11"/>
                    <a:pt x="50" y="9"/>
                    <a:pt x="54" y="7"/>
                  </a:cubicBezTo>
                  <a:cubicBezTo>
                    <a:pt x="55" y="7"/>
                    <a:pt x="55" y="7"/>
                    <a:pt x="55"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19" name="Freeform 693">
              <a:extLst>
                <a:ext uri="{FF2B5EF4-FFF2-40B4-BE49-F238E27FC236}">
                  <a16:creationId xmlns:a16="http://schemas.microsoft.com/office/drawing/2014/main" id="{AC248E8E-81B3-0647-A69F-09E9825CF9E9}"/>
                </a:ext>
              </a:extLst>
            </p:cNvPr>
            <p:cNvSpPr>
              <a:spLocks/>
            </p:cNvSpPr>
            <p:nvPr/>
          </p:nvSpPr>
          <p:spPr bwMode="auto">
            <a:xfrm>
              <a:off x="14273445" y="6752222"/>
              <a:ext cx="831212" cy="487388"/>
            </a:xfrm>
            <a:custGeom>
              <a:avLst/>
              <a:gdLst>
                <a:gd name="T0" fmla="*/ 78 w 89"/>
                <a:gd name="T1" fmla="*/ 32 h 52"/>
                <a:gd name="T2" fmla="*/ 81 w 89"/>
                <a:gd name="T3" fmla="*/ 33 h 52"/>
                <a:gd name="T4" fmla="*/ 84 w 89"/>
                <a:gd name="T5" fmla="*/ 31 h 52"/>
                <a:gd name="T6" fmla="*/ 81 w 89"/>
                <a:gd name="T7" fmla="*/ 26 h 52"/>
                <a:gd name="T8" fmla="*/ 79 w 89"/>
                <a:gd name="T9" fmla="*/ 27 h 52"/>
                <a:gd name="T10" fmla="*/ 75 w 89"/>
                <a:gd name="T11" fmla="*/ 27 h 52"/>
                <a:gd name="T12" fmla="*/ 78 w 89"/>
                <a:gd name="T13" fmla="*/ 21 h 52"/>
                <a:gd name="T14" fmla="*/ 74 w 89"/>
                <a:gd name="T15" fmla="*/ 22 h 52"/>
                <a:gd name="T16" fmla="*/ 68 w 89"/>
                <a:gd name="T17" fmla="*/ 25 h 52"/>
                <a:gd name="T18" fmla="*/ 65 w 89"/>
                <a:gd name="T19" fmla="*/ 29 h 52"/>
                <a:gd name="T20" fmla="*/ 62 w 89"/>
                <a:gd name="T21" fmla="*/ 28 h 52"/>
                <a:gd name="T22" fmla="*/ 57 w 89"/>
                <a:gd name="T23" fmla="*/ 27 h 52"/>
                <a:gd name="T24" fmla="*/ 53 w 89"/>
                <a:gd name="T25" fmla="*/ 23 h 52"/>
                <a:gd name="T26" fmla="*/ 52 w 89"/>
                <a:gd name="T27" fmla="*/ 17 h 52"/>
                <a:gd name="T28" fmla="*/ 49 w 89"/>
                <a:gd name="T29" fmla="*/ 13 h 52"/>
                <a:gd name="T30" fmla="*/ 45 w 89"/>
                <a:gd name="T31" fmla="*/ 12 h 52"/>
                <a:gd name="T32" fmla="*/ 38 w 89"/>
                <a:gd name="T33" fmla="*/ 12 h 52"/>
                <a:gd name="T34" fmla="*/ 31 w 89"/>
                <a:gd name="T35" fmla="*/ 12 h 52"/>
                <a:gd name="T36" fmla="*/ 27 w 89"/>
                <a:gd name="T37" fmla="*/ 8 h 52"/>
                <a:gd name="T38" fmla="*/ 23 w 89"/>
                <a:gd name="T39" fmla="*/ 8 h 52"/>
                <a:gd name="T40" fmla="*/ 19 w 89"/>
                <a:gd name="T41" fmla="*/ 10 h 52"/>
                <a:gd name="T42" fmla="*/ 17 w 89"/>
                <a:gd name="T43" fmla="*/ 6 h 52"/>
                <a:gd name="T44" fmla="*/ 15 w 89"/>
                <a:gd name="T45" fmla="*/ 1 h 52"/>
                <a:gd name="T46" fmla="*/ 15 w 89"/>
                <a:gd name="T47" fmla="*/ 5 h 52"/>
                <a:gd name="T48" fmla="*/ 14 w 89"/>
                <a:gd name="T49" fmla="*/ 8 h 52"/>
                <a:gd name="T50" fmla="*/ 13 w 89"/>
                <a:gd name="T51" fmla="*/ 3 h 52"/>
                <a:gd name="T52" fmla="*/ 14 w 89"/>
                <a:gd name="T53" fmla="*/ 0 h 52"/>
                <a:gd name="T54" fmla="*/ 1 w 89"/>
                <a:gd name="T55" fmla="*/ 4 h 52"/>
                <a:gd name="T56" fmla="*/ 1 w 89"/>
                <a:gd name="T57" fmla="*/ 15 h 52"/>
                <a:gd name="T58" fmla="*/ 1 w 89"/>
                <a:gd name="T59" fmla="*/ 23 h 52"/>
                <a:gd name="T60" fmla="*/ 2 w 89"/>
                <a:gd name="T61" fmla="*/ 26 h 52"/>
                <a:gd name="T62" fmla="*/ 6 w 89"/>
                <a:gd name="T63" fmla="*/ 26 h 52"/>
                <a:gd name="T64" fmla="*/ 6 w 89"/>
                <a:gd name="T65" fmla="*/ 23 h 52"/>
                <a:gd name="T66" fmla="*/ 10 w 89"/>
                <a:gd name="T67" fmla="*/ 20 h 52"/>
                <a:gd name="T68" fmla="*/ 13 w 89"/>
                <a:gd name="T69" fmla="*/ 18 h 52"/>
                <a:gd name="T70" fmla="*/ 17 w 89"/>
                <a:gd name="T71" fmla="*/ 19 h 52"/>
                <a:gd name="T72" fmla="*/ 21 w 89"/>
                <a:gd name="T73" fmla="*/ 20 h 52"/>
                <a:gd name="T74" fmla="*/ 21 w 89"/>
                <a:gd name="T75" fmla="*/ 24 h 52"/>
                <a:gd name="T76" fmla="*/ 26 w 89"/>
                <a:gd name="T77" fmla="*/ 27 h 52"/>
                <a:gd name="T78" fmla="*/ 33 w 89"/>
                <a:gd name="T79" fmla="*/ 34 h 52"/>
                <a:gd name="T80" fmla="*/ 38 w 89"/>
                <a:gd name="T81" fmla="*/ 37 h 52"/>
                <a:gd name="T82" fmla="*/ 41 w 89"/>
                <a:gd name="T83" fmla="*/ 39 h 52"/>
                <a:gd name="T84" fmla="*/ 50 w 89"/>
                <a:gd name="T85" fmla="*/ 45 h 52"/>
                <a:gd name="T86" fmla="*/ 54 w 89"/>
                <a:gd name="T87" fmla="*/ 49 h 52"/>
                <a:gd name="T88" fmla="*/ 61 w 89"/>
                <a:gd name="T89" fmla="*/ 52 h 52"/>
                <a:gd name="T90" fmla="*/ 63 w 89"/>
                <a:gd name="T91" fmla="*/ 47 h 52"/>
                <a:gd name="T92" fmla="*/ 62 w 89"/>
                <a:gd name="T93" fmla="*/ 42 h 52"/>
                <a:gd name="T94" fmla="*/ 59 w 89"/>
                <a:gd name="T95" fmla="*/ 38 h 52"/>
                <a:gd name="T96" fmla="*/ 64 w 89"/>
                <a:gd name="T97" fmla="*/ 36 h 52"/>
                <a:gd name="T98" fmla="*/ 66 w 89"/>
                <a:gd name="T99" fmla="*/ 33 h 52"/>
                <a:gd name="T100" fmla="*/ 68 w 89"/>
                <a:gd name="T101" fmla="*/ 30 h 52"/>
                <a:gd name="T102" fmla="*/ 71 w 89"/>
                <a:gd name="T103" fmla="*/ 30 h 52"/>
                <a:gd name="T104" fmla="*/ 74 w 89"/>
                <a:gd name="T105" fmla="*/ 29 h 52"/>
                <a:gd name="T106" fmla="*/ 74 w 89"/>
                <a:gd name="T107" fmla="*/ 34 h 52"/>
                <a:gd name="T108" fmla="*/ 77 w 89"/>
                <a:gd name="T109" fmla="*/ 34 h 52"/>
                <a:gd name="T110" fmla="*/ 78 w 89"/>
                <a:gd name="T111" fmla="*/ 32 h 52"/>
                <a:gd name="T112" fmla="*/ 78 w 89"/>
                <a:gd name="T113" fmla="*/ 3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89" h="52">
                  <a:moveTo>
                    <a:pt x="78" y="32"/>
                  </a:moveTo>
                  <a:cubicBezTo>
                    <a:pt x="79" y="33"/>
                    <a:pt x="79" y="34"/>
                    <a:pt x="81" y="33"/>
                  </a:cubicBezTo>
                  <a:cubicBezTo>
                    <a:pt x="82" y="33"/>
                    <a:pt x="83" y="31"/>
                    <a:pt x="84" y="31"/>
                  </a:cubicBezTo>
                  <a:cubicBezTo>
                    <a:pt x="89" y="30"/>
                    <a:pt x="83" y="28"/>
                    <a:pt x="81" y="26"/>
                  </a:cubicBezTo>
                  <a:cubicBezTo>
                    <a:pt x="80" y="25"/>
                    <a:pt x="80" y="26"/>
                    <a:pt x="79" y="27"/>
                  </a:cubicBezTo>
                  <a:cubicBezTo>
                    <a:pt x="79" y="28"/>
                    <a:pt x="76" y="27"/>
                    <a:pt x="75" y="27"/>
                  </a:cubicBezTo>
                  <a:cubicBezTo>
                    <a:pt x="71" y="25"/>
                    <a:pt x="77" y="22"/>
                    <a:pt x="78" y="21"/>
                  </a:cubicBezTo>
                  <a:cubicBezTo>
                    <a:pt x="78" y="21"/>
                    <a:pt x="74" y="22"/>
                    <a:pt x="74" y="22"/>
                  </a:cubicBezTo>
                  <a:cubicBezTo>
                    <a:pt x="72" y="23"/>
                    <a:pt x="70" y="23"/>
                    <a:pt x="68" y="25"/>
                  </a:cubicBezTo>
                  <a:cubicBezTo>
                    <a:pt x="67" y="26"/>
                    <a:pt x="66" y="28"/>
                    <a:pt x="65" y="29"/>
                  </a:cubicBezTo>
                  <a:cubicBezTo>
                    <a:pt x="64" y="32"/>
                    <a:pt x="63" y="30"/>
                    <a:pt x="62" y="28"/>
                  </a:cubicBezTo>
                  <a:cubicBezTo>
                    <a:pt x="61" y="26"/>
                    <a:pt x="59" y="27"/>
                    <a:pt x="57" y="27"/>
                  </a:cubicBezTo>
                  <a:cubicBezTo>
                    <a:pt x="55" y="27"/>
                    <a:pt x="54" y="24"/>
                    <a:pt x="53" y="23"/>
                  </a:cubicBezTo>
                  <a:cubicBezTo>
                    <a:pt x="51" y="21"/>
                    <a:pt x="54" y="19"/>
                    <a:pt x="52" y="17"/>
                  </a:cubicBezTo>
                  <a:cubicBezTo>
                    <a:pt x="51" y="16"/>
                    <a:pt x="50" y="14"/>
                    <a:pt x="49" y="13"/>
                  </a:cubicBezTo>
                  <a:cubicBezTo>
                    <a:pt x="48" y="12"/>
                    <a:pt x="46" y="11"/>
                    <a:pt x="45" y="12"/>
                  </a:cubicBezTo>
                  <a:cubicBezTo>
                    <a:pt x="43" y="13"/>
                    <a:pt x="41" y="12"/>
                    <a:pt x="38" y="12"/>
                  </a:cubicBezTo>
                  <a:cubicBezTo>
                    <a:pt x="36" y="12"/>
                    <a:pt x="33" y="13"/>
                    <a:pt x="31" y="12"/>
                  </a:cubicBezTo>
                  <a:cubicBezTo>
                    <a:pt x="30" y="11"/>
                    <a:pt x="28" y="9"/>
                    <a:pt x="27" y="8"/>
                  </a:cubicBezTo>
                  <a:cubicBezTo>
                    <a:pt x="25" y="6"/>
                    <a:pt x="24" y="6"/>
                    <a:pt x="23" y="8"/>
                  </a:cubicBezTo>
                  <a:cubicBezTo>
                    <a:pt x="22" y="9"/>
                    <a:pt x="21" y="10"/>
                    <a:pt x="19" y="10"/>
                  </a:cubicBezTo>
                  <a:cubicBezTo>
                    <a:pt x="16" y="10"/>
                    <a:pt x="16" y="8"/>
                    <a:pt x="17" y="6"/>
                  </a:cubicBezTo>
                  <a:cubicBezTo>
                    <a:pt x="18" y="3"/>
                    <a:pt x="18" y="3"/>
                    <a:pt x="15" y="1"/>
                  </a:cubicBezTo>
                  <a:cubicBezTo>
                    <a:pt x="15" y="2"/>
                    <a:pt x="15" y="4"/>
                    <a:pt x="15" y="5"/>
                  </a:cubicBezTo>
                  <a:cubicBezTo>
                    <a:pt x="15" y="7"/>
                    <a:pt x="16" y="8"/>
                    <a:pt x="14" y="8"/>
                  </a:cubicBezTo>
                  <a:cubicBezTo>
                    <a:pt x="12" y="7"/>
                    <a:pt x="12" y="4"/>
                    <a:pt x="13" y="3"/>
                  </a:cubicBezTo>
                  <a:cubicBezTo>
                    <a:pt x="13" y="3"/>
                    <a:pt x="15" y="0"/>
                    <a:pt x="14" y="0"/>
                  </a:cubicBezTo>
                  <a:cubicBezTo>
                    <a:pt x="9" y="1"/>
                    <a:pt x="5" y="2"/>
                    <a:pt x="1" y="4"/>
                  </a:cubicBezTo>
                  <a:cubicBezTo>
                    <a:pt x="0" y="4"/>
                    <a:pt x="1" y="14"/>
                    <a:pt x="1" y="15"/>
                  </a:cubicBezTo>
                  <a:cubicBezTo>
                    <a:pt x="1" y="18"/>
                    <a:pt x="1" y="21"/>
                    <a:pt x="1" y="23"/>
                  </a:cubicBezTo>
                  <a:cubicBezTo>
                    <a:pt x="1" y="25"/>
                    <a:pt x="0" y="26"/>
                    <a:pt x="2" y="26"/>
                  </a:cubicBezTo>
                  <a:cubicBezTo>
                    <a:pt x="3" y="26"/>
                    <a:pt x="4" y="26"/>
                    <a:pt x="6" y="26"/>
                  </a:cubicBezTo>
                  <a:cubicBezTo>
                    <a:pt x="8" y="26"/>
                    <a:pt x="5" y="24"/>
                    <a:pt x="6" y="23"/>
                  </a:cubicBezTo>
                  <a:cubicBezTo>
                    <a:pt x="7" y="21"/>
                    <a:pt x="9" y="22"/>
                    <a:pt x="10" y="20"/>
                  </a:cubicBezTo>
                  <a:cubicBezTo>
                    <a:pt x="12" y="19"/>
                    <a:pt x="12" y="19"/>
                    <a:pt x="13" y="18"/>
                  </a:cubicBezTo>
                  <a:cubicBezTo>
                    <a:pt x="15" y="17"/>
                    <a:pt x="16" y="18"/>
                    <a:pt x="17" y="19"/>
                  </a:cubicBezTo>
                  <a:cubicBezTo>
                    <a:pt x="18" y="20"/>
                    <a:pt x="21" y="20"/>
                    <a:pt x="21" y="20"/>
                  </a:cubicBezTo>
                  <a:cubicBezTo>
                    <a:pt x="22" y="22"/>
                    <a:pt x="21" y="23"/>
                    <a:pt x="21" y="24"/>
                  </a:cubicBezTo>
                  <a:cubicBezTo>
                    <a:pt x="22" y="27"/>
                    <a:pt x="25" y="27"/>
                    <a:pt x="26" y="27"/>
                  </a:cubicBezTo>
                  <a:cubicBezTo>
                    <a:pt x="31" y="27"/>
                    <a:pt x="31" y="30"/>
                    <a:pt x="33" y="34"/>
                  </a:cubicBezTo>
                  <a:cubicBezTo>
                    <a:pt x="34" y="35"/>
                    <a:pt x="36" y="36"/>
                    <a:pt x="38" y="37"/>
                  </a:cubicBezTo>
                  <a:cubicBezTo>
                    <a:pt x="39" y="37"/>
                    <a:pt x="40" y="38"/>
                    <a:pt x="41" y="39"/>
                  </a:cubicBezTo>
                  <a:cubicBezTo>
                    <a:pt x="44" y="41"/>
                    <a:pt x="47" y="44"/>
                    <a:pt x="50" y="45"/>
                  </a:cubicBezTo>
                  <a:cubicBezTo>
                    <a:pt x="54" y="46"/>
                    <a:pt x="54" y="46"/>
                    <a:pt x="54" y="49"/>
                  </a:cubicBezTo>
                  <a:cubicBezTo>
                    <a:pt x="56" y="49"/>
                    <a:pt x="59" y="51"/>
                    <a:pt x="61" y="52"/>
                  </a:cubicBezTo>
                  <a:cubicBezTo>
                    <a:pt x="61" y="49"/>
                    <a:pt x="60" y="49"/>
                    <a:pt x="63" y="47"/>
                  </a:cubicBezTo>
                  <a:cubicBezTo>
                    <a:pt x="64" y="45"/>
                    <a:pt x="62" y="44"/>
                    <a:pt x="62" y="42"/>
                  </a:cubicBezTo>
                  <a:cubicBezTo>
                    <a:pt x="63" y="39"/>
                    <a:pt x="60" y="40"/>
                    <a:pt x="59" y="38"/>
                  </a:cubicBezTo>
                  <a:cubicBezTo>
                    <a:pt x="58" y="36"/>
                    <a:pt x="63" y="37"/>
                    <a:pt x="64" y="36"/>
                  </a:cubicBezTo>
                  <a:cubicBezTo>
                    <a:pt x="67" y="35"/>
                    <a:pt x="64" y="32"/>
                    <a:pt x="66" y="33"/>
                  </a:cubicBezTo>
                  <a:cubicBezTo>
                    <a:pt x="70" y="33"/>
                    <a:pt x="66" y="30"/>
                    <a:pt x="68" y="30"/>
                  </a:cubicBezTo>
                  <a:cubicBezTo>
                    <a:pt x="69" y="29"/>
                    <a:pt x="70" y="31"/>
                    <a:pt x="71" y="30"/>
                  </a:cubicBezTo>
                  <a:cubicBezTo>
                    <a:pt x="72" y="30"/>
                    <a:pt x="73" y="29"/>
                    <a:pt x="74" y="29"/>
                  </a:cubicBezTo>
                  <a:cubicBezTo>
                    <a:pt x="76" y="29"/>
                    <a:pt x="74" y="33"/>
                    <a:pt x="74" y="34"/>
                  </a:cubicBezTo>
                  <a:cubicBezTo>
                    <a:pt x="75" y="34"/>
                    <a:pt x="77" y="31"/>
                    <a:pt x="77" y="34"/>
                  </a:cubicBezTo>
                  <a:cubicBezTo>
                    <a:pt x="77" y="34"/>
                    <a:pt x="77" y="32"/>
                    <a:pt x="78" y="32"/>
                  </a:cubicBezTo>
                  <a:cubicBezTo>
                    <a:pt x="79" y="32"/>
                    <a:pt x="77" y="32"/>
                    <a:pt x="78" y="3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20" name="Freeform 694">
              <a:extLst>
                <a:ext uri="{FF2B5EF4-FFF2-40B4-BE49-F238E27FC236}">
                  <a16:creationId xmlns:a16="http://schemas.microsoft.com/office/drawing/2014/main" id="{A94FFDD5-E4D1-884C-B5CB-C34942DCEA6B}"/>
                </a:ext>
              </a:extLst>
            </p:cNvPr>
            <p:cNvSpPr>
              <a:spLocks/>
            </p:cNvSpPr>
            <p:nvPr/>
          </p:nvSpPr>
          <p:spPr bwMode="auto">
            <a:xfrm>
              <a:off x="14525037" y="7293764"/>
              <a:ext cx="0" cy="9558"/>
            </a:xfrm>
            <a:custGeom>
              <a:avLst/>
              <a:gdLst>
                <a:gd name="T0" fmla="*/ 1 h 1"/>
                <a:gd name="T1" fmla="*/ 0 h 1"/>
                <a:gd name="T2" fmla="*/ 1 h 1"/>
              </a:gdLst>
              <a:ahLst/>
              <a:cxnLst>
                <a:cxn ang="0">
                  <a:pos x="0" y="T0"/>
                </a:cxn>
                <a:cxn ang="0">
                  <a:pos x="0" y="T1"/>
                </a:cxn>
                <a:cxn ang="0">
                  <a:pos x="0" y="T2"/>
                </a:cxn>
              </a:cxnLst>
              <a:rect l="0" t="0" r="r" b="b"/>
              <a:pathLst>
                <a:path h="1">
                  <a:moveTo>
                    <a:pt x="0" y="1"/>
                  </a:moveTo>
                  <a:cubicBezTo>
                    <a:pt x="0" y="0"/>
                    <a:pt x="0" y="0"/>
                    <a:pt x="0" y="0"/>
                  </a:cubicBezTo>
                  <a:cubicBezTo>
                    <a:pt x="0" y="0"/>
                    <a:pt x="0" y="0"/>
                    <a:pt x="0"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21" name="Freeform 695">
              <a:extLst>
                <a:ext uri="{FF2B5EF4-FFF2-40B4-BE49-F238E27FC236}">
                  <a16:creationId xmlns:a16="http://schemas.microsoft.com/office/drawing/2014/main" id="{D04AEA42-9F1A-A445-9BF3-8844D2B13B00}"/>
                </a:ext>
              </a:extLst>
            </p:cNvPr>
            <p:cNvSpPr>
              <a:spLocks/>
            </p:cNvSpPr>
            <p:nvPr/>
          </p:nvSpPr>
          <p:spPr bwMode="auto">
            <a:xfrm>
              <a:off x="14095099" y="6921055"/>
              <a:ext cx="681527" cy="401378"/>
            </a:xfrm>
            <a:custGeom>
              <a:avLst/>
              <a:gdLst>
                <a:gd name="T0" fmla="*/ 73 w 73"/>
                <a:gd name="T1" fmla="*/ 28 h 43"/>
                <a:gd name="T2" fmla="*/ 69 w 73"/>
                <a:gd name="T3" fmla="*/ 27 h 43"/>
                <a:gd name="T4" fmla="*/ 65 w 73"/>
                <a:gd name="T5" fmla="*/ 24 h 43"/>
                <a:gd name="T6" fmla="*/ 58 w 73"/>
                <a:gd name="T7" fmla="*/ 20 h 43"/>
                <a:gd name="T8" fmla="*/ 52 w 73"/>
                <a:gd name="T9" fmla="*/ 16 h 43"/>
                <a:gd name="T10" fmla="*/ 47 w 73"/>
                <a:gd name="T11" fmla="*/ 9 h 43"/>
                <a:gd name="T12" fmla="*/ 40 w 73"/>
                <a:gd name="T13" fmla="*/ 5 h 43"/>
                <a:gd name="T14" fmla="*/ 40 w 73"/>
                <a:gd name="T15" fmla="*/ 2 h 43"/>
                <a:gd name="T16" fmla="*/ 36 w 73"/>
                <a:gd name="T17" fmla="*/ 1 h 43"/>
                <a:gd name="T18" fmla="*/ 34 w 73"/>
                <a:gd name="T19" fmla="*/ 0 h 43"/>
                <a:gd name="T20" fmla="*/ 31 w 73"/>
                <a:gd name="T21" fmla="*/ 1 h 43"/>
                <a:gd name="T22" fmla="*/ 28 w 73"/>
                <a:gd name="T23" fmla="*/ 3 h 43"/>
                <a:gd name="T24" fmla="*/ 25 w 73"/>
                <a:gd name="T25" fmla="*/ 6 h 43"/>
                <a:gd name="T26" fmla="*/ 22 w 73"/>
                <a:gd name="T27" fmla="*/ 8 h 43"/>
                <a:gd name="T28" fmla="*/ 17 w 73"/>
                <a:gd name="T29" fmla="*/ 8 h 43"/>
                <a:gd name="T30" fmla="*/ 12 w 73"/>
                <a:gd name="T31" fmla="*/ 2 h 43"/>
                <a:gd name="T32" fmla="*/ 2 w 73"/>
                <a:gd name="T33" fmla="*/ 5 h 43"/>
                <a:gd name="T34" fmla="*/ 5 w 73"/>
                <a:gd name="T35" fmla="*/ 12 h 43"/>
                <a:gd name="T36" fmla="*/ 8 w 73"/>
                <a:gd name="T37" fmla="*/ 17 h 43"/>
                <a:gd name="T38" fmla="*/ 8 w 73"/>
                <a:gd name="T39" fmla="*/ 19 h 43"/>
                <a:gd name="T40" fmla="*/ 10 w 73"/>
                <a:gd name="T41" fmla="*/ 22 h 43"/>
                <a:gd name="T42" fmla="*/ 9 w 73"/>
                <a:gd name="T43" fmla="*/ 26 h 43"/>
                <a:gd name="T44" fmla="*/ 9 w 73"/>
                <a:gd name="T45" fmla="*/ 31 h 43"/>
                <a:gd name="T46" fmla="*/ 14 w 73"/>
                <a:gd name="T47" fmla="*/ 29 h 43"/>
                <a:gd name="T48" fmla="*/ 17 w 73"/>
                <a:gd name="T49" fmla="*/ 26 h 43"/>
                <a:gd name="T50" fmla="*/ 27 w 73"/>
                <a:gd name="T51" fmla="*/ 27 h 43"/>
                <a:gd name="T52" fmla="*/ 37 w 73"/>
                <a:gd name="T53" fmla="*/ 31 h 43"/>
                <a:gd name="T54" fmla="*/ 45 w 73"/>
                <a:gd name="T55" fmla="*/ 35 h 43"/>
                <a:gd name="T56" fmla="*/ 46 w 73"/>
                <a:gd name="T57" fmla="*/ 37 h 43"/>
                <a:gd name="T58" fmla="*/ 48 w 73"/>
                <a:gd name="T59" fmla="*/ 42 h 43"/>
                <a:gd name="T60" fmla="*/ 53 w 73"/>
                <a:gd name="T61" fmla="*/ 43 h 43"/>
                <a:gd name="T62" fmla="*/ 57 w 73"/>
                <a:gd name="T63" fmla="*/ 40 h 43"/>
                <a:gd name="T64" fmla="*/ 62 w 73"/>
                <a:gd name="T65" fmla="*/ 38 h 43"/>
                <a:gd name="T66" fmla="*/ 65 w 73"/>
                <a:gd name="T67" fmla="*/ 33 h 43"/>
                <a:gd name="T68" fmla="*/ 69 w 73"/>
                <a:gd name="T69" fmla="*/ 31 h 43"/>
                <a:gd name="T70" fmla="*/ 73 w 73"/>
                <a:gd name="T71" fmla="*/ 31 h 43"/>
                <a:gd name="T72" fmla="*/ 73 w 73"/>
                <a:gd name="T73" fmla="*/ 28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3" h="43">
                  <a:moveTo>
                    <a:pt x="73" y="28"/>
                  </a:moveTo>
                  <a:cubicBezTo>
                    <a:pt x="72" y="27"/>
                    <a:pt x="71" y="27"/>
                    <a:pt x="69" y="27"/>
                  </a:cubicBezTo>
                  <a:cubicBezTo>
                    <a:pt x="68" y="26"/>
                    <a:pt x="66" y="25"/>
                    <a:pt x="65" y="24"/>
                  </a:cubicBezTo>
                  <a:cubicBezTo>
                    <a:pt x="63" y="23"/>
                    <a:pt x="60" y="22"/>
                    <a:pt x="58" y="20"/>
                  </a:cubicBezTo>
                  <a:cubicBezTo>
                    <a:pt x="57" y="18"/>
                    <a:pt x="54" y="18"/>
                    <a:pt x="52" y="16"/>
                  </a:cubicBezTo>
                  <a:cubicBezTo>
                    <a:pt x="51" y="13"/>
                    <a:pt x="50" y="9"/>
                    <a:pt x="47" y="9"/>
                  </a:cubicBezTo>
                  <a:cubicBezTo>
                    <a:pt x="44" y="9"/>
                    <a:pt x="40" y="9"/>
                    <a:pt x="40" y="5"/>
                  </a:cubicBezTo>
                  <a:cubicBezTo>
                    <a:pt x="40" y="4"/>
                    <a:pt x="41" y="2"/>
                    <a:pt x="40" y="2"/>
                  </a:cubicBezTo>
                  <a:cubicBezTo>
                    <a:pt x="39" y="1"/>
                    <a:pt x="38" y="2"/>
                    <a:pt x="36" y="1"/>
                  </a:cubicBezTo>
                  <a:cubicBezTo>
                    <a:pt x="36" y="1"/>
                    <a:pt x="35" y="0"/>
                    <a:pt x="34" y="0"/>
                  </a:cubicBezTo>
                  <a:cubicBezTo>
                    <a:pt x="33" y="0"/>
                    <a:pt x="32" y="1"/>
                    <a:pt x="31" y="1"/>
                  </a:cubicBezTo>
                  <a:cubicBezTo>
                    <a:pt x="30" y="0"/>
                    <a:pt x="29" y="3"/>
                    <a:pt x="28" y="3"/>
                  </a:cubicBezTo>
                  <a:cubicBezTo>
                    <a:pt x="27" y="3"/>
                    <a:pt x="24" y="4"/>
                    <a:pt x="25" y="6"/>
                  </a:cubicBezTo>
                  <a:cubicBezTo>
                    <a:pt x="26" y="9"/>
                    <a:pt x="25" y="8"/>
                    <a:pt x="22" y="8"/>
                  </a:cubicBezTo>
                  <a:cubicBezTo>
                    <a:pt x="21" y="8"/>
                    <a:pt x="18" y="8"/>
                    <a:pt x="17" y="8"/>
                  </a:cubicBezTo>
                  <a:cubicBezTo>
                    <a:pt x="15" y="6"/>
                    <a:pt x="14" y="4"/>
                    <a:pt x="12" y="2"/>
                  </a:cubicBezTo>
                  <a:cubicBezTo>
                    <a:pt x="9" y="0"/>
                    <a:pt x="5" y="3"/>
                    <a:pt x="2" y="5"/>
                  </a:cubicBezTo>
                  <a:cubicBezTo>
                    <a:pt x="3" y="6"/>
                    <a:pt x="6" y="10"/>
                    <a:pt x="5" y="12"/>
                  </a:cubicBezTo>
                  <a:cubicBezTo>
                    <a:pt x="0" y="15"/>
                    <a:pt x="6" y="15"/>
                    <a:pt x="8" y="17"/>
                  </a:cubicBezTo>
                  <a:cubicBezTo>
                    <a:pt x="8" y="17"/>
                    <a:pt x="8" y="19"/>
                    <a:pt x="8" y="19"/>
                  </a:cubicBezTo>
                  <a:cubicBezTo>
                    <a:pt x="7" y="20"/>
                    <a:pt x="9" y="22"/>
                    <a:pt x="10" y="22"/>
                  </a:cubicBezTo>
                  <a:cubicBezTo>
                    <a:pt x="10" y="23"/>
                    <a:pt x="9" y="24"/>
                    <a:pt x="9" y="26"/>
                  </a:cubicBezTo>
                  <a:cubicBezTo>
                    <a:pt x="9" y="27"/>
                    <a:pt x="9" y="29"/>
                    <a:pt x="9" y="31"/>
                  </a:cubicBezTo>
                  <a:cubicBezTo>
                    <a:pt x="11" y="31"/>
                    <a:pt x="12" y="31"/>
                    <a:pt x="14" y="29"/>
                  </a:cubicBezTo>
                  <a:cubicBezTo>
                    <a:pt x="15" y="28"/>
                    <a:pt x="16" y="27"/>
                    <a:pt x="17" y="26"/>
                  </a:cubicBezTo>
                  <a:cubicBezTo>
                    <a:pt x="21" y="26"/>
                    <a:pt x="24" y="25"/>
                    <a:pt x="27" y="27"/>
                  </a:cubicBezTo>
                  <a:cubicBezTo>
                    <a:pt x="29" y="30"/>
                    <a:pt x="35" y="28"/>
                    <a:pt x="37" y="31"/>
                  </a:cubicBezTo>
                  <a:cubicBezTo>
                    <a:pt x="39" y="34"/>
                    <a:pt x="41" y="35"/>
                    <a:pt x="45" y="35"/>
                  </a:cubicBezTo>
                  <a:cubicBezTo>
                    <a:pt x="46" y="35"/>
                    <a:pt x="46" y="35"/>
                    <a:pt x="46" y="37"/>
                  </a:cubicBezTo>
                  <a:cubicBezTo>
                    <a:pt x="46" y="40"/>
                    <a:pt x="46" y="40"/>
                    <a:pt x="48" y="42"/>
                  </a:cubicBezTo>
                  <a:cubicBezTo>
                    <a:pt x="50" y="42"/>
                    <a:pt x="51" y="43"/>
                    <a:pt x="53" y="43"/>
                  </a:cubicBezTo>
                  <a:cubicBezTo>
                    <a:pt x="56" y="43"/>
                    <a:pt x="56" y="42"/>
                    <a:pt x="57" y="40"/>
                  </a:cubicBezTo>
                  <a:cubicBezTo>
                    <a:pt x="58" y="38"/>
                    <a:pt x="60" y="39"/>
                    <a:pt x="62" y="38"/>
                  </a:cubicBezTo>
                  <a:cubicBezTo>
                    <a:pt x="64" y="37"/>
                    <a:pt x="64" y="35"/>
                    <a:pt x="65" y="33"/>
                  </a:cubicBezTo>
                  <a:cubicBezTo>
                    <a:pt x="65" y="31"/>
                    <a:pt x="68" y="33"/>
                    <a:pt x="69" y="31"/>
                  </a:cubicBezTo>
                  <a:cubicBezTo>
                    <a:pt x="69" y="29"/>
                    <a:pt x="72" y="31"/>
                    <a:pt x="73" y="31"/>
                  </a:cubicBezTo>
                  <a:cubicBezTo>
                    <a:pt x="73" y="30"/>
                    <a:pt x="73" y="29"/>
                    <a:pt x="73" y="2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22" name="Freeform 696">
              <a:extLst>
                <a:ext uri="{FF2B5EF4-FFF2-40B4-BE49-F238E27FC236}">
                  <a16:creationId xmlns:a16="http://schemas.microsoft.com/office/drawing/2014/main" id="{DEA3BC20-6473-CD44-8E34-EC5D2D38105B}"/>
                </a:ext>
              </a:extLst>
            </p:cNvPr>
            <p:cNvSpPr>
              <a:spLocks/>
            </p:cNvSpPr>
            <p:nvPr/>
          </p:nvSpPr>
          <p:spPr bwMode="auto">
            <a:xfrm>
              <a:off x="14814846" y="7013435"/>
              <a:ext cx="372610" cy="251657"/>
            </a:xfrm>
            <a:custGeom>
              <a:avLst/>
              <a:gdLst>
                <a:gd name="T0" fmla="*/ 30 w 40"/>
                <a:gd name="T1" fmla="*/ 10 h 27"/>
                <a:gd name="T2" fmla="*/ 25 w 40"/>
                <a:gd name="T3" fmla="*/ 10 h 27"/>
                <a:gd name="T4" fmla="*/ 21 w 40"/>
                <a:gd name="T5" fmla="*/ 8 h 27"/>
                <a:gd name="T6" fmla="*/ 19 w 40"/>
                <a:gd name="T7" fmla="*/ 9 h 27"/>
                <a:gd name="T8" fmla="*/ 17 w 40"/>
                <a:gd name="T9" fmla="*/ 9 h 27"/>
                <a:gd name="T10" fmla="*/ 10 w 40"/>
                <a:gd name="T11" fmla="*/ 8 h 27"/>
                <a:gd name="T12" fmla="*/ 12 w 40"/>
                <a:gd name="T13" fmla="*/ 5 h 27"/>
                <a:gd name="T14" fmla="*/ 16 w 40"/>
                <a:gd name="T15" fmla="*/ 7 h 27"/>
                <a:gd name="T16" fmla="*/ 19 w 40"/>
                <a:gd name="T17" fmla="*/ 5 h 27"/>
                <a:gd name="T18" fmla="*/ 16 w 40"/>
                <a:gd name="T19" fmla="*/ 6 h 27"/>
                <a:gd name="T20" fmla="*/ 16 w 40"/>
                <a:gd name="T21" fmla="*/ 1 h 27"/>
                <a:gd name="T22" fmla="*/ 14 w 40"/>
                <a:gd name="T23" fmla="*/ 2 h 27"/>
                <a:gd name="T24" fmla="*/ 10 w 40"/>
                <a:gd name="T25" fmla="*/ 2 h 27"/>
                <a:gd name="T26" fmla="*/ 8 w 40"/>
                <a:gd name="T27" fmla="*/ 5 h 27"/>
                <a:gd name="T28" fmla="*/ 6 w 40"/>
                <a:gd name="T29" fmla="*/ 8 h 27"/>
                <a:gd name="T30" fmla="*/ 1 w 40"/>
                <a:gd name="T31" fmla="*/ 10 h 27"/>
                <a:gd name="T32" fmla="*/ 4 w 40"/>
                <a:gd name="T33" fmla="*/ 14 h 27"/>
                <a:gd name="T34" fmla="*/ 4 w 40"/>
                <a:gd name="T35" fmla="*/ 19 h 27"/>
                <a:gd name="T36" fmla="*/ 4 w 40"/>
                <a:gd name="T37" fmla="*/ 24 h 27"/>
                <a:gd name="T38" fmla="*/ 9 w 40"/>
                <a:gd name="T39" fmla="*/ 22 h 27"/>
                <a:gd name="T40" fmla="*/ 12 w 40"/>
                <a:gd name="T41" fmla="*/ 20 h 27"/>
                <a:gd name="T42" fmla="*/ 17 w 40"/>
                <a:gd name="T43" fmla="*/ 17 h 27"/>
                <a:gd name="T44" fmla="*/ 20 w 40"/>
                <a:gd name="T45" fmla="*/ 17 h 27"/>
                <a:gd name="T46" fmla="*/ 22 w 40"/>
                <a:gd name="T47" fmla="*/ 21 h 27"/>
                <a:gd name="T48" fmla="*/ 21 w 40"/>
                <a:gd name="T49" fmla="*/ 24 h 27"/>
                <a:gd name="T50" fmla="*/ 27 w 40"/>
                <a:gd name="T51" fmla="*/ 23 h 27"/>
                <a:gd name="T52" fmla="*/ 32 w 40"/>
                <a:gd name="T53" fmla="*/ 21 h 27"/>
                <a:gd name="T54" fmla="*/ 39 w 40"/>
                <a:gd name="T55" fmla="*/ 21 h 27"/>
                <a:gd name="T56" fmla="*/ 38 w 40"/>
                <a:gd name="T57" fmla="*/ 18 h 27"/>
                <a:gd name="T58" fmla="*/ 36 w 40"/>
                <a:gd name="T59" fmla="*/ 14 h 27"/>
                <a:gd name="T60" fmla="*/ 32 w 40"/>
                <a:gd name="T61" fmla="*/ 9 h 27"/>
                <a:gd name="T62" fmla="*/ 30 w 40"/>
                <a:gd name="T63" fmla="*/ 10 h 27"/>
                <a:gd name="T64" fmla="*/ 30 w 40"/>
                <a:gd name="T65" fmla="*/ 1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0" h="27">
                  <a:moveTo>
                    <a:pt x="30" y="10"/>
                  </a:moveTo>
                  <a:cubicBezTo>
                    <a:pt x="28" y="11"/>
                    <a:pt x="27" y="10"/>
                    <a:pt x="25" y="10"/>
                  </a:cubicBezTo>
                  <a:cubicBezTo>
                    <a:pt x="23" y="10"/>
                    <a:pt x="22" y="8"/>
                    <a:pt x="21" y="8"/>
                  </a:cubicBezTo>
                  <a:cubicBezTo>
                    <a:pt x="20" y="8"/>
                    <a:pt x="20" y="9"/>
                    <a:pt x="19" y="9"/>
                  </a:cubicBezTo>
                  <a:cubicBezTo>
                    <a:pt x="19" y="10"/>
                    <a:pt x="18" y="9"/>
                    <a:pt x="17" y="9"/>
                  </a:cubicBezTo>
                  <a:cubicBezTo>
                    <a:pt x="15" y="9"/>
                    <a:pt x="12" y="9"/>
                    <a:pt x="10" y="8"/>
                  </a:cubicBezTo>
                  <a:cubicBezTo>
                    <a:pt x="9" y="7"/>
                    <a:pt x="12" y="5"/>
                    <a:pt x="12" y="5"/>
                  </a:cubicBezTo>
                  <a:cubicBezTo>
                    <a:pt x="14" y="4"/>
                    <a:pt x="15" y="7"/>
                    <a:pt x="16" y="7"/>
                  </a:cubicBezTo>
                  <a:cubicBezTo>
                    <a:pt x="18" y="7"/>
                    <a:pt x="19" y="6"/>
                    <a:pt x="19" y="5"/>
                  </a:cubicBezTo>
                  <a:cubicBezTo>
                    <a:pt x="18" y="4"/>
                    <a:pt x="17" y="6"/>
                    <a:pt x="16" y="6"/>
                  </a:cubicBezTo>
                  <a:cubicBezTo>
                    <a:pt x="15" y="5"/>
                    <a:pt x="17" y="2"/>
                    <a:pt x="16" y="1"/>
                  </a:cubicBezTo>
                  <a:cubicBezTo>
                    <a:pt x="16" y="0"/>
                    <a:pt x="14" y="2"/>
                    <a:pt x="14" y="2"/>
                  </a:cubicBezTo>
                  <a:cubicBezTo>
                    <a:pt x="12" y="3"/>
                    <a:pt x="11" y="1"/>
                    <a:pt x="10" y="2"/>
                  </a:cubicBezTo>
                  <a:cubicBezTo>
                    <a:pt x="8" y="2"/>
                    <a:pt x="12" y="5"/>
                    <a:pt x="8" y="5"/>
                  </a:cubicBezTo>
                  <a:cubicBezTo>
                    <a:pt x="6" y="4"/>
                    <a:pt x="9" y="8"/>
                    <a:pt x="6" y="8"/>
                  </a:cubicBezTo>
                  <a:cubicBezTo>
                    <a:pt x="5" y="9"/>
                    <a:pt x="0" y="8"/>
                    <a:pt x="1" y="10"/>
                  </a:cubicBezTo>
                  <a:cubicBezTo>
                    <a:pt x="2" y="13"/>
                    <a:pt x="5" y="11"/>
                    <a:pt x="4" y="14"/>
                  </a:cubicBezTo>
                  <a:cubicBezTo>
                    <a:pt x="4" y="17"/>
                    <a:pt x="7" y="17"/>
                    <a:pt x="4" y="19"/>
                  </a:cubicBezTo>
                  <a:cubicBezTo>
                    <a:pt x="3" y="20"/>
                    <a:pt x="1" y="24"/>
                    <a:pt x="4" y="24"/>
                  </a:cubicBezTo>
                  <a:cubicBezTo>
                    <a:pt x="6" y="24"/>
                    <a:pt x="8" y="21"/>
                    <a:pt x="9" y="22"/>
                  </a:cubicBezTo>
                  <a:cubicBezTo>
                    <a:pt x="12" y="25"/>
                    <a:pt x="9" y="20"/>
                    <a:pt x="12" y="20"/>
                  </a:cubicBezTo>
                  <a:cubicBezTo>
                    <a:pt x="14" y="20"/>
                    <a:pt x="15" y="19"/>
                    <a:pt x="17" y="17"/>
                  </a:cubicBezTo>
                  <a:cubicBezTo>
                    <a:pt x="18" y="14"/>
                    <a:pt x="19" y="15"/>
                    <a:pt x="20" y="17"/>
                  </a:cubicBezTo>
                  <a:cubicBezTo>
                    <a:pt x="21" y="18"/>
                    <a:pt x="22" y="19"/>
                    <a:pt x="22" y="21"/>
                  </a:cubicBezTo>
                  <a:cubicBezTo>
                    <a:pt x="22" y="22"/>
                    <a:pt x="21" y="23"/>
                    <a:pt x="21" y="24"/>
                  </a:cubicBezTo>
                  <a:cubicBezTo>
                    <a:pt x="22" y="27"/>
                    <a:pt x="26" y="24"/>
                    <a:pt x="27" y="23"/>
                  </a:cubicBezTo>
                  <a:cubicBezTo>
                    <a:pt x="28" y="22"/>
                    <a:pt x="31" y="20"/>
                    <a:pt x="32" y="21"/>
                  </a:cubicBezTo>
                  <a:cubicBezTo>
                    <a:pt x="34" y="23"/>
                    <a:pt x="36" y="20"/>
                    <a:pt x="39" y="21"/>
                  </a:cubicBezTo>
                  <a:cubicBezTo>
                    <a:pt x="40" y="20"/>
                    <a:pt x="38" y="18"/>
                    <a:pt x="38" y="18"/>
                  </a:cubicBezTo>
                  <a:cubicBezTo>
                    <a:pt x="37" y="16"/>
                    <a:pt x="38" y="14"/>
                    <a:pt x="36" y="14"/>
                  </a:cubicBezTo>
                  <a:cubicBezTo>
                    <a:pt x="33" y="15"/>
                    <a:pt x="31" y="12"/>
                    <a:pt x="32" y="9"/>
                  </a:cubicBezTo>
                  <a:cubicBezTo>
                    <a:pt x="32" y="9"/>
                    <a:pt x="31" y="9"/>
                    <a:pt x="30" y="10"/>
                  </a:cubicBezTo>
                  <a:cubicBezTo>
                    <a:pt x="29" y="10"/>
                    <a:pt x="31" y="9"/>
                    <a:pt x="30"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23" name="Freeform 697">
              <a:extLst>
                <a:ext uri="{FF2B5EF4-FFF2-40B4-BE49-F238E27FC236}">
                  <a16:creationId xmlns:a16="http://schemas.microsoft.com/office/drawing/2014/main" id="{AE7DAA49-9D74-2147-B541-6205956BF049}"/>
                </a:ext>
              </a:extLst>
            </p:cNvPr>
            <p:cNvSpPr>
              <a:spLocks/>
            </p:cNvSpPr>
            <p:nvPr/>
          </p:nvSpPr>
          <p:spPr bwMode="auto">
            <a:xfrm>
              <a:off x="14515484" y="7230053"/>
              <a:ext cx="773889" cy="691265"/>
            </a:xfrm>
            <a:custGeom>
              <a:avLst/>
              <a:gdLst>
                <a:gd name="T0" fmla="*/ 8 w 83"/>
                <a:gd name="T1" fmla="*/ 51 h 74"/>
                <a:gd name="T2" fmla="*/ 9 w 83"/>
                <a:gd name="T3" fmla="*/ 54 h 74"/>
                <a:gd name="T4" fmla="*/ 11 w 83"/>
                <a:gd name="T5" fmla="*/ 57 h 74"/>
                <a:gd name="T6" fmla="*/ 5 w 83"/>
                <a:gd name="T7" fmla="*/ 61 h 74"/>
                <a:gd name="T8" fmla="*/ 3 w 83"/>
                <a:gd name="T9" fmla="*/ 64 h 74"/>
                <a:gd name="T10" fmla="*/ 6 w 83"/>
                <a:gd name="T11" fmla="*/ 66 h 74"/>
                <a:gd name="T12" fmla="*/ 13 w 83"/>
                <a:gd name="T13" fmla="*/ 64 h 74"/>
                <a:gd name="T14" fmla="*/ 19 w 83"/>
                <a:gd name="T15" fmla="*/ 65 h 74"/>
                <a:gd name="T16" fmla="*/ 23 w 83"/>
                <a:gd name="T17" fmla="*/ 65 h 74"/>
                <a:gd name="T18" fmla="*/ 28 w 83"/>
                <a:gd name="T19" fmla="*/ 64 h 74"/>
                <a:gd name="T20" fmla="*/ 29 w 83"/>
                <a:gd name="T21" fmla="*/ 67 h 74"/>
                <a:gd name="T22" fmla="*/ 32 w 83"/>
                <a:gd name="T23" fmla="*/ 69 h 74"/>
                <a:gd name="T24" fmla="*/ 33 w 83"/>
                <a:gd name="T25" fmla="*/ 73 h 74"/>
                <a:gd name="T26" fmla="*/ 34 w 83"/>
                <a:gd name="T27" fmla="*/ 71 h 74"/>
                <a:gd name="T28" fmla="*/ 36 w 83"/>
                <a:gd name="T29" fmla="*/ 73 h 74"/>
                <a:gd name="T30" fmla="*/ 43 w 83"/>
                <a:gd name="T31" fmla="*/ 71 h 74"/>
                <a:gd name="T32" fmla="*/ 46 w 83"/>
                <a:gd name="T33" fmla="*/ 70 h 74"/>
                <a:gd name="T34" fmla="*/ 50 w 83"/>
                <a:gd name="T35" fmla="*/ 70 h 74"/>
                <a:gd name="T36" fmla="*/ 48 w 83"/>
                <a:gd name="T37" fmla="*/ 64 h 74"/>
                <a:gd name="T38" fmla="*/ 46 w 83"/>
                <a:gd name="T39" fmla="*/ 61 h 74"/>
                <a:gd name="T40" fmla="*/ 44 w 83"/>
                <a:gd name="T41" fmla="*/ 57 h 74"/>
                <a:gd name="T42" fmla="*/ 46 w 83"/>
                <a:gd name="T43" fmla="*/ 52 h 74"/>
                <a:gd name="T44" fmla="*/ 49 w 83"/>
                <a:gd name="T45" fmla="*/ 52 h 74"/>
                <a:gd name="T46" fmla="*/ 52 w 83"/>
                <a:gd name="T47" fmla="*/ 52 h 74"/>
                <a:gd name="T48" fmla="*/ 57 w 83"/>
                <a:gd name="T49" fmla="*/ 46 h 74"/>
                <a:gd name="T50" fmla="*/ 60 w 83"/>
                <a:gd name="T51" fmla="*/ 44 h 74"/>
                <a:gd name="T52" fmla="*/ 62 w 83"/>
                <a:gd name="T53" fmla="*/ 41 h 74"/>
                <a:gd name="T54" fmla="*/ 65 w 83"/>
                <a:gd name="T55" fmla="*/ 39 h 74"/>
                <a:gd name="T56" fmla="*/ 66 w 83"/>
                <a:gd name="T57" fmla="*/ 37 h 74"/>
                <a:gd name="T58" fmla="*/ 69 w 83"/>
                <a:gd name="T59" fmla="*/ 33 h 74"/>
                <a:gd name="T60" fmla="*/ 71 w 83"/>
                <a:gd name="T61" fmla="*/ 27 h 74"/>
                <a:gd name="T62" fmla="*/ 66 w 83"/>
                <a:gd name="T63" fmla="*/ 23 h 74"/>
                <a:gd name="T64" fmla="*/ 65 w 83"/>
                <a:gd name="T65" fmla="*/ 16 h 74"/>
                <a:gd name="T66" fmla="*/ 70 w 83"/>
                <a:gd name="T67" fmla="*/ 14 h 74"/>
                <a:gd name="T68" fmla="*/ 74 w 83"/>
                <a:gd name="T69" fmla="*/ 15 h 74"/>
                <a:gd name="T70" fmla="*/ 77 w 83"/>
                <a:gd name="T71" fmla="*/ 13 h 74"/>
                <a:gd name="T72" fmla="*/ 83 w 83"/>
                <a:gd name="T73" fmla="*/ 10 h 74"/>
                <a:gd name="T74" fmla="*/ 76 w 83"/>
                <a:gd name="T75" fmla="*/ 6 h 74"/>
                <a:gd name="T76" fmla="*/ 74 w 83"/>
                <a:gd name="T77" fmla="*/ 2 h 74"/>
                <a:gd name="T78" fmla="*/ 71 w 83"/>
                <a:gd name="T79" fmla="*/ 0 h 74"/>
                <a:gd name="T80" fmla="*/ 65 w 83"/>
                <a:gd name="T81" fmla="*/ 1 h 74"/>
                <a:gd name="T82" fmla="*/ 56 w 83"/>
                <a:gd name="T83" fmla="*/ 4 h 74"/>
                <a:gd name="T84" fmla="*/ 53 w 83"/>
                <a:gd name="T85" fmla="*/ 8 h 74"/>
                <a:gd name="T86" fmla="*/ 51 w 83"/>
                <a:gd name="T87" fmla="*/ 13 h 74"/>
                <a:gd name="T88" fmla="*/ 48 w 83"/>
                <a:gd name="T89" fmla="*/ 18 h 74"/>
                <a:gd name="T90" fmla="*/ 47 w 83"/>
                <a:gd name="T91" fmla="*/ 21 h 74"/>
                <a:gd name="T92" fmla="*/ 43 w 83"/>
                <a:gd name="T93" fmla="*/ 24 h 74"/>
                <a:gd name="T94" fmla="*/ 41 w 83"/>
                <a:gd name="T95" fmla="*/ 30 h 74"/>
                <a:gd name="T96" fmla="*/ 38 w 83"/>
                <a:gd name="T97" fmla="*/ 30 h 74"/>
                <a:gd name="T98" fmla="*/ 34 w 83"/>
                <a:gd name="T99" fmla="*/ 32 h 74"/>
                <a:gd name="T100" fmla="*/ 30 w 83"/>
                <a:gd name="T101" fmla="*/ 33 h 74"/>
                <a:gd name="T102" fmla="*/ 27 w 83"/>
                <a:gd name="T103" fmla="*/ 37 h 74"/>
                <a:gd name="T104" fmla="*/ 22 w 83"/>
                <a:gd name="T105" fmla="*/ 42 h 74"/>
                <a:gd name="T106" fmla="*/ 13 w 83"/>
                <a:gd name="T107" fmla="*/ 43 h 74"/>
                <a:gd name="T108" fmla="*/ 0 w 83"/>
                <a:gd name="T109" fmla="*/ 40 h 74"/>
                <a:gd name="T110" fmla="*/ 3 w 83"/>
                <a:gd name="T111" fmla="*/ 46 h 74"/>
                <a:gd name="T112" fmla="*/ 8 w 83"/>
                <a:gd name="T113" fmla="*/ 51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83" h="74">
                  <a:moveTo>
                    <a:pt x="8" y="51"/>
                  </a:moveTo>
                  <a:cubicBezTo>
                    <a:pt x="8" y="52"/>
                    <a:pt x="8" y="53"/>
                    <a:pt x="9" y="54"/>
                  </a:cubicBezTo>
                  <a:cubicBezTo>
                    <a:pt x="10" y="55"/>
                    <a:pt x="11" y="56"/>
                    <a:pt x="11" y="57"/>
                  </a:cubicBezTo>
                  <a:cubicBezTo>
                    <a:pt x="11" y="58"/>
                    <a:pt x="6" y="60"/>
                    <a:pt x="5" y="61"/>
                  </a:cubicBezTo>
                  <a:cubicBezTo>
                    <a:pt x="4" y="61"/>
                    <a:pt x="3" y="62"/>
                    <a:pt x="3" y="64"/>
                  </a:cubicBezTo>
                  <a:cubicBezTo>
                    <a:pt x="3" y="66"/>
                    <a:pt x="3" y="66"/>
                    <a:pt x="6" y="66"/>
                  </a:cubicBezTo>
                  <a:cubicBezTo>
                    <a:pt x="8" y="65"/>
                    <a:pt x="11" y="65"/>
                    <a:pt x="13" y="64"/>
                  </a:cubicBezTo>
                  <a:cubicBezTo>
                    <a:pt x="15" y="64"/>
                    <a:pt x="17" y="64"/>
                    <a:pt x="19" y="65"/>
                  </a:cubicBezTo>
                  <a:cubicBezTo>
                    <a:pt x="20" y="65"/>
                    <a:pt x="22" y="65"/>
                    <a:pt x="23" y="65"/>
                  </a:cubicBezTo>
                  <a:cubicBezTo>
                    <a:pt x="25" y="65"/>
                    <a:pt x="26" y="64"/>
                    <a:pt x="28" y="64"/>
                  </a:cubicBezTo>
                  <a:cubicBezTo>
                    <a:pt x="29" y="64"/>
                    <a:pt x="29" y="66"/>
                    <a:pt x="29" y="67"/>
                  </a:cubicBezTo>
                  <a:cubicBezTo>
                    <a:pt x="30" y="68"/>
                    <a:pt x="31" y="68"/>
                    <a:pt x="32" y="69"/>
                  </a:cubicBezTo>
                  <a:cubicBezTo>
                    <a:pt x="32" y="70"/>
                    <a:pt x="33" y="72"/>
                    <a:pt x="33" y="73"/>
                  </a:cubicBezTo>
                  <a:cubicBezTo>
                    <a:pt x="35" y="74"/>
                    <a:pt x="34" y="72"/>
                    <a:pt x="34" y="71"/>
                  </a:cubicBezTo>
                  <a:cubicBezTo>
                    <a:pt x="35" y="71"/>
                    <a:pt x="36" y="73"/>
                    <a:pt x="36" y="73"/>
                  </a:cubicBezTo>
                  <a:cubicBezTo>
                    <a:pt x="38" y="72"/>
                    <a:pt x="40" y="70"/>
                    <a:pt x="43" y="71"/>
                  </a:cubicBezTo>
                  <a:cubicBezTo>
                    <a:pt x="44" y="71"/>
                    <a:pt x="45" y="71"/>
                    <a:pt x="46" y="70"/>
                  </a:cubicBezTo>
                  <a:cubicBezTo>
                    <a:pt x="47" y="70"/>
                    <a:pt x="49" y="70"/>
                    <a:pt x="50" y="70"/>
                  </a:cubicBezTo>
                  <a:cubicBezTo>
                    <a:pt x="51" y="69"/>
                    <a:pt x="49" y="64"/>
                    <a:pt x="48" y="64"/>
                  </a:cubicBezTo>
                  <a:cubicBezTo>
                    <a:pt x="47" y="63"/>
                    <a:pt x="46" y="63"/>
                    <a:pt x="46" y="61"/>
                  </a:cubicBezTo>
                  <a:cubicBezTo>
                    <a:pt x="46" y="59"/>
                    <a:pt x="45" y="58"/>
                    <a:pt x="44" y="57"/>
                  </a:cubicBezTo>
                  <a:cubicBezTo>
                    <a:pt x="41" y="56"/>
                    <a:pt x="45" y="54"/>
                    <a:pt x="46" y="52"/>
                  </a:cubicBezTo>
                  <a:cubicBezTo>
                    <a:pt x="47" y="52"/>
                    <a:pt x="47" y="51"/>
                    <a:pt x="49" y="52"/>
                  </a:cubicBezTo>
                  <a:cubicBezTo>
                    <a:pt x="51" y="54"/>
                    <a:pt x="50" y="52"/>
                    <a:pt x="52" y="52"/>
                  </a:cubicBezTo>
                  <a:cubicBezTo>
                    <a:pt x="56" y="51"/>
                    <a:pt x="55" y="48"/>
                    <a:pt x="57" y="46"/>
                  </a:cubicBezTo>
                  <a:cubicBezTo>
                    <a:pt x="58" y="45"/>
                    <a:pt x="60" y="45"/>
                    <a:pt x="60" y="44"/>
                  </a:cubicBezTo>
                  <a:cubicBezTo>
                    <a:pt x="61" y="43"/>
                    <a:pt x="62" y="42"/>
                    <a:pt x="62" y="41"/>
                  </a:cubicBezTo>
                  <a:cubicBezTo>
                    <a:pt x="62" y="40"/>
                    <a:pt x="64" y="39"/>
                    <a:pt x="65" y="39"/>
                  </a:cubicBezTo>
                  <a:cubicBezTo>
                    <a:pt x="66" y="39"/>
                    <a:pt x="66" y="37"/>
                    <a:pt x="66" y="37"/>
                  </a:cubicBezTo>
                  <a:cubicBezTo>
                    <a:pt x="66" y="34"/>
                    <a:pt x="70" y="36"/>
                    <a:pt x="69" y="33"/>
                  </a:cubicBezTo>
                  <a:cubicBezTo>
                    <a:pt x="69" y="30"/>
                    <a:pt x="68" y="29"/>
                    <a:pt x="71" y="27"/>
                  </a:cubicBezTo>
                  <a:cubicBezTo>
                    <a:pt x="72" y="27"/>
                    <a:pt x="67" y="24"/>
                    <a:pt x="66" y="23"/>
                  </a:cubicBezTo>
                  <a:cubicBezTo>
                    <a:pt x="65" y="21"/>
                    <a:pt x="66" y="18"/>
                    <a:pt x="65" y="16"/>
                  </a:cubicBezTo>
                  <a:cubicBezTo>
                    <a:pt x="65" y="13"/>
                    <a:pt x="68" y="13"/>
                    <a:pt x="70" y="14"/>
                  </a:cubicBezTo>
                  <a:cubicBezTo>
                    <a:pt x="71" y="14"/>
                    <a:pt x="73" y="15"/>
                    <a:pt x="74" y="15"/>
                  </a:cubicBezTo>
                  <a:cubicBezTo>
                    <a:pt x="76" y="15"/>
                    <a:pt x="76" y="14"/>
                    <a:pt x="77" y="13"/>
                  </a:cubicBezTo>
                  <a:cubicBezTo>
                    <a:pt x="80" y="13"/>
                    <a:pt x="81" y="13"/>
                    <a:pt x="83" y="10"/>
                  </a:cubicBezTo>
                  <a:cubicBezTo>
                    <a:pt x="80" y="9"/>
                    <a:pt x="77" y="8"/>
                    <a:pt x="76" y="6"/>
                  </a:cubicBezTo>
                  <a:cubicBezTo>
                    <a:pt x="75" y="5"/>
                    <a:pt x="75" y="3"/>
                    <a:pt x="74" y="2"/>
                  </a:cubicBezTo>
                  <a:cubicBezTo>
                    <a:pt x="73" y="1"/>
                    <a:pt x="72" y="1"/>
                    <a:pt x="71" y="0"/>
                  </a:cubicBezTo>
                  <a:cubicBezTo>
                    <a:pt x="69" y="0"/>
                    <a:pt x="66" y="1"/>
                    <a:pt x="65" y="1"/>
                  </a:cubicBezTo>
                  <a:cubicBezTo>
                    <a:pt x="61" y="0"/>
                    <a:pt x="59" y="2"/>
                    <a:pt x="56" y="4"/>
                  </a:cubicBezTo>
                  <a:cubicBezTo>
                    <a:pt x="53" y="5"/>
                    <a:pt x="51" y="5"/>
                    <a:pt x="53" y="8"/>
                  </a:cubicBezTo>
                  <a:cubicBezTo>
                    <a:pt x="55" y="10"/>
                    <a:pt x="53" y="12"/>
                    <a:pt x="51" y="13"/>
                  </a:cubicBezTo>
                  <a:cubicBezTo>
                    <a:pt x="49" y="15"/>
                    <a:pt x="52" y="19"/>
                    <a:pt x="48" y="18"/>
                  </a:cubicBezTo>
                  <a:cubicBezTo>
                    <a:pt x="43" y="18"/>
                    <a:pt x="47" y="19"/>
                    <a:pt x="47" y="21"/>
                  </a:cubicBezTo>
                  <a:cubicBezTo>
                    <a:pt x="48" y="22"/>
                    <a:pt x="44" y="23"/>
                    <a:pt x="43" y="24"/>
                  </a:cubicBezTo>
                  <a:cubicBezTo>
                    <a:pt x="42" y="26"/>
                    <a:pt x="42" y="30"/>
                    <a:pt x="41" y="30"/>
                  </a:cubicBezTo>
                  <a:cubicBezTo>
                    <a:pt x="40" y="31"/>
                    <a:pt x="39" y="30"/>
                    <a:pt x="38" y="30"/>
                  </a:cubicBezTo>
                  <a:cubicBezTo>
                    <a:pt x="36" y="30"/>
                    <a:pt x="35" y="31"/>
                    <a:pt x="34" y="32"/>
                  </a:cubicBezTo>
                  <a:cubicBezTo>
                    <a:pt x="32" y="33"/>
                    <a:pt x="31" y="32"/>
                    <a:pt x="30" y="33"/>
                  </a:cubicBezTo>
                  <a:cubicBezTo>
                    <a:pt x="28" y="34"/>
                    <a:pt x="28" y="35"/>
                    <a:pt x="27" y="37"/>
                  </a:cubicBezTo>
                  <a:cubicBezTo>
                    <a:pt x="27" y="40"/>
                    <a:pt x="25" y="41"/>
                    <a:pt x="22" y="42"/>
                  </a:cubicBezTo>
                  <a:cubicBezTo>
                    <a:pt x="19" y="43"/>
                    <a:pt x="16" y="43"/>
                    <a:pt x="13" y="43"/>
                  </a:cubicBezTo>
                  <a:cubicBezTo>
                    <a:pt x="8" y="43"/>
                    <a:pt x="4" y="42"/>
                    <a:pt x="0" y="40"/>
                  </a:cubicBezTo>
                  <a:cubicBezTo>
                    <a:pt x="1" y="42"/>
                    <a:pt x="2" y="44"/>
                    <a:pt x="3" y="46"/>
                  </a:cubicBezTo>
                  <a:cubicBezTo>
                    <a:pt x="4" y="47"/>
                    <a:pt x="8" y="48"/>
                    <a:pt x="8" y="5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24" name="Freeform 698">
              <a:extLst>
                <a:ext uri="{FF2B5EF4-FFF2-40B4-BE49-F238E27FC236}">
                  <a16:creationId xmlns:a16="http://schemas.microsoft.com/office/drawing/2014/main" id="{5F1BE120-0E01-BE49-BCEF-41FEBE70F24A}"/>
                </a:ext>
              </a:extLst>
            </p:cNvPr>
            <p:cNvSpPr>
              <a:spLocks/>
            </p:cNvSpPr>
            <p:nvPr/>
          </p:nvSpPr>
          <p:spPr bwMode="auto">
            <a:xfrm>
              <a:off x="14477266" y="7144043"/>
              <a:ext cx="700638" cy="496944"/>
            </a:xfrm>
            <a:custGeom>
              <a:avLst/>
              <a:gdLst>
                <a:gd name="T0" fmla="*/ 72 w 75"/>
                <a:gd name="T1" fmla="*/ 7 h 53"/>
                <a:gd name="T2" fmla="*/ 69 w 75"/>
                <a:gd name="T3" fmla="*/ 8 h 53"/>
                <a:gd name="T4" fmla="*/ 67 w 75"/>
                <a:gd name="T5" fmla="*/ 7 h 53"/>
                <a:gd name="T6" fmla="*/ 62 w 75"/>
                <a:gd name="T7" fmla="*/ 10 h 53"/>
                <a:gd name="T8" fmla="*/ 57 w 75"/>
                <a:gd name="T9" fmla="*/ 11 h 53"/>
                <a:gd name="T10" fmla="*/ 57 w 75"/>
                <a:gd name="T11" fmla="*/ 4 h 53"/>
                <a:gd name="T12" fmla="*/ 54 w 75"/>
                <a:gd name="T13" fmla="*/ 1 h 53"/>
                <a:gd name="T14" fmla="*/ 50 w 75"/>
                <a:gd name="T15" fmla="*/ 6 h 53"/>
                <a:gd name="T16" fmla="*/ 47 w 75"/>
                <a:gd name="T17" fmla="*/ 8 h 53"/>
                <a:gd name="T18" fmla="*/ 44 w 75"/>
                <a:gd name="T19" fmla="*/ 8 h 53"/>
                <a:gd name="T20" fmla="*/ 39 w 75"/>
                <a:gd name="T21" fmla="*/ 10 h 53"/>
                <a:gd name="T22" fmla="*/ 34 w 75"/>
                <a:gd name="T23" fmla="*/ 7 h 53"/>
                <a:gd name="T24" fmla="*/ 28 w 75"/>
                <a:gd name="T25" fmla="*/ 6 h 53"/>
                <a:gd name="T26" fmla="*/ 27 w 75"/>
                <a:gd name="T27" fmla="*/ 8 h 53"/>
                <a:gd name="T28" fmla="*/ 24 w 75"/>
                <a:gd name="T29" fmla="*/ 9 h 53"/>
                <a:gd name="T30" fmla="*/ 21 w 75"/>
                <a:gd name="T31" fmla="*/ 14 h 53"/>
                <a:gd name="T32" fmla="*/ 15 w 75"/>
                <a:gd name="T33" fmla="*/ 17 h 53"/>
                <a:gd name="T34" fmla="*/ 11 w 75"/>
                <a:gd name="T35" fmla="*/ 19 h 53"/>
                <a:gd name="T36" fmla="*/ 5 w 75"/>
                <a:gd name="T37" fmla="*/ 16 h 53"/>
                <a:gd name="T38" fmla="*/ 4 w 75"/>
                <a:gd name="T39" fmla="*/ 23 h 53"/>
                <a:gd name="T40" fmla="*/ 3 w 75"/>
                <a:gd name="T41" fmla="*/ 29 h 53"/>
                <a:gd name="T42" fmla="*/ 2 w 75"/>
                <a:gd name="T43" fmla="*/ 33 h 53"/>
                <a:gd name="T44" fmla="*/ 3 w 75"/>
                <a:gd name="T45" fmla="*/ 37 h 53"/>
                <a:gd name="T46" fmla="*/ 4 w 75"/>
                <a:gd name="T47" fmla="*/ 40 h 53"/>
                <a:gd name="T48" fmla="*/ 8 w 75"/>
                <a:gd name="T49" fmla="*/ 43 h 53"/>
                <a:gd name="T50" fmla="*/ 4 w 75"/>
                <a:gd name="T51" fmla="*/ 49 h 53"/>
                <a:gd name="T52" fmla="*/ 29 w 75"/>
                <a:gd name="T53" fmla="*/ 50 h 53"/>
                <a:gd name="T54" fmla="*/ 32 w 75"/>
                <a:gd name="T55" fmla="*/ 43 h 53"/>
                <a:gd name="T56" fmla="*/ 39 w 75"/>
                <a:gd name="T57" fmla="*/ 40 h 53"/>
                <a:gd name="T58" fmla="*/ 43 w 75"/>
                <a:gd name="T59" fmla="*/ 39 h 53"/>
                <a:gd name="T60" fmla="*/ 45 w 75"/>
                <a:gd name="T61" fmla="*/ 39 h 53"/>
                <a:gd name="T62" fmla="*/ 47 w 75"/>
                <a:gd name="T63" fmla="*/ 33 h 53"/>
                <a:gd name="T64" fmla="*/ 51 w 75"/>
                <a:gd name="T65" fmla="*/ 30 h 53"/>
                <a:gd name="T66" fmla="*/ 51 w 75"/>
                <a:gd name="T67" fmla="*/ 27 h 53"/>
                <a:gd name="T68" fmla="*/ 55 w 75"/>
                <a:gd name="T69" fmla="*/ 26 h 53"/>
                <a:gd name="T70" fmla="*/ 55 w 75"/>
                <a:gd name="T71" fmla="*/ 23 h 53"/>
                <a:gd name="T72" fmla="*/ 58 w 75"/>
                <a:gd name="T73" fmla="*/ 19 h 53"/>
                <a:gd name="T74" fmla="*/ 56 w 75"/>
                <a:gd name="T75" fmla="*/ 14 h 53"/>
                <a:gd name="T76" fmla="*/ 63 w 75"/>
                <a:gd name="T77" fmla="*/ 11 h 53"/>
                <a:gd name="T78" fmla="*/ 70 w 75"/>
                <a:gd name="T79" fmla="*/ 10 h 53"/>
                <a:gd name="T80" fmla="*/ 74 w 75"/>
                <a:gd name="T81" fmla="*/ 9 h 53"/>
                <a:gd name="T82" fmla="*/ 75 w 75"/>
                <a:gd name="T83" fmla="*/ 7 h 53"/>
                <a:gd name="T84" fmla="*/ 72 w 75"/>
                <a:gd name="T85" fmla="*/ 7 h 53"/>
                <a:gd name="T86" fmla="*/ 72 w 75"/>
                <a:gd name="T87" fmla="*/ 7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5" h="53">
                  <a:moveTo>
                    <a:pt x="72" y="7"/>
                  </a:moveTo>
                  <a:cubicBezTo>
                    <a:pt x="71" y="7"/>
                    <a:pt x="70" y="9"/>
                    <a:pt x="69" y="8"/>
                  </a:cubicBezTo>
                  <a:cubicBezTo>
                    <a:pt x="68" y="8"/>
                    <a:pt x="68" y="6"/>
                    <a:pt x="67" y="7"/>
                  </a:cubicBezTo>
                  <a:cubicBezTo>
                    <a:pt x="65" y="7"/>
                    <a:pt x="63" y="9"/>
                    <a:pt x="62" y="10"/>
                  </a:cubicBezTo>
                  <a:cubicBezTo>
                    <a:pt x="61" y="10"/>
                    <a:pt x="59" y="12"/>
                    <a:pt x="57" y="11"/>
                  </a:cubicBezTo>
                  <a:cubicBezTo>
                    <a:pt x="56" y="10"/>
                    <a:pt x="59" y="6"/>
                    <a:pt x="57" y="4"/>
                  </a:cubicBezTo>
                  <a:cubicBezTo>
                    <a:pt x="57" y="4"/>
                    <a:pt x="55" y="0"/>
                    <a:pt x="54" y="1"/>
                  </a:cubicBezTo>
                  <a:cubicBezTo>
                    <a:pt x="53" y="3"/>
                    <a:pt x="52" y="5"/>
                    <a:pt x="50" y="6"/>
                  </a:cubicBezTo>
                  <a:cubicBezTo>
                    <a:pt x="48" y="7"/>
                    <a:pt x="47" y="6"/>
                    <a:pt x="47" y="8"/>
                  </a:cubicBezTo>
                  <a:cubicBezTo>
                    <a:pt x="46" y="11"/>
                    <a:pt x="45" y="7"/>
                    <a:pt x="44" y="8"/>
                  </a:cubicBezTo>
                  <a:cubicBezTo>
                    <a:pt x="42" y="9"/>
                    <a:pt x="41" y="10"/>
                    <a:pt x="39" y="10"/>
                  </a:cubicBezTo>
                  <a:cubicBezTo>
                    <a:pt x="37" y="9"/>
                    <a:pt x="35" y="8"/>
                    <a:pt x="34" y="7"/>
                  </a:cubicBezTo>
                  <a:cubicBezTo>
                    <a:pt x="33" y="7"/>
                    <a:pt x="28" y="6"/>
                    <a:pt x="28" y="6"/>
                  </a:cubicBezTo>
                  <a:cubicBezTo>
                    <a:pt x="27" y="7"/>
                    <a:pt x="28" y="8"/>
                    <a:pt x="27" y="8"/>
                  </a:cubicBezTo>
                  <a:cubicBezTo>
                    <a:pt x="26" y="8"/>
                    <a:pt x="24" y="8"/>
                    <a:pt x="24" y="9"/>
                  </a:cubicBezTo>
                  <a:cubicBezTo>
                    <a:pt x="23" y="11"/>
                    <a:pt x="23" y="13"/>
                    <a:pt x="21" y="14"/>
                  </a:cubicBezTo>
                  <a:cubicBezTo>
                    <a:pt x="18" y="16"/>
                    <a:pt x="17" y="15"/>
                    <a:pt x="15" y="17"/>
                  </a:cubicBezTo>
                  <a:cubicBezTo>
                    <a:pt x="14" y="19"/>
                    <a:pt x="12" y="19"/>
                    <a:pt x="11" y="19"/>
                  </a:cubicBezTo>
                  <a:cubicBezTo>
                    <a:pt x="10" y="18"/>
                    <a:pt x="5" y="17"/>
                    <a:pt x="5" y="16"/>
                  </a:cubicBezTo>
                  <a:cubicBezTo>
                    <a:pt x="5" y="19"/>
                    <a:pt x="5" y="21"/>
                    <a:pt x="4" y="23"/>
                  </a:cubicBezTo>
                  <a:cubicBezTo>
                    <a:pt x="2" y="25"/>
                    <a:pt x="0" y="27"/>
                    <a:pt x="3" y="29"/>
                  </a:cubicBezTo>
                  <a:cubicBezTo>
                    <a:pt x="4" y="30"/>
                    <a:pt x="2" y="31"/>
                    <a:pt x="2" y="33"/>
                  </a:cubicBezTo>
                  <a:cubicBezTo>
                    <a:pt x="2" y="34"/>
                    <a:pt x="2" y="36"/>
                    <a:pt x="3" y="37"/>
                  </a:cubicBezTo>
                  <a:cubicBezTo>
                    <a:pt x="3" y="39"/>
                    <a:pt x="2" y="40"/>
                    <a:pt x="4" y="40"/>
                  </a:cubicBezTo>
                  <a:cubicBezTo>
                    <a:pt x="7" y="41"/>
                    <a:pt x="8" y="40"/>
                    <a:pt x="8" y="43"/>
                  </a:cubicBezTo>
                  <a:cubicBezTo>
                    <a:pt x="8" y="45"/>
                    <a:pt x="5" y="48"/>
                    <a:pt x="4" y="49"/>
                  </a:cubicBezTo>
                  <a:cubicBezTo>
                    <a:pt x="12" y="53"/>
                    <a:pt x="21" y="52"/>
                    <a:pt x="29" y="50"/>
                  </a:cubicBezTo>
                  <a:cubicBezTo>
                    <a:pt x="32" y="49"/>
                    <a:pt x="31" y="45"/>
                    <a:pt x="32" y="43"/>
                  </a:cubicBezTo>
                  <a:cubicBezTo>
                    <a:pt x="33" y="41"/>
                    <a:pt x="37" y="42"/>
                    <a:pt x="39" y="40"/>
                  </a:cubicBezTo>
                  <a:cubicBezTo>
                    <a:pt x="40" y="40"/>
                    <a:pt x="41" y="39"/>
                    <a:pt x="43" y="39"/>
                  </a:cubicBezTo>
                  <a:cubicBezTo>
                    <a:pt x="43" y="39"/>
                    <a:pt x="45" y="40"/>
                    <a:pt x="45" y="39"/>
                  </a:cubicBezTo>
                  <a:cubicBezTo>
                    <a:pt x="46" y="37"/>
                    <a:pt x="46" y="35"/>
                    <a:pt x="47" y="33"/>
                  </a:cubicBezTo>
                  <a:cubicBezTo>
                    <a:pt x="48" y="32"/>
                    <a:pt x="52" y="31"/>
                    <a:pt x="51" y="30"/>
                  </a:cubicBezTo>
                  <a:cubicBezTo>
                    <a:pt x="51" y="29"/>
                    <a:pt x="47" y="27"/>
                    <a:pt x="51" y="27"/>
                  </a:cubicBezTo>
                  <a:cubicBezTo>
                    <a:pt x="52" y="27"/>
                    <a:pt x="54" y="28"/>
                    <a:pt x="55" y="26"/>
                  </a:cubicBezTo>
                  <a:cubicBezTo>
                    <a:pt x="55" y="25"/>
                    <a:pt x="54" y="24"/>
                    <a:pt x="55" y="23"/>
                  </a:cubicBezTo>
                  <a:cubicBezTo>
                    <a:pt x="55" y="21"/>
                    <a:pt x="58" y="21"/>
                    <a:pt x="58" y="19"/>
                  </a:cubicBezTo>
                  <a:cubicBezTo>
                    <a:pt x="58" y="17"/>
                    <a:pt x="55" y="16"/>
                    <a:pt x="56" y="14"/>
                  </a:cubicBezTo>
                  <a:cubicBezTo>
                    <a:pt x="58" y="13"/>
                    <a:pt x="61" y="12"/>
                    <a:pt x="63" y="11"/>
                  </a:cubicBezTo>
                  <a:cubicBezTo>
                    <a:pt x="65" y="9"/>
                    <a:pt x="68" y="10"/>
                    <a:pt x="70" y="10"/>
                  </a:cubicBezTo>
                  <a:cubicBezTo>
                    <a:pt x="71" y="10"/>
                    <a:pt x="73" y="10"/>
                    <a:pt x="74" y="9"/>
                  </a:cubicBezTo>
                  <a:cubicBezTo>
                    <a:pt x="74" y="9"/>
                    <a:pt x="75" y="8"/>
                    <a:pt x="75" y="7"/>
                  </a:cubicBezTo>
                  <a:cubicBezTo>
                    <a:pt x="74" y="7"/>
                    <a:pt x="73" y="7"/>
                    <a:pt x="72" y="7"/>
                  </a:cubicBezTo>
                  <a:cubicBezTo>
                    <a:pt x="71" y="8"/>
                    <a:pt x="73" y="7"/>
                    <a:pt x="72" y="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25" name="Freeform 699">
              <a:extLst>
                <a:ext uri="{FF2B5EF4-FFF2-40B4-BE49-F238E27FC236}">
                  <a16:creationId xmlns:a16="http://schemas.microsoft.com/office/drawing/2014/main" id="{F2DB15DB-8A07-8849-808B-6F8C0475F6C5}"/>
                </a:ext>
              </a:extLst>
            </p:cNvPr>
            <p:cNvSpPr>
              <a:spLocks/>
            </p:cNvSpPr>
            <p:nvPr/>
          </p:nvSpPr>
          <p:spPr bwMode="auto">
            <a:xfrm>
              <a:off x="14413572" y="6742664"/>
              <a:ext cx="25477" cy="38227"/>
            </a:xfrm>
            <a:custGeom>
              <a:avLst/>
              <a:gdLst>
                <a:gd name="T0" fmla="*/ 3 w 3"/>
                <a:gd name="T1" fmla="*/ 2 h 4"/>
                <a:gd name="T2" fmla="*/ 1 w 3"/>
                <a:gd name="T3" fmla="*/ 1 h 4"/>
                <a:gd name="T4" fmla="*/ 3 w 3"/>
                <a:gd name="T5" fmla="*/ 4 h 4"/>
                <a:gd name="T6" fmla="*/ 3 w 3"/>
                <a:gd name="T7" fmla="*/ 2 h 4"/>
                <a:gd name="T8" fmla="*/ 3 w 3"/>
                <a:gd name="T9" fmla="*/ 2 h 4"/>
              </a:gdLst>
              <a:ahLst/>
              <a:cxnLst>
                <a:cxn ang="0">
                  <a:pos x="T0" y="T1"/>
                </a:cxn>
                <a:cxn ang="0">
                  <a:pos x="T2" y="T3"/>
                </a:cxn>
                <a:cxn ang="0">
                  <a:pos x="T4" y="T5"/>
                </a:cxn>
                <a:cxn ang="0">
                  <a:pos x="T6" y="T7"/>
                </a:cxn>
                <a:cxn ang="0">
                  <a:pos x="T8" y="T9"/>
                </a:cxn>
              </a:cxnLst>
              <a:rect l="0" t="0" r="r" b="b"/>
              <a:pathLst>
                <a:path w="3" h="4">
                  <a:moveTo>
                    <a:pt x="3" y="2"/>
                  </a:moveTo>
                  <a:cubicBezTo>
                    <a:pt x="2" y="2"/>
                    <a:pt x="1" y="0"/>
                    <a:pt x="1" y="1"/>
                  </a:cubicBezTo>
                  <a:cubicBezTo>
                    <a:pt x="0" y="2"/>
                    <a:pt x="2" y="3"/>
                    <a:pt x="3" y="4"/>
                  </a:cubicBezTo>
                  <a:cubicBezTo>
                    <a:pt x="3" y="3"/>
                    <a:pt x="3" y="2"/>
                    <a:pt x="3" y="2"/>
                  </a:cubicBezTo>
                  <a:cubicBezTo>
                    <a:pt x="2" y="1"/>
                    <a:pt x="3" y="2"/>
                    <a:pt x="3"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26" name="Freeform 700">
              <a:extLst>
                <a:ext uri="{FF2B5EF4-FFF2-40B4-BE49-F238E27FC236}">
                  <a16:creationId xmlns:a16="http://schemas.microsoft.com/office/drawing/2014/main" id="{2ED9A372-7C0A-774A-B13E-EE219DEBC2EB}"/>
                </a:ext>
              </a:extLst>
            </p:cNvPr>
            <p:cNvSpPr>
              <a:spLocks noEditPoints="1"/>
            </p:cNvSpPr>
            <p:nvPr/>
          </p:nvSpPr>
          <p:spPr bwMode="auto">
            <a:xfrm>
              <a:off x="13824398" y="6153340"/>
              <a:ext cx="1894907" cy="907882"/>
            </a:xfrm>
            <a:custGeom>
              <a:avLst/>
              <a:gdLst>
                <a:gd name="T0" fmla="*/ 194 w 203"/>
                <a:gd name="T1" fmla="*/ 37 h 97"/>
                <a:gd name="T2" fmla="*/ 177 w 203"/>
                <a:gd name="T3" fmla="*/ 31 h 97"/>
                <a:gd name="T4" fmla="*/ 163 w 203"/>
                <a:gd name="T5" fmla="*/ 19 h 97"/>
                <a:gd name="T6" fmla="*/ 154 w 203"/>
                <a:gd name="T7" fmla="*/ 7 h 97"/>
                <a:gd name="T8" fmla="*/ 137 w 203"/>
                <a:gd name="T9" fmla="*/ 10 h 97"/>
                <a:gd name="T10" fmla="*/ 129 w 203"/>
                <a:gd name="T11" fmla="*/ 8 h 97"/>
                <a:gd name="T12" fmla="*/ 112 w 203"/>
                <a:gd name="T13" fmla="*/ 2 h 97"/>
                <a:gd name="T14" fmla="*/ 76 w 203"/>
                <a:gd name="T15" fmla="*/ 10 h 97"/>
                <a:gd name="T16" fmla="*/ 75 w 203"/>
                <a:gd name="T17" fmla="*/ 20 h 97"/>
                <a:gd name="T18" fmla="*/ 74 w 203"/>
                <a:gd name="T19" fmla="*/ 31 h 97"/>
                <a:gd name="T20" fmla="*/ 60 w 203"/>
                <a:gd name="T21" fmla="*/ 29 h 97"/>
                <a:gd name="T22" fmla="*/ 48 w 203"/>
                <a:gd name="T23" fmla="*/ 32 h 97"/>
                <a:gd name="T24" fmla="*/ 37 w 203"/>
                <a:gd name="T25" fmla="*/ 27 h 97"/>
                <a:gd name="T26" fmla="*/ 22 w 203"/>
                <a:gd name="T27" fmla="*/ 25 h 97"/>
                <a:gd name="T28" fmla="*/ 13 w 203"/>
                <a:gd name="T29" fmla="*/ 32 h 97"/>
                <a:gd name="T30" fmla="*/ 3 w 203"/>
                <a:gd name="T31" fmla="*/ 38 h 97"/>
                <a:gd name="T32" fmla="*/ 4 w 203"/>
                <a:gd name="T33" fmla="*/ 47 h 97"/>
                <a:gd name="T34" fmla="*/ 14 w 203"/>
                <a:gd name="T35" fmla="*/ 57 h 97"/>
                <a:gd name="T36" fmla="*/ 17 w 203"/>
                <a:gd name="T37" fmla="*/ 57 h 97"/>
                <a:gd name="T38" fmla="*/ 36 w 203"/>
                <a:gd name="T39" fmla="*/ 63 h 97"/>
                <a:gd name="T40" fmla="*/ 33 w 203"/>
                <a:gd name="T41" fmla="*/ 66 h 97"/>
                <a:gd name="T42" fmla="*/ 22 w 203"/>
                <a:gd name="T43" fmla="*/ 72 h 97"/>
                <a:gd name="T44" fmla="*/ 31 w 203"/>
                <a:gd name="T45" fmla="*/ 82 h 97"/>
                <a:gd name="T46" fmla="*/ 48 w 203"/>
                <a:gd name="T47" fmla="*/ 90 h 97"/>
                <a:gd name="T48" fmla="*/ 50 w 203"/>
                <a:gd name="T49" fmla="*/ 68 h 97"/>
                <a:gd name="T50" fmla="*/ 64 w 203"/>
                <a:gd name="T51" fmla="*/ 62 h 97"/>
                <a:gd name="T52" fmla="*/ 72 w 203"/>
                <a:gd name="T53" fmla="*/ 66 h 97"/>
                <a:gd name="T54" fmla="*/ 84 w 203"/>
                <a:gd name="T55" fmla="*/ 76 h 97"/>
                <a:gd name="T56" fmla="*/ 100 w 203"/>
                <a:gd name="T57" fmla="*/ 81 h 97"/>
                <a:gd name="T58" fmla="*/ 107 w 203"/>
                <a:gd name="T59" fmla="*/ 91 h 97"/>
                <a:gd name="T60" fmla="*/ 123 w 203"/>
                <a:gd name="T61" fmla="*/ 85 h 97"/>
                <a:gd name="T62" fmla="*/ 137 w 203"/>
                <a:gd name="T63" fmla="*/ 83 h 97"/>
                <a:gd name="T64" fmla="*/ 153 w 203"/>
                <a:gd name="T65" fmla="*/ 81 h 97"/>
                <a:gd name="T66" fmla="*/ 172 w 203"/>
                <a:gd name="T67" fmla="*/ 76 h 97"/>
                <a:gd name="T68" fmla="*/ 175 w 203"/>
                <a:gd name="T69" fmla="*/ 66 h 97"/>
                <a:gd name="T70" fmla="*/ 182 w 203"/>
                <a:gd name="T71" fmla="*/ 60 h 97"/>
                <a:gd name="T72" fmla="*/ 193 w 203"/>
                <a:gd name="T73" fmla="*/ 56 h 97"/>
                <a:gd name="T74" fmla="*/ 202 w 203"/>
                <a:gd name="T75" fmla="*/ 44 h 97"/>
                <a:gd name="T76" fmla="*/ 201 w 203"/>
                <a:gd name="T77" fmla="*/ 39 h 97"/>
                <a:gd name="T78" fmla="*/ 140 w 203"/>
                <a:gd name="T79" fmla="*/ 65 h 97"/>
                <a:gd name="T80" fmla="*/ 141 w 203"/>
                <a:gd name="T81" fmla="*/ 59 h 97"/>
                <a:gd name="T82" fmla="*/ 148 w 203"/>
                <a:gd name="T83" fmla="*/ 58 h 97"/>
                <a:gd name="T84" fmla="*/ 156 w 203"/>
                <a:gd name="T85" fmla="*/ 58 h 97"/>
                <a:gd name="T86" fmla="*/ 165 w 203"/>
                <a:gd name="T87" fmla="*/ 5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03" h="97">
                  <a:moveTo>
                    <a:pt x="201" y="39"/>
                  </a:moveTo>
                  <a:cubicBezTo>
                    <a:pt x="201" y="38"/>
                    <a:pt x="197" y="39"/>
                    <a:pt x="197" y="39"/>
                  </a:cubicBezTo>
                  <a:cubicBezTo>
                    <a:pt x="195" y="39"/>
                    <a:pt x="194" y="38"/>
                    <a:pt x="194" y="37"/>
                  </a:cubicBezTo>
                  <a:cubicBezTo>
                    <a:pt x="193" y="35"/>
                    <a:pt x="191" y="35"/>
                    <a:pt x="191" y="34"/>
                  </a:cubicBezTo>
                  <a:cubicBezTo>
                    <a:pt x="190" y="33"/>
                    <a:pt x="189" y="30"/>
                    <a:pt x="186" y="30"/>
                  </a:cubicBezTo>
                  <a:cubicBezTo>
                    <a:pt x="183" y="30"/>
                    <a:pt x="180" y="33"/>
                    <a:pt x="177" y="31"/>
                  </a:cubicBezTo>
                  <a:cubicBezTo>
                    <a:pt x="176" y="30"/>
                    <a:pt x="175" y="29"/>
                    <a:pt x="174" y="28"/>
                  </a:cubicBezTo>
                  <a:cubicBezTo>
                    <a:pt x="173" y="28"/>
                    <a:pt x="171" y="31"/>
                    <a:pt x="170" y="31"/>
                  </a:cubicBezTo>
                  <a:cubicBezTo>
                    <a:pt x="169" y="32"/>
                    <a:pt x="163" y="21"/>
                    <a:pt x="163" y="19"/>
                  </a:cubicBezTo>
                  <a:cubicBezTo>
                    <a:pt x="161" y="17"/>
                    <a:pt x="160" y="14"/>
                    <a:pt x="157" y="13"/>
                  </a:cubicBezTo>
                  <a:cubicBezTo>
                    <a:pt x="156" y="12"/>
                    <a:pt x="155" y="11"/>
                    <a:pt x="154" y="11"/>
                  </a:cubicBezTo>
                  <a:cubicBezTo>
                    <a:pt x="152" y="10"/>
                    <a:pt x="154" y="8"/>
                    <a:pt x="154" y="7"/>
                  </a:cubicBezTo>
                  <a:cubicBezTo>
                    <a:pt x="154" y="6"/>
                    <a:pt x="147" y="10"/>
                    <a:pt x="146" y="11"/>
                  </a:cubicBezTo>
                  <a:cubicBezTo>
                    <a:pt x="145" y="11"/>
                    <a:pt x="137" y="14"/>
                    <a:pt x="137" y="13"/>
                  </a:cubicBezTo>
                  <a:cubicBezTo>
                    <a:pt x="137" y="11"/>
                    <a:pt x="139" y="10"/>
                    <a:pt x="137" y="10"/>
                  </a:cubicBezTo>
                  <a:cubicBezTo>
                    <a:pt x="136" y="9"/>
                    <a:pt x="135" y="8"/>
                    <a:pt x="134" y="9"/>
                  </a:cubicBezTo>
                  <a:cubicBezTo>
                    <a:pt x="134" y="9"/>
                    <a:pt x="134" y="10"/>
                    <a:pt x="133" y="9"/>
                  </a:cubicBezTo>
                  <a:cubicBezTo>
                    <a:pt x="131" y="8"/>
                    <a:pt x="132" y="7"/>
                    <a:pt x="129" y="8"/>
                  </a:cubicBezTo>
                  <a:cubicBezTo>
                    <a:pt x="126" y="10"/>
                    <a:pt x="126" y="7"/>
                    <a:pt x="126" y="5"/>
                  </a:cubicBezTo>
                  <a:cubicBezTo>
                    <a:pt x="127" y="1"/>
                    <a:pt x="121" y="0"/>
                    <a:pt x="118" y="0"/>
                  </a:cubicBezTo>
                  <a:cubicBezTo>
                    <a:pt x="116" y="0"/>
                    <a:pt x="114" y="1"/>
                    <a:pt x="112" y="2"/>
                  </a:cubicBezTo>
                  <a:cubicBezTo>
                    <a:pt x="110" y="3"/>
                    <a:pt x="108" y="4"/>
                    <a:pt x="105" y="4"/>
                  </a:cubicBezTo>
                  <a:cubicBezTo>
                    <a:pt x="97" y="6"/>
                    <a:pt x="89" y="9"/>
                    <a:pt x="81" y="9"/>
                  </a:cubicBezTo>
                  <a:cubicBezTo>
                    <a:pt x="79" y="9"/>
                    <a:pt x="77" y="9"/>
                    <a:pt x="76" y="10"/>
                  </a:cubicBezTo>
                  <a:cubicBezTo>
                    <a:pt x="75" y="11"/>
                    <a:pt x="77" y="14"/>
                    <a:pt x="79" y="14"/>
                  </a:cubicBezTo>
                  <a:cubicBezTo>
                    <a:pt x="83" y="17"/>
                    <a:pt x="76" y="16"/>
                    <a:pt x="74" y="17"/>
                  </a:cubicBezTo>
                  <a:cubicBezTo>
                    <a:pt x="72" y="18"/>
                    <a:pt x="75" y="19"/>
                    <a:pt x="75" y="20"/>
                  </a:cubicBezTo>
                  <a:cubicBezTo>
                    <a:pt x="75" y="22"/>
                    <a:pt x="71" y="22"/>
                    <a:pt x="71" y="23"/>
                  </a:cubicBezTo>
                  <a:cubicBezTo>
                    <a:pt x="71" y="26"/>
                    <a:pt x="79" y="25"/>
                    <a:pt x="78" y="29"/>
                  </a:cubicBezTo>
                  <a:cubicBezTo>
                    <a:pt x="77" y="30"/>
                    <a:pt x="76" y="31"/>
                    <a:pt x="74" y="31"/>
                  </a:cubicBezTo>
                  <a:cubicBezTo>
                    <a:pt x="73" y="31"/>
                    <a:pt x="70" y="31"/>
                    <a:pt x="69" y="31"/>
                  </a:cubicBezTo>
                  <a:cubicBezTo>
                    <a:pt x="67" y="32"/>
                    <a:pt x="68" y="33"/>
                    <a:pt x="66" y="32"/>
                  </a:cubicBezTo>
                  <a:cubicBezTo>
                    <a:pt x="64" y="31"/>
                    <a:pt x="62" y="29"/>
                    <a:pt x="60" y="29"/>
                  </a:cubicBezTo>
                  <a:cubicBezTo>
                    <a:pt x="59" y="28"/>
                    <a:pt x="57" y="30"/>
                    <a:pt x="56" y="30"/>
                  </a:cubicBezTo>
                  <a:cubicBezTo>
                    <a:pt x="54" y="29"/>
                    <a:pt x="53" y="29"/>
                    <a:pt x="51" y="30"/>
                  </a:cubicBezTo>
                  <a:cubicBezTo>
                    <a:pt x="50" y="31"/>
                    <a:pt x="49" y="33"/>
                    <a:pt x="48" y="32"/>
                  </a:cubicBezTo>
                  <a:cubicBezTo>
                    <a:pt x="47" y="32"/>
                    <a:pt x="44" y="29"/>
                    <a:pt x="43" y="30"/>
                  </a:cubicBezTo>
                  <a:cubicBezTo>
                    <a:pt x="42" y="30"/>
                    <a:pt x="42" y="33"/>
                    <a:pt x="41" y="31"/>
                  </a:cubicBezTo>
                  <a:cubicBezTo>
                    <a:pt x="40" y="29"/>
                    <a:pt x="39" y="28"/>
                    <a:pt x="37" y="27"/>
                  </a:cubicBezTo>
                  <a:cubicBezTo>
                    <a:pt x="35" y="26"/>
                    <a:pt x="33" y="26"/>
                    <a:pt x="32" y="25"/>
                  </a:cubicBezTo>
                  <a:cubicBezTo>
                    <a:pt x="29" y="24"/>
                    <a:pt x="29" y="26"/>
                    <a:pt x="27" y="26"/>
                  </a:cubicBezTo>
                  <a:cubicBezTo>
                    <a:pt x="25" y="27"/>
                    <a:pt x="24" y="24"/>
                    <a:pt x="22" y="25"/>
                  </a:cubicBezTo>
                  <a:cubicBezTo>
                    <a:pt x="21" y="26"/>
                    <a:pt x="21" y="27"/>
                    <a:pt x="20" y="27"/>
                  </a:cubicBezTo>
                  <a:cubicBezTo>
                    <a:pt x="19" y="28"/>
                    <a:pt x="17" y="28"/>
                    <a:pt x="16" y="28"/>
                  </a:cubicBezTo>
                  <a:cubicBezTo>
                    <a:pt x="15" y="29"/>
                    <a:pt x="13" y="31"/>
                    <a:pt x="13" y="32"/>
                  </a:cubicBezTo>
                  <a:cubicBezTo>
                    <a:pt x="12" y="33"/>
                    <a:pt x="14" y="36"/>
                    <a:pt x="12" y="36"/>
                  </a:cubicBezTo>
                  <a:cubicBezTo>
                    <a:pt x="10" y="37"/>
                    <a:pt x="7" y="31"/>
                    <a:pt x="6" y="34"/>
                  </a:cubicBezTo>
                  <a:cubicBezTo>
                    <a:pt x="5" y="36"/>
                    <a:pt x="4" y="36"/>
                    <a:pt x="3" y="38"/>
                  </a:cubicBezTo>
                  <a:cubicBezTo>
                    <a:pt x="2" y="40"/>
                    <a:pt x="6" y="40"/>
                    <a:pt x="4" y="42"/>
                  </a:cubicBezTo>
                  <a:cubicBezTo>
                    <a:pt x="3" y="43"/>
                    <a:pt x="0" y="45"/>
                    <a:pt x="2" y="46"/>
                  </a:cubicBezTo>
                  <a:cubicBezTo>
                    <a:pt x="3" y="46"/>
                    <a:pt x="4" y="47"/>
                    <a:pt x="4" y="47"/>
                  </a:cubicBezTo>
                  <a:cubicBezTo>
                    <a:pt x="5" y="48"/>
                    <a:pt x="4" y="49"/>
                    <a:pt x="5" y="50"/>
                  </a:cubicBezTo>
                  <a:cubicBezTo>
                    <a:pt x="7" y="51"/>
                    <a:pt x="9" y="49"/>
                    <a:pt x="11" y="51"/>
                  </a:cubicBezTo>
                  <a:cubicBezTo>
                    <a:pt x="12" y="52"/>
                    <a:pt x="14" y="55"/>
                    <a:pt x="14" y="57"/>
                  </a:cubicBezTo>
                  <a:cubicBezTo>
                    <a:pt x="13" y="57"/>
                    <a:pt x="10" y="56"/>
                    <a:pt x="13" y="58"/>
                  </a:cubicBezTo>
                  <a:cubicBezTo>
                    <a:pt x="14" y="59"/>
                    <a:pt x="14" y="60"/>
                    <a:pt x="16" y="58"/>
                  </a:cubicBezTo>
                  <a:cubicBezTo>
                    <a:pt x="16" y="57"/>
                    <a:pt x="16" y="57"/>
                    <a:pt x="17" y="57"/>
                  </a:cubicBezTo>
                  <a:cubicBezTo>
                    <a:pt x="22" y="57"/>
                    <a:pt x="24" y="54"/>
                    <a:pt x="29" y="56"/>
                  </a:cubicBezTo>
                  <a:cubicBezTo>
                    <a:pt x="31" y="57"/>
                    <a:pt x="33" y="54"/>
                    <a:pt x="34" y="56"/>
                  </a:cubicBezTo>
                  <a:cubicBezTo>
                    <a:pt x="35" y="57"/>
                    <a:pt x="37" y="61"/>
                    <a:pt x="36" y="63"/>
                  </a:cubicBezTo>
                  <a:cubicBezTo>
                    <a:pt x="35" y="63"/>
                    <a:pt x="33" y="64"/>
                    <a:pt x="35" y="64"/>
                  </a:cubicBezTo>
                  <a:cubicBezTo>
                    <a:pt x="35" y="65"/>
                    <a:pt x="35" y="65"/>
                    <a:pt x="35" y="65"/>
                  </a:cubicBezTo>
                  <a:cubicBezTo>
                    <a:pt x="34" y="66"/>
                    <a:pt x="33" y="66"/>
                    <a:pt x="33" y="66"/>
                  </a:cubicBezTo>
                  <a:cubicBezTo>
                    <a:pt x="30" y="66"/>
                    <a:pt x="22" y="64"/>
                    <a:pt x="24" y="69"/>
                  </a:cubicBezTo>
                  <a:cubicBezTo>
                    <a:pt x="25" y="71"/>
                    <a:pt x="24" y="71"/>
                    <a:pt x="22" y="70"/>
                  </a:cubicBezTo>
                  <a:cubicBezTo>
                    <a:pt x="20" y="69"/>
                    <a:pt x="21" y="71"/>
                    <a:pt x="22" y="72"/>
                  </a:cubicBezTo>
                  <a:cubicBezTo>
                    <a:pt x="24" y="72"/>
                    <a:pt x="24" y="75"/>
                    <a:pt x="25" y="76"/>
                  </a:cubicBezTo>
                  <a:cubicBezTo>
                    <a:pt x="27" y="77"/>
                    <a:pt x="24" y="79"/>
                    <a:pt x="27" y="79"/>
                  </a:cubicBezTo>
                  <a:cubicBezTo>
                    <a:pt x="28" y="79"/>
                    <a:pt x="30" y="81"/>
                    <a:pt x="31" y="82"/>
                  </a:cubicBezTo>
                  <a:cubicBezTo>
                    <a:pt x="34" y="82"/>
                    <a:pt x="31" y="85"/>
                    <a:pt x="31" y="87"/>
                  </a:cubicBezTo>
                  <a:cubicBezTo>
                    <a:pt x="34" y="85"/>
                    <a:pt x="38" y="82"/>
                    <a:pt x="42" y="85"/>
                  </a:cubicBezTo>
                  <a:cubicBezTo>
                    <a:pt x="44" y="87"/>
                    <a:pt x="45" y="90"/>
                    <a:pt x="48" y="90"/>
                  </a:cubicBezTo>
                  <a:cubicBezTo>
                    <a:pt x="50" y="90"/>
                    <a:pt x="49" y="88"/>
                    <a:pt x="49" y="87"/>
                  </a:cubicBezTo>
                  <a:cubicBezTo>
                    <a:pt x="49" y="84"/>
                    <a:pt x="49" y="81"/>
                    <a:pt x="49" y="78"/>
                  </a:cubicBezTo>
                  <a:cubicBezTo>
                    <a:pt x="49" y="76"/>
                    <a:pt x="48" y="68"/>
                    <a:pt x="50" y="68"/>
                  </a:cubicBezTo>
                  <a:cubicBezTo>
                    <a:pt x="52" y="67"/>
                    <a:pt x="55" y="66"/>
                    <a:pt x="57" y="65"/>
                  </a:cubicBezTo>
                  <a:cubicBezTo>
                    <a:pt x="59" y="65"/>
                    <a:pt x="61" y="64"/>
                    <a:pt x="62" y="64"/>
                  </a:cubicBezTo>
                  <a:cubicBezTo>
                    <a:pt x="63" y="63"/>
                    <a:pt x="62" y="61"/>
                    <a:pt x="64" y="62"/>
                  </a:cubicBezTo>
                  <a:cubicBezTo>
                    <a:pt x="65" y="62"/>
                    <a:pt x="68" y="64"/>
                    <a:pt x="68" y="62"/>
                  </a:cubicBezTo>
                  <a:cubicBezTo>
                    <a:pt x="68" y="61"/>
                    <a:pt x="70" y="60"/>
                    <a:pt x="71" y="62"/>
                  </a:cubicBezTo>
                  <a:cubicBezTo>
                    <a:pt x="72" y="63"/>
                    <a:pt x="71" y="64"/>
                    <a:pt x="72" y="66"/>
                  </a:cubicBezTo>
                  <a:cubicBezTo>
                    <a:pt x="72" y="67"/>
                    <a:pt x="73" y="69"/>
                    <a:pt x="72" y="70"/>
                  </a:cubicBezTo>
                  <a:cubicBezTo>
                    <a:pt x="73" y="71"/>
                    <a:pt x="74" y="71"/>
                    <a:pt x="75" y="72"/>
                  </a:cubicBezTo>
                  <a:cubicBezTo>
                    <a:pt x="78" y="75"/>
                    <a:pt x="80" y="77"/>
                    <a:pt x="84" y="76"/>
                  </a:cubicBezTo>
                  <a:cubicBezTo>
                    <a:pt x="86" y="76"/>
                    <a:pt x="88" y="77"/>
                    <a:pt x="90" y="77"/>
                  </a:cubicBezTo>
                  <a:cubicBezTo>
                    <a:pt x="92" y="77"/>
                    <a:pt x="93" y="75"/>
                    <a:pt x="95" y="75"/>
                  </a:cubicBezTo>
                  <a:cubicBezTo>
                    <a:pt x="97" y="76"/>
                    <a:pt x="99" y="79"/>
                    <a:pt x="100" y="81"/>
                  </a:cubicBezTo>
                  <a:cubicBezTo>
                    <a:pt x="101" y="82"/>
                    <a:pt x="100" y="83"/>
                    <a:pt x="100" y="85"/>
                  </a:cubicBezTo>
                  <a:cubicBezTo>
                    <a:pt x="100" y="87"/>
                    <a:pt x="103" y="88"/>
                    <a:pt x="103" y="90"/>
                  </a:cubicBezTo>
                  <a:cubicBezTo>
                    <a:pt x="103" y="91"/>
                    <a:pt x="106" y="91"/>
                    <a:pt x="107" y="91"/>
                  </a:cubicBezTo>
                  <a:cubicBezTo>
                    <a:pt x="109" y="91"/>
                    <a:pt x="109" y="91"/>
                    <a:pt x="110" y="93"/>
                  </a:cubicBezTo>
                  <a:cubicBezTo>
                    <a:pt x="112" y="97"/>
                    <a:pt x="114" y="92"/>
                    <a:pt x="116" y="90"/>
                  </a:cubicBezTo>
                  <a:cubicBezTo>
                    <a:pt x="117" y="87"/>
                    <a:pt x="121" y="87"/>
                    <a:pt x="123" y="85"/>
                  </a:cubicBezTo>
                  <a:cubicBezTo>
                    <a:pt x="125" y="85"/>
                    <a:pt x="125" y="85"/>
                    <a:pt x="126" y="84"/>
                  </a:cubicBezTo>
                  <a:cubicBezTo>
                    <a:pt x="127" y="81"/>
                    <a:pt x="128" y="82"/>
                    <a:pt x="130" y="82"/>
                  </a:cubicBezTo>
                  <a:cubicBezTo>
                    <a:pt x="132" y="82"/>
                    <a:pt x="136" y="85"/>
                    <a:pt x="137" y="83"/>
                  </a:cubicBezTo>
                  <a:cubicBezTo>
                    <a:pt x="137" y="81"/>
                    <a:pt x="137" y="80"/>
                    <a:pt x="139" y="79"/>
                  </a:cubicBezTo>
                  <a:cubicBezTo>
                    <a:pt x="141" y="78"/>
                    <a:pt x="143" y="80"/>
                    <a:pt x="145" y="80"/>
                  </a:cubicBezTo>
                  <a:cubicBezTo>
                    <a:pt x="147" y="81"/>
                    <a:pt x="151" y="81"/>
                    <a:pt x="153" y="81"/>
                  </a:cubicBezTo>
                  <a:cubicBezTo>
                    <a:pt x="159" y="81"/>
                    <a:pt x="164" y="83"/>
                    <a:pt x="170" y="84"/>
                  </a:cubicBezTo>
                  <a:cubicBezTo>
                    <a:pt x="169" y="82"/>
                    <a:pt x="171" y="81"/>
                    <a:pt x="173" y="79"/>
                  </a:cubicBezTo>
                  <a:cubicBezTo>
                    <a:pt x="174" y="78"/>
                    <a:pt x="173" y="78"/>
                    <a:pt x="172" y="76"/>
                  </a:cubicBezTo>
                  <a:cubicBezTo>
                    <a:pt x="171" y="75"/>
                    <a:pt x="171" y="73"/>
                    <a:pt x="171" y="71"/>
                  </a:cubicBezTo>
                  <a:cubicBezTo>
                    <a:pt x="170" y="71"/>
                    <a:pt x="170" y="67"/>
                    <a:pt x="169" y="68"/>
                  </a:cubicBezTo>
                  <a:cubicBezTo>
                    <a:pt x="170" y="67"/>
                    <a:pt x="173" y="67"/>
                    <a:pt x="175" y="66"/>
                  </a:cubicBezTo>
                  <a:cubicBezTo>
                    <a:pt x="178" y="66"/>
                    <a:pt x="180" y="68"/>
                    <a:pt x="182" y="66"/>
                  </a:cubicBezTo>
                  <a:cubicBezTo>
                    <a:pt x="183" y="66"/>
                    <a:pt x="181" y="65"/>
                    <a:pt x="181" y="64"/>
                  </a:cubicBezTo>
                  <a:cubicBezTo>
                    <a:pt x="180" y="63"/>
                    <a:pt x="181" y="61"/>
                    <a:pt x="182" y="60"/>
                  </a:cubicBezTo>
                  <a:cubicBezTo>
                    <a:pt x="183" y="59"/>
                    <a:pt x="184" y="53"/>
                    <a:pt x="185" y="54"/>
                  </a:cubicBezTo>
                  <a:cubicBezTo>
                    <a:pt x="187" y="55"/>
                    <a:pt x="188" y="56"/>
                    <a:pt x="190" y="56"/>
                  </a:cubicBezTo>
                  <a:cubicBezTo>
                    <a:pt x="191" y="55"/>
                    <a:pt x="192" y="57"/>
                    <a:pt x="193" y="56"/>
                  </a:cubicBezTo>
                  <a:cubicBezTo>
                    <a:pt x="194" y="56"/>
                    <a:pt x="196" y="55"/>
                    <a:pt x="197" y="54"/>
                  </a:cubicBezTo>
                  <a:cubicBezTo>
                    <a:pt x="198" y="53"/>
                    <a:pt x="196" y="51"/>
                    <a:pt x="196" y="49"/>
                  </a:cubicBezTo>
                  <a:cubicBezTo>
                    <a:pt x="197" y="46"/>
                    <a:pt x="200" y="47"/>
                    <a:pt x="202" y="44"/>
                  </a:cubicBezTo>
                  <a:cubicBezTo>
                    <a:pt x="202" y="43"/>
                    <a:pt x="202" y="43"/>
                    <a:pt x="203" y="42"/>
                  </a:cubicBezTo>
                  <a:cubicBezTo>
                    <a:pt x="203" y="41"/>
                    <a:pt x="202" y="40"/>
                    <a:pt x="201" y="39"/>
                  </a:cubicBezTo>
                  <a:cubicBezTo>
                    <a:pt x="201" y="38"/>
                    <a:pt x="202" y="39"/>
                    <a:pt x="201" y="39"/>
                  </a:cubicBezTo>
                  <a:close/>
                  <a:moveTo>
                    <a:pt x="148" y="58"/>
                  </a:moveTo>
                  <a:cubicBezTo>
                    <a:pt x="146" y="58"/>
                    <a:pt x="143" y="61"/>
                    <a:pt x="142" y="62"/>
                  </a:cubicBezTo>
                  <a:cubicBezTo>
                    <a:pt x="141" y="62"/>
                    <a:pt x="140" y="64"/>
                    <a:pt x="140" y="65"/>
                  </a:cubicBezTo>
                  <a:cubicBezTo>
                    <a:pt x="140" y="66"/>
                    <a:pt x="141" y="67"/>
                    <a:pt x="141" y="67"/>
                  </a:cubicBezTo>
                  <a:cubicBezTo>
                    <a:pt x="140" y="68"/>
                    <a:pt x="138" y="64"/>
                    <a:pt x="138" y="63"/>
                  </a:cubicBezTo>
                  <a:cubicBezTo>
                    <a:pt x="138" y="61"/>
                    <a:pt x="139" y="60"/>
                    <a:pt x="141" y="59"/>
                  </a:cubicBezTo>
                  <a:cubicBezTo>
                    <a:pt x="143" y="58"/>
                    <a:pt x="145" y="57"/>
                    <a:pt x="147" y="57"/>
                  </a:cubicBezTo>
                  <a:cubicBezTo>
                    <a:pt x="147" y="57"/>
                    <a:pt x="152" y="58"/>
                    <a:pt x="152" y="58"/>
                  </a:cubicBezTo>
                  <a:cubicBezTo>
                    <a:pt x="151" y="59"/>
                    <a:pt x="148" y="58"/>
                    <a:pt x="148" y="58"/>
                  </a:cubicBezTo>
                  <a:cubicBezTo>
                    <a:pt x="146" y="58"/>
                    <a:pt x="149" y="58"/>
                    <a:pt x="148" y="58"/>
                  </a:cubicBezTo>
                  <a:close/>
                  <a:moveTo>
                    <a:pt x="165" y="59"/>
                  </a:moveTo>
                  <a:cubicBezTo>
                    <a:pt x="164" y="61"/>
                    <a:pt x="157" y="60"/>
                    <a:pt x="156" y="58"/>
                  </a:cubicBezTo>
                  <a:cubicBezTo>
                    <a:pt x="156" y="58"/>
                    <a:pt x="160" y="58"/>
                    <a:pt x="160" y="58"/>
                  </a:cubicBezTo>
                  <a:cubicBezTo>
                    <a:pt x="162" y="58"/>
                    <a:pt x="163" y="58"/>
                    <a:pt x="165" y="57"/>
                  </a:cubicBezTo>
                  <a:cubicBezTo>
                    <a:pt x="165" y="57"/>
                    <a:pt x="165" y="59"/>
                    <a:pt x="165" y="59"/>
                  </a:cubicBezTo>
                  <a:cubicBezTo>
                    <a:pt x="164" y="60"/>
                    <a:pt x="165" y="58"/>
                    <a:pt x="165" y="5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27" name="Freeform 701">
              <a:extLst>
                <a:ext uri="{FF2B5EF4-FFF2-40B4-BE49-F238E27FC236}">
                  <a16:creationId xmlns:a16="http://schemas.microsoft.com/office/drawing/2014/main" id="{C4A06367-9580-0D48-A651-117721A99B03}"/>
                </a:ext>
              </a:extLst>
            </p:cNvPr>
            <p:cNvSpPr>
              <a:spLocks/>
            </p:cNvSpPr>
            <p:nvPr/>
          </p:nvSpPr>
          <p:spPr bwMode="auto">
            <a:xfrm>
              <a:off x="14849878" y="7284206"/>
              <a:ext cx="1308918" cy="1395268"/>
            </a:xfrm>
            <a:custGeom>
              <a:avLst/>
              <a:gdLst>
                <a:gd name="T0" fmla="*/ 121 w 140"/>
                <a:gd name="T1" fmla="*/ 66 h 149"/>
                <a:gd name="T2" fmla="*/ 129 w 140"/>
                <a:gd name="T3" fmla="*/ 54 h 149"/>
                <a:gd name="T4" fmla="*/ 137 w 140"/>
                <a:gd name="T5" fmla="*/ 46 h 149"/>
                <a:gd name="T6" fmla="*/ 135 w 140"/>
                <a:gd name="T7" fmla="*/ 41 h 149"/>
                <a:gd name="T8" fmla="*/ 127 w 140"/>
                <a:gd name="T9" fmla="*/ 37 h 149"/>
                <a:gd name="T10" fmla="*/ 119 w 140"/>
                <a:gd name="T11" fmla="*/ 43 h 149"/>
                <a:gd name="T12" fmla="*/ 106 w 140"/>
                <a:gd name="T13" fmla="*/ 51 h 149"/>
                <a:gd name="T14" fmla="*/ 100 w 140"/>
                <a:gd name="T15" fmla="*/ 45 h 149"/>
                <a:gd name="T16" fmla="*/ 92 w 140"/>
                <a:gd name="T17" fmla="*/ 52 h 149"/>
                <a:gd name="T18" fmla="*/ 77 w 140"/>
                <a:gd name="T19" fmla="*/ 47 h 149"/>
                <a:gd name="T20" fmla="*/ 62 w 140"/>
                <a:gd name="T21" fmla="*/ 41 h 149"/>
                <a:gd name="T22" fmla="*/ 63 w 140"/>
                <a:gd name="T23" fmla="*/ 32 h 149"/>
                <a:gd name="T24" fmla="*/ 52 w 140"/>
                <a:gd name="T25" fmla="*/ 22 h 149"/>
                <a:gd name="T26" fmla="*/ 55 w 140"/>
                <a:gd name="T27" fmla="*/ 12 h 149"/>
                <a:gd name="T28" fmla="*/ 50 w 140"/>
                <a:gd name="T29" fmla="*/ 2 h 149"/>
                <a:gd name="T30" fmla="*/ 40 w 140"/>
                <a:gd name="T31" fmla="*/ 8 h 149"/>
                <a:gd name="T32" fmla="*/ 30 w 140"/>
                <a:gd name="T33" fmla="*/ 12 h 149"/>
                <a:gd name="T34" fmla="*/ 33 w 140"/>
                <a:gd name="T35" fmla="*/ 22 h 149"/>
                <a:gd name="T36" fmla="*/ 29 w 140"/>
                <a:gd name="T37" fmla="*/ 33 h 149"/>
                <a:gd name="T38" fmla="*/ 19 w 140"/>
                <a:gd name="T39" fmla="*/ 44 h 149"/>
                <a:gd name="T40" fmla="*/ 7 w 140"/>
                <a:gd name="T41" fmla="*/ 50 h 149"/>
                <a:gd name="T42" fmla="*/ 14 w 140"/>
                <a:gd name="T43" fmla="*/ 64 h 149"/>
                <a:gd name="T44" fmla="*/ 5 w 140"/>
                <a:gd name="T45" fmla="*/ 64 h 149"/>
                <a:gd name="T46" fmla="*/ 11 w 140"/>
                <a:gd name="T47" fmla="*/ 72 h 149"/>
                <a:gd name="T48" fmla="*/ 11 w 140"/>
                <a:gd name="T49" fmla="*/ 82 h 149"/>
                <a:gd name="T50" fmla="*/ 19 w 140"/>
                <a:gd name="T51" fmla="*/ 78 h 149"/>
                <a:gd name="T52" fmla="*/ 23 w 140"/>
                <a:gd name="T53" fmla="*/ 75 h 149"/>
                <a:gd name="T54" fmla="*/ 22 w 140"/>
                <a:gd name="T55" fmla="*/ 78 h 149"/>
                <a:gd name="T56" fmla="*/ 24 w 140"/>
                <a:gd name="T57" fmla="*/ 82 h 149"/>
                <a:gd name="T58" fmla="*/ 24 w 140"/>
                <a:gd name="T59" fmla="*/ 95 h 149"/>
                <a:gd name="T60" fmla="*/ 26 w 140"/>
                <a:gd name="T61" fmla="*/ 107 h 149"/>
                <a:gd name="T62" fmla="*/ 39 w 140"/>
                <a:gd name="T63" fmla="*/ 134 h 149"/>
                <a:gd name="T64" fmla="*/ 50 w 140"/>
                <a:gd name="T65" fmla="*/ 143 h 149"/>
                <a:gd name="T66" fmla="*/ 57 w 140"/>
                <a:gd name="T67" fmla="*/ 132 h 149"/>
                <a:gd name="T68" fmla="*/ 65 w 140"/>
                <a:gd name="T69" fmla="*/ 107 h 149"/>
                <a:gd name="T70" fmla="*/ 81 w 140"/>
                <a:gd name="T71" fmla="*/ 93 h 149"/>
                <a:gd name="T72" fmla="*/ 91 w 140"/>
                <a:gd name="T73" fmla="*/ 84 h 149"/>
                <a:gd name="T74" fmla="*/ 98 w 140"/>
                <a:gd name="T75" fmla="*/ 74 h 149"/>
                <a:gd name="T76" fmla="*/ 101 w 140"/>
                <a:gd name="T77" fmla="*/ 78 h 149"/>
                <a:gd name="T78" fmla="*/ 100 w 140"/>
                <a:gd name="T79" fmla="*/ 58 h 149"/>
                <a:gd name="T80" fmla="*/ 104 w 140"/>
                <a:gd name="T81" fmla="*/ 57 h 149"/>
                <a:gd name="T82" fmla="*/ 114 w 140"/>
                <a:gd name="T83" fmla="*/ 60 h 149"/>
                <a:gd name="T84" fmla="*/ 115 w 140"/>
                <a:gd name="T85" fmla="*/ 68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0" h="149">
                  <a:moveTo>
                    <a:pt x="117" y="76"/>
                  </a:moveTo>
                  <a:cubicBezTo>
                    <a:pt x="121" y="77"/>
                    <a:pt x="119" y="73"/>
                    <a:pt x="120" y="71"/>
                  </a:cubicBezTo>
                  <a:cubicBezTo>
                    <a:pt x="120" y="69"/>
                    <a:pt x="121" y="67"/>
                    <a:pt x="121" y="66"/>
                  </a:cubicBezTo>
                  <a:cubicBezTo>
                    <a:pt x="122" y="65"/>
                    <a:pt x="124" y="67"/>
                    <a:pt x="125" y="65"/>
                  </a:cubicBezTo>
                  <a:cubicBezTo>
                    <a:pt x="126" y="63"/>
                    <a:pt x="126" y="61"/>
                    <a:pt x="126" y="59"/>
                  </a:cubicBezTo>
                  <a:cubicBezTo>
                    <a:pt x="127" y="57"/>
                    <a:pt x="129" y="56"/>
                    <a:pt x="129" y="54"/>
                  </a:cubicBezTo>
                  <a:cubicBezTo>
                    <a:pt x="129" y="52"/>
                    <a:pt x="132" y="50"/>
                    <a:pt x="133" y="49"/>
                  </a:cubicBezTo>
                  <a:cubicBezTo>
                    <a:pt x="136" y="46"/>
                    <a:pt x="135" y="49"/>
                    <a:pt x="137" y="50"/>
                  </a:cubicBezTo>
                  <a:cubicBezTo>
                    <a:pt x="137" y="50"/>
                    <a:pt x="137" y="46"/>
                    <a:pt x="137" y="46"/>
                  </a:cubicBezTo>
                  <a:cubicBezTo>
                    <a:pt x="137" y="45"/>
                    <a:pt x="140" y="45"/>
                    <a:pt x="138" y="43"/>
                  </a:cubicBezTo>
                  <a:cubicBezTo>
                    <a:pt x="137" y="43"/>
                    <a:pt x="135" y="43"/>
                    <a:pt x="134" y="43"/>
                  </a:cubicBezTo>
                  <a:cubicBezTo>
                    <a:pt x="134" y="42"/>
                    <a:pt x="135" y="41"/>
                    <a:pt x="135" y="41"/>
                  </a:cubicBezTo>
                  <a:cubicBezTo>
                    <a:pt x="136" y="40"/>
                    <a:pt x="135" y="39"/>
                    <a:pt x="134" y="38"/>
                  </a:cubicBezTo>
                  <a:cubicBezTo>
                    <a:pt x="133" y="37"/>
                    <a:pt x="133" y="37"/>
                    <a:pt x="132" y="38"/>
                  </a:cubicBezTo>
                  <a:cubicBezTo>
                    <a:pt x="130" y="39"/>
                    <a:pt x="129" y="38"/>
                    <a:pt x="127" y="37"/>
                  </a:cubicBezTo>
                  <a:cubicBezTo>
                    <a:pt x="126" y="37"/>
                    <a:pt x="124" y="39"/>
                    <a:pt x="124" y="40"/>
                  </a:cubicBezTo>
                  <a:cubicBezTo>
                    <a:pt x="123" y="41"/>
                    <a:pt x="122" y="40"/>
                    <a:pt x="121" y="41"/>
                  </a:cubicBezTo>
                  <a:cubicBezTo>
                    <a:pt x="120" y="41"/>
                    <a:pt x="119" y="42"/>
                    <a:pt x="119" y="43"/>
                  </a:cubicBezTo>
                  <a:cubicBezTo>
                    <a:pt x="117" y="45"/>
                    <a:pt x="116" y="46"/>
                    <a:pt x="114" y="45"/>
                  </a:cubicBezTo>
                  <a:cubicBezTo>
                    <a:pt x="113" y="46"/>
                    <a:pt x="114" y="48"/>
                    <a:pt x="115" y="49"/>
                  </a:cubicBezTo>
                  <a:cubicBezTo>
                    <a:pt x="117" y="53"/>
                    <a:pt x="108" y="50"/>
                    <a:pt x="106" y="51"/>
                  </a:cubicBezTo>
                  <a:cubicBezTo>
                    <a:pt x="105" y="52"/>
                    <a:pt x="102" y="51"/>
                    <a:pt x="101" y="50"/>
                  </a:cubicBezTo>
                  <a:cubicBezTo>
                    <a:pt x="100" y="49"/>
                    <a:pt x="101" y="47"/>
                    <a:pt x="101" y="47"/>
                  </a:cubicBezTo>
                  <a:cubicBezTo>
                    <a:pt x="101" y="47"/>
                    <a:pt x="101" y="44"/>
                    <a:pt x="100" y="45"/>
                  </a:cubicBezTo>
                  <a:cubicBezTo>
                    <a:pt x="98" y="45"/>
                    <a:pt x="96" y="45"/>
                    <a:pt x="96" y="48"/>
                  </a:cubicBezTo>
                  <a:cubicBezTo>
                    <a:pt x="97" y="49"/>
                    <a:pt x="98" y="52"/>
                    <a:pt x="97" y="52"/>
                  </a:cubicBezTo>
                  <a:cubicBezTo>
                    <a:pt x="95" y="52"/>
                    <a:pt x="94" y="54"/>
                    <a:pt x="92" y="52"/>
                  </a:cubicBezTo>
                  <a:cubicBezTo>
                    <a:pt x="91" y="50"/>
                    <a:pt x="90" y="53"/>
                    <a:pt x="89" y="52"/>
                  </a:cubicBezTo>
                  <a:cubicBezTo>
                    <a:pt x="86" y="51"/>
                    <a:pt x="85" y="51"/>
                    <a:pt x="82" y="50"/>
                  </a:cubicBezTo>
                  <a:cubicBezTo>
                    <a:pt x="80" y="49"/>
                    <a:pt x="79" y="47"/>
                    <a:pt x="77" y="47"/>
                  </a:cubicBezTo>
                  <a:cubicBezTo>
                    <a:pt x="74" y="48"/>
                    <a:pt x="74" y="47"/>
                    <a:pt x="72" y="46"/>
                  </a:cubicBezTo>
                  <a:cubicBezTo>
                    <a:pt x="70" y="45"/>
                    <a:pt x="68" y="46"/>
                    <a:pt x="67" y="45"/>
                  </a:cubicBezTo>
                  <a:cubicBezTo>
                    <a:pt x="65" y="43"/>
                    <a:pt x="63" y="42"/>
                    <a:pt x="62" y="41"/>
                  </a:cubicBezTo>
                  <a:cubicBezTo>
                    <a:pt x="60" y="40"/>
                    <a:pt x="59" y="40"/>
                    <a:pt x="60" y="38"/>
                  </a:cubicBezTo>
                  <a:cubicBezTo>
                    <a:pt x="61" y="37"/>
                    <a:pt x="60" y="35"/>
                    <a:pt x="62" y="34"/>
                  </a:cubicBezTo>
                  <a:cubicBezTo>
                    <a:pt x="64" y="33"/>
                    <a:pt x="65" y="34"/>
                    <a:pt x="63" y="32"/>
                  </a:cubicBezTo>
                  <a:cubicBezTo>
                    <a:pt x="61" y="31"/>
                    <a:pt x="59" y="29"/>
                    <a:pt x="57" y="28"/>
                  </a:cubicBezTo>
                  <a:cubicBezTo>
                    <a:pt x="56" y="28"/>
                    <a:pt x="55" y="26"/>
                    <a:pt x="53" y="26"/>
                  </a:cubicBezTo>
                  <a:cubicBezTo>
                    <a:pt x="53" y="26"/>
                    <a:pt x="53" y="23"/>
                    <a:pt x="52" y="22"/>
                  </a:cubicBezTo>
                  <a:cubicBezTo>
                    <a:pt x="47" y="17"/>
                    <a:pt x="57" y="23"/>
                    <a:pt x="57" y="19"/>
                  </a:cubicBezTo>
                  <a:cubicBezTo>
                    <a:pt x="57" y="17"/>
                    <a:pt x="56" y="17"/>
                    <a:pt x="54" y="15"/>
                  </a:cubicBezTo>
                  <a:cubicBezTo>
                    <a:pt x="53" y="14"/>
                    <a:pt x="53" y="13"/>
                    <a:pt x="55" y="12"/>
                  </a:cubicBezTo>
                  <a:cubicBezTo>
                    <a:pt x="57" y="12"/>
                    <a:pt x="56" y="9"/>
                    <a:pt x="58" y="8"/>
                  </a:cubicBezTo>
                  <a:cubicBezTo>
                    <a:pt x="59" y="7"/>
                    <a:pt x="61" y="6"/>
                    <a:pt x="60" y="4"/>
                  </a:cubicBezTo>
                  <a:cubicBezTo>
                    <a:pt x="58" y="1"/>
                    <a:pt x="53" y="0"/>
                    <a:pt x="50" y="2"/>
                  </a:cubicBezTo>
                  <a:cubicBezTo>
                    <a:pt x="49" y="3"/>
                    <a:pt x="49" y="3"/>
                    <a:pt x="47" y="4"/>
                  </a:cubicBezTo>
                  <a:cubicBezTo>
                    <a:pt x="46" y="4"/>
                    <a:pt x="46" y="6"/>
                    <a:pt x="45" y="7"/>
                  </a:cubicBezTo>
                  <a:cubicBezTo>
                    <a:pt x="43" y="8"/>
                    <a:pt x="41" y="7"/>
                    <a:pt x="40" y="8"/>
                  </a:cubicBezTo>
                  <a:cubicBezTo>
                    <a:pt x="39" y="9"/>
                    <a:pt x="37" y="9"/>
                    <a:pt x="35" y="8"/>
                  </a:cubicBezTo>
                  <a:cubicBezTo>
                    <a:pt x="33" y="8"/>
                    <a:pt x="32" y="7"/>
                    <a:pt x="30" y="8"/>
                  </a:cubicBezTo>
                  <a:cubicBezTo>
                    <a:pt x="28" y="8"/>
                    <a:pt x="29" y="11"/>
                    <a:pt x="30" y="12"/>
                  </a:cubicBezTo>
                  <a:cubicBezTo>
                    <a:pt x="30" y="14"/>
                    <a:pt x="30" y="16"/>
                    <a:pt x="30" y="17"/>
                  </a:cubicBezTo>
                  <a:cubicBezTo>
                    <a:pt x="31" y="19"/>
                    <a:pt x="33" y="19"/>
                    <a:pt x="35" y="20"/>
                  </a:cubicBezTo>
                  <a:cubicBezTo>
                    <a:pt x="36" y="22"/>
                    <a:pt x="34" y="22"/>
                    <a:pt x="33" y="22"/>
                  </a:cubicBezTo>
                  <a:cubicBezTo>
                    <a:pt x="32" y="24"/>
                    <a:pt x="33" y="26"/>
                    <a:pt x="33" y="28"/>
                  </a:cubicBezTo>
                  <a:cubicBezTo>
                    <a:pt x="33" y="29"/>
                    <a:pt x="31" y="29"/>
                    <a:pt x="31" y="29"/>
                  </a:cubicBezTo>
                  <a:cubicBezTo>
                    <a:pt x="29" y="30"/>
                    <a:pt x="31" y="33"/>
                    <a:pt x="29" y="33"/>
                  </a:cubicBezTo>
                  <a:cubicBezTo>
                    <a:pt x="27" y="34"/>
                    <a:pt x="26" y="35"/>
                    <a:pt x="26" y="36"/>
                  </a:cubicBezTo>
                  <a:cubicBezTo>
                    <a:pt x="25" y="38"/>
                    <a:pt x="24" y="38"/>
                    <a:pt x="22" y="39"/>
                  </a:cubicBezTo>
                  <a:cubicBezTo>
                    <a:pt x="20" y="40"/>
                    <a:pt x="20" y="43"/>
                    <a:pt x="19" y="44"/>
                  </a:cubicBezTo>
                  <a:cubicBezTo>
                    <a:pt x="18" y="46"/>
                    <a:pt x="16" y="45"/>
                    <a:pt x="15" y="47"/>
                  </a:cubicBezTo>
                  <a:cubicBezTo>
                    <a:pt x="13" y="48"/>
                    <a:pt x="12" y="44"/>
                    <a:pt x="11" y="46"/>
                  </a:cubicBezTo>
                  <a:cubicBezTo>
                    <a:pt x="10" y="47"/>
                    <a:pt x="6" y="49"/>
                    <a:pt x="7" y="50"/>
                  </a:cubicBezTo>
                  <a:cubicBezTo>
                    <a:pt x="7" y="52"/>
                    <a:pt x="10" y="52"/>
                    <a:pt x="10" y="54"/>
                  </a:cubicBezTo>
                  <a:cubicBezTo>
                    <a:pt x="9" y="57"/>
                    <a:pt x="11" y="57"/>
                    <a:pt x="13" y="58"/>
                  </a:cubicBezTo>
                  <a:cubicBezTo>
                    <a:pt x="13" y="60"/>
                    <a:pt x="14" y="62"/>
                    <a:pt x="14" y="64"/>
                  </a:cubicBezTo>
                  <a:cubicBezTo>
                    <a:pt x="14" y="64"/>
                    <a:pt x="11" y="64"/>
                    <a:pt x="10" y="64"/>
                  </a:cubicBezTo>
                  <a:cubicBezTo>
                    <a:pt x="9" y="64"/>
                    <a:pt x="8" y="65"/>
                    <a:pt x="7" y="65"/>
                  </a:cubicBezTo>
                  <a:cubicBezTo>
                    <a:pt x="7" y="65"/>
                    <a:pt x="6" y="64"/>
                    <a:pt x="5" y="64"/>
                  </a:cubicBezTo>
                  <a:cubicBezTo>
                    <a:pt x="4" y="64"/>
                    <a:pt x="0" y="66"/>
                    <a:pt x="0" y="67"/>
                  </a:cubicBezTo>
                  <a:cubicBezTo>
                    <a:pt x="2" y="69"/>
                    <a:pt x="3" y="70"/>
                    <a:pt x="5" y="72"/>
                  </a:cubicBezTo>
                  <a:cubicBezTo>
                    <a:pt x="5" y="72"/>
                    <a:pt x="11" y="72"/>
                    <a:pt x="11" y="72"/>
                  </a:cubicBezTo>
                  <a:cubicBezTo>
                    <a:pt x="11" y="73"/>
                    <a:pt x="9" y="74"/>
                    <a:pt x="8" y="74"/>
                  </a:cubicBezTo>
                  <a:cubicBezTo>
                    <a:pt x="7" y="75"/>
                    <a:pt x="4" y="73"/>
                    <a:pt x="4" y="75"/>
                  </a:cubicBezTo>
                  <a:cubicBezTo>
                    <a:pt x="4" y="77"/>
                    <a:pt x="9" y="80"/>
                    <a:pt x="11" y="82"/>
                  </a:cubicBezTo>
                  <a:cubicBezTo>
                    <a:pt x="12" y="83"/>
                    <a:pt x="13" y="83"/>
                    <a:pt x="15" y="83"/>
                  </a:cubicBezTo>
                  <a:cubicBezTo>
                    <a:pt x="17" y="82"/>
                    <a:pt x="20" y="81"/>
                    <a:pt x="21" y="79"/>
                  </a:cubicBezTo>
                  <a:cubicBezTo>
                    <a:pt x="21" y="79"/>
                    <a:pt x="20" y="78"/>
                    <a:pt x="19" y="78"/>
                  </a:cubicBezTo>
                  <a:cubicBezTo>
                    <a:pt x="19" y="77"/>
                    <a:pt x="20" y="77"/>
                    <a:pt x="20" y="77"/>
                  </a:cubicBezTo>
                  <a:cubicBezTo>
                    <a:pt x="21" y="76"/>
                    <a:pt x="20" y="75"/>
                    <a:pt x="21" y="75"/>
                  </a:cubicBezTo>
                  <a:cubicBezTo>
                    <a:pt x="21" y="75"/>
                    <a:pt x="23" y="75"/>
                    <a:pt x="23" y="75"/>
                  </a:cubicBezTo>
                  <a:cubicBezTo>
                    <a:pt x="23" y="76"/>
                    <a:pt x="21" y="76"/>
                    <a:pt x="22" y="77"/>
                  </a:cubicBezTo>
                  <a:cubicBezTo>
                    <a:pt x="22" y="77"/>
                    <a:pt x="23" y="77"/>
                    <a:pt x="23" y="77"/>
                  </a:cubicBezTo>
                  <a:cubicBezTo>
                    <a:pt x="23" y="78"/>
                    <a:pt x="22" y="78"/>
                    <a:pt x="22" y="78"/>
                  </a:cubicBezTo>
                  <a:cubicBezTo>
                    <a:pt x="21" y="78"/>
                    <a:pt x="23" y="78"/>
                    <a:pt x="23" y="78"/>
                  </a:cubicBezTo>
                  <a:cubicBezTo>
                    <a:pt x="23" y="79"/>
                    <a:pt x="22" y="79"/>
                    <a:pt x="22" y="80"/>
                  </a:cubicBezTo>
                  <a:cubicBezTo>
                    <a:pt x="21" y="80"/>
                    <a:pt x="23" y="81"/>
                    <a:pt x="24" y="82"/>
                  </a:cubicBezTo>
                  <a:cubicBezTo>
                    <a:pt x="25" y="83"/>
                    <a:pt x="23" y="85"/>
                    <a:pt x="22" y="87"/>
                  </a:cubicBezTo>
                  <a:cubicBezTo>
                    <a:pt x="22" y="88"/>
                    <a:pt x="23" y="89"/>
                    <a:pt x="24" y="90"/>
                  </a:cubicBezTo>
                  <a:cubicBezTo>
                    <a:pt x="24" y="92"/>
                    <a:pt x="24" y="93"/>
                    <a:pt x="24" y="95"/>
                  </a:cubicBezTo>
                  <a:cubicBezTo>
                    <a:pt x="24" y="97"/>
                    <a:pt x="23" y="100"/>
                    <a:pt x="23" y="101"/>
                  </a:cubicBezTo>
                  <a:cubicBezTo>
                    <a:pt x="23" y="101"/>
                    <a:pt x="24" y="99"/>
                    <a:pt x="24" y="99"/>
                  </a:cubicBezTo>
                  <a:cubicBezTo>
                    <a:pt x="25" y="100"/>
                    <a:pt x="26" y="106"/>
                    <a:pt x="26" y="107"/>
                  </a:cubicBezTo>
                  <a:cubicBezTo>
                    <a:pt x="27" y="109"/>
                    <a:pt x="29" y="112"/>
                    <a:pt x="30" y="115"/>
                  </a:cubicBezTo>
                  <a:cubicBezTo>
                    <a:pt x="31" y="118"/>
                    <a:pt x="31" y="121"/>
                    <a:pt x="32" y="124"/>
                  </a:cubicBezTo>
                  <a:cubicBezTo>
                    <a:pt x="34" y="128"/>
                    <a:pt x="37" y="131"/>
                    <a:pt x="39" y="134"/>
                  </a:cubicBezTo>
                  <a:cubicBezTo>
                    <a:pt x="40" y="137"/>
                    <a:pt x="40" y="140"/>
                    <a:pt x="41" y="143"/>
                  </a:cubicBezTo>
                  <a:cubicBezTo>
                    <a:pt x="43" y="146"/>
                    <a:pt x="45" y="149"/>
                    <a:pt x="48" y="146"/>
                  </a:cubicBezTo>
                  <a:cubicBezTo>
                    <a:pt x="50" y="145"/>
                    <a:pt x="50" y="144"/>
                    <a:pt x="50" y="143"/>
                  </a:cubicBezTo>
                  <a:cubicBezTo>
                    <a:pt x="50" y="141"/>
                    <a:pt x="52" y="140"/>
                    <a:pt x="53" y="139"/>
                  </a:cubicBezTo>
                  <a:cubicBezTo>
                    <a:pt x="54" y="138"/>
                    <a:pt x="56" y="138"/>
                    <a:pt x="57" y="137"/>
                  </a:cubicBezTo>
                  <a:cubicBezTo>
                    <a:pt x="58" y="136"/>
                    <a:pt x="57" y="133"/>
                    <a:pt x="57" y="132"/>
                  </a:cubicBezTo>
                  <a:cubicBezTo>
                    <a:pt x="56" y="128"/>
                    <a:pt x="61" y="125"/>
                    <a:pt x="60" y="122"/>
                  </a:cubicBezTo>
                  <a:cubicBezTo>
                    <a:pt x="59" y="119"/>
                    <a:pt x="58" y="116"/>
                    <a:pt x="58" y="113"/>
                  </a:cubicBezTo>
                  <a:cubicBezTo>
                    <a:pt x="58" y="109"/>
                    <a:pt x="62" y="108"/>
                    <a:pt x="65" y="107"/>
                  </a:cubicBezTo>
                  <a:cubicBezTo>
                    <a:pt x="66" y="106"/>
                    <a:pt x="69" y="106"/>
                    <a:pt x="69" y="105"/>
                  </a:cubicBezTo>
                  <a:cubicBezTo>
                    <a:pt x="70" y="103"/>
                    <a:pt x="71" y="102"/>
                    <a:pt x="72" y="101"/>
                  </a:cubicBezTo>
                  <a:cubicBezTo>
                    <a:pt x="75" y="98"/>
                    <a:pt x="78" y="95"/>
                    <a:pt x="81" y="93"/>
                  </a:cubicBezTo>
                  <a:cubicBezTo>
                    <a:pt x="82" y="92"/>
                    <a:pt x="83" y="90"/>
                    <a:pt x="84" y="89"/>
                  </a:cubicBezTo>
                  <a:cubicBezTo>
                    <a:pt x="85" y="88"/>
                    <a:pt x="87" y="88"/>
                    <a:pt x="88" y="87"/>
                  </a:cubicBezTo>
                  <a:cubicBezTo>
                    <a:pt x="89" y="86"/>
                    <a:pt x="90" y="85"/>
                    <a:pt x="91" y="84"/>
                  </a:cubicBezTo>
                  <a:cubicBezTo>
                    <a:pt x="92" y="83"/>
                    <a:pt x="90" y="82"/>
                    <a:pt x="90" y="81"/>
                  </a:cubicBezTo>
                  <a:cubicBezTo>
                    <a:pt x="91" y="79"/>
                    <a:pt x="94" y="79"/>
                    <a:pt x="95" y="78"/>
                  </a:cubicBezTo>
                  <a:cubicBezTo>
                    <a:pt x="96" y="78"/>
                    <a:pt x="98" y="75"/>
                    <a:pt x="98" y="74"/>
                  </a:cubicBezTo>
                  <a:cubicBezTo>
                    <a:pt x="98" y="76"/>
                    <a:pt x="96" y="76"/>
                    <a:pt x="97" y="78"/>
                  </a:cubicBezTo>
                  <a:cubicBezTo>
                    <a:pt x="99" y="79"/>
                    <a:pt x="100" y="76"/>
                    <a:pt x="100" y="76"/>
                  </a:cubicBezTo>
                  <a:cubicBezTo>
                    <a:pt x="101" y="77"/>
                    <a:pt x="100" y="78"/>
                    <a:pt x="101" y="78"/>
                  </a:cubicBezTo>
                  <a:cubicBezTo>
                    <a:pt x="102" y="75"/>
                    <a:pt x="101" y="72"/>
                    <a:pt x="99" y="69"/>
                  </a:cubicBezTo>
                  <a:cubicBezTo>
                    <a:pt x="98" y="67"/>
                    <a:pt x="96" y="65"/>
                    <a:pt x="97" y="62"/>
                  </a:cubicBezTo>
                  <a:cubicBezTo>
                    <a:pt x="98" y="59"/>
                    <a:pt x="103" y="61"/>
                    <a:pt x="100" y="58"/>
                  </a:cubicBezTo>
                  <a:cubicBezTo>
                    <a:pt x="99" y="57"/>
                    <a:pt x="97" y="56"/>
                    <a:pt x="98" y="54"/>
                  </a:cubicBezTo>
                  <a:cubicBezTo>
                    <a:pt x="99" y="53"/>
                    <a:pt x="100" y="54"/>
                    <a:pt x="102" y="55"/>
                  </a:cubicBezTo>
                  <a:cubicBezTo>
                    <a:pt x="103" y="56"/>
                    <a:pt x="104" y="55"/>
                    <a:pt x="104" y="57"/>
                  </a:cubicBezTo>
                  <a:cubicBezTo>
                    <a:pt x="104" y="58"/>
                    <a:pt x="104" y="59"/>
                    <a:pt x="106" y="60"/>
                  </a:cubicBezTo>
                  <a:cubicBezTo>
                    <a:pt x="107" y="60"/>
                    <a:pt x="109" y="60"/>
                    <a:pt x="110" y="60"/>
                  </a:cubicBezTo>
                  <a:cubicBezTo>
                    <a:pt x="111" y="60"/>
                    <a:pt x="113" y="61"/>
                    <a:pt x="114" y="60"/>
                  </a:cubicBezTo>
                  <a:cubicBezTo>
                    <a:pt x="119" y="59"/>
                    <a:pt x="115" y="65"/>
                    <a:pt x="113" y="66"/>
                  </a:cubicBezTo>
                  <a:cubicBezTo>
                    <a:pt x="110" y="66"/>
                    <a:pt x="112" y="70"/>
                    <a:pt x="112" y="71"/>
                  </a:cubicBezTo>
                  <a:cubicBezTo>
                    <a:pt x="113" y="71"/>
                    <a:pt x="115" y="67"/>
                    <a:pt x="115" y="68"/>
                  </a:cubicBezTo>
                  <a:cubicBezTo>
                    <a:pt x="115" y="71"/>
                    <a:pt x="117" y="74"/>
                    <a:pt x="117" y="7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28" name="Freeform 702">
              <a:extLst>
                <a:ext uri="{FF2B5EF4-FFF2-40B4-BE49-F238E27FC236}">
                  <a16:creationId xmlns:a16="http://schemas.microsoft.com/office/drawing/2014/main" id="{A20A95DC-CE9E-0143-A3C5-39C779B2C191}"/>
                </a:ext>
              </a:extLst>
            </p:cNvPr>
            <p:cNvSpPr>
              <a:spLocks/>
            </p:cNvSpPr>
            <p:nvPr/>
          </p:nvSpPr>
          <p:spPr bwMode="auto">
            <a:xfrm>
              <a:off x="15926311" y="7669658"/>
              <a:ext cx="382165" cy="917438"/>
            </a:xfrm>
            <a:custGeom>
              <a:avLst/>
              <a:gdLst>
                <a:gd name="T0" fmla="*/ 37 w 41"/>
                <a:gd name="T1" fmla="*/ 37 h 98"/>
                <a:gd name="T2" fmla="*/ 34 w 41"/>
                <a:gd name="T3" fmla="*/ 35 h 98"/>
                <a:gd name="T4" fmla="*/ 31 w 41"/>
                <a:gd name="T5" fmla="*/ 29 h 98"/>
                <a:gd name="T6" fmla="*/ 32 w 41"/>
                <a:gd name="T7" fmla="*/ 25 h 98"/>
                <a:gd name="T8" fmla="*/ 25 w 41"/>
                <a:gd name="T9" fmla="*/ 22 h 98"/>
                <a:gd name="T10" fmla="*/ 30 w 41"/>
                <a:gd name="T11" fmla="*/ 10 h 98"/>
                <a:gd name="T12" fmla="*/ 28 w 41"/>
                <a:gd name="T13" fmla="*/ 6 h 98"/>
                <a:gd name="T14" fmla="*/ 23 w 41"/>
                <a:gd name="T15" fmla="*/ 2 h 98"/>
                <a:gd name="T16" fmla="*/ 22 w 41"/>
                <a:gd name="T17" fmla="*/ 9 h 98"/>
                <a:gd name="T18" fmla="*/ 18 w 41"/>
                <a:gd name="T19" fmla="*/ 9 h 98"/>
                <a:gd name="T20" fmla="*/ 13 w 41"/>
                <a:gd name="T21" fmla="*/ 15 h 98"/>
                <a:gd name="T22" fmla="*/ 11 w 41"/>
                <a:gd name="T23" fmla="*/ 21 h 98"/>
                <a:gd name="T24" fmla="*/ 6 w 41"/>
                <a:gd name="T25" fmla="*/ 25 h 98"/>
                <a:gd name="T26" fmla="*/ 2 w 41"/>
                <a:gd name="T27" fmla="*/ 35 h 98"/>
                <a:gd name="T28" fmla="*/ 0 w 41"/>
                <a:gd name="T29" fmla="*/ 40 h 98"/>
                <a:gd name="T30" fmla="*/ 4 w 41"/>
                <a:gd name="T31" fmla="*/ 44 h 98"/>
                <a:gd name="T32" fmla="*/ 7 w 41"/>
                <a:gd name="T33" fmla="*/ 52 h 98"/>
                <a:gd name="T34" fmla="*/ 11 w 41"/>
                <a:gd name="T35" fmla="*/ 58 h 98"/>
                <a:gd name="T36" fmla="*/ 11 w 41"/>
                <a:gd name="T37" fmla="*/ 64 h 98"/>
                <a:gd name="T38" fmla="*/ 12 w 41"/>
                <a:gd name="T39" fmla="*/ 66 h 98"/>
                <a:gd name="T40" fmla="*/ 14 w 41"/>
                <a:gd name="T41" fmla="*/ 66 h 98"/>
                <a:gd name="T42" fmla="*/ 17 w 41"/>
                <a:gd name="T43" fmla="*/ 65 h 98"/>
                <a:gd name="T44" fmla="*/ 22 w 41"/>
                <a:gd name="T45" fmla="*/ 64 h 98"/>
                <a:gd name="T46" fmla="*/ 25 w 41"/>
                <a:gd name="T47" fmla="*/ 72 h 98"/>
                <a:gd name="T48" fmla="*/ 29 w 41"/>
                <a:gd name="T49" fmla="*/ 80 h 98"/>
                <a:gd name="T50" fmla="*/ 30 w 41"/>
                <a:gd name="T51" fmla="*/ 85 h 98"/>
                <a:gd name="T52" fmla="*/ 29 w 41"/>
                <a:gd name="T53" fmla="*/ 88 h 98"/>
                <a:gd name="T54" fmla="*/ 29 w 41"/>
                <a:gd name="T55" fmla="*/ 98 h 98"/>
                <a:gd name="T56" fmla="*/ 34 w 41"/>
                <a:gd name="T57" fmla="*/ 85 h 98"/>
                <a:gd name="T58" fmla="*/ 28 w 41"/>
                <a:gd name="T59" fmla="*/ 71 h 98"/>
                <a:gd name="T60" fmla="*/ 30 w 41"/>
                <a:gd name="T61" fmla="*/ 65 h 98"/>
                <a:gd name="T62" fmla="*/ 26 w 41"/>
                <a:gd name="T63" fmla="*/ 49 h 98"/>
                <a:gd name="T64" fmla="*/ 34 w 41"/>
                <a:gd name="T65" fmla="*/ 44 h 98"/>
                <a:gd name="T66" fmla="*/ 41 w 41"/>
                <a:gd name="T67" fmla="*/ 3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 h="98">
                  <a:moveTo>
                    <a:pt x="39" y="38"/>
                  </a:moveTo>
                  <a:cubicBezTo>
                    <a:pt x="38" y="38"/>
                    <a:pt x="37" y="39"/>
                    <a:pt x="37" y="37"/>
                  </a:cubicBezTo>
                  <a:cubicBezTo>
                    <a:pt x="37" y="37"/>
                    <a:pt x="37" y="36"/>
                    <a:pt x="37" y="36"/>
                  </a:cubicBezTo>
                  <a:cubicBezTo>
                    <a:pt x="37" y="35"/>
                    <a:pt x="34" y="35"/>
                    <a:pt x="34" y="35"/>
                  </a:cubicBezTo>
                  <a:cubicBezTo>
                    <a:pt x="33" y="34"/>
                    <a:pt x="34" y="32"/>
                    <a:pt x="34" y="31"/>
                  </a:cubicBezTo>
                  <a:cubicBezTo>
                    <a:pt x="35" y="29"/>
                    <a:pt x="32" y="30"/>
                    <a:pt x="31" y="29"/>
                  </a:cubicBezTo>
                  <a:cubicBezTo>
                    <a:pt x="31" y="28"/>
                    <a:pt x="30" y="28"/>
                    <a:pt x="30" y="27"/>
                  </a:cubicBezTo>
                  <a:cubicBezTo>
                    <a:pt x="30" y="26"/>
                    <a:pt x="32" y="25"/>
                    <a:pt x="32" y="25"/>
                  </a:cubicBezTo>
                  <a:cubicBezTo>
                    <a:pt x="31" y="23"/>
                    <a:pt x="25" y="26"/>
                    <a:pt x="24" y="25"/>
                  </a:cubicBezTo>
                  <a:cubicBezTo>
                    <a:pt x="24" y="25"/>
                    <a:pt x="25" y="23"/>
                    <a:pt x="25" y="22"/>
                  </a:cubicBezTo>
                  <a:cubicBezTo>
                    <a:pt x="24" y="21"/>
                    <a:pt x="27" y="19"/>
                    <a:pt x="27" y="18"/>
                  </a:cubicBezTo>
                  <a:cubicBezTo>
                    <a:pt x="29" y="15"/>
                    <a:pt x="31" y="13"/>
                    <a:pt x="30" y="10"/>
                  </a:cubicBezTo>
                  <a:cubicBezTo>
                    <a:pt x="30" y="9"/>
                    <a:pt x="31" y="8"/>
                    <a:pt x="31" y="7"/>
                  </a:cubicBezTo>
                  <a:cubicBezTo>
                    <a:pt x="31" y="5"/>
                    <a:pt x="29" y="7"/>
                    <a:pt x="28" y="6"/>
                  </a:cubicBezTo>
                  <a:cubicBezTo>
                    <a:pt x="28" y="4"/>
                    <a:pt x="27" y="3"/>
                    <a:pt x="27" y="2"/>
                  </a:cubicBezTo>
                  <a:cubicBezTo>
                    <a:pt x="25" y="0"/>
                    <a:pt x="25" y="3"/>
                    <a:pt x="23" y="2"/>
                  </a:cubicBezTo>
                  <a:cubicBezTo>
                    <a:pt x="24" y="4"/>
                    <a:pt x="22" y="4"/>
                    <a:pt x="22" y="5"/>
                  </a:cubicBezTo>
                  <a:cubicBezTo>
                    <a:pt x="22" y="5"/>
                    <a:pt x="22" y="9"/>
                    <a:pt x="22" y="9"/>
                  </a:cubicBezTo>
                  <a:cubicBezTo>
                    <a:pt x="21" y="9"/>
                    <a:pt x="21" y="7"/>
                    <a:pt x="21" y="7"/>
                  </a:cubicBezTo>
                  <a:cubicBezTo>
                    <a:pt x="19" y="7"/>
                    <a:pt x="18" y="8"/>
                    <a:pt x="18" y="9"/>
                  </a:cubicBezTo>
                  <a:cubicBezTo>
                    <a:pt x="17" y="10"/>
                    <a:pt x="15" y="10"/>
                    <a:pt x="14" y="11"/>
                  </a:cubicBezTo>
                  <a:cubicBezTo>
                    <a:pt x="13" y="12"/>
                    <a:pt x="14" y="14"/>
                    <a:pt x="13" y="15"/>
                  </a:cubicBezTo>
                  <a:cubicBezTo>
                    <a:pt x="13" y="16"/>
                    <a:pt x="12" y="17"/>
                    <a:pt x="11" y="18"/>
                  </a:cubicBezTo>
                  <a:cubicBezTo>
                    <a:pt x="11" y="19"/>
                    <a:pt x="11" y="20"/>
                    <a:pt x="11" y="21"/>
                  </a:cubicBezTo>
                  <a:cubicBezTo>
                    <a:pt x="11" y="23"/>
                    <a:pt x="10" y="25"/>
                    <a:pt x="9" y="25"/>
                  </a:cubicBezTo>
                  <a:cubicBezTo>
                    <a:pt x="8" y="25"/>
                    <a:pt x="7" y="25"/>
                    <a:pt x="6" y="25"/>
                  </a:cubicBezTo>
                  <a:cubicBezTo>
                    <a:pt x="5" y="27"/>
                    <a:pt x="6" y="35"/>
                    <a:pt x="4" y="35"/>
                  </a:cubicBezTo>
                  <a:cubicBezTo>
                    <a:pt x="4" y="35"/>
                    <a:pt x="2" y="35"/>
                    <a:pt x="2" y="35"/>
                  </a:cubicBezTo>
                  <a:cubicBezTo>
                    <a:pt x="2" y="36"/>
                    <a:pt x="2" y="37"/>
                    <a:pt x="2" y="37"/>
                  </a:cubicBezTo>
                  <a:cubicBezTo>
                    <a:pt x="2" y="38"/>
                    <a:pt x="1" y="39"/>
                    <a:pt x="0" y="40"/>
                  </a:cubicBezTo>
                  <a:cubicBezTo>
                    <a:pt x="0" y="41"/>
                    <a:pt x="4" y="46"/>
                    <a:pt x="5" y="47"/>
                  </a:cubicBezTo>
                  <a:cubicBezTo>
                    <a:pt x="5" y="47"/>
                    <a:pt x="4" y="44"/>
                    <a:pt x="4" y="44"/>
                  </a:cubicBezTo>
                  <a:cubicBezTo>
                    <a:pt x="4" y="44"/>
                    <a:pt x="7" y="48"/>
                    <a:pt x="7" y="48"/>
                  </a:cubicBezTo>
                  <a:cubicBezTo>
                    <a:pt x="8" y="50"/>
                    <a:pt x="6" y="50"/>
                    <a:pt x="7" y="52"/>
                  </a:cubicBezTo>
                  <a:cubicBezTo>
                    <a:pt x="6" y="51"/>
                    <a:pt x="8" y="51"/>
                    <a:pt x="9" y="52"/>
                  </a:cubicBezTo>
                  <a:cubicBezTo>
                    <a:pt x="10" y="54"/>
                    <a:pt x="11" y="56"/>
                    <a:pt x="11" y="58"/>
                  </a:cubicBezTo>
                  <a:cubicBezTo>
                    <a:pt x="11" y="58"/>
                    <a:pt x="10" y="67"/>
                    <a:pt x="10" y="67"/>
                  </a:cubicBezTo>
                  <a:cubicBezTo>
                    <a:pt x="11" y="67"/>
                    <a:pt x="11" y="64"/>
                    <a:pt x="11" y="64"/>
                  </a:cubicBezTo>
                  <a:cubicBezTo>
                    <a:pt x="11" y="64"/>
                    <a:pt x="11" y="67"/>
                    <a:pt x="11" y="67"/>
                  </a:cubicBezTo>
                  <a:cubicBezTo>
                    <a:pt x="11" y="67"/>
                    <a:pt x="12" y="66"/>
                    <a:pt x="12" y="66"/>
                  </a:cubicBezTo>
                  <a:cubicBezTo>
                    <a:pt x="12" y="66"/>
                    <a:pt x="12" y="68"/>
                    <a:pt x="12" y="68"/>
                  </a:cubicBezTo>
                  <a:cubicBezTo>
                    <a:pt x="13" y="68"/>
                    <a:pt x="13" y="66"/>
                    <a:pt x="14" y="66"/>
                  </a:cubicBezTo>
                  <a:cubicBezTo>
                    <a:pt x="14" y="66"/>
                    <a:pt x="14" y="67"/>
                    <a:pt x="14" y="67"/>
                  </a:cubicBezTo>
                  <a:cubicBezTo>
                    <a:pt x="14" y="67"/>
                    <a:pt x="17" y="66"/>
                    <a:pt x="17" y="65"/>
                  </a:cubicBezTo>
                  <a:cubicBezTo>
                    <a:pt x="18" y="65"/>
                    <a:pt x="23" y="62"/>
                    <a:pt x="21" y="61"/>
                  </a:cubicBezTo>
                  <a:cubicBezTo>
                    <a:pt x="22" y="61"/>
                    <a:pt x="21" y="63"/>
                    <a:pt x="22" y="64"/>
                  </a:cubicBezTo>
                  <a:cubicBezTo>
                    <a:pt x="23" y="64"/>
                    <a:pt x="24" y="64"/>
                    <a:pt x="24" y="65"/>
                  </a:cubicBezTo>
                  <a:cubicBezTo>
                    <a:pt x="25" y="67"/>
                    <a:pt x="25" y="70"/>
                    <a:pt x="25" y="72"/>
                  </a:cubicBezTo>
                  <a:cubicBezTo>
                    <a:pt x="26" y="75"/>
                    <a:pt x="26" y="77"/>
                    <a:pt x="28" y="79"/>
                  </a:cubicBezTo>
                  <a:cubicBezTo>
                    <a:pt x="28" y="79"/>
                    <a:pt x="29" y="80"/>
                    <a:pt x="29" y="80"/>
                  </a:cubicBezTo>
                  <a:cubicBezTo>
                    <a:pt x="29" y="82"/>
                    <a:pt x="30" y="82"/>
                    <a:pt x="30" y="82"/>
                  </a:cubicBezTo>
                  <a:cubicBezTo>
                    <a:pt x="31" y="83"/>
                    <a:pt x="29" y="85"/>
                    <a:pt x="30" y="85"/>
                  </a:cubicBezTo>
                  <a:cubicBezTo>
                    <a:pt x="30" y="85"/>
                    <a:pt x="30" y="85"/>
                    <a:pt x="31" y="85"/>
                  </a:cubicBezTo>
                  <a:cubicBezTo>
                    <a:pt x="31" y="86"/>
                    <a:pt x="29" y="87"/>
                    <a:pt x="29" y="88"/>
                  </a:cubicBezTo>
                  <a:cubicBezTo>
                    <a:pt x="29" y="90"/>
                    <a:pt x="30" y="88"/>
                    <a:pt x="31" y="89"/>
                  </a:cubicBezTo>
                  <a:cubicBezTo>
                    <a:pt x="31" y="89"/>
                    <a:pt x="29" y="97"/>
                    <a:pt x="29" y="98"/>
                  </a:cubicBezTo>
                  <a:cubicBezTo>
                    <a:pt x="31" y="96"/>
                    <a:pt x="32" y="92"/>
                    <a:pt x="33" y="90"/>
                  </a:cubicBezTo>
                  <a:cubicBezTo>
                    <a:pt x="34" y="88"/>
                    <a:pt x="35" y="87"/>
                    <a:pt x="34" y="85"/>
                  </a:cubicBezTo>
                  <a:cubicBezTo>
                    <a:pt x="33" y="83"/>
                    <a:pt x="33" y="82"/>
                    <a:pt x="33" y="80"/>
                  </a:cubicBezTo>
                  <a:cubicBezTo>
                    <a:pt x="32" y="78"/>
                    <a:pt x="27" y="74"/>
                    <a:pt x="28" y="71"/>
                  </a:cubicBezTo>
                  <a:cubicBezTo>
                    <a:pt x="28" y="71"/>
                    <a:pt x="30" y="70"/>
                    <a:pt x="30" y="69"/>
                  </a:cubicBezTo>
                  <a:cubicBezTo>
                    <a:pt x="29" y="67"/>
                    <a:pt x="30" y="67"/>
                    <a:pt x="30" y="65"/>
                  </a:cubicBezTo>
                  <a:cubicBezTo>
                    <a:pt x="31" y="62"/>
                    <a:pt x="27" y="60"/>
                    <a:pt x="26" y="58"/>
                  </a:cubicBezTo>
                  <a:cubicBezTo>
                    <a:pt x="23" y="56"/>
                    <a:pt x="25" y="52"/>
                    <a:pt x="26" y="49"/>
                  </a:cubicBezTo>
                  <a:cubicBezTo>
                    <a:pt x="26" y="47"/>
                    <a:pt x="27" y="47"/>
                    <a:pt x="29" y="47"/>
                  </a:cubicBezTo>
                  <a:cubicBezTo>
                    <a:pt x="31" y="47"/>
                    <a:pt x="33" y="45"/>
                    <a:pt x="34" y="44"/>
                  </a:cubicBezTo>
                  <a:cubicBezTo>
                    <a:pt x="36" y="43"/>
                    <a:pt x="37" y="44"/>
                    <a:pt x="39" y="42"/>
                  </a:cubicBezTo>
                  <a:cubicBezTo>
                    <a:pt x="40" y="40"/>
                    <a:pt x="41" y="39"/>
                    <a:pt x="41" y="38"/>
                  </a:cubicBezTo>
                  <a:cubicBezTo>
                    <a:pt x="41" y="38"/>
                    <a:pt x="40" y="38"/>
                    <a:pt x="39" y="3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29" name="Freeform 703">
              <a:extLst>
                <a:ext uri="{FF2B5EF4-FFF2-40B4-BE49-F238E27FC236}">
                  <a16:creationId xmlns:a16="http://schemas.microsoft.com/office/drawing/2014/main" id="{913EAD9E-16CA-6742-ABB9-B8A7E7D5331B}"/>
                </a:ext>
              </a:extLst>
            </p:cNvPr>
            <p:cNvSpPr>
              <a:spLocks/>
            </p:cNvSpPr>
            <p:nvPr/>
          </p:nvSpPr>
          <p:spPr bwMode="auto">
            <a:xfrm>
              <a:off x="15747967" y="7781150"/>
              <a:ext cx="213379" cy="261215"/>
            </a:xfrm>
            <a:custGeom>
              <a:avLst/>
              <a:gdLst>
                <a:gd name="T0" fmla="*/ 21 w 23"/>
                <a:gd name="T1" fmla="*/ 26 h 28"/>
                <a:gd name="T2" fmla="*/ 20 w 23"/>
                <a:gd name="T3" fmla="*/ 17 h 28"/>
                <a:gd name="T4" fmla="*/ 18 w 23"/>
                <a:gd name="T5" fmla="*/ 16 h 28"/>
                <a:gd name="T6" fmla="*/ 16 w 23"/>
                <a:gd name="T7" fmla="*/ 18 h 28"/>
                <a:gd name="T8" fmla="*/ 17 w 23"/>
                <a:gd name="T9" fmla="*/ 13 h 28"/>
                <a:gd name="T10" fmla="*/ 18 w 23"/>
                <a:gd name="T11" fmla="*/ 7 h 28"/>
                <a:gd name="T12" fmla="*/ 14 w 23"/>
                <a:gd name="T13" fmla="*/ 7 h 28"/>
                <a:gd name="T14" fmla="*/ 10 w 23"/>
                <a:gd name="T15" fmla="*/ 7 h 28"/>
                <a:gd name="T16" fmla="*/ 8 w 23"/>
                <a:gd name="T17" fmla="*/ 4 h 28"/>
                <a:gd name="T18" fmla="*/ 6 w 23"/>
                <a:gd name="T19" fmla="*/ 2 h 28"/>
                <a:gd name="T20" fmla="*/ 2 w 23"/>
                <a:gd name="T21" fmla="*/ 1 h 28"/>
                <a:gd name="T22" fmla="*/ 4 w 23"/>
                <a:gd name="T23" fmla="*/ 5 h 28"/>
                <a:gd name="T24" fmla="*/ 1 w 23"/>
                <a:gd name="T25" fmla="*/ 9 h 28"/>
                <a:gd name="T26" fmla="*/ 3 w 23"/>
                <a:gd name="T27" fmla="*/ 16 h 28"/>
                <a:gd name="T28" fmla="*/ 5 w 23"/>
                <a:gd name="T29" fmla="*/ 25 h 28"/>
                <a:gd name="T30" fmla="*/ 6 w 23"/>
                <a:gd name="T31" fmla="*/ 22 h 28"/>
                <a:gd name="T32" fmla="*/ 7 w 23"/>
                <a:gd name="T33" fmla="*/ 24 h 28"/>
                <a:gd name="T34" fmla="*/ 7 w 23"/>
                <a:gd name="T35" fmla="*/ 23 h 28"/>
                <a:gd name="T36" fmla="*/ 8 w 23"/>
                <a:gd name="T37" fmla="*/ 21 h 28"/>
                <a:gd name="T38" fmla="*/ 13 w 23"/>
                <a:gd name="T39" fmla="*/ 22 h 28"/>
                <a:gd name="T40" fmla="*/ 11 w 23"/>
                <a:gd name="T41" fmla="*/ 16 h 28"/>
                <a:gd name="T42" fmla="*/ 13 w 23"/>
                <a:gd name="T43" fmla="*/ 19 h 28"/>
                <a:gd name="T44" fmla="*/ 17 w 23"/>
                <a:gd name="T45" fmla="*/ 20 h 28"/>
                <a:gd name="T46" fmla="*/ 18 w 23"/>
                <a:gd name="T47" fmla="*/ 22 h 28"/>
                <a:gd name="T48" fmla="*/ 19 w 23"/>
                <a:gd name="T49" fmla="*/ 28 h 28"/>
                <a:gd name="T50" fmla="*/ 21 w 23"/>
                <a:gd name="T51" fmla="*/ 26 h 28"/>
                <a:gd name="T52" fmla="*/ 21 w 23"/>
                <a:gd name="T53" fmla="*/ 26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3" h="28">
                  <a:moveTo>
                    <a:pt x="21" y="26"/>
                  </a:moveTo>
                  <a:cubicBezTo>
                    <a:pt x="22" y="24"/>
                    <a:pt x="20" y="19"/>
                    <a:pt x="20" y="17"/>
                  </a:cubicBezTo>
                  <a:cubicBezTo>
                    <a:pt x="20" y="17"/>
                    <a:pt x="19" y="13"/>
                    <a:pt x="18" y="16"/>
                  </a:cubicBezTo>
                  <a:cubicBezTo>
                    <a:pt x="18" y="16"/>
                    <a:pt x="17" y="17"/>
                    <a:pt x="16" y="18"/>
                  </a:cubicBezTo>
                  <a:cubicBezTo>
                    <a:pt x="16" y="17"/>
                    <a:pt x="14" y="13"/>
                    <a:pt x="17" y="13"/>
                  </a:cubicBezTo>
                  <a:cubicBezTo>
                    <a:pt x="19" y="12"/>
                    <a:pt x="23" y="6"/>
                    <a:pt x="18" y="7"/>
                  </a:cubicBezTo>
                  <a:cubicBezTo>
                    <a:pt x="17" y="8"/>
                    <a:pt x="15" y="7"/>
                    <a:pt x="14" y="7"/>
                  </a:cubicBezTo>
                  <a:cubicBezTo>
                    <a:pt x="13" y="7"/>
                    <a:pt x="11" y="7"/>
                    <a:pt x="10" y="7"/>
                  </a:cubicBezTo>
                  <a:cubicBezTo>
                    <a:pt x="8" y="6"/>
                    <a:pt x="8" y="5"/>
                    <a:pt x="8" y="4"/>
                  </a:cubicBezTo>
                  <a:cubicBezTo>
                    <a:pt x="8" y="2"/>
                    <a:pt x="7" y="3"/>
                    <a:pt x="6" y="2"/>
                  </a:cubicBezTo>
                  <a:cubicBezTo>
                    <a:pt x="4" y="1"/>
                    <a:pt x="3" y="0"/>
                    <a:pt x="2" y="1"/>
                  </a:cubicBezTo>
                  <a:cubicBezTo>
                    <a:pt x="1" y="3"/>
                    <a:pt x="3" y="4"/>
                    <a:pt x="4" y="5"/>
                  </a:cubicBezTo>
                  <a:cubicBezTo>
                    <a:pt x="7" y="8"/>
                    <a:pt x="2" y="6"/>
                    <a:pt x="1" y="9"/>
                  </a:cubicBezTo>
                  <a:cubicBezTo>
                    <a:pt x="0" y="12"/>
                    <a:pt x="2" y="14"/>
                    <a:pt x="3" y="16"/>
                  </a:cubicBezTo>
                  <a:cubicBezTo>
                    <a:pt x="5" y="19"/>
                    <a:pt x="6" y="22"/>
                    <a:pt x="5" y="25"/>
                  </a:cubicBezTo>
                  <a:cubicBezTo>
                    <a:pt x="6" y="26"/>
                    <a:pt x="6" y="23"/>
                    <a:pt x="6" y="22"/>
                  </a:cubicBezTo>
                  <a:cubicBezTo>
                    <a:pt x="6" y="23"/>
                    <a:pt x="6" y="24"/>
                    <a:pt x="7" y="24"/>
                  </a:cubicBezTo>
                  <a:cubicBezTo>
                    <a:pt x="7" y="24"/>
                    <a:pt x="7" y="23"/>
                    <a:pt x="7" y="23"/>
                  </a:cubicBezTo>
                  <a:cubicBezTo>
                    <a:pt x="8" y="26"/>
                    <a:pt x="8" y="23"/>
                    <a:pt x="8" y="21"/>
                  </a:cubicBezTo>
                  <a:cubicBezTo>
                    <a:pt x="8" y="22"/>
                    <a:pt x="12" y="25"/>
                    <a:pt x="13" y="22"/>
                  </a:cubicBezTo>
                  <a:cubicBezTo>
                    <a:pt x="13" y="21"/>
                    <a:pt x="12" y="16"/>
                    <a:pt x="11" y="16"/>
                  </a:cubicBezTo>
                  <a:cubicBezTo>
                    <a:pt x="12" y="16"/>
                    <a:pt x="13" y="18"/>
                    <a:pt x="13" y="19"/>
                  </a:cubicBezTo>
                  <a:cubicBezTo>
                    <a:pt x="14" y="20"/>
                    <a:pt x="17" y="18"/>
                    <a:pt x="17" y="20"/>
                  </a:cubicBezTo>
                  <a:cubicBezTo>
                    <a:pt x="17" y="21"/>
                    <a:pt x="18" y="20"/>
                    <a:pt x="18" y="22"/>
                  </a:cubicBezTo>
                  <a:cubicBezTo>
                    <a:pt x="18" y="24"/>
                    <a:pt x="18" y="26"/>
                    <a:pt x="19" y="28"/>
                  </a:cubicBezTo>
                  <a:cubicBezTo>
                    <a:pt x="20" y="27"/>
                    <a:pt x="20" y="27"/>
                    <a:pt x="21" y="26"/>
                  </a:cubicBezTo>
                  <a:cubicBezTo>
                    <a:pt x="22" y="25"/>
                    <a:pt x="20" y="27"/>
                    <a:pt x="21" y="2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30" name="Freeform 704">
              <a:extLst>
                <a:ext uri="{FF2B5EF4-FFF2-40B4-BE49-F238E27FC236}">
                  <a16:creationId xmlns:a16="http://schemas.microsoft.com/office/drawing/2014/main" id="{F032866B-7B71-2841-98A0-F68BDA4903F7}"/>
                </a:ext>
              </a:extLst>
            </p:cNvPr>
            <p:cNvSpPr>
              <a:spLocks/>
            </p:cNvSpPr>
            <p:nvPr/>
          </p:nvSpPr>
          <p:spPr bwMode="auto">
            <a:xfrm>
              <a:off x="16149241" y="8071036"/>
              <a:ext cx="391721" cy="719934"/>
            </a:xfrm>
            <a:custGeom>
              <a:avLst/>
              <a:gdLst>
                <a:gd name="T0" fmla="*/ 40 w 42"/>
                <a:gd name="T1" fmla="*/ 30 h 77"/>
                <a:gd name="T2" fmla="*/ 41 w 42"/>
                <a:gd name="T3" fmla="*/ 27 h 77"/>
                <a:gd name="T4" fmla="*/ 39 w 42"/>
                <a:gd name="T5" fmla="*/ 24 h 77"/>
                <a:gd name="T6" fmla="*/ 36 w 42"/>
                <a:gd name="T7" fmla="*/ 20 h 77"/>
                <a:gd name="T8" fmla="*/ 35 w 42"/>
                <a:gd name="T9" fmla="*/ 15 h 77"/>
                <a:gd name="T10" fmla="*/ 30 w 42"/>
                <a:gd name="T11" fmla="*/ 12 h 77"/>
                <a:gd name="T12" fmla="*/ 25 w 42"/>
                <a:gd name="T13" fmla="*/ 14 h 77"/>
                <a:gd name="T14" fmla="*/ 21 w 42"/>
                <a:gd name="T15" fmla="*/ 14 h 77"/>
                <a:gd name="T16" fmla="*/ 17 w 42"/>
                <a:gd name="T17" fmla="*/ 16 h 77"/>
                <a:gd name="T18" fmla="*/ 19 w 42"/>
                <a:gd name="T19" fmla="*/ 12 h 77"/>
                <a:gd name="T20" fmla="*/ 19 w 42"/>
                <a:gd name="T21" fmla="*/ 9 h 77"/>
                <a:gd name="T22" fmla="*/ 18 w 42"/>
                <a:gd name="T23" fmla="*/ 5 h 77"/>
                <a:gd name="T24" fmla="*/ 15 w 42"/>
                <a:gd name="T25" fmla="*/ 4 h 77"/>
                <a:gd name="T26" fmla="*/ 9 w 42"/>
                <a:gd name="T27" fmla="*/ 1 h 77"/>
                <a:gd name="T28" fmla="*/ 4 w 42"/>
                <a:gd name="T29" fmla="*/ 4 h 77"/>
                <a:gd name="T30" fmla="*/ 1 w 42"/>
                <a:gd name="T31" fmla="*/ 8 h 77"/>
                <a:gd name="T32" fmla="*/ 0 w 42"/>
                <a:gd name="T33" fmla="*/ 13 h 77"/>
                <a:gd name="T34" fmla="*/ 3 w 42"/>
                <a:gd name="T35" fmla="*/ 16 h 77"/>
                <a:gd name="T36" fmla="*/ 6 w 42"/>
                <a:gd name="T37" fmla="*/ 20 h 77"/>
                <a:gd name="T38" fmla="*/ 5 w 42"/>
                <a:gd name="T39" fmla="*/ 24 h 77"/>
                <a:gd name="T40" fmla="*/ 5 w 42"/>
                <a:gd name="T41" fmla="*/ 27 h 77"/>
                <a:gd name="T42" fmla="*/ 4 w 42"/>
                <a:gd name="T43" fmla="*/ 28 h 77"/>
                <a:gd name="T44" fmla="*/ 6 w 42"/>
                <a:gd name="T45" fmla="*/ 33 h 77"/>
                <a:gd name="T46" fmla="*/ 9 w 42"/>
                <a:gd name="T47" fmla="*/ 37 h 77"/>
                <a:gd name="T48" fmla="*/ 10 w 42"/>
                <a:gd name="T49" fmla="*/ 42 h 77"/>
                <a:gd name="T50" fmla="*/ 6 w 42"/>
                <a:gd name="T51" fmla="*/ 52 h 77"/>
                <a:gd name="T52" fmla="*/ 5 w 42"/>
                <a:gd name="T53" fmla="*/ 55 h 77"/>
                <a:gd name="T54" fmla="*/ 4 w 42"/>
                <a:gd name="T55" fmla="*/ 58 h 77"/>
                <a:gd name="T56" fmla="*/ 5 w 42"/>
                <a:gd name="T57" fmla="*/ 62 h 77"/>
                <a:gd name="T58" fmla="*/ 11 w 42"/>
                <a:gd name="T59" fmla="*/ 69 h 77"/>
                <a:gd name="T60" fmla="*/ 13 w 42"/>
                <a:gd name="T61" fmla="*/ 72 h 77"/>
                <a:gd name="T62" fmla="*/ 16 w 42"/>
                <a:gd name="T63" fmla="*/ 72 h 77"/>
                <a:gd name="T64" fmla="*/ 18 w 42"/>
                <a:gd name="T65" fmla="*/ 74 h 77"/>
                <a:gd name="T66" fmla="*/ 19 w 42"/>
                <a:gd name="T67" fmla="*/ 76 h 77"/>
                <a:gd name="T68" fmla="*/ 21 w 42"/>
                <a:gd name="T69" fmla="*/ 76 h 77"/>
                <a:gd name="T70" fmla="*/ 23 w 42"/>
                <a:gd name="T71" fmla="*/ 74 h 77"/>
                <a:gd name="T72" fmla="*/ 16 w 42"/>
                <a:gd name="T73" fmla="*/ 69 h 77"/>
                <a:gd name="T74" fmla="*/ 13 w 42"/>
                <a:gd name="T75" fmla="*/ 67 h 77"/>
                <a:gd name="T76" fmla="*/ 15 w 42"/>
                <a:gd name="T77" fmla="*/ 67 h 77"/>
                <a:gd name="T78" fmla="*/ 12 w 42"/>
                <a:gd name="T79" fmla="*/ 60 h 77"/>
                <a:gd name="T80" fmla="*/ 11 w 42"/>
                <a:gd name="T81" fmla="*/ 58 h 77"/>
                <a:gd name="T82" fmla="*/ 9 w 42"/>
                <a:gd name="T83" fmla="*/ 56 h 77"/>
                <a:gd name="T84" fmla="*/ 11 w 42"/>
                <a:gd name="T85" fmla="*/ 48 h 77"/>
                <a:gd name="T86" fmla="*/ 13 w 42"/>
                <a:gd name="T87" fmla="*/ 43 h 77"/>
                <a:gd name="T88" fmla="*/ 14 w 42"/>
                <a:gd name="T89" fmla="*/ 36 h 77"/>
                <a:gd name="T90" fmla="*/ 17 w 42"/>
                <a:gd name="T91" fmla="*/ 40 h 77"/>
                <a:gd name="T92" fmla="*/ 22 w 42"/>
                <a:gd name="T93" fmla="*/ 41 h 77"/>
                <a:gd name="T94" fmla="*/ 27 w 42"/>
                <a:gd name="T95" fmla="*/ 44 h 77"/>
                <a:gd name="T96" fmla="*/ 24 w 42"/>
                <a:gd name="T97" fmla="*/ 38 h 77"/>
                <a:gd name="T98" fmla="*/ 28 w 42"/>
                <a:gd name="T99" fmla="*/ 33 h 77"/>
                <a:gd name="T100" fmla="*/ 34 w 42"/>
                <a:gd name="T101" fmla="*/ 32 h 77"/>
                <a:gd name="T102" fmla="*/ 38 w 42"/>
                <a:gd name="T103" fmla="*/ 33 h 77"/>
                <a:gd name="T104" fmla="*/ 40 w 42"/>
                <a:gd name="T105" fmla="*/ 30 h 77"/>
                <a:gd name="T106" fmla="*/ 40 w 42"/>
                <a:gd name="T107" fmla="*/ 3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2" h="77">
                  <a:moveTo>
                    <a:pt x="40" y="30"/>
                  </a:moveTo>
                  <a:cubicBezTo>
                    <a:pt x="41" y="30"/>
                    <a:pt x="40" y="28"/>
                    <a:pt x="41" y="27"/>
                  </a:cubicBezTo>
                  <a:cubicBezTo>
                    <a:pt x="42" y="26"/>
                    <a:pt x="40" y="24"/>
                    <a:pt x="39" y="24"/>
                  </a:cubicBezTo>
                  <a:cubicBezTo>
                    <a:pt x="38" y="23"/>
                    <a:pt x="36" y="22"/>
                    <a:pt x="36" y="20"/>
                  </a:cubicBezTo>
                  <a:cubicBezTo>
                    <a:pt x="36" y="18"/>
                    <a:pt x="37" y="17"/>
                    <a:pt x="35" y="15"/>
                  </a:cubicBezTo>
                  <a:cubicBezTo>
                    <a:pt x="34" y="14"/>
                    <a:pt x="32" y="12"/>
                    <a:pt x="30" y="12"/>
                  </a:cubicBezTo>
                  <a:cubicBezTo>
                    <a:pt x="28" y="12"/>
                    <a:pt x="27" y="14"/>
                    <a:pt x="25" y="14"/>
                  </a:cubicBezTo>
                  <a:cubicBezTo>
                    <a:pt x="23" y="13"/>
                    <a:pt x="23" y="13"/>
                    <a:pt x="21" y="14"/>
                  </a:cubicBezTo>
                  <a:cubicBezTo>
                    <a:pt x="21" y="14"/>
                    <a:pt x="18" y="17"/>
                    <a:pt x="17" y="16"/>
                  </a:cubicBezTo>
                  <a:cubicBezTo>
                    <a:pt x="17" y="15"/>
                    <a:pt x="20" y="13"/>
                    <a:pt x="19" y="12"/>
                  </a:cubicBezTo>
                  <a:cubicBezTo>
                    <a:pt x="17" y="11"/>
                    <a:pt x="19" y="10"/>
                    <a:pt x="19" y="9"/>
                  </a:cubicBezTo>
                  <a:cubicBezTo>
                    <a:pt x="19" y="8"/>
                    <a:pt x="19" y="5"/>
                    <a:pt x="18" y="5"/>
                  </a:cubicBezTo>
                  <a:cubicBezTo>
                    <a:pt x="16" y="6"/>
                    <a:pt x="14" y="6"/>
                    <a:pt x="15" y="4"/>
                  </a:cubicBezTo>
                  <a:cubicBezTo>
                    <a:pt x="16" y="0"/>
                    <a:pt x="11" y="0"/>
                    <a:pt x="9" y="1"/>
                  </a:cubicBezTo>
                  <a:cubicBezTo>
                    <a:pt x="8" y="3"/>
                    <a:pt x="6" y="4"/>
                    <a:pt x="4" y="4"/>
                  </a:cubicBezTo>
                  <a:cubicBezTo>
                    <a:pt x="2" y="4"/>
                    <a:pt x="1" y="7"/>
                    <a:pt x="1" y="8"/>
                  </a:cubicBezTo>
                  <a:cubicBezTo>
                    <a:pt x="1" y="10"/>
                    <a:pt x="0" y="11"/>
                    <a:pt x="0" y="13"/>
                  </a:cubicBezTo>
                  <a:cubicBezTo>
                    <a:pt x="0" y="15"/>
                    <a:pt x="1" y="15"/>
                    <a:pt x="3" y="16"/>
                  </a:cubicBezTo>
                  <a:cubicBezTo>
                    <a:pt x="4" y="18"/>
                    <a:pt x="5" y="19"/>
                    <a:pt x="6" y="20"/>
                  </a:cubicBezTo>
                  <a:cubicBezTo>
                    <a:pt x="7" y="22"/>
                    <a:pt x="5" y="23"/>
                    <a:pt x="5" y="24"/>
                  </a:cubicBezTo>
                  <a:cubicBezTo>
                    <a:pt x="5" y="25"/>
                    <a:pt x="6" y="26"/>
                    <a:pt x="5" y="27"/>
                  </a:cubicBezTo>
                  <a:cubicBezTo>
                    <a:pt x="5" y="27"/>
                    <a:pt x="4" y="27"/>
                    <a:pt x="4" y="28"/>
                  </a:cubicBezTo>
                  <a:cubicBezTo>
                    <a:pt x="3" y="29"/>
                    <a:pt x="5" y="32"/>
                    <a:pt x="6" y="33"/>
                  </a:cubicBezTo>
                  <a:cubicBezTo>
                    <a:pt x="7" y="34"/>
                    <a:pt x="8" y="35"/>
                    <a:pt x="9" y="37"/>
                  </a:cubicBezTo>
                  <a:cubicBezTo>
                    <a:pt x="9" y="39"/>
                    <a:pt x="9" y="40"/>
                    <a:pt x="10" y="42"/>
                  </a:cubicBezTo>
                  <a:cubicBezTo>
                    <a:pt x="11" y="46"/>
                    <a:pt x="8" y="49"/>
                    <a:pt x="6" y="52"/>
                  </a:cubicBezTo>
                  <a:cubicBezTo>
                    <a:pt x="6" y="53"/>
                    <a:pt x="5" y="54"/>
                    <a:pt x="5" y="55"/>
                  </a:cubicBezTo>
                  <a:cubicBezTo>
                    <a:pt x="4" y="56"/>
                    <a:pt x="4" y="57"/>
                    <a:pt x="4" y="58"/>
                  </a:cubicBezTo>
                  <a:cubicBezTo>
                    <a:pt x="4" y="59"/>
                    <a:pt x="3" y="62"/>
                    <a:pt x="5" y="62"/>
                  </a:cubicBezTo>
                  <a:cubicBezTo>
                    <a:pt x="8" y="64"/>
                    <a:pt x="9" y="67"/>
                    <a:pt x="11" y="69"/>
                  </a:cubicBezTo>
                  <a:cubicBezTo>
                    <a:pt x="12" y="70"/>
                    <a:pt x="12" y="71"/>
                    <a:pt x="13" y="72"/>
                  </a:cubicBezTo>
                  <a:cubicBezTo>
                    <a:pt x="14" y="72"/>
                    <a:pt x="15" y="72"/>
                    <a:pt x="16" y="72"/>
                  </a:cubicBezTo>
                  <a:cubicBezTo>
                    <a:pt x="17" y="73"/>
                    <a:pt x="18" y="73"/>
                    <a:pt x="18" y="74"/>
                  </a:cubicBezTo>
                  <a:cubicBezTo>
                    <a:pt x="18" y="75"/>
                    <a:pt x="18" y="76"/>
                    <a:pt x="19" y="76"/>
                  </a:cubicBezTo>
                  <a:cubicBezTo>
                    <a:pt x="19" y="77"/>
                    <a:pt x="20" y="76"/>
                    <a:pt x="21" y="76"/>
                  </a:cubicBezTo>
                  <a:cubicBezTo>
                    <a:pt x="22" y="76"/>
                    <a:pt x="23" y="74"/>
                    <a:pt x="23" y="74"/>
                  </a:cubicBezTo>
                  <a:cubicBezTo>
                    <a:pt x="21" y="71"/>
                    <a:pt x="20" y="70"/>
                    <a:pt x="16" y="69"/>
                  </a:cubicBezTo>
                  <a:cubicBezTo>
                    <a:pt x="15" y="69"/>
                    <a:pt x="14" y="68"/>
                    <a:pt x="13" y="67"/>
                  </a:cubicBezTo>
                  <a:cubicBezTo>
                    <a:pt x="13" y="65"/>
                    <a:pt x="14" y="67"/>
                    <a:pt x="15" y="67"/>
                  </a:cubicBezTo>
                  <a:cubicBezTo>
                    <a:pt x="14" y="67"/>
                    <a:pt x="12" y="61"/>
                    <a:pt x="12" y="60"/>
                  </a:cubicBezTo>
                  <a:cubicBezTo>
                    <a:pt x="12" y="59"/>
                    <a:pt x="12" y="59"/>
                    <a:pt x="11" y="58"/>
                  </a:cubicBezTo>
                  <a:cubicBezTo>
                    <a:pt x="10" y="58"/>
                    <a:pt x="9" y="57"/>
                    <a:pt x="9" y="56"/>
                  </a:cubicBezTo>
                  <a:cubicBezTo>
                    <a:pt x="8" y="53"/>
                    <a:pt x="10" y="50"/>
                    <a:pt x="11" y="48"/>
                  </a:cubicBezTo>
                  <a:cubicBezTo>
                    <a:pt x="11" y="46"/>
                    <a:pt x="13" y="44"/>
                    <a:pt x="13" y="43"/>
                  </a:cubicBezTo>
                  <a:cubicBezTo>
                    <a:pt x="13" y="41"/>
                    <a:pt x="12" y="37"/>
                    <a:pt x="14" y="36"/>
                  </a:cubicBezTo>
                  <a:cubicBezTo>
                    <a:pt x="17" y="36"/>
                    <a:pt x="17" y="37"/>
                    <a:pt x="17" y="40"/>
                  </a:cubicBezTo>
                  <a:cubicBezTo>
                    <a:pt x="16" y="42"/>
                    <a:pt x="20" y="41"/>
                    <a:pt x="22" y="41"/>
                  </a:cubicBezTo>
                  <a:cubicBezTo>
                    <a:pt x="23" y="41"/>
                    <a:pt x="26" y="43"/>
                    <a:pt x="27" y="44"/>
                  </a:cubicBezTo>
                  <a:cubicBezTo>
                    <a:pt x="27" y="42"/>
                    <a:pt x="25" y="41"/>
                    <a:pt x="24" y="38"/>
                  </a:cubicBezTo>
                  <a:cubicBezTo>
                    <a:pt x="24" y="36"/>
                    <a:pt x="26" y="35"/>
                    <a:pt x="28" y="33"/>
                  </a:cubicBezTo>
                  <a:cubicBezTo>
                    <a:pt x="29" y="32"/>
                    <a:pt x="32" y="32"/>
                    <a:pt x="34" y="32"/>
                  </a:cubicBezTo>
                  <a:cubicBezTo>
                    <a:pt x="36" y="32"/>
                    <a:pt x="37" y="32"/>
                    <a:pt x="38" y="33"/>
                  </a:cubicBezTo>
                  <a:cubicBezTo>
                    <a:pt x="40" y="33"/>
                    <a:pt x="39" y="32"/>
                    <a:pt x="40" y="30"/>
                  </a:cubicBezTo>
                  <a:cubicBezTo>
                    <a:pt x="41" y="30"/>
                    <a:pt x="40" y="31"/>
                    <a:pt x="40" y="3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31" name="Freeform 705">
              <a:extLst>
                <a:ext uri="{FF2B5EF4-FFF2-40B4-BE49-F238E27FC236}">
                  <a16:creationId xmlns:a16="http://schemas.microsoft.com/office/drawing/2014/main" id="{5B4DBA28-56E5-D64F-BF2E-27FE093561E1}"/>
                </a:ext>
              </a:extLst>
            </p:cNvPr>
            <p:cNvSpPr>
              <a:spLocks/>
            </p:cNvSpPr>
            <p:nvPr/>
          </p:nvSpPr>
          <p:spPr bwMode="auto">
            <a:xfrm>
              <a:off x="16362618" y="7921315"/>
              <a:ext cx="356688" cy="729492"/>
            </a:xfrm>
            <a:custGeom>
              <a:avLst/>
              <a:gdLst>
                <a:gd name="T0" fmla="*/ 37 w 38"/>
                <a:gd name="T1" fmla="*/ 55 h 78"/>
                <a:gd name="T2" fmla="*/ 36 w 38"/>
                <a:gd name="T3" fmla="*/ 49 h 78"/>
                <a:gd name="T4" fmla="*/ 32 w 38"/>
                <a:gd name="T5" fmla="*/ 41 h 78"/>
                <a:gd name="T6" fmla="*/ 28 w 38"/>
                <a:gd name="T7" fmla="*/ 37 h 78"/>
                <a:gd name="T8" fmla="*/ 22 w 38"/>
                <a:gd name="T9" fmla="*/ 31 h 78"/>
                <a:gd name="T10" fmla="*/ 18 w 38"/>
                <a:gd name="T11" fmla="*/ 26 h 78"/>
                <a:gd name="T12" fmla="*/ 19 w 38"/>
                <a:gd name="T13" fmla="*/ 20 h 78"/>
                <a:gd name="T14" fmla="*/ 23 w 38"/>
                <a:gd name="T15" fmla="*/ 15 h 78"/>
                <a:gd name="T16" fmla="*/ 29 w 38"/>
                <a:gd name="T17" fmla="*/ 11 h 78"/>
                <a:gd name="T18" fmla="*/ 23 w 38"/>
                <a:gd name="T19" fmla="*/ 7 h 78"/>
                <a:gd name="T20" fmla="*/ 24 w 38"/>
                <a:gd name="T21" fmla="*/ 4 h 78"/>
                <a:gd name="T22" fmla="*/ 19 w 38"/>
                <a:gd name="T23" fmla="*/ 3 h 78"/>
                <a:gd name="T24" fmla="*/ 14 w 38"/>
                <a:gd name="T25" fmla="*/ 3 h 78"/>
                <a:gd name="T26" fmla="*/ 11 w 38"/>
                <a:gd name="T27" fmla="*/ 5 h 78"/>
                <a:gd name="T28" fmla="*/ 8 w 38"/>
                <a:gd name="T29" fmla="*/ 5 h 78"/>
                <a:gd name="T30" fmla="*/ 5 w 38"/>
                <a:gd name="T31" fmla="*/ 5 h 78"/>
                <a:gd name="T32" fmla="*/ 3 w 38"/>
                <a:gd name="T33" fmla="*/ 5 h 78"/>
                <a:gd name="T34" fmla="*/ 0 w 38"/>
                <a:gd name="T35" fmla="*/ 6 h 78"/>
                <a:gd name="T36" fmla="*/ 4 w 38"/>
                <a:gd name="T37" fmla="*/ 9 h 78"/>
                <a:gd name="T38" fmla="*/ 5 w 38"/>
                <a:gd name="T39" fmla="*/ 13 h 78"/>
                <a:gd name="T40" fmla="*/ 9 w 38"/>
                <a:gd name="T41" fmla="*/ 14 h 78"/>
                <a:gd name="T42" fmla="*/ 12 w 38"/>
                <a:gd name="T43" fmla="*/ 17 h 78"/>
                <a:gd name="T44" fmla="*/ 13 w 38"/>
                <a:gd name="T45" fmla="*/ 21 h 78"/>
                <a:gd name="T46" fmla="*/ 10 w 38"/>
                <a:gd name="T47" fmla="*/ 22 h 78"/>
                <a:gd name="T48" fmla="*/ 14 w 38"/>
                <a:gd name="T49" fmla="*/ 25 h 78"/>
                <a:gd name="T50" fmla="*/ 19 w 38"/>
                <a:gd name="T51" fmla="*/ 31 h 78"/>
                <a:gd name="T52" fmla="*/ 23 w 38"/>
                <a:gd name="T53" fmla="*/ 35 h 78"/>
                <a:gd name="T54" fmla="*/ 26 w 38"/>
                <a:gd name="T55" fmla="*/ 39 h 78"/>
                <a:gd name="T56" fmla="*/ 28 w 38"/>
                <a:gd name="T57" fmla="*/ 43 h 78"/>
                <a:gd name="T58" fmla="*/ 27 w 38"/>
                <a:gd name="T59" fmla="*/ 48 h 78"/>
                <a:gd name="T60" fmla="*/ 28 w 38"/>
                <a:gd name="T61" fmla="*/ 52 h 78"/>
                <a:gd name="T62" fmla="*/ 28 w 38"/>
                <a:gd name="T63" fmla="*/ 57 h 78"/>
                <a:gd name="T64" fmla="*/ 23 w 38"/>
                <a:gd name="T65" fmla="*/ 60 h 78"/>
                <a:gd name="T66" fmla="*/ 20 w 38"/>
                <a:gd name="T67" fmla="*/ 62 h 78"/>
                <a:gd name="T68" fmla="*/ 20 w 38"/>
                <a:gd name="T69" fmla="*/ 65 h 78"/>
                <a:gd name="T70" fmla="*/ 18 w 38"/>
                <a:gd name="T71" fmla="*/ 66 h 78"/>
                <a:gd name="T72" fmla="*/ 14 w 38"/>
                <a:gd name="T73" fmla="*/ 67 h 78"/>
                <a:gd name="T74" fmla="*/ 15 w 38"/>
                <a:gd name="T75" fmla="*/ 70 h 78"/>
                <a:gd name="T76" fmla="*/ 14 w 38"/>
                <a:gd name="T77" fmla="*/ 74 h 78"/>
                <a:gd name="T78" fmla="*/ 14 w 38"/>
                <a:gd name="T79" fmla="*/ 77 h 78"/>
                <a:gd name="T80" fmla="*/ 18 w 38"/>
                <a:gd name="T81" fmla="*/ 75 h 78"/>
                <a:gd name="T82" fmla="*/ 19 w 38"/>
                <a:gd name="T83" fmla="*/ 71 h 78"/>
                <a:gd name="T84" fmla="*/ 22 w 38"/>
                <a:gd name="T85" fmla="*/ 72 h 78"/>
                <a:gd name="T86" fmla="*/ 21 w 38"/>
                <a:gd name="T87" fmla="*/ 70 h 78"/>
                <a:gd name="T88" fmla="*/ 23 w 38"/>
                <a:gd name="T89" fmla="*/ 71 h 78"/>
                <a:gd name="T90" fmla="*/ 24 w 38"/>
                <a:gd name="T91" fmla="*/ 67 h 78"/>
                <a:gd name="T92" fmla="*/ 26 w 38"/>
                <a:gd name="T93" fmla="*/ 68 h 78"/>
                <a:gd name="T94" fmla="*/ 30 w 38"/>
                <a:gd name="T95" fmla="*/ 66 h 78"/>
                <a:gd name="T96" fmla="*/ 36 w 38"/>
                <a:gd name="T97" fmla="*/ 61 h 78"/>
                <a:gd name="T98" fmla="*/ 36 w 38"/>
                <a:gd name="T99" fmla="*/ 57 h 78"/>
                <a:gd name="T100" fmla="*/ 37 w 38"/>
                <a:gd name="T101" fmla="*/ 55 h 78"/>
                <a:gd name="T102" fmla="*/ 37 w 38"/>
                <a:gd name="T103" fmla="*/ 55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8" h="78">
                  <a:moveTo>
                    <a:pt x="37" y="55"/>
                  </a:moveTo>
                  <a:cubicBezTo>
                    <a:pt x="36" y="54"/>
                    <a:pt x="36" y="52"/>
                    <a:pt x="36" y="49"/>
                  </a:cubicBezTo>
                  <a:cubicBezTo>
                    <a:pt x="35" y="46"/>
                    <a:pt x="34" y="44"/>
                    <a:pt x="32" y="41"/>
                  </a:cubicBezTo>
                  <a:cubicBezTo>
                    <a:pt x="31" y="39"/>
                    <a:pt x="30" y="38"/>
                    <a:pt x="28" y="37"/>
                  </a:cubicBezTo>
                  <a:cubicBezTo>
                    <a:pt x="26" y="35"/>
                    <a:pt x="23" y="34"/>
                    <a:pt x="22" y="31"/>
                  </a:cubicBezTo>
                  <a:cubicBezTo>
                    <a:pt x="22" y="29"/>
                    <a:pt x="20" y="28"/>
                    <a:pt x="18" y="26"/>
                  </a:cubicBezTo>
                  <a:cubicBezTo>
                    <a:pt x="17" y="25"/>
                    <a:pt x="18" y="21"/>
                    <a:pt x="19" y="20"/>
                  </a:cubicBezTo>
                  <a:cubicBezTo>
                    <a:pt x="21" y="19"/>
                    <a:pt x="23" y="17"/>
                    <a:pt x="23" y="15"/>
                  </a:cubicBezTo>
                  <a:cubicBezTo>
                    <a:pt x="24" y="14"/>
                    <a:pt x="28" y="12"/>
                    <a:pt x="29" y="11"/>
                  </a:cubicBezTo>
                  <a:cubicBezTo>
                    <a:pt x="27" y="10"/>
                    <a:pt x="25" y="9"/>
                    <a:pt x="23" y="7"/>
                  </a:cubicBezTo>
                  <a:cubicBezTo>
                    <a:pt x="21" y="6"/>
                    <a:pt x="24" y="6"/>
                    <a:pt x="24" y="4"/>
                  </a:cubicBezTo>
                  <a:cubicBezTo>
                    <a:pt x="24" y="4"/>
                    <a:pt x="19" y="3"/>
                    <a:pt x="19" y="3"/>
                  </a:cubicBezTo>
                  <a:cubicBezTo>
                    <a:pt x="17" y="2"/>
                    <a:pt x="15" y="0"/>
                    <a:pt x="14" y="3"/>
                  </a:cubicBezTo>
                  <a:cubicBezTo>
                    <a:pt x="13" y="4"/>
                    <a:pt x="12" y="4"/>
                    <a:pt x="11" y="5"/>
                  </a:cubicBezTo>
                  <a:cubicBezTo>
                    <a:pt x="9" y="8"/>
                    <a:pt x="9" y="4"/>
                    <a:pt x="8" y="5"/>
                  </a:cubicBezTo>
                  <a:cubicBezTo>
                    <a:pt x="6" y="6"/>
                    <a:pt x="6" y="5"/>
                    <a:pt x="5" y="5"/>
                  </a:cubicBezTo>
                  <a:cubicBezTo>
                    <a:pt x="4" y="6"/>
                    <a:pt x="3" y="6"/>
                    <a:pt x="3" y="5"/>
                  </a:cubicBezTo>
                  <a:cubicBezTo>
                    <a:pt x="3" y="4"/>
                    <a:pt x="1" y="6"/>
                    <a:pt x="0" y="6"/>
                  </a:cubicBezTo>
                  <a:cubicBezTo>
                    <a:pt x="0" y="7"/>
                    <a:pt x="3" y="9"/>
                    <a:pt x="4" y="9"/>
                  </a:cubicBezTo>
                  <a:cubicBezTo>
                    <a:pt x="5" y="11"/>
                    <a:pt x="4" y="12"/>
                    <a:pt x="5" y="13"/>
                  </a:cubicBezTo>
                  <a:cubicBezTo>
                    <a:pt x="5" y="15"/>
                    <a:pt x="8" y="15"/>
                    <a:pt x="9" y="14"/>
                  </a:cubicBezTo>
                  <a:cubicBezTo>
                    <a:pt x="11" y="13"/>
                    <a:pt x="12" y="16"/>
                    <a:pt x="12" y="17"/>
                  </a:cubicBezTo>
                  <a:cubicBezTo>
                    <a:pt x="13" y="19"/>
                    <a:pt x="15" y="19"/>
                    <a:pt x="13" y="21"/>
                  </a:cubicBezTo>
                  <a:cubicBezTo>
                    <a:pt x="11" y="22"/>
                    <a:pt x="10" y="19"/>
                    <a:pt x="10" y="22"/>
                  </a:cubicBezTo>
                  <a:cubicBezTo>
                    <a:pt x="10" y="24"/>
                    <a:pt x="13" y="24"/>
                    <a:pt x="14" y="25"/>
                  </a:cubicBezTo>
                  <a:cubicBezTo>
                    <a:pt x="16" y="27"/>
                    <a:pt x="17" y="29"/>
                    <a:pt x="19" y="31"/>
                  </a:cubicBezTo>
                  <a:cubicBezTo>
                    <a:pt x="20" y="33"/>
                    <a:pt x="22" y="33"/>
                    <a:pt x="23" y="35"/>
                  </a:cubicBezTo>
                  <a:cubicBezTo>
                    <a:pt x="24" y="37"/>
                    <a:pt x="24" y="38"/>
                    <a:pt x="26" y="39"/>
                  </a:cubicBezTo>
                  <a:cubicBezTo>
                    <a:pt x="27" y="40"/>
                    <a:pt x="26" y="42"/>
                    <a:pt x="28" y="43"/>
                  </a:cubicBezTo>
                  <a:cubicBezTo>
                    <a:pt x="29" y="44"/>
                    <a:pt x="28" y="47"/>
                    <a:pt x="27" y="48"/>
                  </a:cubicBezTo>
                  <a:cubicBezTo>
                    <a:pt x="26" y="49"/>
                    <a:pt x="27" y="51"/>
                    <a:pt x="28" y="52"/>
                  </a:cubicBezTo>
                  <a:cubicBezTo>
                    <a:pt x="28" y="54"/>
                    <a:pt x="28" y="55"/>
                    <a:pt x="28" y="57"/>
                  </a:cubicBezTo>
                  <a:cubicBezTo>
                    <a:pt x="26" y="59"/>
                    <a:pt x="26" y="59"/>
                    <a:pt x="23" y="60"/>
                  </a:cubicBezTo>
                  <a:cubicBezTo>
                    <a:pt x="21" y="60"/>
                    <a:pt x="24" y="63"/>
                    <a:pt x="20" y="62"/>
                  </a:cubicBezTo>
                  <a:cubicBezTo>
                    <a:pt x="18" y="62"/>
                    <a:pt x="20" y="64"/>
                    <a:pt x="20" y="65"/>
                  </a:cubicBezTo>
                  <a:cubicBezTo>
                    <a:pt x="21" y="67"/>
                    <a:pt x="19" y="66"/>
                    <a:pt x="18" y="66"/>
                  </a:cubicBezTo>
                  <a:cubicBezTo>
                    <a:pt x="16" y="66"/>
                    <a:pt x="15" y="66"/>
                    <a:pt x="14" y="67"/>
                  </a:cubicBezTo>
                  <a:cubicBezTo>
                    <a:pt x="11" y="69"/>
                    <a:pt x="13" y="69"/>
                    <a:pt x="15" y="70"/>
                  </a:cubicBezTo>
                  <a:cubicBezTo>
                    <a:pt x="16" y="70"/>
                    <a:pt x="14" y="73"/>
                    <a:pt x="14" y="74"/>
                  </a:cubicBezTo>
                  <a:cubicBezTo>
                    <a:pt x="13" y="74"/>
                    <a:pt x="13" y="78"/>
                    <a:pt x="14" y="77"/>
                  </a:cubicBezTo>
                  <a:cubicBezTo>
                    <a:pt x="16" y="76"/>
                    <a:pt x="17" y="75"/>
                    <a:pt x="18" y="75"/>
                  </a:cubicBezTo>
                  <a:cubicBezTo>
                    <a:pt x="22" y="74"/>
                    <a:pt x="20" y="73"/>
                    <a:pt x="19" y="71"/>
                  </a:cubicBezTo>
                  <a:cubicBezTo>
                    <a:pt x="20" y="71"/>
                    <a:pt x="21" y="73"/>
                    <a:pt x="22" y="72"/>
                  </a:cubicBezTo>
                  <a:cubicBezTo>
                    <a:pt x="23" y="71"/>
                    <a:pt x="21" y="70"/>
                    <a:pt x="21" y="70"/>
                  </a:cubicBezTo>
                  <a:cubicBezTo>
                    <a:pt x="21" y="69"/>
                    <a:pt x="23" y="71"/>
                    <a:pt x="23" y="71"/>
                  </a:cubicBezTo>
                  <a:cubicBezTo>
                    <a:pt x="22" y="71"/>
                    <a:pt x="23" y="67"/>
                    <a:pt x="24" y="67"/>
                  </a:cubicBezTo>
                  <a:cubicBezTo>
                    <a:pt x="24" y="66"/>
                    <a:pt x="26" y="68"/>
                    <a:pt x="26" y="68"/>
                  </a:cubicBezTo>
                  <a:cubicBezTo>
                    <a:pt x="28" y="68"/>
                    <a:pt x="29" y="67"/>
                    <a:pt x="30" y="66"/>
                  </a:cubicBezTo>
                  <a:cubicBezTo>
                    <a:pt x="31" y="65"/>
                    <a:pt x="36" y="63"/>
                    <a:pt x="36" y="61"/>
                  </a:cubicBezTo>
                  <a:cubicBezTo>
                    <a:pt x="36" y="60"/>
                    <a:pt x="35" y="59"/>
                    <a:pt x="36" y="57"/>
                  </a:cubicBezTo>
                  <a:cubicBezTo>
                    <a:pt x="36" y="56"/>
                    <a:pt x="38" y="57"/>
                    <a:pt x="37" y="55"/>
                  </a:cubicBezTo>
                  <a:cubicBezTo>
                    <a:pt x="36" y="54"/>
                    <a:pt x="38" y="56"/>
                    <a:pt x="37" y="5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32" name="Freeform 706">
              <a:extLst>
                <a:ext uri="{FF2B5EF4-FFF2-40B4-BE49-F238E27FC236}">
                  <a16:creationId xmlns:a16="http://schemas.microsoft.com/office/drawing/2014/main" id="{5989EFF5-2E9D-CF4E-9D4D-681DE71B5BB2}"/>
                </a:ext>
              </a:extLst>
            </p:cNvPr>
            <p:cNvSpPr>
              <a:spLocks/>
            </p:cNvSpPr>
            <p:nvPr/>
          </p:nvSpPr>
          <p:spPr bwMode="auto">
            <a:xfrm>
              <a:off x="16279815" y="7978656"/>
              <a:ext cx="343950" cy="420492"/>
            </a:xfrm>
            <a:custGeom>
              <a:avLst/>
              <a:gdLst>
                <a:gd name="T0" fmla="*/ 37 w 37"/>
                <a:gd name="T1" fmla="*/ 38 h 45"/>
                <a:gd name="T2" fmla="*/ 35 w 37"/>
                <a:gd name="T3" fmla="*/ 35 h 45"/>
                <a:gd name="T4" fmla="*/ 33 w 37"/>
                <a:gd name="T5" fmla="*/ 32 h 45"/>
                <a:gd name="T6" fmla="*/ 30 w 37"/>
                <a:gd name="T7" fmla="*/ 28 h 45"/>
                <a:gd name="T8" fmla="*/ 26 w 37"/>
                <a:gd name="T9" fmla="*/ 22 h 45"/>
                <a:gd name="T10" fmla="*/ 22 w 37"/>
                <a:gd name="T11" fmla="*/ 18 h 45"/>
                <a:gd name="T12" fmla="*/ 19 w 37"/>
                <a:gd name="T13" fmla="*/ 15 h 45"/>
                <a:gd name="T14" fmla="*/ 22 w 37"/>
                <a:gd name="T15" fmla="*/ 14 h 45"/>
                <a:gd name="T16" fmla="*/ 21 w 37"/>
                <a:gd name="T17" fmla="*/ 10 h 45"/>
                <a:gd name="T18" fmla="*/ 14 w 37"/>
                <a:gd name="T19" fmla="*/ 8 h 45"/>
                <a:gd name="T20" fmla="*/ 13 w 37"/>
                <a:gd name="T21" fmla="*/ 4 h 45"/>
                <a:gd name="T22" fmla="*/ 9 w 37"/>
                <a:gd name="T23" fmla="*/ 0 h 45"/>
                <a:gd name="T24" fmla="*/ 7 w 37"/>
                <a:gd name="T25" fmla="*/ 0 h 45"/>
                <a:gd name="T26" fmla="*/ 8 w 37"/>
                <a:gd name="T27" fmla="*/ 4 h 45"/>
                <a:gd name="T28" fmla="*/ 8 w 37"/>
                <a:gd name="T29" fmla="*/ 7 h 45"/>
                <a:gd name="T30" fmla="*/ 4 w 37"/>
                <a:gd name="T31" fmla="*/ 5 h 45"/>
                <a:gd name="T32" fmla="*/ 0 w 37"/>
                <a:gd name="T33" fmla="*/ 10 h 45"/>
                <a:gd name="T34" fmla="*/ 4 w 37"/>
                <a:gd name="T35" fmla="*/ 15 h 45"/>
                <a:gd name="T36" fmla="*/ 4 w 37"/>
                <a:gd name="T37" fmla="*/ 22 h 45"/>
                <a:gd name="T38" fmla="*/ 3 w 37"/>
                <a:gd name="T39" fmla="*/ 26 h 45"/>
                <a:gd name="T40" fmla="*/ 7 w 37"/>
                <a:gd name="T41" fmla="*/ 25 h 45"/>
                <a:gd name="T42" fmla="*/ 10 w 37"/>
                <a:gd name="T43" fmla="*/ 23 h 45"/>
                <a:gd name="T44" fmla="*/ 15 w 37"/>
                <a:gd name="T45" fmla="*/ 22 h 45"/>
                <a:gd name="T46" fmla="*/ 23 w 37"/>
                <a:gd name="T47" fmla="*/ 28 h 45"/>
                <a:gd name="T48" fmla="*/ 27 w 37"/>
                <a:gd name="T49" fmla="*/ 36 h 45"/>
                <a:gd name="T50" fmla="*/ 27 w 37"/>
                <a:gd name="T51" fmla="*/ 39 h 45"/>
                <a:gd name="T52" fmla="*/ 25 w 37"/>
                <a:gd name="T53" fmla="*/ 43 h 45"/>
                <a:gd name="T54" fmla="*/ 29 w 37"/>
                <a:gd name="T55" fmla="*/ 43 h 45"/>
                <a:gd name="T56" fmla="*/ 32 w 37"/>
                <a:gd name="T57" fmla="*/ 42 h 45"/>
                <a:gd name="T58" fmla="*/ 35 w 37"/>
                <a:gd name="T59" fmla="*/ 42 h 45"/>
                <a:gd name="T60" fmla="*/ 37 w 37"/>
                <a:gd name="T61" fmla="*/ 38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7" h="45">
                  <a:moveTo>
                    <a:pt x="37" y="38"/>
                  </a:moveTo>
                  <a:cubicBezTo>
                    <a:pt x="37" y="37"/>
                    <a:pt x="36" y="37"/>
                    <a:pt x="35" y="35"/>
                  </a:cubicBezTo>
                  <a:cubicBezTo>
                    <a:pt x="35" y="33"/>
                    <a:pt x="34" y="34"/>
                    <a:pt x="33" y="32"/>
                  </a:cubicBezTo>
                  <a:cubicBezTo>
                    <a:pt x="32" y="30"/>
                    <a:pt x="32" y="29"/>
                    <a:pt x="30" y="28"/>
                  </a:cubicBezTo>
                  <a:cubicBezTo>
                    <a:pt x="28" y="26"/>
                    <a:pt x="27" y="24"/>
                    <a:pt x="26" y="22"/>
                  </a:cubicBezTo>
                  <a:cubicBezTo>
                    <a:pt x="25" y="21"/>
                    <a:pt x="23" y="19"/>
                    <a:pt x="22" y="18"/>
                  </a:cubicBezTo>
                  <a:cubicBezTo>
                    <a:pt x="20" y="17"/>
                    <a:pt x="19" y="18"/>
                    <a:pt x="19" y="15"/>
                  </a:cubicBezTo>
                  <a:cubicBezTo>
                    <a:pt x="19" y="14"/>
                    <a:pt x="21" y="16"/>
                    <a:pt x="22" y="14"/>
                  </a:cubicBezTo>
                  <a:cubicBezTo>
                    <a:pt x="24" y="13"/>
                    <a:pt x="22" y="12"/>
                    <a:pt x="21" y="10"/>
                  </a:cubicBezTo>
                  <a:cubicBezTo>
                    <a:pt x="19" y="5"/>
                    <a:pt x="16" y="11"/>
                    <a:pt x="14" y="8"/>
                  </a:cubicBezTo>
                  <a:cubicBezTo>
                    <a:pt x="13" y="7"/>
                    <a:pt x="14" y="5"/>
                    <a:pt x="13" y="4"/>
                  </a:cubicBezTo>
                  <a:cubicBezTo>
                    <a:pt x="12" y="3"/>
                    <a:pt x="10" y="2"/>
                    <a:pt x="9" y="0"/>
                  </a:cubicBezTo>
                  <a:cubicBezTo>
                    <a:pt x="9" y="0"/>
                    <a:pt x="7" y="0"/>
                    <a:pt x="7" y="0"/>
                  </a:cubicBezTo>
                  <a:cubicBezTo>
                    <a:pt x="6" y="1"/>
                    <a:pt x="8" y="3"/>
                    <a:pt x="8" y="4"/>
                  </a:cubicBezTo>
                  <a:cubicBezTo>
                    <a:pt x="8" y="5"/>
                    <a:pt x="9" y="7"/>
                    <a:pt x="8" y="7"/>
                  </a:cubicBezTo>
                  <a:cubicBezTo>
                    <a:pt x="6" y="7"/>
                    <a:pt x="6" y="5"/>
                    <a:pt x="4" y="5"/>
                  </a:cubicBezTo>
                  <a:cubicBezTo>
                    <a:pt x="3" y="4"/>
                    <a:pt x="0" y="10"/>
                    <a:pt x="0" y="10"/>
                  </a:cubicBezTo>
                  <a:cubicBezTo>
                    <a:pt x="1" y="13"/>
                    <a:pt x="0" y="17"/>
                    <a:pt x="4" y="15"/>
                  </a:cubicBezTo>
                  <a:cubicBezTo>
                    <a:pt x="6" y="14"/>
                    <a:pt x="4" y="22"/>
                    <a:pt x="4" y="22"/>
                  </a:cubicBezTo>
                  <a:cubicBezTo>
                    <a:pt x="6" y="23"/>
                    <a:pt x="4" y="24"/>
                    <a:pt x="3" y="26"/>
                  </a:cubicBezTo>
                  <a:cubicBezTo>
                    <a:pt x="3" y="27"/>
                    <a:pt x="6" y="25"/>
                    <a:pt x="7" y="25"/>
                  </a:cubicBezTo>
                  <a:cubicBezTo>
                    <a:pt x="7" y="24"/>
                    <a:pt x="9" y="23"/>
                    <a:pt x="10" y="23"/>
                  </a:cubicBezTo>
                  <a:cubicBezTo>
                    <a:pt x="12" y="24"/>
                    <a:pt x="13" y="24"/>
                    <a:pt x="15" y="22"/>
                  </a:cubicBezTo>
                  <a:cubicBezTo>
                    <a:pt x="17" y="21"/>
                    <a:pt x="24" y="25"/>
                    <a:pt x="23" y="28"/>
                  </a:cubicBezTo>
                  <a:cubicBezTo>
                    <a:pt x="21" y="32"/>
                    <a:pt x="25" y="33"/>
                    <a:pt x="27" y="36"/>
                  </a:cubicBezTo>
                  <a:cubicBezTo>
                    <a:pt x="27" y="37"/>
                    <a:pt x="27" y="38"/>
                    <a:pt x="27" y="39"/>
                  </a:cubicBezTo>
                  <a:cubicBezTo>
                    <a:pt x="27" y="40"/>
                    <a:pt x="26" y="42"/>
                    <a:pt x="25" y="43"/>
                  </a:cubicBezTo>
                  <a:cubicBezTo>
                    <a:pt x="26" y="43"/>
                    <a:pt x="29" y="45"/>
                    <a:pt x="29" y="43"/>
                  </a:cubicBezTo>
                  <a:cubicBezTo>
                    <a:pt x="29" y="42"/>
                    <a:pt x="31" y="41"/>
                    <a:pt x="32" y="42"/>
                  </a:cubicBezTo>
                  <a:cubicBezTo>
                    <a:pt x="33" y="43"/>
                    <a:pt x="34" y="43"/>
                    <a:pt x="35" y="42"/>
                  </a:cubicBezTo>
                  <a:cubicBezTo>
                    <a:pt x="37" y="42"/>
                    <a:pt x="37" y="40"/>
                    <a:pt x="37" y="3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33" name="Freeform 707">
              <a:extLst>
                <a:ext uri="{FF2B5EF4-FFF2-40B4-BE49-F238E27FC236}">
                  <a16:creationId xmlns:a16="http://schemas.microsoft.com/office/drawing/2014/main" id="{E92404AC-7BAE-2849-B3D7-C8BF84168361}"/>
                </a:ext>
              </a:extLst>
            </p:cNvPr>
            <p:cNvSpPr>
              <a:spLocks/>
            </p:cNvSpPr>
            <p:nvPr/>
          </p:nvSpPr>
          <p:spPr bwMode="auto">
            <a:xfrm>
              <a:off x="17754337" y="9119079"/>
              <a:ext cx="420383" cy="356781"/>
            </a:xfrm>
            <a:custGeom>
              <a:avLst/>
              <a:gdLst>
                <a:gd name="T0" fmla="*/ 45 w 45"/>
                <a:gd name="T1" fmla="*/ 29 h 38"/>
                <a:gd name="T2" fmla="*/ 45 w 45"/>
                <a:gd name="T3" fmla="*/ 26 h 38"/>
                <a:gd name="T4" fmla="*/ 45 w 45"/>
                <a:gd name="T5" fmla="*/ 24 h 38"/>
                <a:gd name="T6" fmla="*/ 45 w 45"/>
                <a:gd name="T7" fmla="*/ 15 h 38"/>
                <a:gd name="T8" fmla="*/ 45 w 45"/>
                <a:gd name="T9" fmla="*/ 6 h 38"/>
                <a:gd name="T10" fmla="*/ 35 w 45"/>
                <a:gd name="T11" fmla="*/ 3 h 38"/>
                <a:gd name="T12" fmla="*/ 30 w 45"/>
                <a:gd name="T13" fmla="*/ 0 h 38"/>
                <a:gd name="T14" fmla="*/ 26 w 45"/>
                <a:gd name="T15" fmla="*/ 3 h 38"/>
                <a:gd name="T16" fmla="*/ 22 w 45"/>
                <a:gd name="T17" fmla="*/ 5 h 38"/>
                <a:gd name="T18" fmla="*/ 18 w 45"/>
                <a:gd name="T19" fmla="*/ 10 h 38"/>
                <a:gd name="T20" fmla="*/ 14 w 45"/>
                <a:gd name="T21" fmla="*/ 8 h 38"/>
                <a:gd name="T22" fmla="*/ 11 w 45"/>
                <a:gd name="T23" fmla="*/ 5 h 38"/>
                <a:gd name="T24" fmla="*/ 9 w 45"/>
                <a:gd name="T25" fmla="*/ 6 h 38"/>
                <a:gd name="T26" fmla="*/ 7 w 45"/>
                <a:gd name="T27" fmla="*/ 5 h 38"/>
                <a:gd name="T28" fmla="*/ 4 w 45"/>
                <a:gd name="T29" fmla="*/ 6 h 38"/>
                <a:gd name="T30" fmla="*/ 0 w 45"/>
                <a:gd name="T31" fmla="*/ 7 h 38"/>
                <a:gd name="T32" fmla="*/ 3 w 45"/>
                <a:gd name="T33" fmla="*/ 8 h 38"/>
                <a:gd name="T34" fmla="*/ 4 w 45"/>
                <a:gd name="T35" fmla="*/ 11 h 38"/>
                <a:gd name="T36" fmla="*/ 7 w 45"/>
                <a:gd name="T37" fmla="*/ 14 h 38"/>
                <a:gd name="T38" fmla="*/ 9 w 45"/>
                <a:gd name="T39" fmla="*/ 8 h 38"/>
                <a:gd name="T40" fmla="*/ 10 w 45"/>
                <a:gd name="T41" fmla="*/ 12 h 38"/>
                <a:gd name="T42" fmla="*/ 15 w 45"/>
                <a:gd name="T43" fmla="*/ 12 h 38"/>
                <a:gd name="T44" fmla="*/ 18 w 45"/>
                <a:gd name="T45" fmla="*/ 15 h 38"/>
                <a:gd name="T46" fmla="*/ 27 w 45"/>
                <a:gd name="T47" fmla="*/ 19 h 38"/>
                <a:gd name="T48" fmla="*/ 32 w 45"/>
                <a:gd name="T49" fmla="*/ 22 h 38"/>
                <a:gd name="T50" fmla="*/ 34 w 45"/>
                <a:gd name="T51" fmla="*/ 26 h 38"/>
                <a:gd name="T52" fmla="*/ 36 w 45"/>
                <a:gd name="T53" fmla="*/ 27 h 38"/>
                <a:gd name="T54" fmla="*/ 34 w 45"/>
                <a:gd name="T55" fmla="*/ 28 h 38"/>
                <a:gd name="T56" fmla="*/ 36 w 45"/>
                <a:gd name="T57" fmla="*/ 29 h 38"/>
                <a:gd name="T58" fmla="*/ 35 w 45"/>
                <a:gd name="T59" fmla="*/ 30 h 38"/>
                <a:gd name="T60" fmla="*/ 32 w 45"/>
                <a:gd name="T61" fmla="*/ 31 h 38"/>
                <a:gd name="T62" fmla="*/ 29 w 45"/>
                <a:gd name="T63" fmla="*/ 34 h 38"/>
                <a:gd name="T64" fmla="*/ 34 w 45"/>
                <a:gd name="T65" fmla="*/ 35 h 38"/>
                <a:gd name="T66" fmla="*/ 36 w 45"/>
                <a:gd name="T67" fmla="*/ 31 h 38"/>
                <a:gd name="T68" fmla="*/ 36 w 45"/>
                <a:gd name="T69" fmla="*/ 33 h 38"/>
                <a:gd name="T70" fmla="*/ 40 w 45"/>
                <a:gd name="T71" fmla="*/ 32 h 38"/>
                <a:gd name="T72" fmla="*/ 45 w 45"/>
                <a:gd name="T73" fmla="*/ 38 h 38"/>
                <a:gd name="T74" fmla="*/ 45 w 45"/>
                <a:gd name="T75" fmla="*/ 29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5" h="38">
                  <a:moveTo>
                    <a:pt x="45" y="29"/>
                  </a:moveTo>
                  <a:cubicBezTo>
                    <a:pt x="45" y="28"/>
                    <a:pt x="44" y="27"/>
                    <a:pt x="45" y="26"/>
                  </a:cubicBezTo>
                  <a:cubicBezTo>
                    <a:pt x="45" y="25"/>
                    <a:pt x="45" y="25"/>
                    <a:pt x="45" y="24"/>
                  </a:cubicBezTo>
                  <a:cubicBezTo>
                    <a:pt x="45" y="21"/>
                    <a:pt x="45" y="18"/>
                    <a:pt x="45" y="15"/>
                  </a:cubicBezTo>
                  <a:cubicBezTo>
                    <a:pt x="45" y="12"/>
                    <a:pt x="45" y="9"/>
                    <a:pt x="45" y="6"/>
                  </a:cubicBezTo>
                  <a:cubicBezTo>
                    <a:pt x="45" y="6"/>
                    <a:pt x="36" y="3"/>
                    <a:pt x="35" y="3"/>
                  </a:cubicBezTo>
                  <a:cubicBezTo>
                    <a:pt x="33" y="2"/>
                    <a:pt x="32" y="1"/>
                    <a:pt x="30" y="0"/>
                  </a:cubicBezTo>
                  <a:cubicBezTo>
                    <a:pt x="27" y="0"/>
                    <a:pt x="27" y="2"/>
                    <a:pt x="26" y="3"/>
                  </a:cubicBezTo>
                  <a:cubicBezTo>
                    <a:pt x="26" y="4"/>
                    <a:pt x="23" y="4"/>
                    <a:pt x="22" y="5"/>
                  </a:cubicBezTo>
                  <a:cubicBezTo>
                    <a:pt x="21" y="7"/>
                    <a:pt x="20" y="9"/>
                    <a:pt x="18" y="10"/>
                  </a:cubicBezTo>
                  <a:cubicBezTo>
                    <a:pt x="16" y="11"/>
                    <a:pt x="14" y="10"/>
                    <a:pt x="14" y="8"/>
                  </a:cubicBezTo>
                  <a:cubicBezTo>
                    <a:pt x="13" y="6"/>
                    <a:pt x="12" y="6"/>
                    <a:pt x="11" y="5"/>
                  </a:cubicBezTo>
                  <a:cubicBezTo>
                    <a:pt x="11" y="3"/>
                    <a:pt x="10" y="5"/>
                    <a:pt x="9" y="6"/>
                  </a:cubicBezTo>
                  <a:cubicBezTo>
                    <a:pt x="8" y="6"/>
                    <a:pt x="7" y="5"/>
                    <a:pt x="7" y="5"/>
                  </a:cubicBezTo>
                  <a:cubicBezTo>
                    <a:pt x="6" y="5"/>
                    <a:pt x="5" y="6"/>
                    <a:pt x="4" y="6"/>
                  </a:cubicBezTo>
                  <a:cubicBezTo>
                    <a:pt x="4" y="7"/>
                    <a:pt x="0" y="6"/>
                    <a:pt x="0" y="7"/>
                  </a:cubicBezTo>
                  <a:cubicBezTo>
                    <a:pt x="0" y="8"/>
                    <a:pt x="2" y="8"/>
                    <a:pt x="3" y="8"/>
                  </a:cubicBezTo>
                  <a:cubicBezTo>
                    <a:pt x="4" y="9"/>
                    <a:pt x="4" y="10"/>
                    <a:pt x="4" y="11"/>
                  </a:cubicBezTo>
                  <a:cubicBezTo>
                    <a:pt x="4" y="13"/>
                    <a:pt x="7" y="13"/>
                    <a:pt x="7" y="14"/>
                  </a:cubicBezTo>
                  <a:cubicBezTo>
                    <a:pt x="7" y="12"/>
                    <a:pt x="7" y="9"/>
                    <a:pt x="9" y="8"/>
                  </a:cubicBezTo>
                  <a:cubicBezTo>
                    <a:pt x="7" y="9"/>
                    <a:pt x="8" y="11"/>
                    <a:pt x="10" y="12"/>
                  </a:cubicBezTo>
                  <a:cubicBezTo>
                    <a:pt x="12" y="13"/>
                    <a:pt x="13" y="13"/>
                    <a:pt x="15" y="12"/>
                  </a:cubicBezTo>
                  <a:cubicBezTo>
                    <a:pt x="12" y="13"/>
                    <a:pt x="17" y="15"/>
                    <a:pt x="18" y="15"/>
                  </a:cubicBezTo>
                  <a:cubicBezTo>
                    <a:pt x="21" y="16"/>
                    <a:pt x="24" y="18"/>
                    <a:pt x="27" y="19"/>
                  </a:cubicBezTo>
                  <a:cubicBezTo>
                    <a:pt x="29" y="20"/>
                    <a:pt x="31" y="21"/>
                    <a:pt x="32" y="22"/>
                  </a:cubicBezTo>
                  <a:cubicBezTo>
                    <a:pt x="32" y="24"/>
                    <a:pt x="33" y="25"/>
                    <a:pt x="34" y="26"/>
                  </a:cubicBezTo>
                  <a:cubicBezTo>
                    <a:pt x="34" y="26"/>
                    <a:pt x="36" y="27"/>
                    <a:pt x="36" y="27"/>
                  </a:cubicBezTo>
                  <a:cubicBezTo>
                    <a:pt x="36" y="27"/>
                    <a:pt x="34" y="28"/>
                    <a:pt x="34" y="28"/>
                  </a:cubicBezTo>
                  <a:cubicBezTo>
                    <a:pt x="34" y="28"/>
                    <a:pt x="36" y="28"/>
                    <a:pt x="36" y="29"/>
                  </a:cubicBezTo>
                  <a:cubicBezTo>
                    <a:pt x="36" y="28"/>
                    <a:pt x="35" y="29"/>
                    <a:pt x="35" y="30"/>
                  </a:cubicBezTo>
                  <a:cubicBezTo>
                    <a:pt x="34" y="31"/>
                    <a:pt x="33" y="30"/>
                    <a:pt x="32" y="31"/>
                  </a:cubicBezTo>
                  <a:cubicBezTo>
                    <a:pt x="31" y="31"/>
                    <a:pt x="28" y="34"/>
                    <a:pt x="29" y="34"/>
                  </a:cubicBezTo>
                  <a:cubicBezTo>
                    <a:pt x="30" y="35"/>
                    <a:pt x="32" y="35"/>
                    <a:pt x="34" y="35"/>
                  </a:cubicBezTo>
                  <a:cubicBezTo>
                    <a:pt x="34" y="34"/>
                    <a:pt x="35" y="30"/>
                    <a:pt x="36" y="31"/>
                  </a:cubicBezTo>
                  <a:cubicBezTo>
                    <a:pt x="36" y="32"/>
                    <a:pt x="33" y="33"/>
                    <a:pt x="36" y="33"/>
                  </a:cubicBezTo>
                  <a:cubicBezTo>
                    <a:pt x="38" y="34"/>
                    <a:pt x="39" y="34"/>
                    <a:pt x="40" y="32"/>
                  </a:cubicBezTo>
                  <a:cubicBezTo>
                    <a:pt x="39" y="34"/>
                    <a:pt x="44" y="37"/>
                    <a:pt x="45" y="38"/>
                  </a:cubicBezTo>
                  <a:cubicBezTo>
                    <a:pt x="45" y="35"/>
                    <a:pt x="45" y="32"/>
                    <a:pt x="45" y="2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34" name="Freeform 708">
              <a:extLst>
                <a:ext uri="{FF2B5EF4-FFF2-40B4-BE49-F238E27FC236}">
                  <a16:creationId xmlns:a16="http://schemas.microsoft.com/office/drawing/2014/main" id="{AA1E9B44-F432-4742-871D-6C1659816F33}"/>
                </a:ext>
              </a:extLst>
            </p:cNvPr>
            <p:cNvSpPr>
              <a:spLocks/>
            </p:cNvSpPr>
            <p:nvPr/>
          </p:nvSpPr>
          <p:spPr bwMode="auto">
            <a:xfrm>
              <a:off x="18165166" y="9176423"/>
              <a:ext cx="477708" cy="382265"/>
            </a:xfrm>
            <a:custGeom>
              <a:avLst/>
              <a:gdLst>
                <a:gd name="T0" fmla="*/ 50 w 51"/>
                <a:gd name="T1" fmla="*/ 39 h 41"/>
                <a:gd name="T2" fmla="*/ 45 w 51"/>
                <a:gd name="T3" fmla="*/ 37 h 41"/>
                <a:gd name="T4" fmla="*/ 47 w 51"/>
                <a:gd name="T5" fmla="*/ 36 h 41"/>
                <a:gd name="T6" fmla="*/ 42 w 51"/>
                <a:gd name="T7" fmla="*/ 34 h 41"/>
                <a:gd name="T8" fmla="*/ 38 w 51"/>
                <a:gd name="T9" fmla="*/ 30 h 41"/>
                <a:gd name="T10" fmla="*/ 37 w 51"/>
                <a:gd name="T11" fmla="*/ 28 h 41"/>
                <a:gd name="T12" fmla="*/ 34 w 51"/>
                <a:gd name="T13" fmla="*/ 26 h 41"/>
                <a:gd name="T14" fmla="*/ 29 w 51"/>
                <a:gd name="T15" fmla="*/ 21 h 41"/>
                <a:gd name="T16" fmla="*/ 34 w 51"/>
                <a:gd name="T17" fmla="*/ 21 h 41"/>
                <a:gd name="T18" fmla="*/ 34 w 51"/>
                <a:gd name="T19" fmla="*/ 18 h 41"/>
                <a:gd name="T20" fmla="*/ 31 w 51"/>
                <a:gd name="T21" fmla="*/ 17 h 41"/>
                <a:gd name="T22" fmla="*/ 25 w 51"/>
                <a:gd name="T23" fmla="*/ 12 h 41"/>
                <a:gd name="T24" fmla="*/ 19 w 51"/>
                <a:gd name="T25" fmla="*/ 7 h 41"/>
                <a:gd name="T26" fmla="*/ 16 w 51"/>
                <a:gd name="T27" fmla="*/ 6 h 41"/>
                <a:gd name="T28" fmla="*/ 13 w 51"/>
                <a:gd name="T29" fmla="*/ 4 h 41"/>
                <a:gd name="T30" fmla="*/ 8 w 51"/>
                <a:gd name="T31" fmla="*/ 2 h 41"/>
                <a:gd name="T32" fmla="*/ 1 w 51"/>
                <a:gd name="T33" fmla="*/ 0 h 41"/>
                <a:gd name="T34" fmla="*/ 1 w 51"/>
                <a:gd name="T35" fmla="*/ 10 h 41"/>
                <a:gd name="T36" fmla="*/ 1 w 51"/>
                <a:gd name="T37" fmla="*/ 20 h 41"/>
                <a:gd name="T38" fmla="*/ 1 w 51"/>
                <a:gd name="T39" fmla="*/ 25 h 41"/>
                <a:gd name="T40" fmla="*/ 1 w 51"/>
                <a:gd name="T41" fmla="*/ 30 h 41"/>
                <a:gd name="T42" fmla="*/ 4 w 51"/>
                <a:gd name="T43" fmla="*/ 33 h 41"/>
                <a:gd name="T44" fmla="*/ 13 w 51"/>
                <a:gd name="T45" fmla="*/ 31 h 41"/>
                <a:gd name="T46" fmla="*/ 9 w 51"/>
                <a:gd name="T47" fmla="*/ 28 h 41"/>
                <a:gd name="T48" fmla="*/ 14 w 51"/>
                <a:gd name="T49" fmla="*/ 30 h 41"/>
                <a:gd name="T50" fmla="*/ 13 w 51"/>
                <a:gd name="T51" fmla="*/ 26 h 41"/>
                <a:gd name="T52" fmla="*/ 15 w 51"/>
                <a:gd name="T53" fmla="*/ 27 h 41"/>
                <a:gd name="T54" fmla="*/ 18 w 51"/>
                <a:gd name="T55" fmla="*/ 25 h 41"/>
                <a:gd name="T56" fmla="*/ 26 w 51"/>
                <a:gd name="T57" fmla="*/ 27 h 41"/>
                <a:gd name="T58" fmla="*/ 31 w 51"/>
                <a:gd name="T59" fmla="*/ 33 h 41"/>
                <a:gd name="T60" fmla="*/ 36 w 51"/>
                <a:gd name="T61" fmla="*/ 38 h 41"/>
                <a:gd name="T62" fmla="*/ 45 w 51"/>
                <a:gd name="T63" fmla="*/ 40 h 41"/>
                <a:gd name="T64" fmla="*/ 48 w 51"/>
                <a:gd name="T65" fmla="*/ 40 h 41"/>
                <a:gd name="T66" fmla="*/ 50 w 51"/>
                <a:gd name="T67" fmla="*/ 39 h 41"/>
                <a:gd name="T68" fmla="*/ 50 w 51"/>
                <a:gd name="T69" fmla="*/ 3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1" h="41">
                  <a:moveTo>
                    <a:pt x="50" y="39"/>
                  </a:moveTo>
                  <a:cubicBezTo>
                    <a:pt x="48" y="38"/>
                    <a:pt x="46" y="38"/>
                    <a:pt x="45" y="37"/>
                  </a:cubicBezTo>
                  <a:cubicBezTo>
                    <a:pt x="44" y="36"/>
                    <a:pt x="46" y="35"/>
                    <a:pt x="47" y="36"/>
                  </a:cubicBezTo>
                  <a:cubicBezTo>
                    <a:pt x="45" y="35"/>
                    <a:pt x="42" y="36"/>
                    <a:pt x="42" y="34"/>
                  </a:cubicBezTo>
                  <a:cubicBezTo>
                    <a:pt x="42" y="32"/>
                    <a:pt x="39" y="32"/>
                    <a:pt x="38" y="30"/>
                  </a:cubicBezTo>
                  <a:cubicBezTo>
                    <a:pt x="37" y="29"/>
                    <a:pt x="38" y="29"/>
                    <a:pt x="37" y="28"/>
                  </a:cubicBezTo>
                  <a:cubicBezTo>
                    <a:pt x="36" y="27"/>
                    <a:pt x="35" y="27"/>
                    <a:pt x="34" y="26"/>
                  </a:cubicBezTo>
                  <a:cubicBezTo>
                    <a:pt x="34" y="26"/>
                    <a:pt x="30" y="21"/>
                    <a:pt x="29" y="21"/>
                  </a:cubicBezTo>
                  <a:cubicBezTo>
                    <a:pt x="30" y="20"/>
                    <a:pt x="33" y="21"/>
                    <a:pt x="34" y="21"/>
                  </a:cubicBezTo>
                  <a:cubicBezTo>
                    <a:pt x="36" y="21"/>
                    <a:pt x="35" y="20"/>
                    <a:pt x="34" y="18"/>
                  </a:cubicBezTo>
                  <a:cubicBezTo>
                    <a:pt x="34" y="17"/>
                    <a:pt x="32" y="17"/>
                    <a:pt x="31" y="17"/>
                  </a:cubicBezTo>
                  <a:cubicBezTo>
                    <a:pt x="28" y="15"/>
                    <a:pt x="26" y="14"/>
                    <a:pt x="25" y="12"/>
                  </a:cubicBezTo>
                  <a:cubicBezTo>
                    <a:pt x="24" y="10"/>
                    <a:pt x="21" y="8"/>
                    <a:pt x="19" y="7"/>
                  </a:cubicBezTo>
                  <a:cubicBezTo>
                    <a:pt x="18" y="6"/>
                    <a:pt x="17" y="6"/>
                    <a:pt x="16" y="6"/>
                  </a:cubicBezTo>
                  <a:cubicBezTo>
                    <a:pt x="15" y="6"/>
                    <a:pt x="14" y="4"/>
                    <a:pt x="13" y="4"/>
                  </a:cubicBezTo>
                  <a:cubicBezTo>
                    <a:pt x="12" y="3"/>
                    <a:pt x="10" y="3"/>
                    <a:pt x="8" y="2"/>
                  </a:cubicBezTo>
                  <a:cubicBezTo>
                    <a:pt x="6" y="2"/>
                    <a:pt x="4" y="0"/>
                    <a:pt x="1" y="0"/>
                  </a:cubicBezTo>
                  <a:cubicBezTo>
                    <a:pt x="1" y="3"/>
                    <a:pt x="1" y="7"/>
                    <a:pt x="1" y="10"/>
                  </a:cubicBezTo>
                  <a:cubicBezTo>
                    <a:pt x="1" y="13"/>
                    <a:pt x="2" y="17"/>
                    <a:pt x="1" y="20"/>
                  </a:cubicBezTo>
                  <a:cubicBezTo>
                    <a:pt x="0" y="21"/>
                    <a:pt x="1" y="23"/>
                    <a:pt x="1" y="25"/>
                  </a:cubicBezTo>
                  <a:cubicBezTo>
                    <a:pt x="1" y="27"/>
                    <a:pt x="1" y="28"/>
                    <a:pt x="1" y="30"/>
                  </a:cubicBezTo>
                  <a:cubicBezTo>
                    <a:pt x="1" y="33"/>
                    <a:pt x="2" y="33"/>
                    <a:pt x="4" y="33"/>
                  </a:cubicBezTo>
                  <a:cubicBezTo>
                    <a:pt x="7" y="33"/>
                    <a:pt x="10" y="33"/>
                    <a:pt x="13" y="31"/>
                  </a:cubicBezTo>
                  <a:cubicBezTo>
                    <a:pt x="14" y="31"/>
                    <a:pt x="9" y="28"/>
                    <a:pt x="9" y="28"/>
                  </a:cubicBezTo>
                  <a:cubicBezTo>
                    <a:pt x="10" y="28"/>
                    <a:pt x="14" y="31"/>
                    <a:pt x="14" y="30"/>
                  </a:cubicBezTo>
                  <a:cubicBezTo>
                    <a:pt x="14" y="29"/>
                    <a:pt x="13" y="28"/>
                    <a:pt x="13" y="26"/>
                  </a:cubicBezTo>
                  <a:cubicBezTo>
                    <a:pt x="13" y="26"/>
                    <a:pt x="16" y="28"/>
                    <a:pt x="15" y="27"/>
                  </a:cubicBezTo>
                  <a:cubicBezTo>
                    <a:pt x="15" y="25"/>
                    <a:pt x="17" y="25"/>
                    <a:pt x="18" y="25"/>
                  </a:cubicBezTo>
                  <a:cubicBezTo>
                    <a:pt x="19" y="25"/>
                    <a:pt x="26" y="28"/>
                    <a:pt x="26" y="27"/>
                  </a:cubicBezTo>
                  <a:cubicBezTo>
                    <a:pt x="26" y="29"/>
                    <a:pt x="30" y="31"/>
                    <a:pt x="31" y="33"/>
                  </a:cubicBezTo>
                  <a:cubicBezTo>
                    <a:pt x="32" y="35"/>
                    <a:pt x="34" y="38"/>
                    <a:pt x="36" y="38"/>
                  </a:cubicBezTo>
                  <a:cubicBezTo>
                    <a:pt x="39" y="38"/>
                    <a:pt x="42" y="39"/>
                    <a:pt x="45" y="40"/>
                  </a:cubicBezTo>
                  <a:cubicBezTo>
                    <a:pt x="46" y="40"/>
                    <a:pt x="48" y="41"/>
                    <a:pt x="48" y="40"/>
                  </a:cubicBezTo>
                  <a:cubicBezTo>
                    <a:pt x="48" y="39"/>
                    <a:pt x="51" y="39"/>
                    <a:pt x="50" y="39"/>
                  </a:cubicBezTo>
                  <a:cubicBezTo>
                    <a:pt x="49" y="38"/>
                    <a:pt x="51" y="39"/>
                    <a:pt x="50" y="3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35" name="Freeform 709">
              <a:extLst>
                <a:ext uri="{FF2B5EF4-FFF2-40B4-BE49-F238E27FC236}">
                  <a16:creationId xmlns:a16="http://schemas.microsoft.com/office/drawing/2014/main" id="{DFAB4962-F27E-9646-9804-893F8C74FD35}"/>
                </a:ext>
              </a:extLst>
            </p:cNvPr>
            <p:cNvSpPr>
              <a:spLocks/>
            </p:cNvSpPr>
            <p:nvPr/>
          </p:nvSpPr>
          <p:spPr bwMode="auto">
            <a:xfrm>
              <a:off x="16681089" y="8829198"/>
              <a:ext cx="477708" cy="420492"/>
            </a:xfrm>
            <a:custGeom>
              <a:avLst/>
              <a:gdLst>
                <a:gd name="T0" fmla="*/ 33 w 51"/>
                <a:gd name="T1" fmla="*/ 5 h 45"/>
                <a:gd name="T2" fmla="*/ 29 w 51"/>
                <a:gd name="T3" fmla="*/ 13 h 45"/>
                <a:gd name="T4" fmla="*/ 20 w 51"/>
                <a:gd name="T5" fmla="*/ 16 h 45"/>
                <a:gd name="T6" fmla="*/ 15 w 51"/>
                <a:gd name="T7" fmla="*/ 18 h 45"/>
                <a:gd name="T8" fmla="*/ 10 w 51"/>
                <a:gd name="T9" fmla="*/ 19 h 45"/>
                <a:gd name="T10" fmla="*/ 7 w 51"/>
                <a:gd name="T11" fmla="*/ 18 h 45"/>
                <a:gd name="T12" fmla="*/ 3 w 51"/>
                <a:gd name="T13" fmla="*/ 14 h 45"/>
                <a:gd name="T14" fmla="*/ 0 w 51"/>
                <a:gd name="T15" fmla="*/ 20 h 45"/>
                <a:gd name="T16" fmla="*/ 4 w 51"/>
                <a:gd name="T17" fmla="*/ 29 h 45"/>
                <a:gd name="T18" fmla="*/ 8 w 51"/>
                <a:gd name="T19" fmla="*/ 37 h 45"/>
                <a:gd name="T20" fmla="*/ 13 w 51"/>
                <a:gd name="T21" fmla="*/ 39 h 45"/>
                <a:gd name="T22" fmla="*/ 14 w 51"/>
                <a:gd name="T23" fmla="*/ 41 h 45"/>
                <a:gd name="T24" fmla="*/ 19 w 51"/>
                <a:gd name="T25" fmla="*/ 41 h 45"/>
                <a:gd name="T26" fmla="*/ 21 w 51"/>
                <a:gd name="T27" fmla="*/ 39 h 45"/>
                <a:gd name="T28" fmla="*/ 25 w 51"/>
                <a:gd name="T29" fmla="*/ 40 h 45"/>
                <a:gd name="T30" fmla="*/ 28 w 51"/>
                <a:gd name="T31" fmla="*/ 40 h 45"/>
                <a:gd name="T32" fmla="*/ 31 w 51"/>
                <a:gd name="T33" fmla="*/ 43 h 45"/>
                <a:gd name="T34" fmla="*/ 34 w 51"/>
                <a:gd name="T35" fmla="*/ 42 h 45"/>
                <a:gd name="T36" fmla="*/ 36 w 51"/>
                <a:gd name="T37" fmla="*/ 43 h 45"/>
                <a:gd name="T38" fmla="*/ 37 w 51"/>
                <a:gd name="T39" fmla="*/ 37 h 45"/>
                <a:gd name="T40" fmla="*/ 37 w 51"/>
                <a:gd name="T41" fmla="*/ 33 h 45"/>
                <a:gd name="T42" fmla="*/ 39 w 51"/>
                <a:gd name="T43" fmla="*/ 30 h 45"/>
                <a:gd name="T44" fmla="*/ 42 w 51"/>
                <a:gd name="T45" fmla="*/ 24 h 45"/>
                <a:gd name="T46" fmla="*/ 47 w 51"/>
                <a:gd name="T47" fmla="*/ 19 h 45"/>
                <a:gd name="T48" fmla="*/ 49 w 51"/>
                <a:gd name="T49" fmla="*/ 18 h 45"/>
                <a:gd name="T50" fmla="*/ 45 w 51"/>
                <a:gd name="T51" fmla="*/ 13 h 45"/>
                <a:gd name="T52" fmla="*/ 42 w 51"/>
                <a:gd name="T53" fmla="*/ 7 h 45"/>
                <a:gd name="T54" fmla="*/ 44 w 51"/>
                <a:gd name="T55" fmla="*/ 6 h 45"/>
                <a:gd name="T56" fmla="*/ 44 w 51"/>
                <a:gd name="T57" fmla="*/ 3 h 45"/>
                <a:gd name="T58" fmla="*/ 33 w 51"/>
                <a:gd name="T59" fmla="*/ 5 h 45"/>
                <a:gd name="T60" fmla="*/ 33 w 51"/>
                <a:gd name="T61" fmla="*/ 5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1" h="45">
                  <a:moveTo>
                    <a:pt x="33" y="5"/>
                  </a:moveTo>
                  <a:cubicBezTo>
                    <a:pt x="32" y="8"/>
                    <a:pt x="31" y="10"/>
                    <a:pt x="29" y="13"/>
                  </a:cubicBezTo>
                  <a:cubicBezTo>
                    <a:pt x="28" y="17"/>
                    <a:pt x="23" y="17"/>
                    <a:pt x="20" y="16"/>
                  </a:cubicBezTo>
                  <a:cubicBezTo>
                    <a:pt x="18" y="15"/>
                    <a:pt x="16" y="17"/>
                    <a:pt x="15" y="18"/>
                  </a:cubicBezTo>
                  <a:cubicBezTo>
                    <a:pt x="14" y="19"/>
                    <a:pt x="11" y="18"/>
                    <a:pt x="10" y="19"/>
                  </a:cubicBezTo>
                  <a:cubicBezTo>
                    <a:pt x="8" y="20"/>
                    <a:pt x="8" y="20"/>
                    <a:pt x="7" y="18"/>
                  </a:cubicBezTo>
                  <a:cubicBezTo>
                    <a:pt x="5" y="17"/>
                    <a:pt x="4" y="16"/>
                    <a:pt x="3" y="14"/>
                  </a:cubicBezTo>
                  <a:cubicBezTo>
                    <a:pt x="2" y="13"/>
                    <a:pt x="0" y="19"/>
                    <a:pt x="0" y="20"/>
                  </a:cubicBezTo>
                  <a:cubicBezTo>
                    <a:pt x="0" y="23"/>
                    <a:pt x="3" y="26"/>
                    <a:pt x="4" y="29"/>
                  </a:cubicBezTo>
                  <a:cubicBezTo>
                    <a:pt x="6" y="32"/>
                    <a:pt x="5" y="35"/>
                    <a:pt x="8" y="37"/>
                  </a:cubicBezTo>
                  <a:cubicBezTo>
                    <a:pt x="10" y="38"/>
                    <a:pt x="12" y="39"/>
                    <a:pt x="13" y="39"/>
                  </a:cubicBezTo>
                  <a:cubicBezTo>
                    <a:pt x="16" y="38"/>
                    <a:pt x="13" y="40"/>
                    <a:pt x="14" y="41"/>
                  </a:cubicBezTo>
                  <a:cubicBezTo>
                    <a:pt x="15" y="41"/>
                    <a:pt x="18" y="41"/>
                    <a:pt x="19" y="41"/>
                  </a:cubicBezTo>
                  <a:cubicBezTo>
                    <a:pt x="20" y="40"/>
                    <a:pt x="20" y="38"/>
                    <a:pt x="21" y="39"/>
                  </a:cubicBezTo>
                  <a:cubicBezTo>
                    <a:pt x="22" y="40"/>
                    <a:pt x="24" y="41"/>
                    <a:pt x="25" y="40"/>
                  </a:cubicBezTo>
                  <a:cubicBezTo>
                    <a:pt x="26" y="40"/>
                    <a:pt x="28" y="39"/>
                    <a:pt x="28" y="40"/>
                  </a:cubicBezTo>
                  <a:cubicBezTo>
                    <a:pt x="29" y="43"/>
                    <a:pt x="27" y="45"/>
                    <a:pt x="31" y="43"/>
                  </a:cubicBezTo>
                  <a:cubicBezTo>
                    <a:pt x="32" y="43"/>
                    <a:pt x="33" y="42"/>
                    <a:pt x="34" y="42"/>
                  </a:cubicBezTo>
                  <a:cubicBezTo>
                    <a:pt x="35" y="42"/>
                    <a:pt x="36" y="43"/>
                    <a:pt x="36" y="43"/>
                  </a:cubicBezTo>
                  <a:cubicBezTo>
                    <a:pt x="37" y="41"/>
                    <a:pt x="35" y="39"/>
                    <a:pt x="37" y="37"/>
                  </a:cubicBezTo>
                  <a:cubicBezTo>
                    <a:pt x="38" y="36"/>
                    <a:pt x="37" y="35"/>
                    <a:pt x="37" y="33"/>
                  </a:cubicBezTo>
                  <a:cubicBezTo>
                    <a:pt x="37" y="32"/>
                    <a:pt x="38" y="31"/>
                    <a:pt x="39" y="30"/>
                  </a:cubicBezTo>
                  <a:cubicBezTo>
                    <a:pt x="41" y="28"/>
                    <a:pt x="43" y="27"/>
                    <a:pt x="42" y="24"/>
                  </a:cubicBezTo>
                  <a:cubicBezTo>
                    <a:pt x="42" y="22"/>
                    <a:pt x="45" y="18"/>
                    <a:pt x="47" y="19"/>
                  </a:cubicBezTo>
                  <a:cubicBezTo>
                    <a:pt x="48" y="20"/>
                    <a:pt x="51" y="19"/>
                    <a:pt x="49" y="18"/>
                  </a:cubicBezTo>
                  <a:cubicBezTo>
                    <a:pt x="48" y="16"/>
                    <a:pt x="45" y="15"/>
                    <a:pt x="45" y="13"/>
                  </a:cubicBezTo>
                  <a:cubicBezTo>
                    <a:pt x="45" y="11"/>
                    <a:pt x="43" y="9"/>
                    <a:pt x="42" y="7"/>
                  </a:cubicBezTo>
                  <a:cubicBezTo>
                    <a:pt x="41" y="4"/>
                    <a:pt x="44" y="7"/>
                    <a:pt x="44" y="6"/>
                  </a:cubicBezTo>
                  <a:cubicBezTo>
                    <a:pt x="45" y="5"/>
                    <a:pt x="41" y="4"/>
                    <a:pt x="44" y="3"/>
                  </a:cubicBezTo>
                  <a:cubicBezTo>
                    <a:pt x="40" y="2"/>
                    <a:pt x="34" y="0"/>
                    <a:pt x="33" y="5"/>
                  </a:cubicBezTo>
                  <a:cubicBezTo>
                    <a:pt x="32" y="7"/>
                    <a:pt x="34" y="3"/>
                    <a:pt x="33"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36" name="Freeform 710">
              <a:extLst>
                <a:ext uri="{FF2B5EF4-FFF2-40B4-BE49-F238E27FC236}">
                  <a16:creationId xmlns:a16="http://schemas.microsoft.com/office/drawing/2014/main" id="{EADB1D9D-EA5F-D040-B1F2-8A9D91B2B41D}"/>
                </a:ext>
              </a:extLst>
            </p:cNvPr>
            <p:cNvSpPr>
              <a:spLocks/>
            </p:cNvSpPr>
            <p:nvPr/>
          </p:nvSpPr>
          <p:spPr bwMode="auto">
            <a:xfrm>
              <a:off x="16709750" y="8717701"/>
              <a:ext cx="458600" cy="299442"/>
            </a:xfrm>
            <a:custGeom>
              <a:avLst/>
              <a:gdLst>
                <a:gd name="T0" fmla="*/ 45 w 49"/>
                <a:gd name="T1" fmla="*/ 10 h 32"/>
                <a:gd name="T2" fmla="*/ 47 w 49"/>
                <a:gd name="T3" fmla="*/ 8 h 32"/>
                <a:gd name="T4" fmla="*/ 43 w 49"/>
                <a:gd name="T5" fmla="*/ 7 h 32"/>
                <a:gd name="T6" fmla="*/ 42 w 49"/>
                <a:gd name="T7" fmla="*/ 6 h 32"/>
                <a:gd name="T8" fmla="*/ 41 w 49"/>
                <a:gd name="T9" fmla="*/ 6 h 32"/>
                <a:gd name="T10" fmla="*/ 41 w 49"/>
                <a:gd name="T11" fmla="*/ 4 h 32"/>
                <a:gd name="T12" fmla="*/ 39 w 49"/>
                <a:gd name="T13" fmla="*/ 2 h 32"/>
                <a:gd name="T14" fmla="*/ 37 w 49"/>
                <a:gd name="T15" fmla="*/ 2 h 32"/>
                <a:gd name="T16" fmla="*/ 36 w 49"/>
                <a:gd name="T17" fmla="*/ 1 h 32"/>
                <a:gd name="T18" fmla="*/ 32 w 49"/>
                <a:gd name="T19" fmla="*/ 6 h 32"/>
                <a:gd name="T20" fmla="*/ 30 w 49"/>
                <a:gd name="T21" fmla="*/ 8 h 32"/>
                <a:gd name="T22" fmla="*/ 29 w 49"/>
                <a:gd name="T23" fmla="*/ 9 h 32"/>
                <a:gd name="T24" fmla="*/ 29 w 49"/>
                <a:gd name="T25" fmla="*/ 10 h 32"/>
                <a:gd name="T26" fmla="*/ 25 w 49"/>
                <a:gd name="T27" fmla="*/ 12 h 32"/>
                <a:gd name="T28" fmla="*/ 25 w 49"/>
                <a:gd name="T29" fmla="*/ 15 h 32"/>
                <a:gd name="T30" fmla="*/ 27 w 49"/>
                <a:gd name="T31" fmla="*/ 14 h 32"/>
                <a:gd name="T32" fmla="*/ 29 w 49"/>
                <a:gd name="T33" fmla="*/ 13 h 32"/>
                <a:gd name="T34" fmla="*/ 28 w 49"/>
                <a:gd name="T35" fmla="*/ 11 h 32"/>
                <a:gd name="T36" fmla="*/ 29 w 49"/>
                <a:gd name="T37" fmla="*/ 13 h 32"/>
                <a:gd name="T38" fmla="*/ 26 w 49"/>
                <a:gd name="T39" fmla="*/ 14 h 32"/>
                <a:gd name="T40" fmla="*/ 23 w 49"/>
                <a:gd name="T41" fmla="*/ 13 h 32"/>
                <a:gd name="T42" fmla="*/ 14 w 49"/>
                <a:gd name="T43" fmla="*/ 20 h 32"/>
                <a:gd name="T44" fmla="*/ 9 w 49"/>
                <a:gd name="T45" fmla="*/ 23 h 32"/>
                <a:gd name="T46" fmla="*/ 7 w 49"/>
                <a:gd name="T47" fmla="*/ 26 h 32"/>
                <a:gd name="T48" fmla="*/ 9 w 49"/>
                <a:gd name="T49" fmla="*/ 28 h 32"/>
                <a:gd name="T50" fmla="*/ 0 w 49"/>
                <a:gd name="T51" fmla="*/ 26 h 32"/>
                <a:gd name="T52" fmla="*/ 5 w 49"/>
                <a:gd name="T53" fmla="*/ 32 h 32"/>
                <a:gd name="T54" fmla="*/ 7 w 49"/>
                <a:gd name="T55" fmla="*/ 31 h 32"/>
                <a:gd name="T56" fmla="*/ 12 w 49"/>
                <a:gd name="T57" fmla="*/ 30 h 32"/>
                <a:gd name="T58" fmla="*/ 20 w 49"/>
                <a:gd name="T59" fmla="*/ 29 h 32"/>
                <a:gd name="T60" fmla="*/ 27 w 49"/>
                <a:gd name="T61" fmla="*/ 24 h 32"/>
                <a:gd name="T62" fmla="*/ 30 w 49"/>
                <a:gd name="T63" fmla="*/ 18 h 32"/>
                <a:gd name="T64" fmla="*/ 34 w 49"/>
                <a:gd name="T65" fmla="*/ 14 h 32"/>
                <a:gd name="T66" fmla="*/ 43 w 49"/>
                <a:gd name="T67" fmla="*/ 14 h 32"/>
                <a:gd name="T68" fmla="*/ 45 w 49"/>
                <a:gd name="T69" fmla="*/ 10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9" h="32">
                  <a:moveTo>
                    <a:pt x="45" y="10"/>
                  </a:moveTo>
                  <a:cubicBezTo>
                    <a:pt x="48" y="10"/>
                    <a:pt x="49" y="9"/>
                    <a:pt x="47" y="8"/>
                  </a:cubicBezTo>
                  <a:cubicBezTo>
                    <a:pt x="45" y="7"/>
                    <a:pt x="45" y="6"/>
                    <a:pt x="43" y="7"/>
                  </a:cubicBezTo>
                  <a:cubicBezTo>
                    <a:pt x="42" y="8"/>
                    <a:pt x="43" y="7"/>
                    <a:pt x="42" y="6"/>
                  </a:cubicBezTo>
                  <a:cubicBezTo>
                    <a:pt x="42" y="6"/>
                    <a:pt x="41" y="6"/>
                    <a:pt x="41" y="6"/>
                  </a:cubicBezTo>
                  <a:cubicBezTo>
                    <a:pt x="41" y="6"/>
                    <a:pt x="41" y="4"/>
                    <a:pt x="41" y="4"/>
                  </a:cubicBezTo>
                  <a:cubicBezTo>
                    <a:pt x="40" y="3"/>
                    <a:pt x="39" y="2"/>
                    <a:pt x="39" y="2"/>
                  </a:cubicBezTo>
                  <a:cubicBezTo>
                    <a:pt x="37" y="0"/>
                    <a:pt x="38" y="1"/>
                    <a:pt x="37" y="2"/>
                  </a:cubicBezTo>
                  <a:cubicBezTo>
                    <a:pt x="36" y="3"/>
                    <a:pt x="36" y="1"/>
                    <a:pt x="36" y="1"/>
                  </a:cubicBezTo>
                  <a:cubicBezTo>
                    <a:pt x="35" y="1"/>
                    <a:pt x="32" y="5"/>
                    <a:pt x="32" y="6"/>
                  </a:cubicBezTo>
                  <a:cubicBezTo>
                    <a:pt x="31" y="6"/>
                    <a:pt x="30" y="7"/>
                    <a:pt x="30" y="8"/>
                  </a:cubicBezTo>
                  <a:cubicBezTo>
                    <a:pt x="29" y="8"/>
                    <a:pt x="29" y="9"/>
                    <a:pt x="29" y="9"/>
                  </a:cubicBezTo>
                  <a:cubicBezTo>
                    <a:pt x="29" y="10"/>
                    <a:pt x="29" y="10"/>
                    <a:pt x="29" y="10"/>
                  </a:cubicBezTo>
                  <a:cubicBezTo>
                    <a:pt x="29" y="11"/>
                    <a:pt x="26" y="11"/>
                    <a:pt x="25" y="12"/>
                  </a:cubicBezTo>
                  <a:cubicBezTo>
                    <a:pt x="22" y="12"/>
                    <a:pt x="23" y="14"/>
                    <a:pt x="25" y="15"/>
                  </a:cubicBezTo>
                  <a:cubicBezTo>
                    <a:pt x="27" y="17"/>
                    <a:pt x="26" y="15"/>
                    <a:pt x="27" y="14"/>
                  </a:cubicBezTo>
                  <a:cubicBezTo>
                    <a:pt x="27" y="13"/>
                    <a:pt x="29" y="13"/>
                    <a:pt x="29" y="13"/>
                  </a:cubicBezTo>
                  <a:cubicBezTo>
                    <a:pt x="29" y="13"/>
                    <a:pt x="28" y="12"/>
                    <a:pt x="28" y="11"/>
                  </a:cubicBezTo>
                  <a:cubicBezTo>
                    <a:pt x="28" y="12"/>
                    <a:pt x="29" y="13"/>
                    <a:pt x="29" y="13"/>
                  </a:cubicBezTo>
                  <a:cubicBezTo>
                    <a:pt x="29" y="13"/>
                    <a:pt x="27" y="13"/>
                    <a:pt x="26" y="14"/>
                  </a:cubicBezTo>
                  <a:cubicBezTo>
                    <a:pt x="26" y="17"/>
                    <a:pt x="24" y="14"/>
                    <a:pt x="23" y="13"/>
                  </a:cubicBezTo>
                  <a:cubicBezTo>
                    <a:pt x="20" y="16"/>
                    <a:pt x="18" y="19"/>
                    <a:pt x="14" y="20"/>
                  </a:cubicBezTo>
                  <a:cubicBezTo>
                    <a:pt x="12" y="21"/>
                    <a:pt x="10" y="21"/>
                    <a:pt x="9" y="23"/>
                  </a:cubicBezTo>
                  <a:cubicBezTo>
                    <a:pt x="8" y="24"/>
                    <a:pt x="8" y="25"/>
                    <a:pt x="7" y="26"/>
                  </a:cubicBezTo>
                  <a:cubicBezTo>
                    <a:pt x="7" y="27"/>
                    <a:pt x="9" y="28"/>
                    <a:pt x="9" y="28"/>
                  </a:cubicBezTo>
                  <a:cubicBezTo>
                    <a:pt x="8" y="29"/>
                    <a:pt x="1" y="26"/>
                    <a:pt x="0" y="26"/>
                  </a:cubicBezTo>
                  <a:cubicBezTo>
                    <a:pt x="1" y="28"/>
                    <a:pt x="3" y="31"/>
                    <a:pt x="5" y="32"/>
                  </a:cubicBezTo>
                  <a:cubicBezTo>
                    <a:pt x="6" y="32"/>
                    <a:pt x="7" y="31"/>
                    <a:pt x="7" y="31"/>
                  </a:cubicBezTo>
                  <a:cubicBezTo>
                    <a:pt x="9" y="30"/>
                    <a:pt x="12" y="31"/>
                    <a:pt x="12" y="30"/>
                  </a:cubicBezTo>
                  <a:cubicBezTo>
                    <a:pt x="15" y="27"/>
                    <a:pt x="17" y="28"/>
                    <a:pt x="20" y="29"/>
                  </a:cubicBezTo>
                  <a:cubicBezTo>
                    <a:pt x="23" y="29"/>
                    <a:pt x="26" y="27"/>
                    <a:pt x="27" y="24"/>
                  </a:cubicBezTo>
                  <a:cubicBezTo>
                    <a:pt x="28" y="22"/>
                    <a:pt x="29" y="20"/>
                    <a:pt x="30" y="18"/>
                  </a:cubicBezTo>
                  <a:cubicBezTo>
                    <a:pt x="30" y="15"/>
                    <a:pt x="31" y="14"/>
                    <a:pt x="34" y="14"/>
                  </a:cubicBezTo>
                  <a:cubicBezTo>
                    <a:pt x="37" y="14"/>
                    <a:pt x="40" y="15"/>
                    <a:pt x="43" y="14"/>
                  </a:cubicBezTo>
                  <a:cubicBezTo>
                    <a:pt x="47" y="13"/>
                    <a:pt x="40" y="10"/>
                    <a:pt x="45"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37" name="Freeform 711">
              <a:extLst>
                <a:ext uri="{FF2B5EF4-FFF2-40B4-BE49-F238E27FC236}">
                  <a16:creationId xmlns:a16="http://schemas.microsoft.com/office/drawing/2014/main" id="{8ABD277D-289D-8646-87D7-7B6407212FA8}"/>
                </a:ext>
              </a:extLst>
            </p:cNvPr>
            <p:cNvSpPr>
              <a:spLocks/>
            </p:cNvSpPr>
            <p:nvPr/>
          </p:nvSpPr>
          <p:spPr bwMode="auto">
            <a:xfrm>
              <a:off x="15776631" y="7679214"/>
              <a:ext cx="159235" cy="92380"/>
            </a:xfrm>
            <a:custGeom>
              <a:avLst/>
              <a:gdLst>
                <a:gd name="T0" fmla="*/ 2 w 17"/>
                <a:gd name="T1" fmla="*/ 8 h 10"/>
                <a:gd name="T2" fmla="*/ 7 w 17"/>
                <a:gd name="T3" fmla="*/ 9 h 10"/>
                <a:gd name="T4" fmla="*/ 12 w 17"/>
                <a:gd name="T5" fmla="*/ 9 h 10"/>
                <a:gd name="T6" fmla="*/ 16 w 17"/>
                <a:gd name="T7" fmla="*/ 8 h 10"/>
                <a:gd name="T8" fmla="*/ 15 w 17"/>
                <a:gd name="T9" fmla="*/ 3 h 10"/>
                <a:gd name="T10" fmla="*/ 10 w 17"/>
                <a:gd name="T11" fmla="*/ 3 h 10"/>
                <a:gd name="T12" fmla="*/ 6 w 17"/>
                <a:gd name="T13" fmla="*/ 1 h 10"/>
                <a:gd name="T14" fmla="*/ 2 w 17"/>
                <a:gd name="T15" fmla="*/ 8 h 10"/>
                <a:gd name="T16" fmla="*/ 2 w 17"/>
                <a:gd name="T17" fmla="*/ 8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0">
                  <a:moveTo>
                    <a:pt x="2" y="8"/>
                  </a:moveTo>
                  <a:cubicBezTo>
                    <a:pt x="3" y="9"/>
                    <a:pt x="6" y="10"/>
                    <a:pt x="7" y="9"/>
                  </a:cubicBezTo>
                  <a:cubicBezTo>
                    <a:pt x="9" y="8"/>
                    <a:pt x="10" y="10"/>
                    <a:pt x="12" y="9"/>
                  </a:cubicBezTo>
                  <a:cubicBezTo>
                    <a:pt x="13" y="9"/>
                    <a:pt x="17" y="9"/>
                    <a:pt x="16" y="8"/>
                  </a:cubicBezTo>
                  <a:cubicBezTo>
                    <a:pt x="15" y="6"/>
                    <a:pt x="14" y="5"/>
                    <a:pt x="15" y="3"/>
                  </a:cubicBezTo>
                  <a:cubicBezTo>
                    <a:pt x="13" y="2"/>
                    <a:pt x="11" y="4"/>
                    <a:pt x="10" y="3"/>
                  </a:cubicBezTo>
                  <a:cubicBezTo>
                    <a:pt x="9" y="2"/>
                    <a:pt x="7" y="0"/>
                    <a:pt x="6" y="1"/>
                  </a:cubicBezTo>
                  <a:cubicBezTo>
                    <a:pt x="4" y="3"/>
                    <a:pt x="0" y="6"/>
                    <a:pt x="2" y="8"/>
                  </a:cubicBezTo>
                  <a:cubicBezTo>
                    <a:pt x="3" y="9"/>
                    <a:pt x="1" y="7"/>
                    <a:pt x="2" y="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38" name="Freeform 712">
              <a:extLst>
                <a:ext uri="{FF2B5EF4-FFF2-40B4-BE49-F238E27FC236}">
                  <a16:creationId xmlns:a16="http://schemas.microsoft.com/office/drawing/2014/main" id="{91C12119-2BC7-844D-8CFB-3C5F7BB04B39}"/>
                </a:ext>
              </a:extLst>
            </p:cNvPr>
            <p:cNvSpPr>
              <a:spLocks/>
            </p:cNvSpPr>
            <p:nvPr/>
          </p:nvSpPr>
          <p:spPr bwMode="auto">
            <a:xfrm>
              <a:off x="15410388" y="7574093"/>
              <a:ext cx="347132" cy="216615"/>
            </a:xfrm>
            <a:custGeom>
              <a:avLst/>
              <a:gdLst>
                <a:gd name="T0" fmla="*/ 1 w 37"/>
                <a:gd name="T1" fmla="*/ 3 h 23"/>
                <a:gd name="T2" fmla="*/ 0 w 37"/>
                <a:gd name="T3" fmla="*/ 9 h 23"/>
                <a:gd name="T4" fmla="*/ 5 w 37"/>
                <a:gd name="T5" fmla="*/ 13 h 23"/>
                <a:gd name="T6" fmla="*/ 7 w 37"/>
                <a:gd name="T7" fmla="*/ 14 h 23"/>
                <a:gd name="T8" fmla="*/ 12 w 37"/>
                <a:gd name="T9" fmla="*/ 15 h 23"/>
                <a:gd name="T10" fmla="*/ 15 w 37"/>
                <a:gd name="T11" fmla="*/ 16 h 23"/>
                <a:gd name="T12" fmla="*/ 19 w 37"/>
                <a:gd name="T13" fmla="*/ 16 h 23"/>
                <a:gd name="T14" fmla="*/ 22 w 37"/>
                <a:gd name="T15" fmla="*/ 19 h 23"/>
                <a:gd name="T16" fmla="*/ 26 w 37"/>
                <a:gd name="T17" fmla="*/ 20 h 23"/>
                <a:gd name="T18" fmla="*/ 29 w 37"/>
                <a:gd name="T19" fmla="*/ 22 h 23"/>
                <a:gd name="T20" fmla="*/ 32 w 37"/>
                <a:gd name="T21" fmla="*/ 20 h 23"/>
                <a:gd name="T22" fmla="*/ 35 w 37"/>
                <a:gd name="T23" fmla="*/ 22 h 23"/>
                <a:gd name="T24" fmla="*/ 37 w 37"/>
                <a:gd name="T25" fmla="*/ 21 h 23"/>
                <a:gd name="T26" fmla="*/ 37 w 37"/>
                <a:gd name="T27" fmla="*/ 18 h 23"/>
                <a:gd name="T28" fmla="*/ 37 w 37"/>
                <a:gd name="T29" fmla="*/ 14 h 23"/>
                <a:gd name="T30" fmla="*/ 32 w 37"/>
                <a:gd name="T31" fmla="*/ 14 h 23"/>
                <a:gd name="T32" fmla="*/ 31 w 37"/>
                <a:gd name="T33" fmla="*/ 13 h 23"/>
                <a:gd name="T34" fmla="*/ 28 w 37"/>
                <a:gd name="T35" fmla="*/ 13 h 23"/>
                <a:gd name="T36" fmla="*/ 26 w 37"/>
                <a:gd name="T37" fmla="*/ 12 h 23"/>
                <a:gd name="T38" fmla="*/ 24 w 37"/>
                <a:gd name="T39" fmla="*/ 12 h 23"/>
                <a:gd name="T40" fmla="*/ 20 w 37"/>
                <a:gd name="T41" fmla="*/ 10 h 23"/>
                <a:gd name="T42" fmla="*/ 18 w 37"/>
                <a:gd name="T43" fmla="*/ 8 h 23"/>
                <a:gd name="T44" fmla="*/ 16 w 37"/>
                <a:gd name="T45" fmla="*/ 7 h 23"/>
                <a:gd name="T46" fmla="*/ 10 w 37"/>
                <a:gd name="T47" fmla="*/ 2 h 23"/>
                <a:gd name="T48" fmla="*/ 8 w 37"/>
                <a:gd name="T49" fmla="*/ 0 h 23"/>
                <a:gd name="T50" fmla="*/ 5 w 37"/>
                <a:gd name="T51" fmla="*/ 2 h 23"/>
                <a:gd name="T52" fmla="*/ 4 w 37"/>
                <a:gd name="T53" fmla="*/ 2 h 23"/>
                <a:gd name="T54" fmla="*/ 1 w 37"/>
                <a:gd name="T55" fmla="*/ 3 h 23"/>
                <a:gd name="T56" fmla="*/ 1 w 37"/>
                <a:gd name="T57" fmla="*/ 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7" h="23">
                  <a:moveTo>
                    <a:pt x="1" y="3"/>
                  </a:moveTo>
                  <a:cubicBezTo>
                    <a:pt x="0" y="4"/>
                    <a:pt x="0" y="8"/>
                    <a:pt x="0" y="9"/>
                  </a:cubicBezTo>
                  <a:cubicBezTo>
                    <a:pt x="1" y="10"/>
                    <a:pt x="4" y="11"/>
                    <a:pt x="5" y="13"/>
                  </a:cubicBezTo>
                  <a:cubicBezTo>
                    <a:pt x="6" y="13"/>
                    <a:pt x="7" y="14"/>
                    <a:pt x="7" y="14"/>
                  </a:cubicBezTo>
                  <a:cubicBezTo>
                    <a:pt x="9" y="15"/>
                    <a:pt x="10" y="14"/>
                    <a:pt x="12" y="15"/>
                  </a:cubicBezTo>
                  <a:cubicBezTo>
                    <a:pt x="13" y="15"/>
                    <a:pt x="14" y="16"/>
                    <a:pt x="15" y="16"/>
                  </a:cubicBezTo>
                  <a:cubicBezTo>
                    <a:pt x="16" y="16"/>
                    <a:pt x="18" y="16"/>
                    <a:pt x="19" y="16"/>
                  </a:cubicBezTo>
                  <a:cubicBezTo>
                    <a:pt x="20" y="17"/>
                    <a:pt x="21" y="18"/>
                    <a:pt x="22" y="19"/>
                  </a:cubicBezTo>
                  <a:cubicBezTo>
                    <a:pt x="23" y="19"/>
                    <a:pt x="25" y="19"/>
                    <a:pt x="26" y="20"/>
                  </a:cubicBezTo>
                  <a:cubicBezTo>
                    <a:pt x="27" y="20"/>
                    <a:pt x="28" y="22"/>
                    <a:pt x="29" y="22"/>
                  </a:cubicBezTo>
                  <a:cubicBezTo>
                    <a:pt x="30" y="22"/>
                    <a:pt x="31" y="20"/>
                    <a:pt x="32" y="20"/>
                  </a:cubicBezTo>
                  <a:cubicBezTo>
                    <a:pt x="33" y="21"/>
                    <a:pt x="33" y="23"/>
                    <a:pt x="35" y="22"/>
                  </a:cubicBezTo>
                  <a:cubicBezTo>
                    <a:pt x="35" y="22"/>
                    <a:pt x="37" y="21"/>
                    <a:pt x="37" y="21"/>
                  </a:cubicBezTo>
                  <a:cubicBezTo>
                    <a:pt x="37" y="20"/>
                    <a:pt x="37" y="19"/>
                    <a:pt x="37" y="18"/>
                  </a:cubicBezTo>
                  <a:cubicBezTo>
                    <a:pt x="36" y="17"/>
                    <a:pt x="37" y="16"/>
                    <a:pt x="37" y="14"/>
                  </a:cubicBezTo>
                  <a:cubicBezTo>
                    <a:pt x="35" y="14"/>
                    <a:pt x="34" y="15"/>
                    <a:pt x="32" y="14"/>
                  </a:cubicBezTo>
                  <a:cubicBezTo>
                    <a:pt x="32" y="14"/>
                    <a:pt x="31" y="13"/>
                    <a:pt x="31" y="13"/>
                  </a:cubicBezTo>
                  <a:cubicBezTo>
                    <a:pt x="30" y="13"/>
                    <a:pt x="29" y="14"/>
                    <a:pt x="28" y="13"/>
                  </a:cubicBezTo>
                  <a:cubicBezTo>
                    <a:pt x="28" y="13"/>
                    <a:pt x="27" y="12"/>
                    <a:pt x="26" y="12"/>
                  </a:cubicBezTo>
                  <a:cubicBezTo>
                    <a:pt x="25" y="12"/>
                    <a:pt x="24" y="14"/>
                    <a:pt x="24" y="12"/>
                  </a:cubicBezTo>
                  <a:cubicBezTo>
                    <a:pt x="22" y="10"/>
                    <a:pt x="21" y="11"/>
                    <a:pt x="20" y="10"/>
                  </a:cubicBezTo>
                  <a:cubicBezTo>
                    <a:pt x="19" y="9"/>
                    <a:pt x="19" y="8"/>
                    <a:pt x="18" y="8"/>
                  </a:cubicBezTo>
                  <a:cubicBezTo>
                    <a:pt x="17" y="7"/>
                    <a:pt x="16" y="7"/>
                    <a:pt x="16" y="7"/>
                  </a:cubicBezTo>
                  <a:cubicBezTo>
                    <a:pt x="14" y="6"/>
                    <a:pt x="11" y="4"/>
                    <a:pt x="10" y="2"/>
                  </a:cubicBezTo>
                  <a:cubicBezTo>
                    <a:pt x="10" y="1"/>
                    <a:pt x="9" y="0"/>
                    <a:pt x="8" y="0"/>
                  </a:cubicBezTo>
                  <a:cubicBezTo>
                    <a:pt x="6" y="0"/>
                    <a:pt x="6" y="1"/>
                    <a:pt x="5" y="2"/>
                  </a:cubicBezTo>
                  <a:cubicBezTo>
                    <a:pt x="5" y="3"/>
                    <a:pt x="4" y="2"/>
                    <a:pt x="4" y="2"/>
                  </a:cubicBezTo>
                  <a:cubicBezTo>
                    <a:pt x="3" y="3"/>
                    <a:pt x="2" y="3"/>
                    <a:pt x="1" y="3"/>
                  </a:cubicBezTo>
                  <a:cubicBezTo>
                    <a:pt x="0" y="4"/>
                    <a:pt x="2" y="3"/>
                    <a:pt x="1"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39" name="Freeform 713">
              <a:extLst>
                <a:ext uri="{FF2B5EF4-FFF2-40B4-BE49-F238E27FC236}">
                  <a16:creationId xmlns:a16="http://schemas.microsoft.com/office/drawing/2014/main" id="{646323AF-5D27-5945-B6D9-06D7326A0C42}"/>
                </a:ext>
              </a:extLst>
            </p:cNvPr>
            <p:cNvSpPr>
              <a:spLocks/>
            </p:cNvSpPr>
            <p:nvPr/>
          </p:nvSpPr>
          <p:spPr bwMode="auto">
            <a:xfrm>
              <a:off x="16372171" y="8360921"/>
              <a:ext cx="261145" cy="216615"/>
            </a:xfrm>
            <a:custGeom>
              <a:avLst/>
              <a:gdLst>
                <a:gd name="T0" fmla="*/ 14 w 28"/>
                <a:gd name="T1" fmla="*/ 19 h 23"/>
                <a:gd name="T2" fmla="*/ 19 w 28"/>
                <a:gd name="T3" fmla="*/ 18 h 23"/>
                <a:gd name="T4" fmla="*/ 19 w 28"/>
                <a:gd name="T5" fmla="*/ 15 h 23"/>
                <a:gd name="T6" fmla="*/ 21 w 28"/>
                <a:gd name="T7" fmla="*/ 14 h 23"/>
                <a:gd name="T8" fmla="*/ 24 w 28"/>
                <a:gd name="T9" fmla="*/ 12 h 23"/>
                <a:gd name="T10" fmla="*/ 27 w 28"/>
                <a:gd name="T11" fmla="*/ 9 h 23"/>
                <a:gd name="T12" fmla="*/ 26 w 28"/>
                <a:gd name="T13" fmla="*/ 1 h 23"/>
                <a:gd name="T14" fmla="*/ 22 w 28"/>
                <a:gd name="T15" fmla="*/ 1 h 23"/>
                <a:gd name="T16" fmla="*/ 19 w 28"/>
                <a:gd name="T17" fmla="*/ 2 h 23"/>
                <a:gd name="T18" fmla="*/ 17 w 28"/>
                <a:gd name="T19" fmla="*/ 2 h 23"/>
                <a:gd name="T20" fmla="*/ 3 w 28"/>
                <a:gd name="T21" fmla="*/ 3 h 23"/>
                <a:gd name="T22" fmla="*/ 0 w 28"/>
                <a:gd name="T23" fmla="*/ 7 h 23"/>
                <a:gd name="T24" fmla="*/ 1 w 28"/>
                <a:gd name="T25" fmla="*/ 10 h 23"/>
                <a:gd name="T26" fmla="*/ 3 w 28"/>
                <a:gd name="T27" fmla="*/ 14 h 23"/>
                <a:gd name="T28" fmla="*/ 5 w 28"/>
                <a:gd name="T29" fmla="*/ 18 h 23"/>
                <a:gd name="T30" fmla="*/ 6 w 28"/>
                <a:gd name="T31" fmla="*/ 19 h 23"/>
                <a:gd name="T32" fmla="*/ 7 w 28"/>
                <a:gd name="T33" fmla="*/ 21 h 23"/>
                <a:gd name="T34" fmla="*/ 8 w 28"/>
                <a:gd name="T35" fmla="*/ 23 h 23"/>
                <a:gd name="T36" fmla="*/ 14 w 28"/>
                <a:gd name="T37" fmla="*/ 19 h 23"/>
                <a:gd name="T38" fmla="*/ 14 w 28"/>
                <a:gd name="T39"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 h="23">
                  <a:moveTo>
                    <a:pt x="14" y="19"/>
                  </a:moveTo>
                  <a:cubicBezTo>
                    <a:pt x="14" y="18"/>
                    <a:pt x="20" y="20"/>
                    <a:pt x="19" y="18"/>
                  </a:cubicBezTo>
                  <a:cubicBezTo>
                    <a:pt x="19" y="18"/>
                    <a:pt x="18" y="15"/>
                    <a:pt x="19" y="15"/>
                  </a:cubicBezTo>
                  <a:cubicBezTo>
                    <a:pt x="20" y="15"/>
                    <a:pt x="21" y="16"/>
                    <a:pt x="21" y="14"/>
                  </a:cubicBezTo>
                  <a:cubicBezTo>
                    <a:pt x="21" y="12"/>
                    <a:pt x="23" y="13"/>
                    <a:pt x="24" y="12"/>
                  </a:cubicBezTo>
                  <a:cubicBezTo>
                    <a:pt x="26" y="12"/>
                    <a:pt x="26" y="10"/>
                    <a:pt x="27" y="9"/>
                  </a:cubicBezTo>
                  <a:cubicBezTo>
                    <a:pt x="28" y="7"/>
                    <a:pt x="25" y="2"/>
                    <a:pt x="26" y="1"/>
                  </a:cubicBezTo>
                  <a:cubicBezTo>
                    <a:pt x="24" y="2"/>
                    <a:pt x="24" y="2"/>
                    <a:pt x="22" y="1"/>
                  </a:cubicBezTo>
                  <a:cubicBezTo>
                    <a:pt x="21" y="0"/>
                    <a:pt x="19" y="2"/>
                    <a:pt x="19" y="2"/>
                  </a:cubicBezTo>
                  <a:cubicBezTo>
                    <a:pt x="19" y="4"/>
                    <a:pt x="17" y="2"/>
                    <a:pt x="17" y="2"/>
                  </a:cubicBezTo>
                  <a:cubicBezTo>
                    <a:pt x="13" y="1"/>
                    <a:pt x="6" y="0"/>
                    <a:pt x="3" y="3"/>
                  </a:cubicBezTo>
                  <a:cubicBezTo>
                    <a:pt x="2" y="4"/>
                    <a:pt x="0" y="5"/>
                    <a:pt x="0" y="7"/>
                  </a:cubicBezTo>
                  <a:cubicBezTo>
                    <a:pt x="0" y="8"/>
                    <a:pt x="1" y="9"/>
                    <a:pt x="1" y="10"/>
                  </a:cubicBezTo>
                  <a:cubicBezTo>
                    <a:pt x="3" y="11"/>
                    <a:pt x="3" y="13"/>
                    <a:pt x="3" y="14"/>
                  </a:cubicBezTo>
                  <a:cubicBezTo>
                    <a:pt x="4" y="16"/>
                    <a:pt x="4" y="17"/>
                    <a:pt x="5" y="18"/>
                  </a:cubicBezTo>
                  <a:cubicBezTo>
                    <a:pt x="5" y="19"/>
                    <a:pt x="6" y="18"/>
                    <a:pt x="6" y="19"/>
                  </a:cubicBezTo>
                  <a:cubicBezTo>
                    <a:pt x="7" y="19"/>
                    <a:pt x="6" y="20"/>
                    <a:pt x="7" y="21"/>
                  </a:cubicBezTo>
                  <a:cubicBezTo>
                    <a:pt x="9" y="21"/>
                    <a:pt x="8" y="22"/>
                    <a:pt x="8" y="23"/>
                  </a:cubicBezTo>
                  <a:cubicBezTo>
                    <a:pt x="8" y="22"/>
                    <a:pt x="14" y="20"/>
                    <a:pt x="14" y="19"/>
                  </a:cubicBezTo>
                  <a:cubicBezTo>
                    <a:pt x="14" y="19"/>
                    <a:pt x="14" y="20"/>
                    <a:pt x="14" y="1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40" name="Freeform 714">
              <a:extLst>
                <a:ext uri="{FF2B5EF4-FFF2-40B4-BE49-F238E27FC236}">
                  <a16:creationId xmlns:a16="http://schemas.microsoft.com/office/drawing/2014/main" id="{844B156D-0238-FE4A-A5DC-AEB2C1777300}"/>
                </a:ext>
              </a:extLst>
            </p:cNvPr>
            <p:cNvSpPr>
              <a:spLocks/>
            </p:cNvSpPr>
            <p:nvPr/>
          </p:nvSpPr>
          <p:spPr bwMode="auto">
            <a:xfrm>
              <a:off x="16270259" y="8743185"/>
              <a:ext cx="207006" cy="245289"/>
            </a:xfrm>
            <a:custGeom>
              <a:avLst/>
              <a:gdLst>
                <a:gd name="T0" fmla="*/ 10 w 22"/>
                <a:gd name="T1" fmla="*/ 3 h 26"/>
                <a:gd name="T2" fmla="*/ 7 w 22"/>
                <a:gd name="T3" fmla="*/ 4 h 26"/>
                <a:gd name="T4" fmla="*/ 6 w 22"/>
                <a:gd name="T5" fmla="*/ 4 h 26"/>
                <a:gd name="T6" fmla="*/ 5 w 22"/>
                <a:gd name="T7" fmla="*/ 1 h 26"/>
                <a:gd name="T8" fmla="*/ 0 w 22"/>
                <a:gd name="T9" fmla="*/ 0 h 26"/>
                <a:gd name="T10" fmla="*/ 1 w 22"/>
                <a:gd name="T11" fmla="*/ 6 h 26"/>
                <a:gd name="T12" fmla="*/ 4 w 22"/>
                <a:gd name="T13" fmla="*/ 14 h 26"/>
                <a:gd name="T14" fmla="*/ 9 w 22"/>
                <a:gd name="T15" fmla="*/ 21 h 26"/>
                <a:gd name="T16" fmla="*/ 19 w 22"/>
                <a:gd name="T17" fmla="*/ 26 h 26"/>
                <a:gd name="T18" fmla="*/ 20 w 22"/>
                <a:gd name="T19" fmla="*/ 23 h 26"/>
                <a:gd name="T20" fmla="*/ 16 w 22"/>
                <a:gd name="T21" fmla="*/ 14 h 26"/>
                <a:gd name="T22" fmla="*/ 16 w 22"/>
                <a:gd name="T23" fmla="*/ 6 h 26"/>
                <a:gd name="T24" fmla="*/ 10 w 22"/>
                <a:gd name="T25" fmla="*/ 3 h 26"/>
                <a:gd name="T26" fmla="*/ 10 w 22"/>
                <a:gd name="T27" fmla="*/ 3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 h="26">
                  <a:moveTo>
                    <a:pt x="10" y="3"/>
                  </a:moveTo>
                  <a:cubicBezTo>
                    <a:pt x="9" y="3"/>
                    <a:pt x="8" y="4"/>
                    <a:pt x="7" y="4"/>
                  </a:cubicBezTo>
                  <a:cubicBezTo>
                    <a:pt x="7" y="3"/>
                    <a:pt x="6" y="4"/>
                    <a:pt x="6" y="4"/>
                  </a:cubicBezTo>
                  <a:cubicBezTo>
                    <a:pt x="5" y="4"/>
                    <a:pt x="5" y="2"/>
                    <a:pt x="5" y="1"/>
                  </a:cubicBezTo>
                  <a:cubicBezTo>
                    <a:pt x="4" y="0"/>
                    <a:pt x="2" y="0"/>
                    <a:pt x="0" y="0"/>
                  </a:cubicBezTo>
                  <a:cubicBezTo>
                    <a:pt x="1" y="1"/>
                    <a:pt x="1" y="4"/>
                    <a:pt x="1" y="6"/>
                  </a:cubicBezTo>
                  <a:cubicBezTo>
                    <a:pt x="2" y="8"/>
                    <a:pt x="3" y="11"/>
                    <a:pt x="4" y="14"/>
                  </a:cubicBezTo>
                  <a:cubicBezTo>
                    <a:pt x="6" y="16"/>
                    <a:pt x="7" y="19"/>
                    <a:pt x="9" y="21"/>
                  </a:cubicBezTo>
                  <a:cubicBezTo>
                    <a:pt x="12" y="22"/>
                    <a:pt x="15" y="26"/>
                    <a:pt x="19" y="26"/>
                  </a:cubicBezTo>
                  <a:cubicBezTo>
                    <a:pt x="22" y="26"/>
                    <a:pt x="21" y="25"/>
                    <a:pt x="20" y="23"/>
                  </a:cubicBezTo>
                  <a:cubicBezTo>
                    <a:pt x="18" y="20"/>
                    <a:pt x="16" y="18"/>
                    <a:pt x="16" y="14"/>
                  </a:cubicBezTo>
                  <a:cubicBezTo>
                    <a:pt x="16" y="11"/>
                    <a:pt x="18" y="9"/>
                    <a:pt x="16" y="6"/>
                  </a:cubicBezTo>
                  <a:cubicBezTo>
                    <a:pt x="15" y="5"/>
                    <a:pt x="11" y="0"/>
                    <a:pt x="10" y="3"/>
                  </a:cubicBezTo>
                  <a:cubicBezTo>
                    <a:pt x="9" y="4"/>
                    <a:pt x="10" y="2"/>
                    <a:pt x="10"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41" name="Freeform 715">
              <a:extLst>
                <a:ext uri="{FF2B5EF4-FFF2-40B4-BE49-F238E27FC236}">
                  <a16:creationId xmlns:a16="http://schemas.microsoft.com/office/drawing/2014/main" id="{99439047-438E-EA43-98EB-CC6209027D72}"/>
                </a:ext>
              </a:extLst>
            </p:cNvPr>
            <p:cNvSpPr>
              <a:spLocks/>
            </p:cNvSpPr>
            <p:nvPr/>
          </p:nvSpPr>
          <p:spPr bwMode="auto">
            <a:xfrm>
              <a:off x="15104655" y="6264832"/>
              <a:ext cx="2799367" cy="1825318"/>
            </a:xfrm>
            <a:custGeom>
              <a:avLst/>
              <a:gdLst>
                <a:gd name="T0" fmla="*/ 279 w 300"/>
                <a:gd name="T1" fmla="*/ 37 h 195"/>
                <a:gd name="T2" fmla="*/ 244 w 300"/>
                <a:gd name="T3" fmla="*/ 1 h 195"/>
                <a:gd name="T4" fmla="*/ 223 w 300"/>
                <a:gd name="T5" fmla="*/ 18 h 195"/>
                <a:gd name="T6" fmla="*/ 214 w 300"/>
                <a:gd name="T7" fmla="*/ 27 h 195"/>
                <a:gd name="T8" fmla="*/ 205 w 300"/>
                <a:gd name="T9" fmla="*/ 39 h 195"/>
                <a:gd name="T10" fmla="*/ 224 w 300"/>
                <a:gd name="T11" fmla="*/ 46 h 195"/>
                <a:gd name="T12" fmla="*/ 197 w 300"/>
                <a:gd name="T13" fmla="*/ 55 h 195"/>
                <a:gd name="T14" fmla="*/ 180 w 300"/>
                <a:gd name="T15" fmla="*/ 66 h 195"/>
                <a:gd name="T16" fmla="*/ 146 w 300"/>
                <a:gd name="T17" fmla="*/ 75 h 195"/>
                <a:gd name="T18" fmla="*/ 121 w 300"/>
                <a:gd name="T19" fmla="*/ 70 h 195"/>
                <a:gd name="T20" fmla="*/ 94 w 300"/>
                <a:gd name="T21" fmla="*/ 56 h 195"/>
                <a:gd name="T22" fmla="*/ 66 w 300"/>
                <a:gd name="T23" fmla="*/ 30 h 195"/>
                <a:gd name="T24" fmla="*/ 56 w 300"/>
                <a:gd name="T25" fmla="*/ 44 h 195"/>
                <a:gd name="T26" fmla="*/ 44 w 300"/>
                <a:gd name="T27" fmla="*/ 51 h 195"/>
                <a:gd name="T28" fmla="*/ 34 w 300"/>
                <a:gd name="T29" fmla="*/ 63 h 195"/>
                <a:gd name="T30" fmla="*/ 28 w 300"/>
                <a:gd name="T31" fmla="*/ 76 h 195"/>
                <a:gd name="T32" fmla="*/ 11 w 300"/>
                <a:gd name="T33" fmla="*/ 84 h 195"/>
                <a:gd name="T34" fmla="*/ 1 w 300"/>
                <a:gd name="T35" fmla="*/ 91 h 195"/>
                <a:gd name="T36" fmla="*/ 7 w 300"/>
                <a:gd name="T37" fmla="*/ 103 h 195"/>
                <a:gd name="T38" fmla="*/ 23 w 300"/>
                <a:gd name="T39" fmla="*/ 111 h 195"/>
                <a:gd name="T40" fmla="*/ 27 w 300"/>
                <a:gd name="T41" fmla="*/ 121 h 195"/>
                <a:gd name="T42" fmla="*/ 27 w 300"/>
                <a:gd name="T43" fmla="*/ 135 h 195"/>
                <a:gd name="T44" fmla="*/ 40 w 300"/>
                <a:gd name="T45" fmla="*/ 140 h 195"/>
                <a:gd name="T46" fmla="*/ 62 w 300"/>
                <a:gd name="T47" fmla="*/ 154 h 195"/>
                <a:gd name="T48" fmla="*/ 74 w 300"/>
                <a:gd name="T49" fmla="*/ 156 h 195"/>
                <a:gd name="T50" fmla="*/ 92 w 300"/>
                <a:gd name="T51" fmla="*/ 151 h 195"/>
                <a:gd name="T52" fmla="*/ 106 w 300"/>
                <a:gd name="T53" fmla="*/ 146 h 195"/>
                <a:gd name="T54" fmla="*/ 116 w 300"/>
                <a:gd name="T55" fmla="*/ 155 h 195"/>
                <a:gd name="T56" fmla="*/ 117 w 300"/>
                <a:gd name="T57" fmla="*/ 166 h 195"/>
                <a:gd name="T58" fmla="*/ 119 w 300"/>
                <a:gd name="T59" fmla="*/ 178 h 195"/>
                <a:gd name="T60" fmla="*/ 125 w 300"/>
                <a:gd name="T61" fmla="*/ 187 h 195"/>
                <a:gd name="T62" fmla="*/ 134 w 300"/>
                <a:gd name="T63" fmla="*/ 186 h 195"/>
                <a:gd name="T64" fmla="*/ 143 w 300"/>
                <a:gd name="T65" fmla="*/ 182 h 195"/>
                <a:gd name="T66" fmla="*/ 155 w 300"/>
                <a:gd name="T67" fmla="*/ 180 h 195"/>
                <a:gd name="T68" fmla="*/ 168 w 300"/>
                <a:gd name="T69" fmla="*/ 186 h 195"/>
                <a:gd name="T70" fmla="*/ 175 w 300"/>
                <a:gd name="T71" fmla="*/ 195 h 195"/>
                <a:gd name="T72" fmla="*/ 189 w 300"/>
                <a:gd name="T73" fmla="*/ 186 h 195"/>
                <a:gd name="T74" fmla="*/ 202 w 300"/>
                <a:gd name="T75" fmla="*/ 182 h 195"/>
                <a:gd name="T76" fmla="*/ 215 w 300"/>
                <a:gd name="T77" fmla="*/ 173 h 195"/>
                <a:gd name="T78" fmla="*/ 221 w 300"/>
                <a:gd name="T79" fmla="*/ 164 h 195"/>
                <a:gd name="T80" fmla="*/ 228 w 300"/>
                <a:gd name="T81" fmla="*/ 156 h 195"/>
                <a:gd name="T82" fmla="*/ 232 w 300"/>
                <a:gd name="T83" fmla="*/ 149 h 195"/>
                <a:gd name="T84" fmla="*/ 236 w 300"/>
                <a:gd name="T85" fmla="*/ 143 h 195"/>
                <a:gd name="T86" fmla="*/ 231 w 300"/>
                <a:gd name="T87" fmla="*/ 139 h 195"/>
                <a:gd name="T88" fmla="*/ 229 w 300"/>
                <a:gd name="T89" fmla="*/ 132 h 195"/>
                <a:gd name="T90" fmla="*/ 221 w 300"/>
                <a:gd name="T91" fmla="*/ 115 h 195"/>
                <a:gd name="T92" fmla="*/ 229 w 300"/>
                <a:gd name="T93" fmla="*/ 106 h 195"/>
                <a:gd name="T94" fmla="*/ 238 w 300"/>
                <a:gd name="T95" fmla="*/ 102 h 195"/>
                <a:gd name="T96" fmla="*/ 220 w 300"/>
                <a:gd name="T97" fmla="*/ 102 h 195"/>
                <a:gd name="T98" fmla="*/ 221 w 300"/>
                <a:gd name="T99" fmla="*/ 90 h 195"/>
                <a:gd name="T100" fmla="*/ 234 w 300"/>
                <a:gd name="T101" fmla="*/ 87 h 195"/>
                <a:gd name="T102" fmla="*/ 238 w 300"/>
                <a:gd name="T103" fmla="*/ 89 h 195"/>
                <a:gd name="T104" fmla="*/ 259 w 300"/>
                <a:gd name="T105" fmla="*/ 77 h 195"/>
                <a:gd name="T106" fmla="*/ 271 w 300"/>
                <a:gd name="T107" fmla="*/ 72 h 195"/>
                <a:gd name="T108" fmla="*/ 281 w 300"/>
                <a:gd name="T109" fmla="*/ 60 h 195"/>
                <a:gd name="T110" fmla="*/ 295 w 300"/>
                <a:gd name="T111" fmla="*/ 47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00" h="195">
                  <a:moveTo>
                    <a:pt x="298" y="37"/>
                  </a:moveTo>
                  <a:cubicBezTo>
                    <a:pt x="298" y="35"/>
                    <a:pt x="294" y="36"/>
                    <a:pt x="293" y="37"/>
                  </a:cubicBezTo>
                  <a:cubicBezTo>
                    <a:pt x="291" y="37"/>
                    <a:pt x="290" y="38"/>
                    <a:pt x="288" y="39"/>
                  </a:cubicBezTo>
                  <a:cubicBezTo>
                    <a:pt x="286" y="40"/>
                    <a:pt x="279" y="40"/>
                    <a:pt x="279" y="37"/>
                  </a:cubicBezTo>
                  <a:cubicBezTo>
                    <a:pt x="277" y="33"/>
                    <a:pt x="276" y="31"/>
                    <a:pt x="272" y="29"/>
                  </a:cubicBezTo>
                  <a:cubicBezTo>
                    <a:pt x="269" y="28"/>
                    <a:pt x="263" y="28"/>
                    <a:pt x="262" y="24"/>
                  </a:cubicBezTo>
                  <a:cubicBezTo>
                    <a:pt x="261" y="18"/>
                    <a:pt x="259" y="11"/>
                    <a:pt x="255" y="6"/>
                  </a:cubicBezTo>
                  <a:cubicBezTo>
                    <a:pt x="252" y="3"/>
                    <a:pt x="248" y="3"/>
                    <a:pt x="244" y="1"/>
                  </a:cubicBezTo>
                  <a:cubicBezTo>
                    <a:pt x="240" y="0"/>
                    <a:pt x="233" y="1"/>
                    <a:pt x="229" y="3"/>
                  </a:cubicBezTo>
                  <a:cubicBezTo>
                    <a:pt x="228" y="4"/>
                    <a:pt x="226" y="5"/>
                    <a:pt x="225" y="6"/>
                  </a:cubicBezTo>
                  <a:cubicBezTo>
                    <a:pt x="225" y="7"/>
                    <a:pt x="228" y="7"/>
                    <a:pt x="228" y="8"/>
                  </a:cubicBezTo>
                  <a:cubicBezTo>
                    <a:pt x="229" y="12"/>
                    <a:pt x="224" y="15"/>
                    <a:pt x="223" y="18"/>
                  </a:cubicBezTo>
                  <a:cubicBezTo>
                    <a:pt x="222" y="19"/>
                    <a:pt x="222" y="20"/>
                    <a:pt x="222" y="21"/>
                  </a:cubicBezTo>
                  <a:cubicBezTo>
                    <a:pt x="222" y="22"/>
                    <a:pt x="222" y="22"/>
                    <a:pt x="222" y="23"/>
                  </a:cubicBezTo>
                  <a:cubicBezTo>
                    <a:pt x="222" y="25"/>
                    <a:pt x="219" y="25"/>
                    <a:pt x="217" y="26"/>
                  </a:cubicBezTo>
                  <a:cubicBezTo>
                    <a:pt x="216" y="26"/>
                    <a:pt x="215" y="27"/>
                    <a:pt x="214" y="27"/>
                  </a:cubicBezTo>
                  <a:cubicBezTo>
                    <a:pt x="213" y="27"/>
                    <a:pt x="208" y="25"/>
                    <a:pt x="208" y="25"/>
                  </a:cubicBezTo>
                  <a:cubicBezTo>
                    <a:pt x="207" y="27"/>
                    <a:pt x="206" y="30"/>
                    <a:pt x="205" y="32"/>
                  </a:cubicBezTo>
                  <a:cubicBezTo>
                    <a:pt x="205" y="33"/>
                    <a:pt x="204" y="34"/>
                    <a:pt x="204" y="35"/>
                  </a:cubicBezTo>
                  <a:cubicBezTo>
                    <a:pt x="204" y="35"/>
                    <a:pt x="202" y="41"/>
                    <a:pt x="205" y="39"/>
                  </a:cubicBezTo>
                  <a:cubicBezTo>
                    <a:pt x="206" y="38"/>
                    <a:pt x="206" y="38"/>
                    <a:pt x="208" y="38"/>
                  </a:cubicBezTo>
                  <a:cubicBezTo>
                    <a:pt x="209" y="38"/>
                    <a:pt x="211" y="40"/>
                    <a:pt x="212" y="39"/>
                  </a:cubicBezTo>
                  <a:cubicBezTo>
                    <a:pt x="216" y="36"/>
                    <a:pt x="219" y="38"/>
                    <a:pt x="222" y="42"/>
                  </a:cubicBezTo>
                  <a:cubicBezTo>
                    <a:pt x="223" y="43"/>
                    <a:pt x="225" y="45"/>
                    <a:pt x="224" y="46"/>
                  </a:cubicBezTo>
                  <a:cubicBezTo>
                    <a:pt x="224" y="46"/>
                    <a:pt x="220" y="45"/>
                    <a:pt x="219" y="45"/>
                  </a:cubicBezTo>
                  <a:cubicBezTo>
                    <a:pt x="216" y="46"/>
                    <a:pt x="212" y="46"/>
                    <a:pt x="209" y="47"/>
                  </a:cubicBezTo>
                  <a:cubicBezTo>
                    <a:pt x="206" y="48"/>
                    <a:pt x="206" y="54"/>
                    <a:pt x="202" y="54"/>
                  </a:cubicBezTo>
                  <a:cubicBezTo>
                    <a:pt x="200" y="54"/>
                    <a:pt x="198" y="53"/>
                    <a:pt x="197" y="55"/>
                  </a:cubicBezTo>
                  <a:cubicBezTo>
                    <a:pt x="196" y="56"/>
                    <a:pt x="194" y="58"/>
                    <a:pt x="192" y="58"/>
                  </a:cubicBezTo>
                  <a:cubicBezTo>
                    <a:pt x="189" y="57"/>
                    <a:pt x="183" y="53"/>
                    <a:pt x="182" y="59"/>
                  </a:cubicBezTo>
                  <a:cubicBezTo>
                    <a:pt x="182" y="61"/>
                    <a:pt x="184" y="62"/>
                    <a:pt x="184" y="63"/>
                  </a:cubicBezTo>
                  <a:cubicBezTo>
                    <a:pt x="184" y="65"/>
                    <a:pt x="181" y="65"/>
                    <a:pt x="180" y="66"/>
                  </a:cubicBezTo>
                  <a:cubicBezTo>
                    <a:pt x="177" y="69"/>
                    <a:pt x="176" y="72"/>
                    <a:pt x="172" y="72"/>
                  </a:cubicBezTo>
                  <a:cubicBezTo>
                    <a:pt x="167" y="72"/>
                    <a:pt x="162" y="72"/>
                    <a:pt x="157" y="73"/>
                  </a:cubicBezTo>
                  <a:cubicBezTo>
                    <a:pt x="155" y="74"/>
                    <a:pt x="151" y="78"/>
                    <a:pt x="150" y="77"/>
                  </a:cubicBezTo>
                  <a:cubicBezTo>
                    <a:pt x="148" y="77"/>
                    <a:pt x="147" y="75"/>
                    <a:pt x="146" y="75"/>
                  </a:cubicBezTo>
                  <a:cubicBezTo>
                    <a:pt x="144" y="75"/>
                    <a:pt x="143" y="75"/>
                    <a:pt x="141" y="75"/>
                  </a:cubicBezTo>
                  <a:cubicBezTo>
                    <a:pt x="139" y="74"/>
                    <a:pt x="137" y="74"/>
                    <a:pt x="135" y="72"/>
                  </a:cubicBezTo>
                  <a:cubicBezTo>
                    <a:pt x="133" y="71"/>
                    <a:pt x="132" y="71"/>
                    <a:pt x="131" y="70"/>
                  </a:cubicBezTo>
                  <a:cubicBezTo>
                    <a:pt x="127" y="70"/>
                    <a:pt x="125" y="70"/>
                    <a:pt x="121" y="70"/>
                  </a:cubicBezTo>
                  <a:cubicBezTo>
                    <a:pt x="118" y="70"/>
                    <a:pt x="113" y="71"/>
                    <a:pt x="109" y="70"/>
                  </a:cubicBezTo>
                  <a:cubicBezTo>
                    <a:pt x="108" y="70"/>
                    <a:pt x="107" y="68"/>
                    <a:pt x="107" y="67"/>
                  </a:cubicBezTo>
                  <a:cubicBezTo>
                    <a:pt x="105" y="65"/>
                    <a:pt x="104" y="63"/>
                    <a:pt x="102" y="61"/>
                  </a:cubicBezTo>
                  <a:cubicBezTo>
                    <a:pt x="99" y="59"/>
                    <a:pt x="97" y="56"/>
                    <a:pt x="94" y="56"/>
                  </a:cubicBezTo>
                  <a:cubicBezTo>
                    <a:pt x="92" y="56"/>
                    <a:pt x="81" y="56"/>
                    <a:pt x="83" y="52"/>
                  </a:cubicBezTo>
                  <a:cubicBezTo>
                    <a:pt x="85" y="48"/>
                    <a:pt x="84" y="41"/>
                    <a:pt x="79" y="38"/>
                  </a:cubicBezTo>
                  <a:cubicBezTo>
                    <a:pt x="75" y="35"/>
                    <a:pt x="70" y="35"/>
                    <a:pt x="69" y="29"/>
                  </a:cubicBezTo>
                  <a:cubicBezTo>
                    <a:pt x="68" y="30"/>
                    <a:pt x="67" y="29"/>
                    <a:pt x="66" y="30"/>
                  </a:cubicBezTo>
                  <a:cubicBezTo>
                    <a:pt x="65" y="31"/>
                    <a:pt x="65" y="31"/>
                    <a:pt x="65" y="32"/>
                  </a:cubicBezTo>
                  <a:cubicBezTo>
                    <a:pt x="63" y="35"/>
                    <a:pt x="60" y="34"/>
                    <a:pt x="59" y="37"/>
                  </a:cubicBezTo>
                  <a:cubicBezTo>
                    <a:pt x="59" y="39"/>
                    <a:pt x="61" y="41"/>
                    <a:pt x="60" y="42"/>
                  </a:cubicBezTo>
                  <a:cubicBezTo>
                    <a:pt x="59" y="43"/>
                    <a:pt x="57" y="44"/>
                    <a:pt x="56" y="44"/>
                  </a:cubicBezTo>
                  <a:cubicBezTo>
                    <a:pt x="55" y="45"/>
                    <a:pt x="54" y="43"/>
                    <a:pt x="53" y="44"/>
                  </a:cubicBezTo>
                  <a:cubicBezTo>
                    <a:pt x="51" y="44"/>
                    <a:pt x="50" y="43"/>
                    <a:pt x="48" y="42"/>
                  </a:cubicBezTo>
                  <a:cubicBezTo>
                    <a:pt x="47" y="41"/>
                    <a:pt x="46" y="46"/>
                    <a:pt x="45" y="47"/>
                  </a:cubicBezTo>
                  <a:cubicBezTo>
                    <a:pt x="45" y="48"/>
                    <a:pt x="44" y="50"/>
                    <a:pt x="44" y="51"/>
                  </a:cubicBezTo>
                  <a:cubicBezTo>
                    <a:pt x="44" y="53"/>
                    <a:pt x="45" y="53"/>
                    <a:pt x="45" y="54"/>
                  </a:cubicBezTo>
                  <a:cubicBezTo>
                    <a:pt x="45" y="56"/>
                    <a:pt x="39" y="54"/>
                    <a:pt x="39" y="54"/>
                  </a:cubicBezTo>
                  <a:cubicBezTo>
                    <a:pt x="37" y="55"/>
                    <a:pt x="33" y="55"/>
                    <a:pt x="32" y="56"/>
                  </a:cubicBezTo>
                  <a:cubicBezTo>
                    <a:pt x="33" y="55"/>
                    <a:pt x="34" y="62"/>
                    <a:pt x="34" y="63"/>
                  </a:cubicBezTo>
                  <a:cubicBezTo>
                    <a:pt x="35" y="64"/>
                    <a:pt x="36" y="65"/>
                    <a:pt x="37" y="66"/>
                  </a:cubicBezTo>
                  <a:cubicBezTo>
                    <a:pt x="37" y="67"/>
                    <a:pt x="34" y="69"/>
                    <a:pt x="33" y="70"/>
                  </a:cubicBezTo>
                  <a:cubicBezTo>
                    <a:pt x="32" y="71"/>
                    <a:pt x="33" y="74"/>
                    <a:pt x="32" y="74"/>
                  </a:cubicBezTo>
                  <a:cubicBezTo>
                    <a:pt x="31" y="75"/>
                    <a:pt x="29" y="75"/>
                    <a:pt x="28" y="76"/>
                  </a:cubicBezTo>
                  <a:cubicBezTo>
                    <a:pt x="26" y="77"/>
                    <a:pt x="25" y="78"/>
                    <a:pt x="24" y="79"/>
                  </a:cubicBezTo>
                  <a:cubicBezTo>
                    <a:pt x="22" y="79"/>
                    <a:pt x="21" y="79"/>
                    <a:pt x="19" y="80"/>
                  </a:cubicBezTo>
                  <a:cubicBezTo>
                    <a:pt x="17" y="80"/>
                    <a:pt x="16" y="81"/>
                    <a:pt x="15" y="83"/>
                  </a:cubicBezTo>
                  <a:cubicBezTo>
                    <a:pt x="15" y="83"/>
                    <a:pt x="11" y="84"/>
                    <a:pt x="11" y="84"/>
                  </a:cubicBezTo>
                  <a:cubicBezTo>
                    <a:pt x="11" y="84"/>
                    <a:pt x="11" y="83"/>
                    <a:pt x="11" y="83"/>
                  </a:cubicBezTo>
                  <a:cubicBezTo>
                    <a:pt x="10" y="83"/>
                    <a:pt x="9" y="83"/>
                    <a:pt x="7" y="83"/>
                  </a:cubicBezTo>
                  <a:cubicBezTo>
                    <a:pt x="6" y="83"/>
                    <a:pt x="3" y="85"/>
                    <a:pt x="3" y="86"/>
                  </a:cubicBezTo>
                  <a:cubicBezTo>
                    <a:pt x="2" y="88"/>
                    <a:pt x="1" y="90"/>
                    <a:pt x="1" y="91"/>
                  </a:cubicBezTo>
                  <a:cubicBezTo>
                    <a:pt x="0" y="93"/>
                    <a:pt x="3" y="95"/>
                    <a:pt x="4" y="95"/>
                  </a:cubicBezTo>
                  <a:cubicBezTo>
                    <a:pt x="7" y="95"/>
                    <a:pt x="6" y="95"/>
                    <a:pt x="7" y="98"/>
                  </a:cubicBezTo>
                  <a:cubicBezTo>
                    <a:pt x="7" y="99"/>
                    <a:pt x="8" y="99"/>
                    <a:pt x="8" y="101"/>
                  </a:cubicBezTo>
                  <a:cubicBezTo>
                    <a:pt x="8" y="101"/>
                    <a:pt x="7" y="103"/>
                    <a:pt x="7" y="103"/>
                  </a:cubicBezTo>
                  <a:cubicBezTo>
                    <a:pt x="9" y="104"/>
                    <a:pt x="10" y="104"/>
                    <a:pt x="11" y="105"/>
                  </a:cubicBezTo>
                  <a:cubicBezTo>
                    <a:pt x="13" y="107"/>
                    <a:pt x="12" y="109"/>
                    <a:pt x="14" y="110"/>
                  </a:cubicBezTo>
                  <a:cubicBezTo>
                    <a:pt x="16" y="111"/>
                    <a:pt x="18" y="112"/>
                    <a:pt x="20" y="113"/>
                  </a:cubicBezTo>
                  <a:cubicBezTo>
                    <a:pt x="21" y="113"/>
                    <a:pt x="22" y="112"/>
                    <a:pt x="23" y="111"/>
                  </a:cubicBezTo>
                  <a:cubicBezTo>
                    <a:pt x="26" y="109"/>
                    <a:pt x="31" y="110"/>
                    <a:pt x="33" y="113"/>
                  </a:cubicBezTo>
                  <a:cubicBezTo>
                    <a:pt x="34" y="115"/>
                    <a:pt x="32" y="116"/>
                    <a:pt x="31" y="117"/>
                  </a:cubicBezTo>
                  <a:cubicBezTo>
                    <a:pt x="30" y="118"/>
                    <a:pt x="30" y="118"/>
                    <a:pt x="30" y="119"/>
                  </a:cubicBezTo>
                  <a:cubicBezTo>
                    <a:pt x="29" y="121"/>
                    <a:pt x="28" y="121"/>
                    <a:pt x="27" y="121"/>
                  </a:cubicBezTo>
                  <a:cubicBezTo>
                    <a:pt x="24" y="123"/>
                    <a:pt x="32" y="126"/>
                    <a:pt x="29" y="128"/>
                  </a:cubicBezTo>
                  <a:cubicBezTo>
                    <a:pt x="28" y="130"/>
                    <a:pt x="27" y="129"/>
                    <a:pt x="25" y="129"/>
                  </a:cubicBezTo>
                  <a:cubicBezTo>
                    <a:pt x="21" y="128"/>
                    <a:pt x="26" y="132"/>
                    <a:pt x="26" y="132"/>
                  </a:cubicBezTo>
                  <a:cubicBezTo>
                    <a:pt x="26" y="134"/>
                    <a:pt x="25" y="135"/>
                    <a:pt x="27" y="135"/>
                  </a:cubicBezTo>
                  <a:cubicBezTo>
                    <a:pt x="29" y="136"/>
                    <a:pt x="29" y="137"/>
                    <a:pt x="31" y="138"/>
                  </a:cubicBezTo>
                  <a:cubicBezTo>
                    <a:pt x="33" y="138"/>
                    <a:pt x="34" y="140"/>
                    <a:pt x="36" y="141"/>
                  </a:cubicBezTo>
                  <a:cubicBezTo>
                    <a:pt x="36" y="141"/>
                    <a:pt x="37" y="142"/>
                    <a:pt x="38" y="142"/>
                  </a:cubicBezTo>
                  <a:cubicBezTo>
                    <a:pt x="39" y="142"/>
                    <a:pt x="38" y="140"/>
                    <a:pt x="40" y="140"/>
                  </a:cubicBezTo>
                  <a:cubicBezTo>
                    <a:pt x="44" y="140"/>
                    <a:pt x="46" y="147"/>
                    <a:pt x="50" y="147"/>
                  </a:cubicBezTo>
                  <a:cubicBezTo>
                    <a:pt x="52" y="147"/>
                    <a:pt x="52" y="150"/>
                    <a:pt x="54" y="150"/>
                  </a:cubicBezTo>
                  <a:cubicBezTo>
                    <a:pt x="56" y="151"/>
                    <a:pt x="57" y="153"/>
                    <a:pt x="58" y="153"/>
                  </a:cubicBezTo>
                  <a:cubicBezTo>
                    <a:pt x="60" y="151"/>
                    <a:pt x="60" y="154"/>
                    <a:pt x="62" y="154"/>
                  </a:cubicBezTo>
                  <a:cubicBezTo>
                    <a:pt x="63" y="154"/>
                    <a:pt x="63" y="153"/>
                    <a:pt x="64" y="153"/>
                  </a:cubicBezTo>
                  <a:cubicBezTo>
                    <a:pt x="65" y="153"/>
                    <a:pt x="65" y="154"/>
                    <a:pt x="66" y="155"/>
                  </a:cubicBezTo>
                  <a:cubicBezTo>
                    <a:pt x="68" y="155"/>
                    <a:pt x="70" y="155"/>
                    <a:pt x="72" y="154"/>
                  </a:cubicBezTo>
                  <a:cubicBezTo>
                    <a:pt x="75" y="153"/>
                    <a:pt x="73" y="155"/>
                    <a:pt x="74" y="156"/>
                  </a:cubicBezTo>
                  <a:cubicBezTo>
                    <a:pt x="74" y="156"/>
                    <a:pt x="76" y="153"/>
                    <a:pt x="77" y="153"/>
                  </a:cubicBezTo>
                  <a:cubicBezTo>
                    <a:pt x="78" y="152"/>
                    <a:pt x="80" y="152"/>
                    <a:pt x="81" y="153"/>
                  </a:cubicBezTo>
                  <a:cubicBezTo>
                    <a:pt x="83" y="155"/>
                    <a:pt x="85" y="153"/>
                    <a:pt x="87" y="154"/>
                  </a:cubicBezTo>
                  <a:cubicBezTo>
                    <a:pt x="89" y="155"/>
                    <a:pt x="91" y="153"/>
                    <a:pt x="92" y="151"/>
                  </a:cubicBezTo>
                  <a:cubicBezTo>
                    <a:pt x="93" y="151"/>
                    <a:pt x="93" y="150"/>
                    <a:pt x="94" y="150"/>
                  </a:cubicBezTo>
                  <a:cubicBezTo>
                    <a:pt x="95" y="149"/>
                    <a:pt x="96" y="150"/>
                    <a:pt x="97" y="149"/>
                  </a:cubicBezTo>
                  <a:cubicBezTo>
                    <a:pt x="98" y="148"/>
                    <a:pt x="99" y="146"/>
                    <a:pt x="101" y="147"/>
                  </a:cubicBezTo>
                  <a:cubicBezTo>
                    <a:pt x="103" y="148"/>
                    <a:pt x="103" y="148"/>
                    <a:pt x="106" y="146"/>
                  </a:cubicBezTo>
                  <a:cubicBezTo>
                    <a:pt x="107" y="145"/>
                    <a:pt x="109" y="148"/>
                    <a:pt x="109" y="149"/>
                  </a:cubicBezTo>
                  <a:cubicBezTo>
                    <a:pt x="108" y="151"/>
                    <a:pt x="106" y="152"/>
                    <a:pt x="108" y="152"/>
                  </a:cubicBezTo>
                  <a:cubicBezTo>
                    <a:pt x="111" y="152"/>
                    <a:pt x="111" y="152"/>
                    <a:pt x="114" y="151"/>
                  </a:cubicBezTo>
                  <a:cubicBezTo>
                    <a:pt x="115" y="151"/>
                    <a:pt x="116" y="154"/>
                    <a:pt x="116" y="155"/>
                  </a:cubicBezTo>
                  <a:cubicBezTo>
                    <a:pt x="116" y="155"/>
                    <a:pt x="116" y="157"/>
                    <a:pt x="117" y="156"/>
                  </a:cubicBezTo>
                  <a:cubicBezTo>
                    <a:pt x="117" y="156"/>
                    <a:pt x="119" y="156"/>
                    <a:pt x="119" y="157"/>
                  </a:cubicBezTo>
                  <a:cubicBezTo>
                    <a:pt x="119" y="158"/>
                    <a:pt x="117" y="159"/>
                    <a:pt x="118" y="160"/>
                  </a:cubicBezTo>
                  <a:cubicBezTo>
                    <a:pt x="119" y="162"/>
                    <a:pt x="118" y="165"/>
                    <a:pt x="117" y="166"/>
                  </a:cubicBezTo>
                  <a:cubicBezTo>
                    <a:pt x="116" y="168"/>
                    <a:pt x="114" y="169"/>
                    <a:pt x="113" y="170"/>
                  </a:cubicBezTo>
                  <a:cubicBezTo>
                    <a:pt x="113" y="171"/>
                    <a:pt x="113" y="176"/>
                    <a:pt x="112" y="175"/>
                  </a:cubicBezTo>
                  <a:cubicBezTo>
                    <a:pt x="113" y="176"/>
                    <a:pt x="119" y="173"/>
                    <a:pt x="120" y="175"/>
                  </a:cubicBezTo>
                  <a:cubicBezTo>
                    <a:pt x="120" y="175"/>
                    <a:pt x="118" y="176"/>
                    <a:pt x="119" y="178"/>
                  </a:cubicBezTo>
                  <a:cubicBezTo>
                    <a:pt x="120" y="180"/>
                    <a:pt x="123" y="180"/>
                    <a:pt x="122" y="181"/>
                  </a:cubicBezTo>
                  <a:cubicBezTo>
                    <a:pt x="122" y="182"/>
                    <a:pt x="121" y="184"/>
                    <a:pt x="121" y="185"/>
                  </a:cubicBezTo>
                  <a:cubicBezTo>
                    <a:pt x="122" y="186"/>
                    <a:pt x="125" y="185"/>
                    <a:pt x="125" y="186"/>
                  </a:cubicBezTo>
                  <a:cubicBezTo>
                    <a:pt x="125" y="186"/>
                    <a:pt x="125" y="187"/>
                    <a:pt x="125" y="187"/>
                  </a:cubicBezTo>
                  <a:cubicBezTo>
                    <a:pt x="125" y="189"/>
                    <a:pt x="126" y="188"/>
                    <a:pt x="127" y="188"/>
                  </a:cubicBezTo>
                  <a:cubicBezTo>
                    <a:pt x="128" y="188"/>
                    <a:pt x="129" y="187"/>
                    <a:pt x="130" y="188"/>
                  </a:cubicBezTo>
                  <a:cubicBezTo>
                    <a:pt x="131" y="188"/>
                    <a:pt x="132" y="189"/>
                    <a:pt x="133" y="190"/>
                  </a:cubicBezTo>
                  <a:cubicBezTo>
                    <a:pt x="135" y="191"/>
                    <a:pt x="134" y="187"/>
                    <a:pt x="134" y="186"/>
                  </a:cubicBezTo>
                  <a:cubicBezTo>
                    <a:pt x="132" y="182"/>
                    <a:pt x="134" y="184"/>
                    <a:pt x="136" y="182"/>
                  </a:cubicBezTo>
                  <a:cubicBezTo>
                    <a:pt x="138" y="181"/>
                    <a:pt x="137" y="182"/>
                    <a:pt x="139" y="183"/>
                  </a:cubicBezTo>
                  <a:cubicBezTo>
                    <a:pt x="139" y="183"/>
                    <a:pt x="141" y="182"/>
                    <a:pt x="141" y="182"/>
                  </a:cubicBezTo>
                  <a:cubicBezTo>
                    <a:pt x="141" y="183"/>
                    <a:pt x="143" y="181"/>
                    <a:pt x="143" y="182"/>
                  </a:cubicBezTo>
                  <a:cubicBezTo>
                    <a:pt x="144" y="183"/>
                    <a:pt x="144" y="184"/>
                    <a:pt x="146" y="182"/>
                  </a:cubicBezTo>
                  <a:cubicBezTo>
                    <a:pt x="147" y="181"/>
                    <a:pt x="147" y="182"/>
                    <a:pt x="148" y="181"/>
                  </a:cubicBezTo>
                  <a:cubicBezTo>
                    <a:pt x="149" y="180"/>
                    <a:pt x="149" y="178"/>
                    <a:pt x="151" y="178"/>
                  </a:cubicBezTo>
                  <a:cubicBezTo>
                    <a:pt x="152" y="178"/>
                    <a:pt x="153" y="180"/>
                    <a:pt x="155" y="180"/>
                  </a:cubicBezTo>
                  <a:cubicBezTo>
                    <a:pt x="155" y="180"/>
                    <a:pt x="159" y="181"/>
                    <a:pt x="159" y="181"/>
                  </a:cubicBezTo>
                  <a:cubicBezTo>
                    <a:pt x="159" y="182"/>
                    <a:pt x="157" y="183"/>
                    <a:pt x="157" y="184"/>
                  </a:cubicBezTo>
                  <a:cubicBezTo>
                    <a:pt x="158" y="185"/>
                    <a:pt x="160" y="186"/>
                    <a:pt x="161" y="187"/>
                  </a:cubicBezTo>
                  <a:cubicBezTo>
                    <a:pt x="163" y="188"/>
                    <a:pt x="167" y="189"/>
                    <a:pt x="168" y="186"/>
                  </a:cubicBezTo>
                  <a:cubicBezTo>
                    <a:pt x="168" y="186"/>
                    <a:pt x="170" y="188"/>
                    <a:pt x="170" y="188"/>
                  </a:cubicBezTo>
                  <a:cubicBezTo>
                    <a:pt x="171" y="189"/>
                    <a:pt x="172" y="187"/>
                    <a:pt x="174" y="188"/>
                  </a:cubicBezTo>
                  <a:cubicBezTo>
                    <a:pt x="175" y="189"/>
                    <a:pt x="173" y="190"/>
                    <a:pt x="173" y="191"/>
                  </a:cubicBezTo>
                  <a:cubicBezTo>
                    <a:pt x="173" y="192"/>
                    <a:pt x="175" y="194"/>
                    <a:pt x="175" y="195"/>
                  </a:cubicBezTo>
                  <a:cubicBezTo>
                    <a:pt x="176" y="195"/>
                    <a:pt x="177" y="194"/>
                    <a:pt x="178" y="194"/>
                  </a:cubicBezTo>
                  <a:cubicBezTo>
                    <a:pt x="178" y="193"/>
                    <a:pt x="175" y="192"/>
                    <a:pt x="176" y="191"/>
                  </a:cubicBezTo>
                  <a:cubicBezTo>
                    <a:pt x="178" y="188"/>
                    <a:pt x="180" y="188"/>
                    <a:pt x="183" y="187"/>
                  </a:cubicBezTo>
                  <a:cubicBezTo>
                    <a:pt x="185" y="186"/>
                    <a:pt x="187" y="186"/>
                    <a:pt x="189" y="186"/>
                  </a:cubicBezTo>
                  <a:cubicBezTo>
                    <a:pt x="190" y="186"/>
                    <a:pt x="190" y="184"/>
                    <a:pt x="191" y="184"/>
                  </a:cubicBezTo>
                  <a:cubicBezTo>
                    <a:pt x="193" y="184"/>
                    <a:pt x="192" y="183"/>
                    <a:pt x="192" y="182"/>
                  </a:cubicBezTo>
                  <a:cubicBezTo>
                    <a:pt x="192" y="183"/>
                    <a:pt x="196" y="182"/>
                    <a:pt x="196" y="182"/>
                  </a:cubicBezTo>
                  <a:cubicBezTo>
                    <a:pt x="198" y="181"/>
                    <a:pt x="200" y="182"/>
                    <a:pt x="202" y="182"/>
                  </a:cubicBezTo>
                  <a:cubicBezTo>
                    <a:pt x="204" y="182"/>
                    <a:pt x="205" y="181"/>
                    <a:pt x="207" y="180"/>
                  </a:cubicBezTo>
                  <a:cubicBezTo>
                    <a:pt x="208" y="180"/>
                    <a:pt x="208" y="177"/>
                    <a:pt x="209" y="177"/>
                  </a:cubicBezTo>
                  <a:cubicBezTo>
                    <a:pt x="211" y="177"/>
                    <a:pt x="212" y="176"/>
                    <a:pt x="213" y="175"/>
                  </a:cubicBezTo>
                  <a:cubicBezTo>
                    <a:pt x="214" y="175"/>
                    <a:pt x="215" y="174"/>
                    <a:pt x="215" y="173"/>
                  </a:cubicBezTo>
                  <a:cubicBezTo>
                    <a:pt x="214" y="173"/>
                    <a:pt x="218" y="172"/>
                    <a:pt x="218" y="172"/>
                  </a:cubicBezTo>
                  <a:cubicBezTo>
                    <a:pt x="219" y="171"/>
                    <a:pt x="220" y="169"/>
                    <a:pt x="221" y="168"/>
                  </a:cubicBezTo>
                  <a:cubicBezTo>
                    <a:pt x="222" y="167"/>
                    <a:pt x="222" y="167"/>
                    <a:pt x="222" y="166"/>
                  </a:cubicBezTo>
                  <a:cubicBezTo>
                    <a:pt x="223" y="164"/>
                    <a:pt x="221" y="165"/>
                    <a:pt x="221" y="164"/>
                  </a:cubicBezTo>
                  <a:cubicBezTo>
                    <a:pt x="221" y="164"/>
                    <a:pt x="226" y="164"/>
                    <a:pt x="223" y="162"/>
                  </a:cubicBezTo>
                  <a:cubicBezTo>
                    <a:pt x="222" y="161"/>
                    <a:pt x="223" y="161"/>
                    <a:pt x="224" y="161"/>
                  </a:cubicBezTo>
                  <a:cubicBezTo>
                    <a:pt x="225" y="161"/>
                    <a:pt x="225" y="160"/>
                    <a:pt x="226" y="159"/>
                  </a:cubicBezTo>
                  <a:cubicBezTo>
                    <a:pt x="227" y="158"/>
                    <a:pt x="227" y="157"/>
                    <a:pt x="228" y="156"/>
                  </a:cubicBezTo>
                  <a:cubicBezTo>
                    <a:pt x="228" y="156"/>
                    <a:pt x="228" y="154"/>
                    <a:pt x="228" y="154"/>
                  </a:cubicBezTo>
                  <a:cubicBezTo>
                    <a:pt x="229" y="153"/>
                    <a:pt x="230" y="153"/>
                    <a:pt x="231" y="152"/>
                  </a:cubicBezTo>
                  <a:cubicBezTo>
                    <a:pt x="232" y="151"/>
                    <a:pt x="231" y="150"/>
                    <a:pt x="231" y="150"/>
                  </a:cubicBezTo>
                  <a:cubicBezTo>
                    <a:pt x="231" y="149"/>
                    <a:pt x="232" y="149"/>
                    <a:pt x="232" y="149"/>
                  </a:cubicBezTo>
                  <a:cubicBezTo>
                    <a:pt x="233" y="149"/>
                    <a:pt x="232" y="147"/>
                    <a:pt x="232" y="147"/>
                  </a:cubicBezTo>
                  <a:cubicBezTo>
                    <a:pt x="232" y="147"/>
                    <a:pt x="234" y="148"/>
                    <a:pt x="234" y="147"/>
                  </a:cubicBezTo>
                  <a:cubicBezTo>
                    <a:pt x="236" y="146"/>
                    <a:pt x="234" y="146"/>
                    <a:pt x="233" y="145"/>
                  </a:cubicBezTo>
                  <a:cubicBezTo>
                    <a:pt x="233" y="145"/>
                    <a:pt x="236" y="143"/>
                    <a:pt x="236" y="143"/>
                  </a:cubicBezTo>
                  <a:cubicBezTo>
                    <a:pt x="235" y="145"/>
                    <a:pt x="232" y="142"/>
                    <a:pt x="231" y="141"/>
                  </a:cubicBezTo>
                  <a:cubicBezTo>
                    <a:pt x="231" y="141"/>
                    <a:pt x="230" y="142"/>
                    <a:pt x="229" y="142"/>
                  </a:cubicBezTo>
                  <a:cubicBezTo>
                    <a:pt x="228" y="143"/>
                    <a:pt x="227" y="141"/>
                    <a:pt x="226" y="142"/>
                  </a:cubicBezTo>
                  <a:cubicBezTo>
                    <a:pt x="228" y="141"/>
                    <a:pt x="230" y="140"/>
                    <a:pt x="231" y="139"/>
                  </a:cubicBezTo>
                  <a:cubicBezTo>
                    <a:pt x="232" y="138"/>
                    <a:pt x="235" y="138"/>
                    <a:pt x="233" y="136"/>
                  </a:cubicBezTo>
                  <a:cubicBezTo>
                    <a:pt x="231" y="135"/>
                    <a:pt x="230" y="134"/>
                    <a:pt x="228" y="132"/>
                  </a:cubicBezTo>
                  <a:cubicBezTo>
                    <a:pt x="228" y="131"/>
                    <a:pt x="223" y="133"/>
                    <a:pt x="223" y="130"/>
                  </a:cubicBezTo>
                  <a:cubicBezTo>
                    <a:pt x="223" y="132"/>
                    <a:pt x="228" y="132"/>
                    <a:pt x="229" y="132"/>
                  </a:cubicBezTo>
                  <a:cubicBezTo>
                    <a:pt x="230" y="132"/>
                    <a:pt x="233" y="135"/>
                    <a:pt x="234" y="133"/>
                  </a:cubicBezTo>
                  <a:cubicBezTo>
                    <a:pt x="235" y="131"/>
                    <a:pt x="229" y="129"/>
                    <a:pt x="229" y="127"/>
                  </a:cubicBezTo>
                  <a:cubicBezTo>
                    <a:pt x="228" y="125"/>
                    <a:pt x="228" y="121"/>
                    <a:pt x="226" y="120"/>
                  </a:cubicBezTo>
                  <a:cubicBezTo>
                    <a:pt x="225" y="118"/>
                    <a:pt x="219" y="118"/>
                    <a:pt x="221" y="115"/>
                  </a:cubicBezTo>
                  <a:cubicBezTo>
                    <a:pt x="222" y="113"/>
                    <a:pt x="223" y="112"/>
                    <a:pt x="224" y="111"/>
                  </a:cubicBezTo>
                  <a:cubicBezTo>
                    <a:pt x="226" y="109"/>
                    <a:pt x="224" y="110"/>
                    <a:pt x="225" y="109"/>
                  </a:cubicBezTo>
                  <a:cubicBezTo>
                    <a:pt x="225" y="108"/>
                    <a:pt x="228" y="109"/>
                    <a:pt x="228" y="109"/>
                  </a:cubicBezTo>
                  <a:cubicBezTo>
                    <a:pt x="229" y="108"/>
                    <a:pt x="227" y="107"/>
                    <a:pt x="229" y="106"/>
                  </a:cubicBezTo>
                  <a:cubicBezTo>
                    <a:pt x="231" y="106"/>
                    <a:pt x="232" y="105"/>
                    <a:pt x="233" y="104"/>
                  </a:cubicBezTo>
                  <a:cubicBezTo>
                    <a:pt x="234" y="104"/>
                    <a:pt x="235" y="104"/>
                    <a:pt x="235" y="104"/>
                  </a:cubicBezTo>
                  <a:cubicBezTo>
                    <a:pt x="236" y="104"/>
                    <a:pt x="235" y="105"/>
                    <a:pt x="236" y="105"/>
                  </a:cubicBezTo>
                  <a:cubicBezTo>
                    <a:pt x="237" y="106"/>
                    <a:pt x="238" y="103"/>
                    <a:pt x="238" y="102"/>
                  </a:cubicBezTo>
                  <a:cubicBezTo>
                    <a:pt x="236" y="100"/>
                    <a:pt x="234" y="101"/>
                    <a:pt x="233" y="101"/>
                  </a:cubicBezTo>
                  <a:cubicBezTo>
                    <a:pt x="231" y="101"/>
                    <a:pt x="230" y="99"/>
                    <a:pt x="228" y="100"/>
                  </a:cubicBezTo>
                  <a:cubicBezTo>
                    <a:pt x="227" y="100"/>
                    <a:pt x="226" y="102"/>
                    <a:pt x="224" y="102"/>
                  </a:cubicBezTo>
                  <a:cubicBezTo>
                    <a:pt x="223" y="103"/>
                    <a:pt x="221" y="103"/>
                    <a:pt x="220" y="102"/>
                  </a:cubicBezTo>
                  <a:cubicBezTo>
                    <a:pt x="219" y="101"/>
                    <a:pt x="221" y="99"/>
                    <a:pt x="220" y="98"/>
                  </a:cubicBezTo>
                  <a:cubicBezTo>
                    <a:pt x="218" y="97"/>
                    <a:pt x="210" y="97"/>
                    <a:pt x="213" y="92"/>
                  </a:cubicBezTo>
                  <a:cubicBezTo>
                    <a:pt x="214" y="91"/>
                    <a:pt x="215" y="92"/>
                    <a:pt x="217" y="92"/>
                  </a:cubicBezTo>
                  <a:cubicBezTo>
                    <a:pt x="218" y="92"/>
                    <a:pt x="220" y="91"/>
                    <a:pt x="221" y="90"/>
                  </a:cubicBezTo>
                  <a:cubicBezTo>
                    <a:pt x="223" y="87"/>
                    <a:pt x="226" y="85"/>
                    <a:pt x="229" y="83"/>
                  </a:cubicBezTo>
                  <a:cubicBezTo>
                    <a:pt x="230" y="81"/>
                    <a:pt x="231" y="81"/>
                    <a:pt x="233" y="81"/>
                  </a:cubicBezTo>
                  <a:cubicBezTo>
                    <a:pt x="233" y="82"/>
                    <a:pt x="236" y="82"/>
                    <a:pt x="236" y="83"/>
                  </a:cubicBezTo>
                  <a:cubicBezTo>
                    <a:pt x="235" y="84"/>
                    <a:pt x="235" y="86"/>
                    <a:pt x="234" y="87"/>
                  </a:cubicBezTo>
                  <a:cubicBezTo>
                    <a:pt x="233" y="87"/>
                    <a:pt x="231" y="88"/>
                    <a:pt x="231" y="89"/>
                  </a:cubicBezTo>
                  <a:cubicBezTo>
                    <a:pt x="231" y="90"/>
                    <a:pt x="234" y="90"/>
                    <a:pt x="234" y="90"/>
                  </a:cubicBezTo>
                  <a:cubicBezTo>
                    <a:pt x="234" y="90"/>
                    <a:pt x="230" y="93"/>
                    <a:pt x="231" y="93"/>
                  </a:cubicBezTo>
                  <a:cubicBezTo>
                    <a:pt x="232" y="94"/>
                    <a:pt x="237" y="89"/>
                    <a:pt x="238" y="89"/>
                  </a:cubicBezTo>
                  <a:cubicBezTo>
                    <a:pt x="240" y="88"/>
                    <a:pt x="242" y="87"/>
                    <a:pt x="244" y="87"/>
                  </a:cubicBezTo>
                  <a:cubicBezTo>
                    <a:pt x="246" y="87"/>
                    <a:pt x="246" y="87"/>
                    <a:pt x="247" y="85"/>
                  </a:cubicBezTo>
                  <a:cubicBezTo>
                    <a:pt x="249" y="84"/>
                    <a:pt x="252" y="83"/>
                    <a:pt x="254" y="81"/>
                  </a:cubicBezTo>
                  <a:cubicBezTo>
                    <a:pt x="255" y="80"/>
                    <a:pt x="257" y="77"/>
                    <a:pt x="259" y="77"/>
                  </a:cubicBezTo>
                  <a:cubicBezTo>
                    <a:pt x="260" y="76"/>
                    <a:pt x="266" y="80"/>
                    <a:pt x="266" y="77"/>
                  </a:cubicBezTo>
                  <a:cubicBezTo>
                    <a:pt x="266" y="76"/>
                    <a:pt x="265" y="75"/>
                    <a:pt x="266" y="74"/>
                  </a:cubicBezTo>
                  <a:cubicBezTo>
                    <a:pt x="267" y="74"/>
                    <a:pt x="268" y="74"/>
                    <a:pt x="269" y="74"/>
                  </a:cubicBezTo>
                  <a:cubicBezTo>
                    <a:pt x="271" y="74"/>
                    <a:pt x="270" y="73"/>
                    <a:pt x="271" y="72"/>
                  </a:cubicBezTo>
                  <a:cubicBezTo>
                    <a:pt x="273" y="71"/>
                    <a:pt x="274" y="72"/>
                    <a:pt x="274" y="70"/>
                  </a:cubicBezTo>
                  <a:cubicBezTo>
                    <a:pt x="274" y="67"/>
                    <a:pt x="277" y="70"/>
                    <a:pt x="278" y="71"/>
                  </a:cubicBezTo>
                  <a:cubicBezTo>
                    <a:pt x="278" y="69"/>
                    <a:pt x="281" y="69"/>
                    <a:pt x="281" y="67"/>
                  </a:cubicBezTo>
                  <a:cubicBezTo>
                    <a:pt x="281" y="65"/>
                    <a:pt x="282" y="62"/>
                    <a:pt x="281" y="60"/>
                  </a:cubicBezTo>
                  <a:cubicBezTo>
                    <a:pt x="279" y="57"/>
                    <a:pt x="280" y="58"/>
                    <a:pt x="282" y="56"/>
                  </a:cubicBezTo>
                  <a:cubicBezTo>
                    <a:pt x="284" y="55"/>
                    <a:pt x="285" y="54"/>
                    <a:pt x="287" y="55"/>
                  </a:cubicBezTo>
                  <a:cubicBezTo>
                    <a:pt x="290" y="56"/>
                    <a:pt x="290" y="56"/>
                    <a:pt x="291" y="53"/>
                  </a:cubicBezTo>
                  <a:cubicBezTo>
                    <a:pt x="292" y="51"/>
                    <a:pt x="294" y="50"/>
                    <a:pt x="295" y="47"/>
                  </a:cubicBezTo>
                  <a:cubicBezTo>
                    <a:pt x="295" y="45"/>
                    <a:pt x="296" y="43"/>
                    <a:pt x="298" y="41"/>
                  </a:cubicBezTo>
                  <a:cubicBezTo>
                    <a:pt x="300" y="39"/>
                    <a:pt x="298" y="39"/>
                    <a:pt x="298" y="37"/>
                  </a:cubicBezTo>
                  <a:close/>
                </a:path>
              </a:pathLst>
            </a:custGeom>
            <a:solidFill>
              <a:schemeClr val="accent3"/>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42" name="Freeform 716">
              <a:extLst>
                <a:ext uri="{FF2B5EF4-FFF2-40B4-BE49-F238E27FC236}">
                  <a16:creationId xmlns:a16="http://schemas.microsoft.com/office/drawing/2014/main" id="{CBB6BE03-E53E-5E4E-B751-5AFFE6B83F66}"/>
                </a:ext>
              </a:extLst>
            </p:cNvPr>
            <p:cNvSpPr>
              <a:spLocks/>
            </p:cNvSpPr>
            <p:nvPr/>
          </p:nvSpPr>
          <p:spPr bwMode="auto">
            <a:xfrm>
              <a:off x="15747967" y="6357215"/>
              <a:ext cx="1464969" cy="637107"/>
            </a:xfrm>
            <a:custGeom>
              <a:avLst/>
              <a:gdLst>
                <a:gd name="T0" fmla="*/ 0 w 157"/>
                <a:gd name="T1" fmla="*/ 19 h 68"/>
                <a:gd name="T2" fmla="*/ 7 w 157"/>
                <a:gd name="T3" fmla="*/ 26 h 68"/>
                <a:gd name="T4" fmla="*/ 12 w 157"/>
                <a:gd name="T5" fmla="*/ 29 h 68"/>
                <a:gd name="T6" fmla="*/ 15 w 157"/>
                <a:gd name="T7" fmla="*/ 36 h 68"/>
                <a:gd name="T8" fmla="*/ 15 w 157"/>
                <a:gd name="T9" fmla="*/ 38 h 68"/>
                <a:gd name="T10" fmla="*/ 15 w 157"/>
                <a:gd name="T11" fmla="*/ 40 h 68"/>
                <a:gd name="T12" fmla="*/ 16 w 157"/>
                <a:gd name="T13" fmla="*/ 45 h 68"/>
                <a:gd name="T14" fmla="*/ 28 w 157"/>
                <a:gd name="T15" fmla="*/ 47 h 68"/>
                <a:gd name="T16" fmla="*/ 36 w 157"/>
                <a:gd name="T17" fmla="*/ 54 h 68"/>
                <a:gd name="T18" fmla="*/ 39 w 157"/>
                <a:gd name="T19" fmla="*/ 59 h 68"/>
                <a:gd name="T20" fmla="*/ 44 w 157"/>
                <a:gd name="T21" fmla="*/ 60 h 68"/>
                <a:gd name="T22" fmla="*/ 56 w 157"/>
                <a:gd name="T23" fmla="*/ 60 h 68"/>
                <a:gd name="T24" fmla="*/ 64 w 157"/>
                <a:gd name="T25" fmla="*/ 61 h 68"/>
                <a:gd name="T26" fmla="*/ 69 w 157"/>
                <a:gd name="T27" fmla="*/ 64 h 68"/>
                <a:gd name="T28" fmla="*/ 76 w 157"/>
                <a:gd name="T29" fmla="*/ 66 h 68"/>
                <a:gd name="T30" fmla="*/ 81 w 157"/>
                <a:gd name="T31" fmla="*/ 67 h 68"/>
                <a:gd name="T32" fmla="*/ 93 w 157"/>
                <a:gd name="T33" fmla="*/ 62 h 68"/>
                <a:gd name="T34" fmla="*/ 106 w 157"/>
                <a:gd name="T35" fmla="*/ 61 h 68"/>
                <a:gd name="T36" fmla="*/ 113 w 157"/>
                <a:gd name="T37" fmla="*/ 55 h 68"/>
                <a:gd name="T38" fmla="*/ 114 w 157"/>
                <a:gd name="T39" fmla="*/ 51 h 68"/>
                <a:gd name="T40" fmla="*/ 115 w 157"/>
                <a:gd name="T41" fmla="*/ 47 h 68"/>
                <a:gd name="T42" fmla="*/ 126 w 157"/>
                <a:gd name="T43" fmla="*/ 46 h 68"/>
                <a:gd name="T44" fmla="*/ 130 w 157"/>
                <a:gd name="T45" fmla="*/ 44 h 68"/>
                <a:gd name="T46" fmla="*/ 137 w 157"/>
                <a:gd name="T47" fmla="*/ 42 h 68"/>
                <a:gd name="T48" fmla="*/ 139 w 157"/>
                <a:gd name="T49" fmla="*/ 38 h 68"/>
                <a:gd name="T50" fmla="*/ 143 w 157"/>
                <a:gd name="T51" fmla="*/ 37 h 68"/>
                <a:gd name="T52" fmla="*/ 154 w 157"/>
                <a:gd name="T53" fmla="*/ 36 h 68"/>
                <a:gd name="T54" fmla="*/ 150 w 157"/>
                <a:gd name="T55" fmla="*/ 29 h 68"/>
                <a:gd name="T56" fmla="*/ 145 w 157"/>
                <a:gd name="T57" fmla="*/ 28 h 68"/>
                <a:gd name="T58" fmla="*/ 141 w 157"/>
                <a:gd name="T59" fmla="*/ 29 h 68"/>
                <a:gd name="T60" fmla="*/ 136 w 157"/>
                <a:gd name="T61" fmla="*/ 28 h 68"/>
                <a:gd name="T62" fmla="*/ 134 w 157"/>
                <a:gd name="T63" fmla="*/ 27 h 68"/>
                <a:gd name="T64" fmla="*/ 137 w 157"/>
                <a:gd name="T65" fmla="*/ 19 h 68"/>
                <a:gd name="T66" fmla="*/ 137 w 157"/>
                <a:gd name="T67" fmla="*/ 14 h 68"/>
                <a:gd name="T68" fmla="*/ 131 w 157"/>
                <a:gd name="T69" fmla="*/ 14 h 68"/>
                <a:gd name="T70" fmla="*/ 124 w 157"/>
                <a:gd name="T71" fmla="*/ 15 h 68"/>
                <a:gd name="T72" fmla="*/ 114 w 157"/>
                <a:gd name="T73" fmla="*/ 19 h 68"/>
                <a:gd name="T74" fmla="*/ 103 w 157"/>
                <a:gd name="T75" fmla="*/ 19 h 68"/>
                <a:gd name="T76" fmla="*/ 98 w 157"/>
                <a:gd name="T77" fmla="*/ 17 h 68"/>
                <a:gd name="T78" fmla="*/ 94 w 157"/>
                <a:gd name="T79" fmla="*/ 15 h 68"/>
                <a:gd name="T80" fmla="*/ 83 w 157"/>
                <a:gd name="T81" fmla="*/ 11 h 68"/>
                <a:gd name="T82" fmla="*/ 77 w 157"/>
                <a:gd name="T83" fmla="*/ 13 h 68"/>
                <a:gd name="T84" fmla="*/ 71 w 157"/>
                <a:gd name="T85" fmla="*/ 12 h 68"/>
                <a:gd name="T86" fmla="*/ 68 w 157"/>
                <a:gd name="T87" fmla="*/ 8 h 68"/>
                <a:gd name="T88" fmla="*/ 64 w 157"/>
                <a:gd name="T89" fmla="*/ 5 h 68"/>
                <a:gd name="T90" fmla="*/ 58 w 157"/>
                <a:gd name="T91" fmla="*/ 3 h 68"/>
                <a:gd name="T92" fmla="*/ 52 w 157"/>
                <a:gd name="T93" fmla="*/ 1 h 68"/>
                <a:gd name="T94" fmla="*/ 45 w 157"/>
                <a:gd name="T95" fmla="*/ 7 h 68"/>
                <a:gd name="T96" fmla="*/ 47 w 157"/>
                <a:gd name="T97" fmla="*/ 13 h 68"/>
                <a:gd name="T98" fmla="*/ 41 w 157"/>
                <a:gd name="T99" fmla="*/ 15 h 68"/>
                <a:gd name="T100" fmla="*/ 37 w 157"/>
                <a:gd name="T101" fmla="*/ 14 h 68"/>
                <a:gd name="T102" fmla="*/ 34 w 157"/>
                <a:gd name="T103" fmla="*/ 14 h 68"/>
                <a:gd name="T104" fmla="*/ 28 w 157"/>
                <a:gd name="T105" fmla="*/ 10 h 68"/>
                <a:gd name="T106" fmla="*/ 21 w 157"/>
                <a:gd name="T107" fmla="*/ 9 h 68"/>
                <a:gd name="T108" fmla="*/ 13 w 157"/>
                <a:gd name="T109" fmla="*/ 13 h 68"/>
                <a:gd name="T110" fmla="*/ 7 w 157"/>
                <a:gd name="T111" fmla="*/ 17 h 68"/>
                <a:gd name="T112" fmla="*/ 0 w 157"/>
                <a:gd name="T113" fmla="*/ 19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57" h="68">
                  <a:moveTo>
                    <a:pt x="0" y="19"/>
                  </a:moveTo>
                  <a:cubicBezTo>
                    <a:pt x="1" y="23"/>
                    <a:pt x="3" y="25"/>
                    <a:pt x="7" y="26"/>
                  </a:cubicBezTo>
                  <a:cubicBezTo>
                    <a:pt x="9" y="27"/>
                    <a:pt x="10" y="28"/>
                    <a:pt x="12" y="29"/>
                  </a:cubicBezTo>
                  <a:cubicBezTo>
                    <a:pt x="13" y="31"/>
                    <a:pt x="14" y="34"/>
                    <a:pt x="15" y="36"/>
                  </a:cubicBezTo>
                  <a:cubicBezTo>
                    <a:pt x="16" y="37"/>
                    <a:pt x="15" y="37"/>
                    <a:pt x="15" y="38"/>
                  </a:cubicBezTo>
                  <a:cubicBezTo>
                    <a:pt x="14" y="38"/>
                    <a:pt x="15" y="39"/>
                    <a:pt x="15" y="40"/>
                  </a:cubicBezTo>
                  <a:cubicBezTo>
                    <a:pt x="14" y="43"/>
                    <a:pt x="13" y="43"/>
                    <a:pt x="16" y="45"/>
                  </a:cubicBezTo>
                  <a:cubicBezTo>
                    <a:pt x="20" y="46"/>
                    <a:pt x="24" y="45"/>
                    <a:pt x="28" y="47"/>
                  </a:cubicBezTo>
                  <a:cubicBezTo>
                    <a:pt x="30" y="49"/>
                    <a:pt x="34" y="52"/>
                    <a:pt x="36" y="54"/>
                  </a:cubicBezTo>
                  <a:cubicBezTo>
                    <a:pt x="37" y="55"/>
                    <a:pt x="38" y="57"/>
                    <a:pt x="39" y="59"/>
                  </a:cubicBezTo>
                  <a:cubicBezTo>
                    <a:pt x="40" y="61"/>
                    <a:pt x="43" y="60"/>
                    <a:pt x="44" y="60"/>
                  </a:cubicBezTo>
                  <a:cubicBezTo>
                    <a:pt x="48" y="60"/>
                    <a:pt x="52" y="60"/>
                    <a:pt x="56" y="60"/>
                  </a:cubicBezTo>
                  <a:cubicBezTo>
                    <a:pt x="58" y="60"/>
                    <a:pt x="62" y="60"/>
                    <a:pt x="64" y="61"/>
                  </a:cubicBezTo>
                  <a:cubicBezTo>
                    <a:pt x="66" y="62"/>
                    <a:pt x="67" y="64"/>
                    <a:pt x="69" y="64"/>
                  </a:cubicBezTo>
                  <a:cubicBezTo>
                    <a:pt x="71" y="65"/>
                    <a:pt x="74" y="66"/>
                    <a:pt x="76" y="66"/>
                  </a:cubicBezTo>
                  <a:cubicBezTo>
                    <a:pt x="78" y="65"/>
                    <a:pt x="80" y="68"/>
                    <a:pt x="81" y="67"/>
                  </a:cubicBezTo>
                  <a:cubicBezTo>
                    <a:pt x="85" y="65"/>
                    <a:pt x="88" y="63"/>
                    <a:pt x="93" y="62"/>
                  </a:cubicBezTo>
                  <a:cubicBezTo>
                    <a:pt x="97" y="62"/>
                    <a:pt x="103" y="63"/>
                    <a:pt x="106" y="61"/>
                  </a:cubicBezTo>
                  <a:cubicBezTo>
                    <a:pt x="109" y="59"/>
                    <a:pt x="110" y="56"/>
                    <a:pt x="113" y="55"/>
                  </a:cubicBezTo>
                  <a:cubicBezTo>
                    <a:pt x="116" y="54"/>
                    <a:pt x="116" y="53"/>
                    <a:pt x="114" y="51"/>
                  </a:cubicBezTo>
                  <a:cubicBezTo>
                    <a:pt x="113" y="50"/>
                    <a:pt x="113" y="48"/>
                    <a:pt x="115" y="47"/>
                  </a:cubicBezTo>
                  <a:cubicBezTo>
                    <a:pt x="118" y="44"/>
                    <a:pt x="122" y="50"/>
                    <a:pt x="126" y="46"/>
                  </a:cubicBezTo>
                  <a:cubicBezTo>
                    <a:pt x="127" y="45"/>
                    <a:pt x="128" y="44"/>
                    <a:pt x="130" y="44"/>
                  </a:cubicBezTo>
                  <a:cubicBezTo>
                    <a:pt x="133" y="43"/>
                    <a:pt x="134" y="44"/>
                    <a:pt x="137" y="42"/>
                  </a:cubicBezTo>
                  <a:cubicBezTo>
                    <a:pt x="138" y="41"/>
                    <a:pt x="138" y="38"/>
                    <a:pt x="139" y="38"/>
                  </a:cubicBezTo>
                  <a:cubicBezTo>
                    <a:pt x="141" y="37"/>
                    <a:pt x="142" y="37"/>
                    <a:pt x="143" y="37"/>
                  </a:cubicBezTo>
                  <a:cubicBezTo>
                    <a:pt x="147" y="36"/>
                    <a:pt x="150" y="35"/>
                    <a:pt x="154" y="36"/>
                  </a:cubicBezTo>
                  <a:cubicBezTo>
                    <a:pt x="157" y="36"/>
                    <a:pt x="151" y="29"/>
                    <a:pt x="150" y="29"/>
                  </a:cubicBezTo>
                  <a:cubicBezTo>
                    <a:pt x="149" y="28"/>
                    <a:pt x="147" y="27"/>
                    <a:pt x="145" y="28"/>
                  </a:cubicBezTo>
                  <a:cubicBezTo>
                    <a:pt x="143" y="28"/>
                    <a:pt x="143" y="30"/>
                    <a:pt x="141" y="29"/>
                  </a:cubicBezTo>
                  <a:cubicBezTo>
                    <a:pt x="140" y="28"/>
                    <a:pt x="137" y="27"/>
                    <a:pt x="136" y="28"/>
                  </a:cubicBezTo>
                  <a:cubicBezTo>
                    <a:pt x="135" y="30"/>
                    <a:pt x="134" y="29"/>
                    <a:pt x="134" y="27"/>
                  </a:cubicBezTo>
                  <a:cubicBezTo>
                    <a:pt x="134" y="25"/>
                    <a:pt x="137" y="21"/>
                    <a:pt x="137" y="19"/>
                  </a:cubicBezTo>
                  <a:cubicBezTo>
                    <a:pt x="138" y="17"/>
                    <a:pt x="141" y="14"/>
                    <a:pt x="137" y="14"/>
                  </a:cubicBezTo>
                  <a:cubicBezTo>
                    <a:pt x="134" y="14"/>
                    <a:pt x="134" y="15"/>
                    <a:pt x="131" y="14"/>
                  </a:cubicBezTo>
                  <a:cubicBezTo>
                    <a:pt x="128" y="13"/>
                    <a:pt x="127" y="13"/>
                    <a:pt x="124" y="15"/>
                  </a:cubicBezTo>
                  <a:cubicBezTo>
                    <a:pt x="121" y="17"/>
                    <a:pt x="117" y="18"/>
                    <a:pt x="114" y="19"/>
                  </a:cubicBezTo>
                  <a:cubicBezTo>
                    <a:pt x="109" y="20"/>
                    <a:pt x="107" y="19"/>
                    <a:pt x="103" y="19"/>
                  </a:cubicBezTo>
                  <a:cubicBezTo>
                    <a:pt x="101" y="18"/>
                    <a:pt x="100" y="18"/>
                    <a:pt x="98" y="17"/>
                  </a:cubicBezTo>
                  <a:cubicBezTo>
                    <a:pt x="97" y="17"/>
                    <a:pt x="96" y="15"/>
                    <a:pt x="94" y="15"/>
                  </a:cubicBezTo>
                  <a:cubicBezTo>
                    <a:pt x="90" y="14"/>
                    <a:pt x="88" y="12"/>
                    <a:pt x="83" y="11"/>
                  </a:cubicBezTo>
                  <a:cubicBezTo>
                    <a:pt x="81" y="11"/>
                    <a:pt x="79" y="12"/>
                    <a:pt x="77" y="13"/>
                  </a:cubicBezTo>
                  <a:cubicBezTo>
                    <a:pt x="75" y="14"/>
                    <a:pt x="73" y="13"/>
                    <a:pt x="71" y="12"/>
                  </a:cubicBezTo>
                  <a:cubicBezTo>
                    <a:pt x="69" y="11"/>
                    <a:pt x="68" y="11"/>
                    <a:pt x="68" y="8"/>
                  </a:cubicBezTo>
                  <a:cubicBezTo>
                    <a:pt x="67" y="6"/>
                    <a:pt x="67" y="6"/>
                    <a:pt x="64" y="5"/>
                  </a:cubicBezTo>
                  <a:cubicBezTo>
                    <a:pt x="62" y="4"/>
                    <a:pt x="60" y="3"/>
                    <a:pt x="58" y="3"/>
                  </a:cubicBezTo>
                  <a:cubicBezTo>
                    <a:pt x="56" y="3"/>
                    <a:pt x="53" y="0"/>
                    <a:pt x="52" y="1"/>
                  </a:cubicBezTo>
                  <a:cubicBezTo>
                    <a:pt x="50" y="1"/>
                    <a:pt x="46" y="5"/>
                    <a:pt x="45" y="7"/>
                  </a:cubicBezTo>
                  <a:cubicBezTo>
                    <a:pt x="45" y="9"/>
                    <a:pt x="48" y="11"/>
                    <a:pt x="47" y="13"/>
                  </a:cubicBezTo>
                  <a:cubicBezTo>
                    <a:pt x="46" y="15"/>
                    <a:pt x="43" y="17"/>
                    <a:pt x="41" y="15"/>
                  </a:cubicBezTo>
                  <a:cubicBezTo>
                    <a:pt x="39" y="15"/>
                    <a:pt x="38" y="14"/>
                    <a:pt x="37" y="14"/>
                  </a:cubicBezTo>
                  <a:cubicBezTo>
                    <a:pt x="36" y="14"/>
                    <a:pt x="35" y="14"/>
                    <a:pt x="34" y="14"/>
                  </a:cubicBezTo>
                  <a:cubicBezTo>
                    <a:pt x="31" y="13"/>
                    <a:pt x="31" y="11"/>
                    <a:pt x="28" y="10"/>
                  </a:cubicBezTo>
                  <a:cubicBezTo>
                    <a:pt x="26" y="9"/>
                    <a:pt x="23" y="8"/>
                    <a:pt x="21" y="9"/>
                  </a:cubicBezTo>
                  <a:cubicBezTo>
                    <a:pt x="18" y="10"/>
                    <a:pt x="16" y="12"/>
                    <a:pt x="13" y="13"/>
                  </a:cubicBezTo>
                  <a:cubicBezTo>
                    <a:pt x="11" y="14"/>
                    <a:pt x="9" y="16"/>
                    <a:pt x="7" y="17"/>
                  </a:cubicBezTo>
                  <a:cubicBezTo>
                    <a:pt x="4" y="17"/>
                    <a:pt x="2" y="19"/>
                    <a:pt x="0" y="1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43" name="Freeform 717">
              <a:extLst>
                <a:ext uri="{FF2B5EF4-FFF2-40B4-BE49-F238E27FC236}">
                  <a16:creationId xmlns:a16="http://schemas.microsoft.com/office/drawing/2014/main" id="{58337B9B-93FC-3549-9585-F58AE76C7DCE}"/>
                </a:ext>
              </a:extLst>
            </p:cNvPr>
            <p:cNvSpPr>
              <a:spLocks/>
            </p:cNvSpPr>
            <p:nvPr/>
          </p:nvSpPr>
          <p:spPr bwMode="auto">
            <a:xfrm>
              <a:off x="12219302" y="5133964"/>
              <a:ext cx="585987" cy="1009821"/>
            </a:xfrm>
            <a:custGeom>
              <a:avLst/>
              <a:gdLst>
                <a:gd name="T0" fmla="*/ 61 w 63"/>
                <a:gd name="T1" fmla="*/ 25 h 108"/>
                <a:gd name="T2" fmla="*/ 61 w 63"/>
                <a:gd name="T3" fmla="*/ 20 h 108"/>
                <a:gd name="T4" fmla="*/ 61 w 63"/>
                <a:gd name="T5" fmla="*/ 16 h 108"/>
                <a:gd name="T6" fmla="*/ 60 w 63"/>
                <a:gd name="T7" fmla="*/ 13 h 108"/>
                <a:gd name="T8" fmla="*/ 60 w 63"/>
                <a:gd name="T9" fmla="*/ 11 h 108"/>
                <a:gd name="T10" fmla="*/ 57 w 63"/>
                <a:gd name="T11" fmla="*/ 7 h 108"/>
                <a:gd name="T12" fmla="*/ 51 w 63"/>
                <a:gd name="T13" fmla="*/ 5 h 108"/>
                <a:gd name="T14" fmla="*/ 44 w 63"/>
                <a:gd name="T15" fmla="*/ 1 h 108"/>
                <a:gd name="T16" fmla="*/ 44 w 63"/>
                <a:gd name="T17" fmla="*/ 5 h 108"/>
                <a:gd name="T18" fmla="*/ 34 w 63"/>
                <a:gd name="T19" fmla="*/ 5 h 108"/>
                <a:gd name="T20" fmla="*/ 34 w 63"/>
                <a:gd name="T21" fmla="*/ 10 h 108"/>
                <a:gd name="T22" fmla="*/ 29 w 63"/>
                <a:gd name="T23" fmla="*/ 10 h 108"/>
                <a:gd name="T24" fmla="*/ 27 w 63"/>
                <a:gd name="T25" fmla="*/ 12 h 108"/>
                <a:gd name="T26" fmla="*/ 25 w 63"/>
                <a:gd name="T27" fmla="*/ 15 h 108"/>
                <a:gd name="T28" fmla="*/ 25 w 63"/>
                <a:gd name="T29" fmla="*/ 18 h 108"/>
                <a:gd name="T30" fmla="*/ 24 w 63"/>
                <a:gd name="T31" fmla="*/ 20 h 108"/>
                <a:gd name="T32" fmla="*/ 20 w 63"/>
                <a:gd name="T33" fmla="*/ 25 h 108"/>
                <a:gd name="T34" fmla="*/ 17 w 63"/>
                <a:gd name="T35" fmla="*/ 27 h 108"/>
                <a:gd name="T36" fmla="*/ 16 w 63"/>
                <a:gd name="T37" fmla="*/ 33 h 108"/>
                <a:gd name="T38" fmla="*/ 13 w 63"/>
                <a:gd name="T39" fmla="*/ 38 h 108"/>
                <a:gd name="T40" fmla="*/ 15 w 63"/>
                <a:gd name="T41" fmla="*/ 42 h 108"/>
                <a:gd name="T42" fmla="*/ 9 w 63"/>
                <a:gd name="T43" fmla="*/ 44 h 108"/>
                <a:gd name="T44" fmla="*/ 5 w 63"/>
                <a:gd name="T45" fmla="*/ 51 h 108"/>
                <a:gd name="T46" fmla="*/ 6 w 63"/>
                <a:gd name="T47" fmla="*/ 57 h 108"/>
                <a:gd name="T48" fmla="*/ 8 w 63"/>
                <a:gd name="T49" fmla="*/ 63 h 108"/>
                <a:gd name="T50" fmla="*/ 7 w 63"/>
                <a:gd name="T51" fmla="*/ 67 h 108"/>
                <a:gd name="T52" fmla="*/ 7 w 63"/>
                <a:gd name="T53" fmla="*/ 74 h 108"/>
                <a:gd name="T54" fmla="*/ 4 w 63"/>
                <a:gd name="T55" fmla="*/ 78 h 108"/>
                <a:gd name="T56" fmla="*/ 3 w 63"/>
                <a:gd name="T57" fmla="*/ 83 h 108"/>
                <a:gd name="T58" fmla="*/ 0 w 63"/>
                <a:gd name="T59" fmla="*/ 82 h 108"/>
                <a:gd name="T60" fmla="*/ 4 w 63"/>
                <a:gd name="T61" fmla="*/ 90 h 108"/>
                <a:gd name="T62" fmla="*/ 7 w 63"/>
                <a:gd name="T63" fmla="*/ 97 h 108"/>
                <a:gd name="T64" fmla="*/ 8 w 63"/>
                <a:gd name="T65" fmla="*/ 102 h 108"/>
                <a:gd name="T66" fmla="*/ 10 w 63"/>
                <a:gd name="T67" fmla="*/ 107 h 108"/>
                <a:gd name="T68" fmla="*/ 14 w 63"/>
                <a:gd name="T69" fmla="*/ 108 h 108"/>
                <a:gd name="T70" fmla="*/ 15 w 63"/>
                <a:gd name="T71" fmla="*/ 105 h 108"/>
                <a:gd name="T72" fmla="*/ 24 w 63"/>
                <a:gd name="T73" fmla="*/ 101 h 108"/>
                <a:gd name="T74" fmla="*/ 27 w 63"/>
                <a:gd name="T75" fmla="*/ 92 h 108"/>
                <a:gd name="T76" fmla="*/ 26 w 63"/>
                <a:gd name="T77" fmla="*/ 87 h 108"/>
                <a:gd name="T78" fmla="*/ 28 w 63"/>
                <a:gd name="T79" fmla="*/ 84 h 108"/>
                <a:gd name="T80" fmla="*/ 32 w 63"/>
                <a:gd name="T81" fmla="*/ 82 h 108"/>
                <a:gd name="T82" fmla="*/ 32 w 63"/>
                <a:gd name="T83" fmla="*/ 81 h 108"/>
                <a:gd name="T84" fmla="*/ 35 w 63"/>
                <a:gd name="T85" fmla="*/ 80 h 108"/>
                <a:gd name="T86" fmla="*/ 34 w 63"/>
                <a:gd name="T87" fmla="*/ 78 h 108"/>
                <a:gd name="T88" fmla="*/ 36 w 63"/>
                <a:gd name="T89" fmla="*/ 77 h 108"/>
                <a:gd name="T90" fmla="*/ 35 w 63"/>
                <a:gd name="T91" fmla="*/ 73 h 108"/>
                <a:gd name="T92" fmla="*/ 29 w 63"/>
                <a:gd name="T93" fmla="*/ 66 h 108"/>
                <a:gd name="T94" fmla="*/ 30 w 63"/>
                <a:gd name="T95" fmla="*/ 60 h 108"/>
                <a:gd name="T96" fmla="*/ 30 w 63"/>
                <a:gd name="T97" fmla="*/ 56 h 108"/>
                <a:gd name="T98" fmla="*/ 33 w 63"/>
                <a:gd name="T99" fmla="*/ 53 h 108"/>
                <a:gd name="T100" fmla="*/ 39 w 63"/>
                <a:gd name="T101" fmla="*/ 48 h 108"/>
                <a:gd name="T102" fmla="*/ 49 w 63"/>
                <a:gd name="T103" fmla="*/ 41 h 108"/>
                <a:gd name="T104" fmla="*/ 50 w 63"/>
                <a:gd name="T105" fmla="*/ 35 h 108"/>
                <a:gd name="T106" fmla="*/ 50 w 63"/>
                <a:gd name="T107" fmla="*/ 32 h 108"/>
                <a:gd name="T108" fmla="*/ 54 w 63"/>
                <a:gd name="T109" fmla="*/ 30 h 108"/>
                <a:gd name="T110" fmla="*/ 58 w 63"/>
                <a:gd name="T111" fmla="*/ 29 h 108"/>
                <a:gd name="T112" fmla="*/ 60 w 63"/>
                <a:gd name="T113" fmla="*/ 28 h 108"/>
                <a:gd name="T114" fmla="*/ 63 w 63"/>
                <a:gd name="T115" fmla="*/ 28 h 108"/>
                <a:gd name="T116" fmla="*/ 61 w 63"/>
                <a:gd name="T117" fmla="*/ 25 h 108"/>
                <a:gd name="T118" fmla="*/ 61 w 63"/>
                <a:gd name="T119" fmla="*/ 25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3" h="108">
                  <a:moveTo>
                    <a:pt x="61" y="25"/>
                  </a:moveTo>
                  <a:cubicBezTo>
                    <a:pt x="60" y="24"/>
                    <a:pt x="62" y="22"/>
                    <a:pt x="61" y="20"/>
                  </a:cubicBezTo>
                  <a:cubicBezTo>
                    <a:pt x="60" y="18"/>
                    <a:pt x="61" y="18"/>
                    <a:pt x="61" y="16"/>
                  </a:cubicBezTo>
                  <a:cubicBezTo>
                    <a:pt x="61" y="15"/>
                    <a:pt x="60" y="14"/>
                    <a:pt x="60" y="13"/>
                  </a:cubicBezTo>
                  <a:cubicBezTo>
                    <a:pt x="59" y="12"/>
                    <a:pt x="60" y="12"/>
                    <a:pt x="60" y="11"/>
                  </a:cubicBezTo>
                  <a:cubicBezTo>
                    <a:pt x="59" y="9"/>
                    <a:pt x="59" y="8"/>
                    <a:pt x="57" y="7"/>
                  </a:cubicBezTo>
                  <a:cubicBezTo>
                    <a:pt x="55" y="6"/>
                    <a:pt x="53" y="6"/>
                    <a:pt x="51" y="5"/>
                  </a:cubicBezTo>
                  <a:cubicBezTo>
                    <a:pt x="49" y="3"/>
                    <a:pt x="47" y="0"/>
                    <a:pt x="44" y="1"/>
                  </a:cubicBezTo>
                  <a:cubicBezTo>
                    <a:pt x="43" y="1"/>
                    <a:pt x="44" y="4"/>
                    <a:pt x="44" y="5"/>
                  </a:cubicBezTo>
                  <a:cubicBezTo>
                    <a:pt x="43" y="8"/>
                    <a:pt x="37" y="6"/>
                    <a:pt x="34" y="5"/>
                  </a:cubicBezTo>
                  <a:cubicBezTo>
                    <a:pt x="34" y="7"/>
                    <a:pt x="34" y="8"/>
                    <a:pt x="34" y="10"/>
                  </a:cubicBezTo>
                  <a:cubicBezTo>
                    <a:pt x="33" y="10"/>
                    <a:pt x="31" y="9"/>
                    <a:pt x="29" y="10"/>
                  </a:cubicBezTo>
                  <a:cubicBezTo>
                    <a:pt x="28" y="10"/>
                    <a:pt x="28" y="11"/>
                    <a:pt x="27" y="12"/>
                  </a:cubicBezTo>
                  <a:cubicBezTo>
                    <a:pt x="27" y="13"/>
                    <a:pt x="25" y="14"/>
                    <a:pt x="25" y="15"/>
                  </a:cubicBezTo>
                  <a:cubicBezTo>
                    <a:pt x="24" y="16"/>
                    <a:pt x="26" y="18"/>
                    <a:pt x="25" y="18"/>
                  </a:cubicBezTo>
                  <a:cubicBezTo>
                    <a:pt x="25" y="19"/>
                    <a:pt x="24" y="19"/>
                    <a:pt x="24" y="20"/>
                  </a:cubicBezTo>
                  <a:cubicBezTo>
                    <a:pt x="22" y="21"/>
                    <a:pt x="20" y="23"/>
                    <a:pt x="20" y="25"/>
                  </a:cubicBezTo>
                  <a:cubicBezTo>
                    <a:pt x="20" y="27"/>
                    <a:pt x="18" y="25"/>
                    <a:pt x="17" y="27"/>
                  </a:cubicBezTo>
                  <a:cubicBezTo>
                    <a:pt x="17" y="29"/>
                    <a:pt x="17" y="31"/>
                    <a:pt x="16" y="33"/>
                  </a:cubicBezTo>
                  <a:cubicBezTo>
                    <a:pt x="16" y="35"/>
                    <a:pt x="13" y="36"/>
                    <a:pt x="13" y="38"/>
                  </a:cubicBezTo>
                  <a:cubicBezTo>
                    <a:pt x="13" y="39"/>
                    <a:pt x="16" y="41"/>
                    <a:pt x="15" y="42"/>
                  </a:cubicBezTo>
                  <a:cubicBezTo>
                    <a:pt x="13" y="44"/>
                    <a:pt x="11" y="43"/>
                    <a:pt x="9" y="44"/>
                  </a:cubicBezTo>
                  <a:cubicBezTo>
                    <a:pt x="6" y="45"/>
                    <a:pt x="5" y="48"/>
                    <a:pt x="5" y="51"/>
                  </a:cubicBezTo>
                  <a:cubicBezTo>
                    <a:pt x="6" y="53"/>
                    <a:pt x="6" y="55"/>
                    <a:pt x="6" y="57"/>
                  </a:cubicBezTo>
                  <a:cubicBezTo>
                    <a:pt x="6" y="60"/>
                    <a:pt x="4" y="61"/>
                    <a:pt x="8" y="63"/>
                  </a:cubicBezTo>
                  <a:cubicBezTo>
                    <a:pt x="10" y="65"/>
                    <a:pt x="9" y="66"/>
                    <a:pt x="7" y="67"/>
                  </a:cubicBezTo>
                  <a:cubicBezTo>
                    <a:pt x="6" y="68"/>
                    <a:pt x="8" y="72"/>
                    <a:pt x="7" y="74"/>
                  </a:cubicBezTo>
                  <a:cubicBezTo>
                    <a:pt x="7" y="76"/>
                    <a:pt x="4" y="76"/>
                    <a:pt x="4" y="78"/>
                  </a:cubicBezTo>
                  <a:cubicBezTo>
                    <a:pt x="4" y="79"/>
                    <a:pt x="4" y="83"/>
                    <a:pt x="3" y="83"/>
                  </a:cubicBezTo>
                  <a:cubicBezTo>
                    <a:pt x="3" y="83"/>
                    <a:pt x="1" y="82"/>
                    <a:pt x="0" y="82"/>
                  </a:cubicBezTo>
                  <a:cubicBezTo>
                    <a:pt x="0" y="86"/>
                    <a:pt x="4" y="87"/>
                    <a:pt x="4" y="90"/>
                  </a:cubicBezTo>
                  <a:cubicBezTo>
                    <a:pt x="3" y="91"/>
                    <a:pt x="6" y="96"/>
                    <a:pt x="7" y="97"/>
                  </a:cubicBezTo>
                  <a:cubicBezTo>
                    <a:pt x="9" y="99"/>
                    <a:pt x="8" y="100"/>
                    <a:pt x="8" y="102"/>
                  </a:cubicBezTo>
                  <a:cubicBezTo>
                    <a:pt x="8" y="103"/>
                    <a:pt x="10" y="105"/>
                    <a:pt x="10" y="107"/>
                  </a:cubicBezTo>
                  <a:cubicBezTo>
                    <a:pt x="9" y="108"/>
                    <a:pt x="13" y="107"/>
                    <a:pt x="14" y="108"/>
                  </a:cubicBezTo>
                  <a:cubicBezTo>
                    <a:pt x="16" y="108"/>
                    <a:pt x="15" y="107"/>
                    <a:pt x="15" y="105"/>
                  </a:cubicBezTo>
                  <a:cubicBezTo>
                    <a:pt x="15" y="100"/>
                    <a:pt x="23" y="104"/>
                    <a:pt x="24" y="101"/>
                  </a:cubicBezTo>
                  <a:cubicBezTo>
                    <a:pt x="25" y="98"/>
                    <a:pt x="26" y="95"/>
                    <a:pt x="27" y="92"/>
                  </a:cubicBezTo>
                  <a:cubicBezTo>
                    <a:pt x="27" y="90"/>
                    <a:pt x="27" y="88"/>
                    <a:pt x="26" y="87"/>
                  </a:cubicBezTo>
                  <a:cubicBezTo>
                    <a:pt x="25" y="85"/>
                    <a:pt x="26" y="85"/>
                    <a:pt x="28" y="84"/>
                  </a:cubicBezTo>
                  <a:cubicBezTo>
                    <a:pt x="29" y="84"/>
                    <a:pt x="32" y="83"/>
                    <a:pt x="32" y="82"/>
                  </a:cubicBezTo>
                  <a:cubicBezTo>
                    <a:pt x="32" y="82"/>
                    <a:pt x="32" y="81"/>
                    <a:pt x="32" y="81"/>
                  </a:cubicBezTo>
                  <a:cubicBezTo>
                    <a:pt x="33" y="81"/>
                    <a:pt x="35" y="81"/>
                    <a:pt x="35" y="80"/>
                  </a:cubicBezTo>
                  <a:cubicBezTo>
                    <a:pt x="35" y="79"/>
                    <a:pt x="34" y="79"/>
                    <a:pt x="34" y="78"/>
                  </a:cubicBezTo>
                  <a:cubicBezTo>
                    <a:pt x="35" y="78"/>
                    <a:pt x="36" y="77"/>
                    <a:pt x="36" y="77"/>
                  </a:cubicBezTo>
                  <a:cubicBezTo>
                    <a:pt x="38" y="75"/>
                    <a:pt x="37" y="74"/>
                    <a:pt x="35" y="73"/>
                  </a:cubicBezTo>
                  <a:cubicBezTo>
                    <a:pt x="33" y="71"/>
                    <a:pt x="29" y="70"/>
                    <a:pt x="29" y="66"/>
                  </a:cubicBezTo>
                  <a:cubicBezTo>
                    <a:pt x="29" y="64"/>
                    <a:pt x="29" y="62"/>
                    <a:pt x="30" y="60"/>
                  </a:cubicBezTo>
                  <a:cubicBezTo>
                    <a:pt x="31" y="58"/>
                    <a:pt x="31" y="58"/>
                    <a:pt x="30" y="56"/>
                  </a:cubicBezTo>
                  <a:cubicBezTo>
                    <a:pt x="29" y="56"/>
                    <a:pt x="33" y="53"/>
                    <a:pt x="33" y="53"/>
                  </a:cubicBezTo>
                  <a:cubicBezTo>
                    <a:pt x="35" y="51"/>
                    <a:pt x="36" y="49"/>
                    <a:pt x="39" y="48"/>
                  </a:cubicBezTo>
                  <a:cubicBezTo>
                    <a:pt x="42" y="47"/>
                    <a:pt x="47" y="44"/>
                    <a:pt x="49" y="41"/>
                  </a:cubicBezTo>
                  <a:cubicBezTo>
                    <a:pt x="51" y="38"/>
                    <a:pt x="46" y="36"/>
                    <a:pt x="50" y="35"/>
                  </a:cubicBezTo>
                  <a:cubicBezTo>
                    <a:pt x="52" y="34"/>
                    <a:pt x="51" y="34"/>
                    <a:pt x="50" y="32"/>
                  </a:cubicBezTo>
                  <a:cubicBezTo>
                    <a:pt x="50" y="31"/>
                    <a:pt x="53" y="30"/>
                    <a:pt x="54" y="30"/>
                  </a:cubicBezTo>
                  <a:cubicBezTo>
                    <a:pt x="56" y="28"/>
                    <a:pt x="57" y="27"/>
                    <a:pt x="58" y="29"/>
                  </a:cubicBezTo>
                  <a:cubicBezTo>
                    <a:pt x="59" y="29"/>
                    <a:pt x="60" y="28"/>
                    <a:pt x="60" y="28"/>
                  </a:cubicBezTo>
                  <a:cubicBezTo>
                    <a:pt x="61" y="28"/>
                    <a:pt x="62" y="28"/>
                    <a:pt x="63" y="28"/>
                  </a:cubicBezTo>
                  <a:cubicBezTo>
                    <a:pt x="63" y="27"/>
                    <a:pt x="62" y="27"/>
                    <a:pt x="61" y="25"/>
                  </a:cubicBezTo>
                  <a:cubicBezTo>
                    <a:pt x="60" y="24"/>
                    <a:pt x="61" y="26"/>
                    <a:pt x="61" y="2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44" name="Freeform 718">
              <a:extLst>
                <a:ext uri="{FF2B5EF4-FFF2-40B4-BE49-F238E27FC236}">
                  <a16:creationId xmlns:a16="http://schemas.microsoft.com/office/drawing/2014/main" id="{C2CE1E99-182E-474D-A992-E7C6DBD6B717}"/>
                </a:ext>
              </a:extLst>
            </p:cNvPr>
            <p:cNvSpPr>
              <a:spLocks/>
            </p:cNvSpPr>
            <p:nvPr/>
          </p:nvSpPr>
          <p:spPr bwMode="auto">
            <a:xfrm>
              <a:off x="12649240" y="5057512"/>
              <a:ext cx="503186" cy="786831"/>
            </a:xfrm>
            <a:custGeom>
              <a:avLst/>
              <a:gdLst>
                <a:gd name="T0" fmla="*/ 53 w 54"/>
                <a:gd name="T1" fmla="*/ 59 h 84"/>
                <a:gd name="T2" fmla="*/ 47 w 54"/>
                <a:gd name="T3" fmla="*/ 55 h 84"/>
                <a:gd name="T4" fmla="*/ 49 w 54"/>
                <a:gd name="T5" fmla="*/ 51 h 84"/>
                <a:gd name="T6" fmla="*/ 44 w 54"/>
                <a:gd name="T7" fmla="*/ 44 h 84"/>
                <a:gd name="T8" fmla="*/ 46 w 54"/>
                <a:gd name="T9" fmla="*/ 43 h 84"/>
                <a:gd name="T10" fmla="*/ 44 w 54"/>
                <a:gd name="T11" fmla="*/ 38 h 84"/>
                <a:gd name="T12" fmla="*/ 45 w 54"/>
                <a:gd name="T13" fmla="*/ 36 h 84"/>
                <a:gd name="T14" fmla="*/ 44 w 54"/>
                <a:gd name="T15" fmla="*/ 32 h 84"/>
                <a:gd name="T16" fmla="*/ 42 w 54"/>
                <a:gd name="T17" fmla="*/ 26 h 84"/>
                <a:gd name="T18" fmla="*/ 45 w 54"/>
                <a:gd name="T19" fmla="*/ 23 h 84"/>
                <a:gd name="T20" fmla="*/ 44 w 54"/>
                <a:gd name="T21" fmla="*/ 19 h 84"/>
                <a:gd name="T22" fmla="*/ 38 w 54"/>
                <a:gd name="T23" fmla="*/ 13 h 84"/>
                <a:gd name="T24" fmla="*/ 40 w 54"/>
                <a:gd name="T25" fmla="*/ 12 h 84"/>
                <a:gd name="T26" fmla="*/ 39 w 54"/>
                <a:gd name="T27" fmla="*/ 10 h 84"/>
                <a:gd name="T28" fmla="*/ 41 w 54"/>
                <a:gd name="T29" fmla="*/ 3 h 84"/>
                <a:gd name="T30" fmla="*/ 37 w 54"/>
                <a:gd name="T31" fmla="*/ 1 h 84"/>
                <a:gd name="T32" fmla="*/ 34 w 54"/>
                <a:gd name="T33" fmla="*/ 0 h 84"/>
                <a:gd name="T34" fmla="*/ 29 w 54"/>
                <a:gd name="T35" fmla="*/ 1 h 84"/>
                <a:gd name="T36" fmla="*/ 25 w 54"/>
                <a:gd name="T37" fmla="*/ 5 h 84"/>
                <a:gd name="T38" fmla="*/ 24 w 54"/>
                <a:gd name="T39" fmla="*/ 10 h 84"/>
                <a:gd name="T40" fmla="*/ 21 w 54"/>
                <a:gd name="T41" fmla="*/ 13 h 84"/>
                <a:gd name="T42" fmla="*/ 17 w 54"/>
                <a:gd name="T43" fmla="*/ 11 h 84"/>
                <a:gd name="T44" fmla="*/ 14 w 54"/>
                <a:gd name="T45" fmla="*/ 12 h 84"/>
                <a:gd name="T46" fmla="*/ 7 w 54"/>
                <a:gd name="T47" fmla="*/ 10 h 84"/>
                <a:gd name="T48" fmla="*/ 4 w 54"/>
                <a:gd name="T49" fmla="*/ 7 h 84"/>
                <a:gd name="T50" fmla="*/ 0 w 54"/>
                <a:gd name="T51" fmla="*/ 9 h 84"/>
                <a:gd name="T52" fmla="*/ 8 w 54"/>
                <a:gd name="T53" fmla="*/ 14 h 84"/>
                <a:gd name="T54" fmla="*/ 12 w 54"/>
                <a:gd name="T55" fmla="*/ 16 h 84"/>
                <a:gd name="T56" fmla="*/ 14 w 54"/>
                <a:gd name="T57" fmla="*/ 19 h 84"/>
                <a:gd name="T58" fmla="*/ 14 w 54"/>
                <a:gd name="T59" fmla="*/ 21 h 84"/>
                <a:gd name="T60" fmla="*/ 15 w 54"/>
                <a:gd name="T61" fmla="*/ 24 h 84"/>
                <a:gd name="T62" fmla="*/ 15 w 54"/>
                <a:gd name="T63" fmla="*/ 27 h 84"/>
                <a:gd name="T64" fmla="*/ 16 w 54"/>
                <a:gd name="T65" fmla="*/ 29 h 84"/>
                <a:gd name="T66" fmla="*/ 15 w 54"/>
                <a:gd name="T67" fmla="*/ 33 h 84"/>
                <a:gd name="T68" fmla="*/ 17 w 54"/>
                <a:gd name="T69" fmla="*/ 36 h 84"/>
                <a:gd name="T70" fmla="*/ 21 w 54"/>
                <a:gd name="T71" fmla="*/ 38 h 84"/>
                <a:gd name="T72" fmla="*/ 22 w 54"/>
                <a:gd name="T73" fmla="*/ 41 h 84"/>
                <a:gd name="T74" fmla="*/ 23 w 54"/>
                <a:gd name="T75" fmla="*/ 44 h 84"/>
                <a:gd name="T76" fmla="*/ 20 w 54"/>
                <a:gd name="T77" fmla="*/ 44 h 84"/>
                <a:gd name="T78" fmla="*/ 16 w 54"/>
                <a:gd name="T79" fmla="*/ 49 h 84"/>
                <a:gd name="T80" fmla="*/ 13 w 54"/>
                <a:gd name="T81" fmla="*/ 51 h 84"/>
                <a:gd name="T82" fmla="*/ 10 w 54"/>
                <a:gd name="T83" fmla="*/ 54 h 84"/>
                <a:gd name="T84" fmla="*/ 4 w 54"/>
                <a:gd name="T85" fmla="*/ 57 h 84"/>
                <a:gd name="T86" fmla="*/ 2 w 54"/>
                <a:gd name="T87" fmla="*/ 62 h 84"/>
                <a:gd name="T88" fmla="*/ 4 w 54"/>
                <a:gd name="T89" fmla="*/ 67 h 84"/>
                <a:gd name="T90" fmla="*/ 4 w 54"/>
                <a:gd name="T91" fmla="*/ 73 h 84"/>
                <a:gd name="T92" fmla="*/ 4 w 54"/>
                <a:gd name="T93" fmla="*/ 78 h 84"/>
                <a:gd name="T94" fmla="*/ 7 w 54"/>
                <a:gd name="T95" fmla="*/ 80 h 84"/>
                <a:gd name="T96" fmla="*/ 5 w 54"/>
                <a:gd name="T97" fmla="*/ 81 h 84"/>
                <a:gd name="T98" fmla="*/ 8 w 54"/>
                <a:gd name="T99" fmla="*/ 79 h 84"/>
                <a:gd name="T100" fmla="*/ 8 w 54"/>
                <a:gd name="T101" fmla="*/ 83 h 84"/>
                <a:gd name="T102" fmla="*/ 11 w 54"/>
                <a:gd name="T103" fmla="*/ 80 h 84"/>
                <a:gd name="T104" fmla="*/ 11 w 54"/>
                <a:gd name="T105" fmla="*/ 83 h 84"/>
                <a:gd name="T106" fmla="*/ 23 w 54"/>
                <a:gd name="T107" fmla="*/ 80 h 84"/>
                <a:gd name="T108" fmla="*/ 36 w 54"/>
                <a:gd name="T109" fmla="*/ 78 h 84"/>
                <a:gd name="T110" fmla="*/ 46 w 54"/>
                <a:gd name="T111" fmla="*/ 68 h 84"/>
                <a:gd name="T112" fmla="*/ 53 w 54"/>
                <a:gd name="T113" fmla="*/ 59 h 84"/>
                <a:gd name="T114" fmla="*/ 53 w 54"/>
                <a:gd name="T115" fmla="*/ 5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4" h="84">
                  <a:moveTo>
                    <a:pt x="53" y="59"/>
                  </a:moveTo>
                  <a:cubicBezTo>
                    <a:pt x="52" y="57"/>
                    <a:pt x="49" y="56"/>
                    <a:pt x="47" y="55"/>
                  </a:cubicBezTo>
                  <a:cubicBezTo>
                    <a:pt x="44" y="53"/>
                    <a:pt x="48" y="53"/>
                    <a:pt x="49" y="51"/>
                  </a:cubicBezTo>
                  <a:cubicBezTo>
                    <a:pt x="49" y="51"/>
                    <a:pt x="45" y="45"/>
                    <a:pt x="44" y="44"/>
                  </a:cubicBezTo>
                  <a:cubicBezTo>
                    <a:pt x="44" y="44"/>
                    <a:pt x="46" y="43"/>
                    <a:pt x="46" y="43"/>
                  </a:cubicBezTo>
                  <a:cubicBezTo>
                    <a:pt x="46" y="42"/>
                    <a:pt x="44" y="39"/>
                    <a:pt x="44" y="38"/>
                  </a:cubicBezTo>
                  <a:cubicBezTo>
                    <a:pt x="44" y="37"/>
                    <a:pt x="45" y="37"/>
                    <a:pt x="45" y="36"/>
                  </a:cubicBezTo>
                  <a:cubicBezTo>
                    <a:pt x="46" y="35"/>
                    <a:pt x="44" y="33"/>
                    <a:pt x="44" y="32"/>
                  </a:cubicBezTo>
                  <a:cubicBezTo>
                    <a:pt x="42" y="30"/>
                    <a:pt x="40" y="28"/>
                    <a:pt x="42" y="26"/>
                  </a:cubicBezTo>
                  <a:cubicBezTo>
                    <a:pt x="43" y="25"/>
                    <a:pt x="45" y="24"/>
                    <a:pt x="45" y="23"/>
                  </a:cubicBezTo>
                  <a:cubicBezTo>
                    <a:pt x="46" y="21"/>
                    <a:pt x="44" y="20"/>
                    <a:pt x="44" y="19"/>
                  </a:cubicBezTo>
                  <a:cubicBezTo>
                    <a:pt x="43" y="18"/>
                    <a:pt x="36" y="15"/>
                    <a:pt x="38" y="13"/>
                  </a:cubicBezTo>
                  <a:cubicBezTo>
                    <a:pt x="38" y="13"/>
                    <a:pt x="40" y="12"/>
                    <a:pt x="40" y="12"/>
                  </a:cubicBezTo>
                  <a:cubicBezTo>
                    <a:pt x="40" y="12"/>
                    <a:pt x="37" y="10"/>
                    <a:pt x="39" y="10"/>
                  </a:cubicBezTo>
                  <a:cubicBezTo>
                    <a:pt x="42" y="10"/>
                    <a:pt x="44" y="5"/>
                    <a:pt x="41" y="3"/>
                  </a:cubicBezTo>
                  <a:cubicBezTo>
                    <a:pt x="40" y="2"/>
                    <a:pt x="38" y="2"/>
                    <a:pt x="37" y="1"/>
                  </a:cubicBezTo>
                  <a:cubicBezTo>
                    <a:pt x="36" y="0"/>
                    <a:pt x="35" y="0"/>
                    <a:pt x="34" y="0"/>
                  </a:cubicBezTo>
                  <a:cubicBezTo>
                    <a:pt x="32" y="1"/>
                    <a:pt x="31" y="0"/>
                    <a:pt x="29" y="1"/>
                  </a:cubicBezTo>
                  <a:cubicBezTo>
                    <a:pt x="28" y="2"/>
                    <a:pt x="26" y="4"/>
                    <a:pt x="25" y="5"/>
                  </a:cubicBezTo>
                  <a:cubicBezTo>
                    <a:pt x="25" y="6"/>
                    <a:pt x="25" y="10"/>
                    <a:pt x="24" y="10"/>
                  </a:cubicBezTo>
                  <a:cubicBezTo>
                    <a:pt x="23" y="11"/>
                    <a:pt x="22" y="12"/>
                    <a:pt x="21" y="13"/>
                  </a:cubicBezTo>
                  <a:cubicBezTo>
                    <a:pt x="20" y="13"/>
                    <a:pt x="18" y="11"/>
                    <a:pt x="17" y="11"/>
                  </a:cubicBezTo>
                  <a:cubicBezTo>
                    <a:pt x="16" y="11"/>
                    <a:pt x="15" y="12"/>
                    <a:pt x="14" y="12"/>
                  </a:cubicBezTo>
                  <a:cubicBezTo>
                    <a:pt x="11" y="13"/>
                    <a:pt x="9" y="12"/>
                    <a:pt x="7" y="10"/>
                  </a:cubicBezTo>
                  <a:cubicBezTo>
                    <a:pt x="7" y="9"/>
                    <a:pt x="5" y="7"/>
                    <a:pt x="4" y="7"/>
                  </a:cubicBezTo>
                  <a:cubicBezTo>
                    <a:pt x="3" y="7"/>
                    <a:pt x="1" y="9"/>
                    <a:pt x="0" y="9"/>
                  </a:cubicBezTo>
                  <a:cubicBezTo>
                    <a:pt x="2" y="11"/>
                    <a:pt x="5" y="13"/>
                    <a:pt x="8" y="14"/>
                  </a:cubicBezTo>
                  <a:cubicBezTo>
                    <a:pt x="9" y="14"/>
                    <a:pt x="11" y="15"/>
                    <a:pt x="12" y="16"/>
                  </a:cubicBezTo>
                  <a:cubicBezTo>
                    <a:pt x="13" y="17"/>
                    <a:pt x="13" y="18"/>
                    <a:pt x="14" y="19"/>
                  </a:cubicBezTo>
                  <a:cubicBezTo>
                    <a:pt x="14" y="20"/>
                    <a:pt x="13" y="20"/>
                    <a:pt x="14" y="21"/>
                  </a:cubicBezTo>
                  <a:cubicBezTo>
                    <a:pt x="14" y="22"/>
                    <a:pt x="16" y="23"/>
                    <a:pt x="15" y="24"/>
                  </a:cubicBezTo>
                  <a:cubicBezTo>
                    <a:pt x="15" y="25"/>
                    <a:pt x="14" y="26"/>
                    <a:pt x="15" y="27"/>
                  </a:cubicBezTo>
                  <a:cubicBezTo>
                    <a:pt x="15" y="27"/>
                    <a:pt x="16" y="29"/>
                    <a:pt x="16" y="29"/>
                  </a:cubicBezTo>
                  <a:cubicBezTo>
                    <a:pt x="15" y="30"/>
                    <a:pt x="15" y="32"/>
                    <a:pt x="15" y="33"/>
                  </a:cubicBezTo>
                  <a:cubicBezTo>
                    <a:pt x="15" y="33"/>
                    <a:pt x="17" y="36"/>
                    <a:pt x="17" y="36"/>
                  </a:cubicBezTo>
                  <a:cubicBezTo>
                    <a:pt x="18" y="37"/>
                    <a:pt x="20" y="38"/>
                    <a:pt x="21" y="38"/>
                  </a:cubicBezTo>
                  <a:cubicBezTo>
                    <a:pt x="22" y="39"/>
                    <a:pt x="22" y="40"/>
                    <a:pt x="22" y="41"/>
                  </a:cubicBezTo>
                  <a:cubicBezTo>
                    <a:pt x="22" y="42"/>
                    <a:pt x="23" y="43"/>
                    <a:pt x="23" y="44"/>
                  </a:cubicBezTo>
                  <a:cubicBezTo>
                    <a:pt x="23" y="45"/>
                    <a:pt x="21" y="44"/>
                    <a:pt x="20" y="44"/>
                  </a:cubicBezTo>
                  <a:cubicBezTo>
                    <a:pt x="19" y="44"/>
                    <a:pt x="16" y="48"/>
                    <a:pt x="16" y="49"/>
                  </a:cubicBezTo>
                  <a:cubicBezTo>
                    <a:pt x="15" y="50"/>
                    <a:pt x="14" y="50"/>
                    <a:pt x="13" y="51"/>
                  </a:cubicBezTo>
                  <a:cubicBezTo>
                    <a:pt x="12" y="52"/>
                    <a:pt x="11" y="53"/>
                    <a:pt x="10" y="54"/>
                  </a:cubicBezTo>
                  <a:cubicBezTo>
                    <a:pt x="9" y="54"/>
                    <a:pt x="4" y="58"/>
                    <a:pt x="4" y="57"/>
                  </a:cubicBezTo>
                  <a:cubicBezTo>
                    <a:pt x="4" y="59"/>
                    <a:pt x="2" y="60"/>
                    <a:pt x="2" y="62"/>
                  </a:cubicBezTo>
                  <a:cubicBezTo>
                    <a:pt x="3" y="64"/>
                    <a:pt x="2" y="67"/>
                    <a:pt x="4" y="67"/>
                  </a:cubicBezTo>
                  <a:cubicBezTo>
                    <a:pt x="5" y="67"/>
                    <a:pt x="4" y="72"/>
                    <a:pt x="4" y="73"/>
                  </a:cubicBezTo>
                  <a:cubicBezTo>
                    <a:pt x="4" y="75"/>
                    <a:pt x="2" y="77"/>
                    <a:pt x="4" y="78"/>
                  </a:cubicBezTo>
                  <a:cubicBezTo>
                    <a:pt x="4" y="78"/>
                    <a:pt x="8" y="79"/>
                    <a:pt x="7" y="80"/>
                  </a:cubicBezTo>
                  <a:cubicBezTo>
                    <a:pt x="7" y="80"/>
                    <a:pt x="5" y="81"/>
                    <a:pt x="5" y="81"/>
                  </a:cubicBezTo>
                  <a:cubicBezTo>
                    <a:pt x="7" y="81"/>
                    <a:pt x="7" y="79"/>
                    <a:pt x="8" y="79"/>
                  </a:cubicBezTo>
                  <a:cubicBezTo>
                    <a:pt x="10" y="78"/>
                    <a:pt x="8" y="83"/>
                    <a:pt x="8" y="83"/>
                  </a:cubicBezTo>
                  <a:cubicBezTo>
                    <a:pt x="8" y="83"/>
                    <a:pt x="11" y="80"/>
                    <a:pt x="11" y="80"/>
                  </a:cubicBezTo>
                  <a:cubicBezTo>
                    <a:pt x="12" y="79"/>
                    <a:pt x="11" y="83"/>
                    <a:pt x="11" y="83"/>
                  </a:cubicBezTo>
                  <a:cubicBezTo>
                    <a:pt x="14" y="84"/>
                    <a:pt x="20" y="81"/>
                    <a:pt x="23" y="80"/>
                  </a:cubicBezTo>
                  <a:cubicBezTo>
                    <a:pt x="27" y="79"/>
                    <a:pt x="31" y="79"/>
                    <a:pt x="36" y="78"/>
                  </a:cubicBezTo>
                  <a:cubicBezTo>
                    <a:pt x="39" y="74"/>
                    <a:pt x="43" y="71"/>
                    <a:pt x="46" y="68"/>
                  </a:cubicBezTo>
                  <a:cubicBezTo>
                    <a:pt x="48" y="66"/>
                    <a:pt x="54" y="62"/>
                    <a:pt x="53" y="59"/>
                  </a:cubicBezTo>
                  <a:cubicBezTo>
                    <a:pt x="52" y="57"/>
                    <a:pt x="54" y="62"/>
                    <a:pt x="53" y="5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45" name="Freeform 719">
              <a:extLst>
                <a:ext uri="{FF2B5EF4-FFF2-40B4-BE49-F238E27FC236}">
                  <a16:creationId xmlns:a16="http://schemas.microsoft.com/office/drawing/2014/main" id="{487F3F85-D9E0-7842-B6CB-EFAE1A4BBFC8}"/>
                </a:ext>
              </a:extLst>
            </p:cNvPr>
            <p:cNvSpPr>
              <a:spLocks/>
            </p:cNvSpPr>
            <p:nvPr/>
          </p:nvSpPr>
          <p:spPr bwMode="auto">
            <a:xfrm>
              <a:off x="11929493" y="4965129"/>
              <a:ext cx="1194269" cy="1000263"/>
            </a:xfrm>
            <a:custGeom>
              <a:avLst/>
              <a:gdLst>
                <a:gd name="T0" fmla="*/ 38 w 128"/>
                <a:gd name="T1" fmla="*/ 87 h 107"/>
                <a:gd name="T2" fmla="*/ 38 w 128"/>
                <a:gd name="T3" fmla="*/ 63 h 107"/>
                <a:gd name="T4" fmla="*/ 47 w 128"/>
                <a:gd name="T5" fmla="*/ 52 h 107"/>
                <a:gd name="T6" fmla="*/ 56 w 128"/>
                <a:gd name="T7" fmla="*/ 34 h 107"/>
                <a:gd name="T8" fmla="*/ 72 w 128"/>
                <a:gd name="T9" fmla="*/ 25 h 107"/>
                <a:gd name="T10" fmla="*/ 86 w 128"/>
                <a:gd name="T11" fmla="*/ 22 h 107"/>
                <a:gd name="T12" fmla="*/ 102 w 128"/>
                <a:gd name="T13" fmla="*/ 20 h 107"/>
                <a:gd name="T14" fmla="*/ 112 w 128"/>
                <a:gd name="T15" fmla="*/ 10 h 107"/>
                <a:gd name="T16" fmla="*/ 120 w 128"/>
                <a:gd name="T17" fmla="*/ 13 h 107"/>
                <a:gd name="T18" fmla="*/ 127 w 128"/>
                <a:gd name="T19" fmla="*/ 6 h 107"/>
                <a:gd name="T20" fmla="*/ 114 w 128"/>
                <a:gd name="T21" fmla="*/ 5 h 107"/>
                <a:gd name="T22" fmla="*/ 116 w 128"/>
                <a:gd name="T23" fmla="*/ 2 h 107"/>
                <a:gd name="T24" fmla="*/ 106 w 128"/>
                <a:gd name="T25" fmla="*/ 3 h 107"/>
                <a:gd name="T26" fmla="*/ 100 w 128"/>
                <a:gd name="T27" fmla="*/ 1 h 107"/>
                <a:gd name="T28" fmla="*/ 95 w 128"/>
                <a:gd name="T29" fmla="*/ 3 h 107"/>
                <a:gd name="T30" fmla="*/ 91 w 128"/>
                <a:gd name="T31" fmla="*/ 6 h 107"/>
                <a:gd name="T32" fmla="*/ 90 w 128"/>
                <a:gd name="T33" fmla="*/ 11 h 107"/>
                <a:gd name="T34" fmla="*/ 84 w 128"/>
                <a:gd name="T35" fmla="*/ 10 h 107"/>
                <a:gd name="T36" fmla="*/ 80 w 128"/>
                <a:gd name="T37" fmla="*/ 13 h 107"/>
                <a:gd name="T38" fmla="*/ 76 w 128"/>
                <a:gd name="T39" fmla="*/ 15 h 107"/>
                <a:gd name="T40" fmla="*/ 72 w 128"/>
                <a:gd name="T41" fmla="*/ 16 h 107"/>
                <a:gd name="T42" fmla="*/ 68 w 128"/>
                <a:gd name="T43" fmla="*/ 10 h 107"/>
                <a:gd name="T44" fmla="*/ 67 w 128"/>
                <a:gd name="T45" fmla="*/ 14 h 107"/>
                <a:gd name="T46" fmla="*/ 65 w 128"/>
                <a:gd name="T47" fmla="*/ 14 h 107"/>
                <a:gd name="T48" fmla="*/ 62 w 128"/>
                <a:gd name="T49" fmla="*/ 18 h 107"/>
                <a:gd name="T50" fmla="*/ 61 w 128"/>
                <a:gd name="T51" fmla="*/ 21 h 107"/>
                <a:gd name="T52" fmla="*/ 57 w 128"/>
                <a:gd name="T53" fmla="*/ 20 h 107"/>
                <a:gd name="T54" fmla="*/ 54 w 128"/>
                <a:gd name="T55" fmla="*/ 20 h 107"/>
                <a:gd name="T56" fmla="*/ 51 w 128"/>
                <a:gd name="T57" fmla="*/ 22 h 107"/>
                <a:gd name="T58" fmla="*/ 49 w 128"/>
                <a:gd name="T59" fmla="*/ 23 h 107"/>
                <a:gd name="T60" fmla="*/ 54 w 128"/>
                <a:gd name="T61" fmla="*/ 25 h 107"/>
                <a:gd name="T62" fmla="*/ 56 w 128"/>
                <a:gd name="T63" fmla="*/ 25 h 107"/>
                <a:gd name="T64" fmla="*/ 57 w 128"/>
                <a:gd name="T65" fmla="*/ 28 h 107"/>
                <a:gd name="T66" fmla="*/ 49 w 128"/>
                <a:gd name="T67" fmla="*/ 31 h 107"/>
                <a:gd name="T68" fmla="*/ 53 w 128"/>
                <a:gd name="T69" fmla="*/ 33 h 107"/>
                <a:gd name="T70" fmla="*/ 49 w 128"/>
                <a:gd name="T71" fmla="*/ 35 h 107"/>
                <a:gd name="T72" fmla="*/ 43 w 128"/>
                <a:gd name="T73" fmla="*/ 40 h 107"/>
                <a:gd name="T74" fmla="*/ 42 w 128"/>
                <a:gd name="T75" fmla="*/ 43 h 107"/>
                <a:gd name="T76" fmla="*/ 39 w 128"/>
                <a:gd name="T77" fmla="*/ 45 h 107"/>
                <a:gd name="T78" fmla="*/ 39 w 128"/>
                <a:gd name="T79" fmla="*/ 49 h 107"/>
                <a:gd name="T80" fmla="*/ 39 w 128"/>
                <a:gd name="T81" fmla="*/ 52 h 107"/>
                <a:gd name="T82" fmla="*/ 35 w 128"/>
                <a:gd name="T83" fmla="*/ 56 h 107"/>
                <a:gd name="T84" fmla="*/ 27 w 128"/>
                <a:gd name="T85" fmla="*/ 62 h 107"/>
                <a:gd name="T86" fmla="*/ 31 w 128"/>
                <a:gd name="T87" fmla="*/ 64 h 107"/>
                <a:gd name="T88" fmla="*/ 28 w 128"/>
                <a:gd name="T89" fmla="*/ 66 h 107"/>
                <a:gd name="T90" fmla="*/ 19 w 128"/>
                <a:gd name="T91" fmla="*/ 68 h 107"/>
                <a:gd name="T92" fmla="*/ 16 w 128"/>
                <a:gd name="T93" fmla="*/ 72 h 107"/>
                <a:gd name="T94" fmla="*/ 10 w 128"/>
                <a:gd name="T95" fmla="*/ 73 h 107"/>
                <a:gd name="T96" fmla="*/ 10 w 128"/>
                <a:gd name="T97" fmla="*/ 74 h 107"/>
                <a:gd name="T98" fmla="*/ 5 w 128"/>
                <a:gd name="T99" fmla="*/ 75 h 107"/>
                <a:gd name="T100" fmla="*/ 4 w 128"/>
                <a:gd name="T101" fmla="*/ 81 h 107"/>
                <a:gd name="T102" fmla="*/ 1 w 128"/>
                <a:gd name="T103" fmla="*/ 86 h 107"/>
                <a:gd name="T104" fmla="*/ 6 w 128"/>
                <a:gd name="T105" fmla="*/ 92 h 107"/>
                <a:gd name="T106" fmla="*/ 7 w 128"/>
                <a:gd name="T107" fmla="*/ 94 h 107"/>
                <a:gd name="T108" fmla="*/ 3 w 128"/>
                <a:gd name="T109" fmla="*/ 93 h 107"/>
                <a:gd name="T110" fmla="*/ 5 w 128"/>
                <a:gd name="T111" fmla="*/ 97 h 107"/>
                <a:gd name="T112" fmla="*/ 5 w 128"/>
                <a:gd name="T113" fmla="*/ 103 h 107"/>
                <a:gd name="T114" fmla="*/ 27 w 128"/>
                <a:gd name="T115" fmla="*/ 99 h 107"/>
                <a:gd name="T116" fmla="*/ 34 w 128"/>
                <a:gd name="T117" fmla="*/ 101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8" h="107">
                  <a:moveTo>
                    <a:pt x="34" y="101"/>
                  </a:moveTo>
                  <a:cubicBezTo>
                    <a:pt x="34" y="101"/>
                    <a:pt x="35" y="98"/>
                    <a:pt x="35" y="97"/>
                  </a:cubicBezTo>
                  <a:cubicBezTo>
                    <a:pt x="35" y="95"/>
                    <a:pt x="36" y="94"/>
                    <a:pt x="38" y="93"/>
                  </a:cubicBezTo>
                  <a:cubicBezTo>
                    <a:pt x="40" y="91"/>
                    <a:pt x="38" y="88"/>
                    <a:pt x="38" y="87"/>
                  </a:cubicBezTo>
                  <a:cubicBezTo>
                    <a:pt x="38" y="84"/>
                    <a:pt x="42" y="84"/>
                    <a:pt x="39" y="82"/>
                  </a:cubicBezTo>
                  <a:cubicBezTo>
                    <a:pt x="37" y="80"/>
                    <a:pt x="36" y="80"/>
                    <a:pt x="37" y="77"/>
                  </a:cubicBezTo>
                  <a:cubicBezTo>
                    <a:pt x="38" y="75"/>
                    <a:pt x="37" y="73"/>
                    <a:pt x="37" y="71"/>
                  </a:cubicBezTo>
                  <a:cubicBezTo>
                    <a:pt x="36" y="68"/>
                    <a:pt x="35" y="65"/>
                    <a:pt x="38" y="63"/>
                  </a:cubicBezTo>
                  <a:cubicBezTo>
                    <a:pt x="39" y="62"/>
                    <a:pt x="41" y="62"/>
                    <a:pt x="42" y="61"/>
                  </a:cubicBezTo>
                  <a:cubicBezTo>
                    <a:pt x="43" y="61"/>
                    <a:pt x="44" y="62"/>
                    <a:pt x="45" y="61"/>
                  </a:cubicBezTo>
                  <a:cubicBezTo>
                    <a:pt x="46" y="59"/>
                    <a:pt x="45" y="58"/>
                    <a:pt x="44" y="57"/>
                  </a:cubicBezTo>
                  <a:cubicBezTo>
                    <a:pt x="44" y="55"/>
                    <a:pt x="46" y="54"/>
                    <a:pt x="47" y="52"/>
                  </a:cubicBezTo>
                  <a:cubicBezTo>
                    <a:pt x="47" y="51"/>
                    <a:pt x="48" y="48"/>
                    <a:pt x="48" y="46"/>
                  </a:cubicBezTo>
                  <a:cubicBezTo>
                    <a:pt x="48" y="44"/>
                    <a:pt x="52" y="44"/>
                    <a:pt x="51" y="43"/>
                  </a:cubicBezTo>
                  <a:cubicBezTo>
                    <a:pt x="51" y="41"/>
                    <a:pt x="53" y="40"/>
                    <a:pt x="54" y="38"/>
                  </a:cubicBezTo>
                  <a:cubicBezTo>
                    <a:pt x="56" y="36"/>
                    <a:pt x="56" y="37"/>
                    <a:pt x="56" y="34"/>
                  </a:cubicBezTo>
                  <a:cubicBezTo>
                    <a:pt x="55" y="33"/>
                    <a:pt x="59" y="28"/>
                    <a:pt x="60" y="28"/>
                  </a:cubicBezTo>
                  <a:cubicBezTo>
                    <a:pt x="61" y="27"/>
                    <a:pt x="64" y="28"/>
                    <a:pt x="65" y="28"/>
                  </a:cubicBezTo>
                  <a:cubicBezTo>
                    <a:pt x="65" y="26"/>
                    <a:pt x="65" y="25"/>
                    <a:pt x="65" y="23"/>
                  </a:cubicBezTo>
                  <a:cubicBezTo>
                    <a:pt x="68" y="24"/>
                    <a:pt x="70" y="24"/>
                    <a:pt x="72" y="25"/>
                  </a:cubicBezTo>
                  <a:cubicBezTo>
                    <a:pt x="76" y="25"/>
                    <a:pt x="74" y="21"/>
                    <a:pt x="75" y="19"/>
                  </a:cubicBezTo>
                  <a:cubicBezTo>
                    <a:pt x="75" y="19"/>
                    <a:pt x="77" y="19"/>
                    <a:pt x="78" y="19"/>
                  </a:cubicBezTo>
                  <a:cubicBezTo>
                    <a:pt x="79" y="18"/>
                    <a:pt x="81" y="16"/>
                    <a:pt x="82" y="18"/>
                  </a:cubicBezTo>
                  <a:cubicBezTo>
                    <a:pt x="84" y="19"/>
                    <a:pt x="84" y="21"/>
                    <a:pt x="86" y="22"/>
                  </a:cubicBezTo>
                  <a:cubicBezTo>
                    <a:pt x="87" y="22"/>
                    <a:pt x="89" y="22"/>
                    <a:pt x="90" y="22"/>
                  </a:cubicBezTo>
                  <a:cubicBezTo>
                    <a:pt x="91" y="22"/>
                    <a:pt x="92" y="21"/>
                    <a:pt x="94" y="21"/>
                  </a:cubicBezTo>
                  <a:cubicBezTo>
                    <a:pt x="95" y="21"/>
                    <a:pt x="96" y="23"/>
                    <a:pt x="98" y="23"/>
                  </a:cubicBezTo>
                  <a:cubicBezTo>
                    <a:pt x="98" y="22"/>
                    <a:pt x="102" y="20"/>
                    <a:pt x="102" y="20"/>
                  </a:cubicBezTo>
                  <a:cubicBezTo>
                    <a:pt x="102" y="17"/>
                    <a:pt x="102" y="16"/>
                    <a:pt x="103" y="14"/>
                  </a:cubicBezTo>
                  <a:cubicBezTo>
                    <a:pt x="104" y="13"/>
                    <a:pt x="106" y="11"/>
                    <a:pt x="107" y="11"/>
                  </a:cubicBezTo>
                  <a:cubicBezTo>
                    <a:pt x="108" y="11"/>
                    <a:pt x="109" y="11"/>
                    <a:pt x="110" y="11"/>
                  </a:cubicBezTo>
                  <a:cubicBezTo>
                    <a:pt x="111" y="11"/>
                    <a:pt x="111" y="10"/>
                    <a:pt x="112" y="10"/>
                  </a:cubicBezTo>
                  <a:cubicBezTo>
                    <a:pt x="113" y="10"/>
                    <a:pt x="115" y="12"/>
                    <a:pt x="116" y="12"/>
                  </a:cubicBezTo>
                  <a:cubicBezTo>
                    <a:pt x="118" y="13"/>
                    <a:pt x="119" y="14"/>
                    <a:pt x="119" y="17"/>
                  </a:cubicBezTo>
                  <a:cubicBezTo>
                    <a:pt x="121" y="17"/>
                    <a:pt x="126" y="14"/>
                    <a:pt x="124" y="12"/>
                  </a:cubicBezTo>
                  <a:cubicBezTo>
                    <a:pt x="126" y="13"/>
                    <a:pt x="121" y="13"/>
                    <a:pt x="120" y="13"/>
                  </a:cubicBezTo>
                  <a:cubicBezTo>
                    <a:pt x="125" y="12"/>
                    <a:pt x="118" y="9"/>
                    <a:pt x="117" y="10"/>
                  </a:cubicBezTo>
                  <a:cubicBezTo>
                    <a:pt x="118" y="9"/>
                    <a:pt x="119" y="10"/>
                    <a:pt x="119" y="10"/>
                  </a:cubicBezTo>
                  <a:cubicBezTo>
                    <a:pt x="121" y="10"/>
                    <a:pt x="123" y="10"/>
                    <a:pt x="124" y="9"/>
                  </a:cubicBezTo>
                  <a:cubicBezTo>
                    <a:pt x="125" y="9"/>
                    <a:pt x="128" y="7"/>
                    <a:pt x="127" y="6"/>
                  </a:cubicBezTo>
                  <a:cubicBezTo>
                    <a:pt x="125" y="5"/>
                    <a:pt x="122" y="4"/>
                    <a:pt x="119" y="3"/>
                  </a:cubicBezTo>
                  <a:cubicBezTo>
                    <a:pt x="118" y="2"/>
                    <a:pt x="117" y="4"/>
                    <a:pt x="116" y="5"/>
                  </a:cubicBezTo>
                  <a:cubicBezTo>
                    <a:pt x="116" y="5"/>
                    <a:pt x="114" y="8"/>
                    <a:pt x="114" y="7"/>
                  </a:cubicBezTo>
                  <a:cubicBezTo>
                    <a:pt x="114" y="7"/>
                    <a:pt x="114" y="6"/>
                    <a:pt x="114" y="5"/>
                  </a:cubicBezTo>
                  <a:cubicBezTo>
                    <a:pt x="114" y="5"/>
                    <a:pt x="112" y="5"/>
                    <a:pt x="112" y="5"/>
                  </a:cubicBezTo>
                  <a:cubicBezTo>
                    <a:pt x="113" y="4"/>
                    <a:pt x="115" y="5"/>
                    <a:pt x="115" y="4"/>
                  </a:cubicBezTo>
                  <a:cubicBezTo>
                    <a:pt x="115" y="4"/>
                    <a:pt x="112" y="4"/>
                    <a:pt x="112" y="4"/>
                  </a:cubicBezTo>
                  <a:cubicBezTo>
                    <a:pt x="112" y="3"/>
                    <a:pt x="116" y="3"/>
                    <a:pt x="116" y="2"/>
                  </a:cubicBezTo>
                  <a:cubicBezTo>
                    <a:pt x="115" y="1"/>
                    <a:pt x="109" y="0"/>
                    <a:pt x="110" y="2"/>
                  </a:cubicBezTo>
                  <a:cubicBezTo>
                    <a:pt x="111" y="3"/>
                    <a:pt x="111" y="3"/>
                    <a:pt x="110" y="4"/>
                  </a:cubicBezTo>
                  <a:cubicBezTo>
                    <a:pt x="109" y="5"/>
                    <a:pt x="107" y="7"/>
                    <a:pt x="106" y="7"/>
                  </a:cubicBezTo>
                  <a:cubicBezTo>
                    <a:pt x="105" y="7"/>
                    <a:pt x="106" y="3"/>
                    <a:pt x="106" y="3"/>
                  </a:cubicBezTo>
                  <a:cubicBezTo>
                    <a:pt x="106" y="2"/>
                    <a:pt x="101" y="9"/>
                    <a:pt x="100" y="9"/>
                  </a:cubicBezTo>
                  <a:cubicBezTo>
                    <a:pt x="97" y="9"/>
                    <a:pt x="100" y="5"/>
                    <a:pt x="101" y="4"/>
                  </a:cubicBezTo>
                  <a:cubicBezTo>
                    <a:pt x="102" y="4"/>
                    <a:pt x="103" y="2"/>
                    <a:pt x="103" y="2"/>
                  </a:cubicBezTo>
                  <a:cubicBezTo>
                    <a:pt x="102" y="1"/>
                    <a:pt x="100" y="0"/>
                    <a:pt x="100" y="1"/>
                  </a:cubicBezTo>
                  <a:cubicBezTo>
                    <a:pt x="100" y="1"/>
                    <a:pt x="101" y="2"/>
                    <a:pt x="101" y="2"/>
                  </a:cubicBezTo>
                  <a:cubicBezTo>
                    <a:pt x="101" y="2"/>
                    <a:pt x="99" y="2"/>
                    <a:pt x="98" y="2"/>
                  </a:cubicBezTo>
                  <a:cubicBezTo>
                    <a:pt x="97" y="3"/>
                    <a:pt x="98" y="2"/>
                    <a:pt x="97" y="1"/>
                  </a:cubicBezTo>
                  <a:cubicBezTo>
                    <a:pt x="97" y="1"/>
                    <a:pt x="95" y="3"/>
                    <a:pt x="95" y="3"/>
                  </a:cubicBezTo>
                  <a:cubicBezTo>
                    <a:pt x="95" y="4"/>
                    <a:pt x="97" y="5"/>
                    <a:pt x="96" y="5"/>
                  </a:cubicBezTo>
                  <a:cubicBezTo>
                    <a:pt x="95" y="5"/>
                    <a:pt x="95" y="5"/>
                    <a:pt x="95" y="5"/>
                  </a:cubicBezTo>
                  <a:cubicBezTo>
                    <a:pt x="94" y="5"/>
                    <a:pt x="94" y="6"/>
                    <a:pt x="94" y="7"/>
                  </a:cubicBezTo>
                  <a:cubicBezTo>
                    <a:pt x="95" y="5"/>
                    <a:pt x="91" y="6"/>
                    <a:pt x="91" y="6"/>
                  </a:cubicBezTo>
                  <a:cubicBezTo>
                    <a:pt x="91" y="6"/>
                    <a:pt x="93" y="5"/>
                    <a:pt x="93" y="4"/>
                  </a:cubicBezTo>
                  <a:cubicBezTo>
                    <a:pt x="93" y="5"/>
                    <a:pt x="89" y="6"/>
                    <a:pt x="88" y="6"/>
                  </a:cubicBezTo>
                  <a:cubicBezTo>
                    <a:pt x="87" y="6"/>
                    <a:pt x="91" y="9"/>
                    <a:pt x="91" y="9"/>
                  </a:cubicBezTo>
                  <a:cubicBezTo>
                    <a:pt x="91" y="9"/>
                    <a:pt x="90" y="11"/>
                    <a:pt x="90" y="11"/>
                  </a:cubicBezTo>
                  <a:cubicBezTo>
                    <a:pt x="90" y="11"/>
                    <a:pt x="87" y="8"/>
                    <a:pt x="87" y="8"/>
                  </a:cubicBezTo>
                  <a:cubicBezTo>
                    <a:pt x="87" y="8"/>
                    <a:pt x="85" y="11"/>
                    <a:pt x="85" y="8"/>
                  </a:cubicBezTo>
                  <a:cubicBezTo>
                    <a:pt x="84" y="7"/>
                    <a:pt x="81" y="9"/>
                    <a:pt x="80" y="8"/>
                  </a:cubicBezTo>
                  <a:cubicBezTo>
                    <a:pt x="81" y="9"/>
                    <a:pt x="84" y="9"/>
                    <a:pt x="84" y="10"/>
                  </a:cubicBezTo>
                  <a:cubicBezTo>
                    <a:pt x="84" y="10"/>
                    <a:pt x="83" y="10"/>
                    <a:pt x="83" y="11"/>
                  </a:cubicBezTo>
                  <a:cubicBezTo>
                    <a:pt x="83" y="12"/>
                    <a:pt x="84" y="12"/>
                    <a:pt x="84" y="13"/>
                  </a:cubicBezTo>
                  <a:cubicBezTo>
                    <a:pt x="84" y="13"/>
                    <a:pt x="81" y="12"/>
                    <a:pt x="81" y="11"/>
                  </a:cubicBezTo>
                  <a:cubicBezTo>
                    <a:pt x="80" y="11"/>
                    <a:pt x="80" y="12"/>
                    <a:pt x="80" y="13"/>
                  </a:cubicBezTo>
                  <a:cubicBezTo>
                    <a:pt x="79" y="13"/>
                    <a:pt x="79" y="12"/>
                    <a:pt x="79" y="11"/>
                  </a:cubicBezTo>
                  <a:cubicBezTo>
                    <a:pt x="79" y="11"/>
                    <a:pt x="77" y="13"/>
                    <a:pt x="77" y="13"/>
                  </a:cubicBezTo>
                  <a:cubicBezTo>
                    <a:pt x="76" y="14"/>
                    <a:pt x="78" y="14"/>
                    <a:pt x="78" y="15"/>
                  </a:cubicBezTo>
                  <a:cubicBezTo>
                    <a:pt x="78" y="15"/>
                    <a:pt x="76" y="15"/>
                    <a:pt x="76" y="15"/>
                  </a:cubicBezTo>
                  <a:cubicBezTo>
                    <a:pt x="75" y="14"/>
                    <a:pt x="76" y="13"/>
                    <a:pt x="76" y="12"/>
                  </a:cubicBezTo>
                  <a:cubicBezTo>
                    <a:pt x="76" y="12"/>
                    <a:pt x="73" y="14"/>
                    <a:pt x="73" y="14"/>
                  </a:cubicBezTo>
                  <a:cubicBezTo>
                    <a:pt x="73" y="14"/>
                    <a:pt x="73" y="14"/>
                    <a:pt x="74" y="14"/>
                  </a:cubicBezTo>
                  <a:cubicBezTo>
                    <a:pt x="73" y="14"/>
                    <a:pt x="72" y="16"/>
                    <a:pt x="72" y="16"/>
                  </a:cubicBezTo>
                  <a:cubicBezTo>
                    <a:pt x="71" y="15"/>
                    <a:pt x="73" y="14"/>
                    <a:pt x="72" y="14"/>
                  </a:cubicBezTo>
                  <a:cubicBezTo>
                    <a:pt x="71" y="13"/>
                    <a:pt x="70" y="13"/>
                    <a:pt x="70" y="12"/>
                  </a:cubicBezTo>
                  <a:cubicBezTo>
                    <a:pt x="70" y="12"/>
                    <a:pt x="72" y="12"/>
                    <a:pt x="72" y="12"/>
                  </a:cubicBezTo>
                  <a:cubicBezTo>
                    <a:pt x="72" y="11"/>
                    <a:pt x="69" y="10"/>
                    <a:pt x="68" y="10"/>
                  </a:cubicBezTo>
                  <a:cubicBezTo>
                    <a:pt x="68" y="11"/>
                    <a:pt x="69" y="13"/>
                    <a:pt x="69" y="13"/>
                  </a:cubicBezTo>
                  <a:cubicBezTo>
                    <a:pt x="69" y="13"/>
                    <a:pt x="65" y="14"/>
                    <a:pt x="66" y="14"/>
                  </a:cubicBezTo>
                  <a:cubicBezTo>
                    <a:pt x="66" y="14"/>
                    <a:pt x="68" y="14"/>
                    <a:pt x="68" y="14"/>
                  </a:cubicBezTo>
                  <a:cubicBezTo>
                    <a:pt x="68" y="14"/>
                    <a:pt x="67" y="14"/>
                    <a:pt x="67" y="14"/>
                  </a:cubicBezTo>
                  <a:cubicBezTo>
                    <a:pt x="68" y="16"/>
                    <a:pt x="70" y="14"/>
                    <a:pt x="69" y="14"/>
                  </a:cubicBezTo>
                  <a:cubicBezTo>
                    <a:pt x="70" y="15"/>
                    <a:pt x="69" y="16"/>
                    <a:pt x="69" y="16"/>
                  </a:cubicBezTo>
                  <a:cubicBezTo>
                    <a:pt x="69" y="17"/>
                    <a:pt x="67" y="15"/>
                    <a:pt x="67" y="15"/>
                  </a:cubicBezTo>
                  <a:cubicBezTo>
                    <a:pt x="66" y="15"/>
                    <a:pt x="66" y="14"/>
                    <a:pt x="65" y="14"/>
                  </a:cubicBezTo>
                  <a:cubicBezTo>
                    <a:pt x="65" y="14"/>
                    <a:pt x="64" y="16"/>
                    <a:pt x="63" y="15"/>
                  </a:cubicBezTo>
                  <a:cubicBezTo>
                    <a:pt x="63" y="14"/>
                    <a:pt x="60" y="16"/>
                    <a:pt x="60" y="16"/>
                  </a:cubicBezTo>
                  <a:cubicBezTo>
                    <a:pt x="60" y="16"/>
                    <a:pt x="60" y="19"/>
                    <a:pt x="60" y="19"/>
                  </a:cubicBezTo>
                  <a:cubicBezTo>
                    <a:pt x="60" y="20"/>
                    <a:pt x="61" y="17"/>
                    <a:pt x="62" y="18"/>
                  </a:cubicBezTo>
                  <a:cubicBezTo>
                    <a:pt x="62" y="18"/>
                    <a:pt x="64" y="19"/>
                    <a:pt x="64" y="18"/>
                  </a:cubicBezTo>
                  <a:cubicBezTo>
                    <a:pt x="64" y="19"/>
                    <a:pt x="63" y="19"/>
                    <a:pt x="63" y="20"/>
                  </a:cubicBezTo>
                  <a:cubicBezTo>
                    <a:pt x="62" y="20"/>
                    <a:pt x="63" y="22"/>
                    <a:pt x="62" y="22"/>
                  </a:cubicBezTo>
                  <a:cubicBezTo>
                    <a:pt x="62" y="23"/>
                    <a:pt x="61" y="21"/>
                    <a:pt x="61" y="21"/>
                  </a:cubicBezTo>
                  <a:cubicBezTo>
                    <a:pt x="60" y="21"/>
                    <a:pt x="60" y="23"/>
                    <a:pt x="59" y="23"/>
                  </a:cubicBezTo>
                  <a:cubicBezTo>
                    <a:pt x="59" y="23"/>
                    <a:pt x="59" y="21"/>
                    <a:pt x="59" y="21"/>
                  </a:cubicBezTo>
                  <a:cubicBezTo>
                    <a:pt x="58" y="21"/>
                    <a:pt x="58" y="22"/>
                    <a:pt x="57" y="22"/>
                  </a:cubicBezTo>
                  <a:cubicBezTo>
                    <a:pt x="57" y="22"/>
                    <a:pt x="57" y="20"/>
                    <a:pt x="57" y="20"/>
                  </a:cubicBezTo>
                  <a:cubicBezTo>
                    <a:pt x="57" y="19"/>
                    <a:pt x="56" y="22"/>
                    <a:pt x="55" y="22"/>
                  </a:cubicBezTo>
                  <a:cubicBezTo>
                    <a:pt x="53" y="23"/>
                    <a:pt x="56" y="17"/>
                    <a:pt x="56" y="17"/>
                  </a:cubicBezTo>
                  <a:cubicBezTo>
                    <a:pt x="55" y="17"/>
                    <a:pt x="53" y="18"/>
                    <a:pt x="53" y="18"/>
                  </a:cubicBezTo>
                  <a:cubicBezTo>
                    <a:pt x="52" y="19"/>
                    <a:pt x="54" y="20"/>
                    <a:pt x="54" y="20"/>
                  </a:cubicBezTo>
                  <a:cubicBezTo>
                    <a:pt x="53" y="20"/>
                    <a:pt x="53" y="20"/>
                    <a:pt x="52" y="20"/>
                  </a:cubicBezTo>
                  <a:cubicBezTo>
                    <a:pt x="52" y="20"/>
                    <a:pt x="52" y="21"/>
                    <a:pt x="51" y="22"/>
                  </a:cubicBezTo>
                  <a:cubicBezTo>
                    <a:pt x="52" y="21"/>
                    <a:pt x="47" y="21"/>
                    <a:pt x="49" y="22"/>
                  </a:cubicBezTo>
                  <a:cubicBezTo>
                    <a:pt x="49" y="23"/>
                    <a:pt x="51" y="22"/>
                    <a:pt x="51" y="22"/>
                  </a:cubicBezTo>
                  <a:cubicBezTo>
                    <a:pt x="51" y="22"/>
                    <a:pt x="50" y="23"/>
                    <a:pt x="51" y="23"/>
                  </a:cubicBezTo>
                  <a:cubicBezTo>
                    <a:pt x="51" y="23"/>
                    <a:pt x="52" y="23"/>
                    <a:pt x="52" y="22"/>
                  </a:cubicBezTo>
                  <a:cubicBezTo>
                    <a:pt x="52" y="22"/>
                    <a:pt x="52" y="24"/>
                    <a:pt x="51" y="24"/>
                  </a:cubicBezTo>
                  <a:cubicBezTo>
                    <a:pt x="50" y="24"/>
                    <a:pt x="50" y="23"/>
                    <a:pt x="49" y="23"/>
                  </a:cubicBezTo>
                  <a:cubicBezTo>
                    <a:pt x="48" y="24"/>
                    <a:pt x="48" y="26"/>
                    <a:pt x="47" y="26"/>
                  </a:cubicBezTo>
                  <a:cubicBezTo>
                    <a:pt x="47" y="26"/>
                    <a:pt x="44" y="26"/>
                    <a:pt x="44" y="26"/>
                  </a:cubicBezTo>
                  <a:cubicBezTo>
                    <a:pt x="44" y="29"/>
                    <a:pt x="51" y="25"/>
                    <a:pt x="51" y="25"/>
                  </a:cubicBezTo>
                  <a:cubicBezTo>
                    <a:pt x="52" y="25"/>
                    <a:pt x="53" y="24"/>
                    <a:pt x="54" y="25"/>
                  </a:cubicBezTo>
                  <a:cubicBezTo>
                    <a:pt x="56" y="25"/>
                    <a:pt x="55" y="23"/>
                    <a:pt x="54" y="23"/>
                  </a:cubicBezTo>
                  <a:cubicBezTo>
                    <a:pt x="55" y="23"/>
                    <a:pt x="55" y="23"/>
                    <a:pt x="55" y="23"/>
                  </a:cubicBezTo>
                  <a:cubicBezTo>
                    <a:pt x="56" y="25"/>
                    <a:pt x="57" y="23"/>
                    <a:pt x="58" y="23"/>
                  </a:cubicBezTo>
                  <a:cubicBezTo>
                    <a:pt x="57" y="23"/>
                    <a:pt x="57" y="25"/>
                    <a:pt x="56" y="25"/>
                  </a:cubicBezTo>
                  <a:cubicBezTo>
                    <a:pt x="57" y="25"/>
                    <a:pt x="58" y="25"/>
                    <a:pt x="58" y="25"/>
                  </a:cubicBezTo>
                  <a:cubicBezTo>
                    <a:pt x="58" y="25"/>
                    <a:pt x="56" y="26"/>
                    <a:pt x="56" y="27"/>
                  </a:cubicBezTo>
                  <a:cubicBezTo>
                    <a:pt x="56" y="27"/>
                    <a:pt x="61" y="25"/>
                    <a:pt x="61" y="26"/>
                  </a:cubicBezTo>
                  <a:cubicBezTo>
                    <a:pt x="60" y="27"/>
                    <a:pt x="57" y="26"/>
                    <a:pt x="57" y="28"/>
                  </a:cubicBezTo>
                  <a:cubicBezTo>
                    <a:pt x="56" y="31"/>
                    <a:pt x="54" y="27"/>
                    <a:pt x="54" y="27"/>
                  </a:cubicBezTo>
                  <a:cubicBezTo>
                    <a:pt x="54" y="26"/>
                    <a:pt x="54" y="29"/>
                    <a:pt x="54" y="29"/>
                  </a:cubicBezTo>
                  <a:cubicBezTo>
                    <a:pt x="54" y="29"/>
                    <a:pt x="53" y="27"/>
                    <a:pt x="52" y="27"/>
                  </a:cubicBezTo>
                  <a:cubicBezTo>
                    <a:pt x="51" y="28"/>
                    <a:pt x="49" y="30"/>
                    <a:pt x="49" y="31"/>
                  </a:cubicBezTo>
                  <a:cubicBezTo>
                    <a:pt x="49" y="31"/>
                    <a:pt x="51" y="30"/>
                    <a:pt x="51" y="30"/>
                  </a:cubicBezTo>
                  <a:cubicBezTo>
                    <a:pt x="51" y="31"/>
                    <a:pt x="53" y="30"/>
                    <a:pt x="53" y="31"/>
                  </a:cubicBezTo>
                  <a:cubicBezTo>
                    <a:pt x="53" y="30"/>
                    <a:pt x="50" y="31"/>
                    <a:pt x="50" y="32"/>
                  </a:cubicBezTo>
                  <a:cubicBezTo>
                    <a:pt x="51" y="33"/>
                    <a:pt x="54" y="31"/>
                    <a:pt x="53" y="33"/>
                  </a:cubicBezTo>
                  <a:cubicBezTo>
                    <a:pt x="54" y="31"/>
                    <a:pt x="47" y="34"/>
                    <a:pt x="47" y="34"/>
                  </a:cubicBezTo>
                  <a:cubicBezTo>
                    <a:pt x="47" y="33"/>
                    <a:pt x="53" y="35"/>
                    <a:pt x="52" y="35"/>
                  </a:cubicBezTo>
                  <a:cubicBezTo>
                    <a:pt x="51" y="36"/>
                    <a:pt x="50" y="34"/>
                    <a:pt x="49" y="35"/>
                  </a:cubicBezTo>
                  <a:cubicBezTo>
                    <a:pt x="49" y="35"/>
                    <a:pt x="49" y="35"/>
                    <a:pt x="49" y="35"/>
                  </a:cubicBezTo>
                  <a:cubicBezTo>
                    <a:pt x="49" y="36"/>
                    <a:pt x="46" y="34"/>
                    <a:pt x="45" y="36"/>
                  </a:cubicBezTo>
                  <a:cubicBezTo>
                    <a:pt x="45" y="36"/>
                    <a:pt x="48" y="36"/>
                    <a:pt x="48" y="36"/>
                  </a:cubicBezTo>
                  <a:cubicBezTo>
                    <a:pt x="46" y="38"/>
                    <a:pt x="44" y="36"/>
                    <a:pt x="45" y="39"/>
                  </a:cubicBezTo>
                  <a:cubicBezTo>
                    <a:pt x="45" y="39"/>
                    <a:pt x="43" y="40"/>
                    <a:pt x="43" y="40"/>
                  </a:cubicBezTo>
                  <a:cubicBezTo>
                    <a:pt x="42" y="41"/>
                    <a:pt x="42" y="41"/>
                    <a:pt x="42" y="41"/>
                  </a:cubicBezTo>
                  <a:cubicBezTo>
                    <a:pt x="42" y="42"/>
                    <a:pt x="41" y="42"/>
                    <a:pt x="41" y="42"/>
                  </a:cubicBezTo>
                  <a:cubicBezTo>
                    <a:pt x="41" y="43"/>
                    <a:pt x="42" y="42"/>
                    <a:pt x="42" y="42"/>
                  </a:cubicBezTo>
                  <a:cubicBezTo>
                    <a:pt x="43" y="42"/>
                    <a:pt x="42" y="43"/>
                    <a:pt x="42" y="43"/>
                  </a:cubicBezTo>
                  <a:cubicBezTo>
                    <a:pt x="43" y="43"/>
                    <a:pt x="45" y="44"/>
                    <a:pt x="46" y="43"/>
                  </a:cubicBezTo>
                  <a:cubicBezTo>
                    <a:pt x="44" y="44"/>
                    <a:pt x="44" y="44"/>
                    <a:pt x="42" y="44"/>
                  </a:cubicBezTo>
                  <a:cubicBezTo>
                    <a:pt x="41" y="44"/>
                    <a:pt x="38" y="44"/>
                    <a:pt x="38" y="45"/>
                  </a:cubicBezTo>
                  <a:cubicBezTo>
                    <a:pt x="38" y="45"/>
                    <a:pt x="39" y="45"/>
                    <a:pt x="39" y="45"/>
                  </a:cubicBezTo>
                  <a:cubicBezTo>
                    <a:pt x="39" y="45"/>
                    <a:pt x="38" y="46"/>
                    <a:pt x="38" y="46"/>
                  </a:cubicBezTo>
                  <a:cubicBezTo>
                    <a:pt x="38" y="46"/>
                    <a:pt x="40" y="45"/>
                    <a:pt x="40" y="46"/>
                  </a:cubicBezTo>
                  <a:cubicBezTo>
                    <a:pt x="40" y="46"/>
                    <a:pt x="38" y="48"/>
                    <a:pt x="38" y="48"/>
                  </a:cubicBezTo>
                  <a:cubicBezTo>
                    <a:pt x="38" y="48"/>
                    <a:pt x="39" y="48"/>
                    <a:pt x="39" y="49"/>
                  </a:cubicBezTo>
                  <a:cubicBezTo>
                    <a:pt x="39" y="49"/>
                    <a:pt x="37" y="49"/>
                    <a:pt x="37" y="49"/>
                  </a:cubicBezTo>
                  <a:cubicBezTo>
                    <a:pt x="37" y="49"/>
                    <a:pt x="39" y="50"/>
                    <a:pt x="39" y="50"/>
                  </a:cubicBezTo>
                  <a:cubicBezTo>
                    <a:pt x="38" y="50"/>
                    <a:pt x="37" y="50"/>
                    <a:pt x="37" y="50"/>
                  </a:cubicBezTo>
                  <a:cubicBezTo>
                    <a:pt x="37" y="51"/>
                    <a:pt x="38" y="52"/>
                    <a:pt x="39" y="52"/>
                  </a:cubicBezTo>
                  <a:cubicBezTo>
                    <a:pt x="37" y="52"/>
                    <a:pt x="35" y="52"/>
                    <a:pt x="34" y="54"/>
                  </a:cubicBezTo>
                  <a:cubicBezTo>
                    <a:pt x="34" y="55"/>
                    <a:pt x="30" y="54"/>
                    <a:pt x="30" y="54"/>
                  </a:cubicBezTo>
                  <a:cubicBezTo>
                    <a:pt x="30" y="57"/>
                    <a:pt x="36" y="54"/>
                    <a:pt x="37" y="54"/>
                  </a:cubicBezTo>
                  <a:cubicBezTo>
                    <a:pt x="36" y="54"/>
                    <a:pt x="35" y="56"/>
                    <a:pt x="35" y="56"/>
                  </a:cubicBezTo>
                  <a:cubicBezTo>
                    <a:pt x="32" y="56"/>
                    <a:pt x="34" y="57"/>
                    <a:pt x="33" y="58"/>
                  </a:cubicBezTo>
                  <a:cubicBezTo>
                    <a:pt x="32" y="59"/>
                    <a:pt x="30" y="57"/>
                    <a:pt x="29" y="58"/>
                  </a:cubicBezTo>
                  <a:cubicBezTo>
                    <a:pt x="29" y="59"/>
                    <a:pt x="26" y="61"/>
                    <a:pt x="26" y="61"/>
                  </a:cubicBezTo>
                  <a:cubicBezTo>
                    <a:pt x="26" y="62"/>
                    <a:pt x="27" y="62"/>
                    <a:pt x="27" y="62"/>
                  </a:cubicBezTo>
                  <a:cubicBezTo>
                    <a:pt x="27" y="63"/>
                    <a:pt x="24" y="63"/>
                    <a:pt x="24" y="63"/>
                  </a:cubicBezTo>
                  <a:cubicBezTo>
                    <a:pt x="24" y="63"/>
                    <a:pt x="25" y="64"/>
                    <a:pt x="25" y="65"/>
                  </a:cubicBezTo>
                  <a:cubicBezTo>
                    <a:pt x="25" y="66"/>
                    <a:pt x="27" y="65"/>
                    <a:pt x="28" y="65"/>
                  </a:cubicBezTo>
                  <a:cubicBezTo>
                    <a:pt x="29" y="64"/>
                    <a:pt x="30" y="65"/>
                    <a:pt x="31" y="64"/>
                  </a:cubicBezTo>
                  <a:cubicBezTo>
                    <a:pt x="31" y="64"/>
                    <a:pt x="30" y="63"/>
                    <a:pt x="30" y="62"/>
                  </a:cubicBezTo>
                  <a:cubicBezTo>
                    <a:pt x="30" y="62"/>
                    <a:pt x="32" y="63"/>
                    <a:pt x="33" y="64"/>
                  </a:cubicBezTo>
                  <a:cubicBezTo>
                    <a:pt x="33" y="64"/>
                    <a:pt x="30" y="66"/>
                    <a:pt x="30" y="66"/>
                  </a:cubicBezTo>
                  <a:cubicBezTo>
                    <a:pt x="29" y="66"/>
                    <a:pt x="28" y="67"/>
                    <a:pt x="28" y="66"/>
                  </a:cubicBezTo>
                  <a:cubicBezTo>
                    <a:pt x="27" y="65"/>
                    <a:pt x="26" y="67"/>
                    <a:pt x="25" y="67"/>
                  </a:cubicBezTo>
                  <a:cubicBezTo>
                    <a:pt x="24" y="66"/>
                    <a:pt x="24" y="63"/>
                    <a:pt x="23" y="66"/>
                  </a:cubicBezTo>
                  <a:cubicBezTo>
                    <a:pt x="21" y="70"/>
                    <a:pt x="20" y="65"/>
                    <a:pt x="21" y="65"/>
                  </a:cubicBezTo>
                  <a:cubicBezTo>
                    <a:pt x="19" y="65"/>
                    <a:pt x="21" y="69"/>
                    <a:pt x="19" y="68"/>
                  </a:cubicBezTo>
                  <a:cubicBezTo>
                    <a:pt x="15" y="68"/>
                    <a:pt x="18" y="70"/>
                    <a:pt x="17" y="71"/>
                  </a:cubicBezTo>
                  <a:cubicBezTo>
                    <a:pt x="16" y="71"/>
                    <a:pt x="16" y="69"/>
                    <a:pt x="16" y="69"/>
                  </a:cubicBezTo>
                  <a:cubicBezTo>
                    <a:pt x="14" y="69"/>
                    <a:pt x="12" y="70"/>
                    <a:pt x="11" y="71"/>
                  </a:cubicBezTo>
                  <a:cubicBezTo>
                    <a:pt x="11" y="72"/>
                    <a:pt x="15" y="72"/>
                    <a:pt x="16" y="72"/>
                  </a:cubicBezTo>
                  <a:cubicBezTo>
                    <a:pt x="16" y="72"/>
                    <a:pt x="19" y="71"/>
                    <a:pt x="19" y="71"/>
                  </a:cubicBezTo>
                  <a:cubicBezTo>
                    <a:pt x="20" y="72"/>
                    <a:pt x="15" y="72"/>
                    <a:pt x="15" y="72"/>
                  </a:cubicBezTo>
                  <a:cubicBezTo>
                    <a:pt x="14" y="72"/>
                    <a:pt x="14" y="73"/>
                    <a:pt x="13" y="73"/>
                  </a:cubicBezTo>
                  <a:cubicBezTo>
                    <a:pt x="12" y="73"/>
                    <a:pt x="11" y="73"/>
                    <a:pt x="10" y="73"/>
                  </a:cubicBezTo>
                  <a:cubicBezTo>
                    <a:pt x="8" y="72"/>
                    <a:pt x="7" y="73"/>
                    <a:pt x="9" y="74"/>
                  </a:cubicBezTo>
                  <a:cubicBezTo>
                    <a:pt x="10" y="74"/>
                    <a:pt x="12" y="74"/>
                    <a:pt x="12" y="76"/>
                  </a:cubicBezTo>
                  <a:cubicBezTo>
                    <a:pt x="12" y="76"/>
                    <a:pt x="11" y="78"/>
                    <a:pt x="11" y="77"/>
                  </a:cubicBezTo>
                  <a:cubicBezTo>
                    <a:pt x="10" y="77"/>
                    <a:pt x="12" y="75"/>
                    <a:pt x="10" y="74"/>
                  </a:cubicBezTo>
                  <a:cubicBezTo>
                    <a:pt x="7" y="74"/>
                    <a:pt x="9" y="75"/>
                    <a:pt x="8" y="76"/>
                  </a:cubicBezTo>
                  <a:cubicBezTo>
                    <a:pt x="8" y="76"/>
                    <a:pt x="8" y="73"/>
                    <a:pt x="7" y="73"/>
                  </a:cubicBezTo>
                  <a:cubicBezTo>
                    <a:pt x="7" y="72"/>
                    <a:pt x="5" y="78"/>
                    <a:pt x="6" y="77"/>
                  </a:cubicBezTo>
                  <a:cubicBezTo>
                    <a:pt x="5" y="77"/>
                    <a:pt x="5" y="75"/>
                    <a:pt x="5" y="75"/>
                  </a:cubicBezTo>
                  <a:cubicBezTo>
                    <a:pt x="4" y="75"/>
                    <a:pt x="4" y="77"/>
                    <a:pt x="4" y="77"/>
                  </a:cubicBezTo>
                  <a:cubicBezTo>
                    <a:pt x="3" y="78"/>
                    <a:pt x="1" y="77"/>
                    <a:pt x="1" y="78"/>
                  </a:cubicBezTo>
                  <a:cubicBezTo>
                    <a:pt x="1" y="79"/>
                    <a:pt x="0" y="80"/>
                    <a:pt x="1" y="80"/>
                  </a:cubicBezTo>
                  <a:cubicBezTo>
                    <a:pt x="2" y="80"/>
                    <a:pt x="3" y="80"/>
                    <a:pt x="4" y="81"/>
                  </a:cubicBezTo>
                  <a:cubicBezTo>
                    <a:pt x="4" y="81"/>
                    <a:pt x="0" y="82"/>
                    <a:pt x="1" y="83"/>
                  </a:cubicBezTo>
                  <a:cubicBezTo>
                    <a:pt x="1" y="84"/>
                    <a:pt x="3" y="84"/>
                    <a:pt x="3" y="84"/>
                  </a:cubicBezTo>
                  <a:cubicBezTo>
                    <a:pt x="3" y="84"/>
                    <a:pt x="6" y="83"/>
                    <a:pt x="6" y="84"/>
                  </a:cubicBezTo>
                  <a:cubicBezTo>
                    <a:pt x="5" y="85"/>
                    <a:pt x="2" y="84"/>
                    <a:pt x="1" y="86"/>
                  </a:cubicBezTo>
                  <a:cubicBezTo>
                    <a:pt x="0" y="87"/>
                    <a:pt x="6" y="87"/>
                    <a:pt x="4" y="89"/>
                  </a:cubicBezTo>
                  <a:cubicBezTo>
                    <a:pt x="4" y="89"/>
                    <a:pt x="3" y="87"/>
                    <a:pt x="2" y="88"/>
                  </a:cubicBezTo>
                  <a:cubicBezTo>
                    <a:pt x="1" y="89"/>
                    <a:pt x="1" y="90"/>
                    <a:pt x="2" y="91"/>
                  </a:cubicBezTo>
                  <a:cubicBezTo>
                    <a:pt x="3" y="91"/>
                    <a:pt x="5" y="92"/>
                    <a:pt x="6" y="92"/>
                  </a:cubicBezTo>
                  <a:cubicBezTo>
                    <a:pt x="7" y="91"/>
                    <a:pt x="8" y="89"/>
                    <a:pt x="9" y="90"/>
                  </a:cubicBezTo>
                  <a:cubicBezTo>
                    <a:pt x="8" y="90"/>
                    <a:pt x="7" y="91"/>
                    <a:pt x="7" y="91"/>
                  </a:cubicBezTo>
                  <a:cubicBezTo>
                    <a:pt x="7" y="92"/>
                    <a:pt x="6" y="92"/>
                    <a:pt x="5" y="92"/>
                  </a:cubicBezTo>
                  <a:cubicBezTo>
                    <a:pt x="5" y="92"/>
                    <a:pt x="7" y="93"/>
                    <a:pt x="7" y="94"/>
                  </a:cubicBezTo>
                  <a:cubicBezTo>
                    <a:pt x="7" y="94"/>
                    <a:pt x="4" y="92"/>
                    <a:pt x="5" y="94"/>
                  </a:cubicBezTo>
                  <a:cubicBezTo>
                    <a:pt x="5" y="95"/>
                    <a:pt x="8" y="96"/>
                    <a:pt x="8" y="96"/>
                  </a:cubicBezTo>
                  <a:cubicBezTo>
                    <a:pt x="8" y="97"/>
                    <a:pt x="5" y="95"/>
                    <a:pt x="4" y="96"/>
                  </a:cubicBezTo>
                  <a:cubicBezTo>
                    <a:pt x="2" y="96"/>
                    <a:pt x="4" y="93"/>
                    <a:pt x="3" y="93"/>
                  </a:cubicBezTo>
                  <a:cubicBezTo>
                    <a:pt x="3" y="93"/>
                    <a:pt x="1" y="95"/>
                    <a:pt x="2" y="96"/>
                  </a:cubicBezTo>
                  <a:cubicBezTo>
                    <a:pt x="3" y="96"/>
                    <a:pt x="2" y="98"/>
                    <a:pt x="2" y="98"/>
                  </a:cubicBezTo>
                  <a:cubicBezTo>
                    <a:pt x="3" y="99"/>
                    <a:pt x="4" y="97"/>
                    <a:pt x="5" y="96"/>
                  </a:cubicBezTo>
                  <a:cubicBezTo>
                    <a:pt x="5" y="96"/>
                    <a:pt x="5" y="97"/>
                    <a:pt x="5" y="97"/>
                  </a:cubicBezTo>
                  <a:cubicBezTo>
                    <a:pt x="6" y="97"/>
                    <a:pt x="6" y="96"/>
                    <a:pt x="7" y="96"/>
                  </a:cubicBezTo>
                  <a:cubicBezTo>
                    <a:pt x="7" y="96"/>
                    <a:pt x="7" y="98"/>
                    <a:pt x="6" y="98"/>
                  </a:cubicBezTo>
                  <a:cubicBezTo>
                    <a:pt x="4" y="99"/>
                    <a:pt x="8" y="101"/>
                    <a:pt x="8" y="100"/>
                  </a:cubicBezTo>
                  <a:cubicBezTo>
                    <a:pt x="8" y="102"/>
                    <a:pt x="1" y="100"/>
                    <a:pt x="5" y="103"/>
                  </a:cubicBezTo>
                  <a:cubicBezTo>
                    <a:pt x="7" y="104"/>
                    <a:pt x="8" y="105"/>
                    <a:pt x="10" y="105"/>
                  </a:cubicBezTo>
                  <a:cubicBezTo>
                    <a:pt x="10" y="105"/>
                    <a:pt x="13" y="107"/>
                    <a:pt x="14" y="107"/>
                  </a:cubicBezTo>
                  <a:cubicBezTo>
                    <a:pt x="17" y="107"/>
                    <a:pt x="21" y="104"/>
                    <a:pt x="23" y="102"/>
                  </a:cubicBezTo>
                  <a:cubicBezTo>
                    <a:pt x="24" y="100"/>
                    <a:pt x="25" y="100"/>
                    <a:pt x="27" y="99"/>
                  </a:cubicBezTo>
                  <a:cubicBezTo>
                    <a:pt x="28" y="98"/>
                    <a:pt x="28" y="95"/>
                    <a:pt x="29" y="95"/>
                  </a:cubicBezTo>
                  <a:cubicBezTo>
                    <a:pt x="29" y="95"/>
                    <a:pt x="29" y="98"/>
                    <a:pt x="30" y="98"/>
                  </a:cubicBezTo>
                  <a:cubicBezTo>
                    <a:pt x="32" y="99"/>
                    <a:pt x="31" y="99"/>
                    <a:pt x="31" y="100"/>
                  </a:cubicBezTo>
                  <a:cubicBezTo>
                    <a:pt x="32" y="100"/>
                    <a:pt x="33" y="100"/>
                    <a:pt x="34" y="101"/>
                  </a:cubicBezTo>
                  <a:cubicBezTo>
                    <a:pt x="34" y="102"/>
                    <a:pt x="33" y="100"/>
                    <a:pt x="34" y="10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46" name="Freeform 720">
              <a:extLst>
                <a:ext uri="{FF2B5EF4-FFF2-40B4-BE49-F238E27FC236}">
                  <a16:creationId xmlns:a16="http://schemas.microsoft.com/office/drawing/2014/main" id="{704E5AD8-084D-1E47-8526-CCD81A650977}"/>
                </a:ext>
              </a:extLst>
            </p:cNvPr>
            <p:cNvSpPr>
              <a:spLocks noEditPoints="1"/>
            </p:cNvSpPr>
            <p:nvPr/>
          </p:nvSpPr>
          <p:spPr bwMode="auto">
            <a:xfrm>
              <a:off x="12945416" y="4366247"/>
              <a:ext cx="7563702" cy="2637633"/>
            </a:xfrm>
            <a:custGeom>
              <a:avLst/>
              <a:gdLst>
                <a:gd name="T0" fmla="*/ 785 w 810"/>
                <a:gd name="T1" fmla="*/ 109 h 282"/>
                <a:gd name="T2" fmla="*/ 725 w 810"/>
                <a:gd name="T3" fmla="*/ 77 h 282"/>
                <a:gd name="T4" fmla="*/ 665 w 810"/>
                <a:gd name="T5" fmla="*/ 80 h 282"/>
                <a:gd name="T6" fmla="*/ 607 w 810"/>
                <a:gd name="T7" fmla="*/ 65 h 282"/>
                <a:gd name="T8" fmla="*/ 578 w 810"/>
                <a:gd name="T9" fmla="*/ 56 h 282"/>
                <a:gd name="T10" fmla="*/ 555 w 810"/>
                <a:gd name="T11" fmla="*/ 61 h 282"/>
                <a:gd name="T12" fmla="*/ 521 w 810"/>
                <a:gd name="T13" fmla="*/ 59 h 282"/>
                <a:gd name="T14" fmla="*/ 495 w 810"/>
                <a:gd name="T15" fmla="*/ 44 h 282"/>
                <a:gd name="T16" fmla="*/ 469 w 810"/>
                <a:gd name="T17" fmla="*/ 49 h 282"/>
                <a:gd name="T18" fmla="*/ 423 w 810"/>
                <a:gd name="T19" fmla="*/ 43 h 282"/>
                <a:gd name="T20" fmla="*/ 383 w 810"/>
                <a:gd name="T21" fmla="*/ 50 h 282"/>
                <a:gd name="T22" fmla="*/ 423 w 810"/>
                <a:gd name="T23" fmla="*/ 17 h 282"/>
                <a:gd name="T24" fmla="*/ 378 w 810"/>
                <a:gd name="T25" fmla="*/ 7 h 282"/>
                <a:gd name="T26" fmla="*/ 355 w 810"/>
                <a:gd name="T27" fmla="*/ 17 h 282"/>
                <a:gd name="T28" fmla="*/ 320 w 810"/>
                <a:gd name="T29" fmla="*/ 22 h 282"/>
                <a:gd name="T30" fmla="*/ 297 w 810"/>
                <a:gd name="T31" fmla="*/ 32 h 282"/>
                <a:gd name="T32" fmla="*/ 269 w 810"/>
                <a:gd name="T33" fmla="*/ 49 h 282"/>
                <a:gd name="T34" fmla="*/ 247 w 810"/>
                <a:gd name="T35" fmla="*/ 58 h 282"/>
                <a:gd name="T36" fmla="*/ 242 w 810"/>
                <a:gd name="T37" fmla="*/ 50 h 282"/>
                <a:gd name="T38" fmla="*/ 259 w 810"/>
                <a:gd name="T39" fmla="*/ 97 h 282"/>
                <a:gd name="T40" fmla="*/ 227 w 810"/>
                <a:gd name="T41" fmla="*/ 107 h 282"/>
                <a:gd name="T42" fmla="*/ 231 w 810"/>
                <a:gd name="T43" fmla="*/ 88 h 282"/>
                <a:gd name="T44" fmla="*/ 206 w 810"/>
                <a:gd name="T45" fmla="*/ 60 h 282"/>
                <a:gd name="T46" fmla="*/ 191 w 810"/>
                <a:gd name="T47" fmla="*/ 83 h 282"/>
                <a:gd name="T48" fmla="*/ 131 w 810"/>
                <a:gd name="T49" fmla="*/ 90 h 282"/>
                <a:gd name="T50" fmla="*/ 92 w 810"/>
                <a:gd name="T51" fmla="*/ 100 h 282"/>
                <a:gd name="T52" fmla="*/ 84 w 810"/>
                <a:gd name="T53" fmla="*/ 107 h 282"/>
                <a:gd name="T54" fmla="*/ 53 w 810"/>
                <a:gd name="T55" fmla="*/ 120 h 282"/>
                <a:gd name="T56" fmla="*/ 31 w 810"/>
                <a:gd name="T57" fmla="*/ 102 h 282"/>
                <a:gd name="T58" fmla="*/ 29 w 810"/>
                <a:gd name="T59" fmla="*/ 84 h 282"/>
                <a:gd name="T60" fmla="*/ 5 w 810"/>
                <a:gd name="T61" fmla="*/ 88 h 282"/>
                <a:gd name="T62" fmla="*/ 7 w 810"/>
                <a:gd name="T63" fmla="*/ 152 h 282"/>
                <a:gd name="T64" fmla="*/ 16 w 810"/>
                <a:gd name="T65" fmla="*/ 187 h 282"/>
                <a:gd name="T66" fmla="*/ 40 w 810"/>
                <a:gd name="T67" fmla="*/ 223 h 282"/>
                <a:gd name="T68" fmla="*/ 53 w 810"/>
                <a:gd name="T69" fmla="*/ 244 h 282"/>
                <a:gd name="T70" fmla="*/ 82 w 810"/>
                <a:gd name="T71" fmla="*/ 272 h 282"/>
                <a:gd name="T72" fmla="*/ 109 w 810"/>
                <a:gd name="T73" fmla="*/ 250 h 282"/>
                <a:gd name="T74" fmla="*/ 108 w 810"/>
                <a:gd name="T75" fmla="*/ 222 h 282"/>
                <a:gd name="T76" fmla="*/ 160 w 810"/>
                <a:gd name="T77" fmla="*/ 223 h 282"/>
                <a:gd name="T78" fmla="*/ 196 w 810"/>
                <a:gd name="T79" fmla="*/ 196 h 282"/>
                <a:gd name="T80" fmla="*/ 252 w 810"/>
                <a:gd name="T81" fmla="*/ 204 h 282"/>
                <a:gd name="T82" fmla="*/ 331 w 810"/>
                <a:gd name="T83" fmla="*/ 226 h 282"/>
                <a:gd name="T84" fmla="*/ 415 w 810"/>
                <a:gd name="T85" fmla="*/ 231 h 282"/>
                <a:gd name="T86" fmla="*/ 483 w 810"/>
                <a:gd name="T87" fmla="*/ 207 h 282"/>
                <a:gd name="T88" fmla="*/ 521 w 810"/>
                <a:gd name="T89" fmla="*/ 258 h 282"/>
                <a:gd name="T90" fmla="*/ 558 w 810"/>
                <a:gd name="T91" fmla="*/ 226 h 282"/>
                <a:gd name="T92" fmla="*/ 543 w 810"/>
                <a:gd name="T93" fmla="*/ 199 h 282"/>
                <a:gd name="T94" fmla="*/ 591 w 810"/>
                <a:gd name="T95" fmla="*/ 162 h 282"/>
                <a:gd name="T96" fmla="*/ 627 w 810"/>
                <a:gd name="T97" fmla="*/ 165 h 282"/>
                <a:gd name="T98" fmla="*/ 657 w 810"/>
                <a:gd name="T99" fmla="*/ 153 h 282"/>
                <a:gd name="T100" fmla="*/ 669 w 810"/>
                <a:gd name="T101" fmla="*/ 154 h 282"/>
                <a:gd name="T102" fmla="*/ 649 w 810"/>
                <a:gd name="T103" fmla="*/ 210 h 282"/>
                <a:gd name="T104" fmla="*/ 667 w 810"/>
                <a:gd name="T105" fmla="*/ 171 h 282"/>
                <a:gd name="T106" fmla="*/ 710 w 810"/>
                <a:gd name="T107" fmla="*/ 156 h 282"/>
                <a:gd name="T108" fmla="*/ 738 w 810"/>
                <a:gd name="T109" fmla="*/ 121 h 282"/>
                <a:gd name="T110" fmla="*/ 765 w 810"/>
                <a:gd name="T111" fmla="*/ 116 h 282"/>
                <a:gd name="T112" fmla="*/ 802 w 810"/>
                <a:gd name="T113" fmla="*/ 115 h 282"/>
                <a:gd name="T114" fmla="*/ 388 w 810"/>
                <a:gd name="T115" fmla="*/ 2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10" h="282">
                  <a:moveTo>
                    <a:pt x="808" y="111"/>
                  </a:moveTo>
                  <a:cubicBezTo>
                    <a:pt x="806" y="109"/>
                    <a:pt x="803" y="108"/>
                    <a:pt x="801" y="106"/>
                  </a:cubicBezTo>
                  <a:cubicBezTo>
                    <a:pt x="800" y="105"/>
                    <a:pt x="799" y="104"/>
                    <a:pt x="797" y="103"/>
                  </a:cubicBezTo>
                  <a:cubicBezTo>
                    <a:pt x="796" y="103"/>
                    <a:pt x="794" y="103"/>
                    <a:pt x="793" y="102"/>
                  </a:cubicBezTo>
                  <a:cubicBezTo>
                    <a:pt x="793" y="103"/>
                    <a:pt x="794" y="103"/>
                    <a:pt x="794" y="103"/>
                  </a:cubicBezTo>
                  <a:cubicBezTo>
                    <a:pt x="795" y="103"/>
                    <a:pt x="792" y="104"/>
                    <a:pt x="791" y="103"/>
                  </a:cubicBezTo>
                  <a:cubicBezTo>
                    <a:pt x="791" y="103"/>
                    <a:pt x="792" y="103"/>
                    <a:pt x="792" y="102"/>
                  </a:cubicBezTo>
                  <a:cubicBezTo>
                    <a:pt x="791" y="101"/>
                    <a:pt x="786" y="103"/>
                    <a:pt x="785" y="102"/>
                  </a:cubicBezTo>
                  <a:cubicBezTo>
                    <a:pt x="787" y="103"/>
                    <a:pt x="787" y="103"/>
                    <a:pt x="787" y="106"/>
                  </a:cubicBezTo>
                  <a:cubicBezTo>
                    <a:pt x="786" y="107"/>
                    <a:pt x="788" y="109"/>
                    <a:pt x="788" y="109"/>
                  </a:cubicBezTo>
                  <a:cubicBezTo>
                    <a:pt x="787" y="109"/>
                    <a:pt x="787" y="108"/>
                    <a:pt x="787" y="108"/>
                  </a:cubicBezTo>
                  <a:cubicBezTo>
                    <a:pt x="786" y="107"/>
                    <a:pt x="786" y="109"/>
                    <a:pt x="785" y="109"/>
                  </a:cubicBezTo>
                  <a:cubicBezTo>
                    <a:pt x="785" y="109"/>
                    <a:pt x="783" y="105"/>
                    <a:pt x="783" y="105"/>
                  </a:cubicBezTo>
                  <a:cubicBezTo>
                    <a:pt x="783" y="104"/>
                    <a:pt x="783" y="104"/>
                    <a:pt x="783" y="104"/>
                  </a:cubicBezTo>
                  <a:cubicBezTo>
                    <a:pt x="783" y="103"/>
                    <a:pt x="782" y="102"/>
                    <a:pt x="783" y="101"/>
                  </a:cubicBezTo>
                  <a:cubicBezTo>
                    <a:pt x="784" y="99"/>
                    <a:pt x="782" y="100"/>
                    <a:pt x="781" y="99"/>
                  </a:cubicBezTo>
                  <a:cubicBezTo>
                    <a:pt x="781" y="98"/>
                    <a:pt x="779" y="97"/>
                    <a:pt x="778" y="97"/>
                  </a:cubicBezTo>
                  <a:cubicBezTo>
                    <a:pt x="771" y="93"/>
                    <a:pt x="765" y="89"/>
                    <a:pt x="758" y="87"/>
                  </a:cubicBezTo>
                  <a:cubicBezTo>
                    <a:pt x="756" y="86"/>
                    <a:pt x="755" y="85"/>
                    <a:pt x="754" y="84"/>
                  </a:cubicBezTo>
                  <a:cubicBezTo>
                    <a:pt x="753" y="83"/>
                    <a:pt x="751" y="82"/>
                    <a:pt x="749" y="82"/>
                  </a:cubicBezTo>
                  <a:cubicBezTo>
                    <a:pt x="746" y="81"/>
                    <a:pt x="743" y="80"/>
                    <a:pt x="739" y="78"/>
                  </a:cubicBezTo>
                  <a:cubicBezTo>
                    <a:pt x="736" y="78"/>
                    <a:pt x="732" y="78"/>
                    <a:pt x="730" y="78"/>
                  </a:cubicBezTo>
                  <a:cubicBezTo>
                    <a:pt x="728" y="78"/>
                    <a:pt x="727" y="78"/>
                    <a:pt x="726" y="78"/>
                  </a:cubicBezTo>
                  <a:cubicBezTo>
                    <a:pt x="726" y="78"/>
                    <a:pt x="725" y="77"/>
                    <a:pt x="725" y="77"/>
                  </a:cubicBezTo>
                  <a:cubicBezTo>
                    <a:pt x="724" y="78"/>
                    <a:pt x="724" y="79"/>
                    <a:pt x="723" y="78"/>
                  </a:cubicBezTo>
                  <a:cubicBezTo>
                    <a:pt x="720" y="78"/>
                    <a:pt x="717" y="77"/>
                    <a:pt x="714" y="76"/>
                  </a:cubicBezTo>
                  <a:cubicBezTo>
                    <a:pt x="713" y="76"/>
                    <a:pt x="710" y="75"/>
                    <a:pt x="710" y="77"/>
                  </a:cubicBezTo>
                  <a:cubicBezTo>
                    <a:pt x="709" y="79"/>
                    <a:pt x="708" y="79"/>
                    <a:pt x="710" y="80"/>
                  </a:cubicBezTo>
                  <a:cubicBezTo>
                    <a:pt x="712" y="82"/>
                    <a:pt x="714" y="86"/>
                    <a:pt x="709" y="87"/>
                  </a:cubicBezTo>
                  <a:cubicBezTo>
                    <a:pt x="708" y="88"/>
                    <a:pt x="705" y="88"/>
                    <a:pt x="704" y="86"/>
                  </a:cubicBezTo>
                  <a:cubicBezTo>
                    <a:pt x="703" y="85"/>
                    <a:pt x="703" y="84"/>
                    <a:pt x="700" y="84"/>
                  </a:cubicBezTo>
                  <a:cubicBezTo>
                    <a:pt x="697" y="83"/>
                    <a:pt x="699" y="82"/>
                    <a:pt x="698" y="81"/>
                  </a:cubicBezTo>
                  <a:cubicBezTo>
                    <a:pt x="698" y="80"/>
                    <a:pt x="695" y="79"/>
                    <a:pt x="694" y="80"/>
                  </a:cubicBezTo>
                  <a:cubicBezTo>
                    <a:pt x="691" y="83"/>
                    <a:pt x="686" y="80"/>
                    <a:pt x="682" y="80"/>
                  </a:cubicBezTo>
                  <a:cubicBezTo>
                    <a:pt x="678" y="80"/>
                    <a:pt x="674" y="79"/>
                    <a:pt x="670" y="79"/>
                  </a:cubicBezTo>
                  <a:cubicBezTo>
                    <a:pt x="668" y="79"/>
                    <a:pt x="667" y="79"/>
                    <a:pt x="665" y="80"/>
                  </a:cubicBezTo>
                  <a:cubicBezTo>
                    <a:pt x="663" y="81"/>
                    <a:pt x="664" y="84"/>
                    <a:pt x="664" y="86"/>
                  </a:cubicBezTo>
                  <a:cubicBezTo>
                    <a:pt x="664" y="86"/>
                    <a:pt x="664" y="86"/>
                    <a:pt x="664" y="86"/>
                  </a:cubicBezTo>
                  <a:cubicBezTo>
                    <a:pt x="663" y="86"/>
                    <a:pt x="662" y="81"/>
                    <a:pt x="661" y="80"/>
                  </a:cubicBezTo>
                  <a:cubicBezTo>
                    <a:pt x="660" y="80"/>
                    <a:pt x="656" y="80"/>
                    <a:pt x="655" y="78"/>
                  </a:cubicBezTo>
                  <a:cubicBezTo>
                    <a:pt x="655" y="75"/>
                    <a:pt x="659" y="74"/>
                    <a:pt x="655" y="71"/>
                  </a:cubicBezTo>
                  <a:cubicBezTo>
                    <a:pt x="653" y="70"/>
                    <a:pt x="651" y="69"/>
                    <a:pt x="648" y="68"/>
                  </a:cubicBezTo>
                  <a:cubicBezTo>
                    <a:pt x="642" y="66"/>
                    <a:pt x="635" y="68"/>
                    <a:pt x="629" y="69"/>
                  </a:cubicBezTo>
                  <a:cubicBezTo>
                    <a:pt x="626" y="69"/>
                    <a:pt x="623" y="69"/>
                    <a:pt x="619" y="69"/>
                  </a:cubicBezTo>
                  <a:cubicBezTo>
                    <a:pt x="618" y="69"/>
                    <a:pt x="618" y="69"/>
                    <a:pt x="617" y="69"/>
                  </a:cubicBezTo>
                  <a:cubicBezTo>
                    <a:pt x="615" y="68"/>
                    <a:pt x="617" y="68"/>
                    <a:pt x="618" y="67"/>
                  </a:cubicBezTo>
                  <a:cubicBezTo>
                    <a:pt x="618" y="66"/>
                    <a:pt x="613" y="65"/>
                    <a:pt x="613" y="65"/>
                  </a:cubicBezTo>
                  <a:cubicBezTo>
                    <a:pt x="612" y="64"/>
                    <a:pt x="608" y="65"/>
                    <a:pt x="607" y="65"/>
                  </a:cubicBezTo>
                  <a:cubicBezTo>
                    <a:pt x="607" y="65"/>
                    <a:pt x="611" y="64"/>
                    <a:pt x="610" y="63"/>
                  </a:cubicBezTo>
                  <a:cubicBezTo>
                    <a:pt x="609" y="63"/>
                    <a:pt x="608" y="64"/>
                    <a:pt x="607" y="64"/>
                  </a:cubicBezTo>
                  <a:cubicBezTo>
                    <a:pt x="606" y="63"/>
                    <a:pt x="604" y="62"/>
                    <a:pt x="604" y="62"/>
                  </a:cubicBezTo>
                  <a:cubicBezTo>
                    <a:pt x="603" y="62"/>
                    <a:pt x="600" y="60"/>
                    <a:pt x="602" y="60"/>
                  </a:cubicBezTo>
                  <a:cubicBezTo>
                    <a:pt x="603" y="60"/>
                    <a:pt x="605" y="60"/>
                    <a:pt x="606" y="60"/>
                  </a:cubicBezTo>
                  <a:cubicBezTo>
                    <a:pt x="609" y="60"/>
                    <a:pt x="605" y="57"/>
                    <a:pt x="604" y="57"/>
                  </a:cubicBezTo>
                  <a:cubicBezTo>
                    <a:pt x="602" y="55"/>
                    <a:pt x="597" y="56"/>
                    <a:pt x="594" y="55"/>
                  </a:cubicBezTo>
                  <a:cubicBezTo>
                    <a:pt x="592" y="55"/>
                    <a:pt x="591" y="57"/>
                    <a:pt x="589" y="59"/>
                  </a:cubicBezTo>
                  <a:cubicBezTo>
                    <a:pt x="589" y="59"/>
                    <a:pt x="582" y="63"/>
                    <a:pt x="582" y="60"/>
                  </a:cubicBezTo>
                  <a:cubicBezTo>
                    <a:pt x="583" y="58"/>
                    <a:pt x="584" y="60"/>
                    <a:pt x="586" y="59"/>
                  </a:cubicBezTo>
                  <a:cubicBezTo>
                    <a:pt x="586" y="59"/>
                    <a:pt x="585" y="56"/>
                    <a:pt x="584" y="56"/>
                  </a:cubicBezTo>
                  <a:cubicBezTo>
                    <a:pt x="584" y="56"/>
                    <a:pt x="578" y="56"/>
                    <a:pt x="578" y="56"/>
                  </a:cubicBezTo>
                  <a:cubicBezTo>
                    <a:pt x="579" y="55"/>
                    <a:pt x="581" y="54"/>
                    <a:pt x="583" y="54"/>
                  </a:cubicBezTo>
                  <a:cubicBezTo>
                    <a:pt x="584" y="55"/>
                    <a:pt x="591" y="55"/>
                    <a:pt x="591" y="55"/>
                  </a:cubicBezTo>
                  <a:cubicBezTo>
                    <a:pt x="591" y="54"/>
                    <a:pt x="585" y="54"/>
                    <a:pt x="584" y="53"/>
                  </a:cubicBezTo>
                  <a:cubicBezTo>
                    <a:pt x="582" y="53"/>
                    <a:pt x="580" y="53"/>
                    <a:pt x="578" y="53"/>
                  </a:cubicBezTo>
                  <a:cubicBezTo>
                    <a:pt x="574" y="52"/>
                    <a:pt x="570" y="52"/>
                    <a:pt x="566" y="51"/>
                  </a:cubicBezTo>
                  <a:cubicBezTo>
                    <a:pt x="565" y="51"/>
                    <a:pt x="561" y="50"/>
                    <a:pt x="561" y="50"/>
                  </a:cubicBezTo>
                  <a:cubicBezTo>
                    <a:pt x="561" y="51"/>
                    <a:pt x="562" y="52"/>
                    <a:pt x="561" y="52"/>
                  </a:cubicBezTo>
                  <a:cubicBezTo>
                    <a:pt x="560" y="53"/>
                    <a:pt x="559" y="53"/>
                    <a:pt x="558" y="53"/>
                  </a:cubicBezTo>
                  <a:cubicBezTo>
                    <a:pt x="557" y="53"/>
                    <a:pt x="552" y="54"/>
                    <a:pt x="553" y="56"/>
                  </a:cubicBezTo>
                  <a:cubicBezTo>
                    <a:pt x="554" y="58"/>
                    <a:pt x="556" y="55"/>
                    <a:pt x="557" y="56"/>
                  </a:cubicBezTo>
                  <a:cubicBezTo>
                    <a:pt x="557" y="56"/>
                    <a:pt x="554" y="57"/>
                    <a:pt x="555" y="59"/>
                  </a:cubicBezTo>
                  <a:cubicBezTo>
                    <a:pt x="556" y="59"/>
                    <a:pt x="555" y="60"/>
                    <a:pt x="555" y="61"/>
                  </a:cubicBezTo>
                  <a:cubicBezTo>
                    <a:pt x="556" y="61"/>
                    <a:pt x="557" y="62"/>
                    <a:pt x="557" y="63"/>
                  </a:cubicBezTo>
                  <a:cubicBezTo>
                    <a:pt x="557" y="63"/>
                    <a:pt x="553" y="63"/>
                    <a:pt x="552" y="63"/>
                  </a:cubicBezTo>
                  <a:cubicBezTo>
                    <a:pt x="550" y="63"/>
                    <a:pt x="552" y="62"/>
                    <a:pt x="552" y="62"/>
                  </a:cubicBezTo>
                  <a:cubicBezTo>
                    <a:pt x="551" y="61"/>
                    <a:pt x="548" y="62"/>
                    <a:pt x="548" y="62"/>
                  </a:cubicBezTo>
                  <a:cubicBezTo>
                    <a:pt x="546" y="63"/>
                    <a:pt x="544" y="62"/>
                    <a:pt x="543" y="62"/>
                  </a:cubicBezTo>
                  <a:cubicBezTo>
                    <a:pt x="542" y="62"/>
                    <a:pt x="546" y="63"/>
                    <a:pt x="546" y="63"/>
                  </a:cubicBezTo>
                  <a:cubicBezTo>
                    <a:pt x="549" y="64"/>
                    <a:pt x="546" y="66"/>
                    <a:pt x="545" y="65"/>
                  </a:cubicBezTo>
                  <a:cubicBezTo>
                    <a:pt x="544" y="65"/>
                    <a:pt x="544" y="64"/>
                    <a:pt x="544" y="63"/>
                  </a:cubicBezTo>
                  <a:cubicBezTo>
                    <a:pt x="543" y="63"/>
                    <a:pt x="542" y="63"/>
                    <a:pt x="541" y="63"/>
                  </a:cubicBezTo>
                  <a:cubicBezTo>
                    <a:pt x="539" y="62"/>
                    <a:pt x="537" y="61"/>
                    <a:pt x="534" y="62"/>
                  </a:cubicBezTo>
                  <a:cubicBezTo>
                    <a:pt x="531" y="62"/>
                    <a:pt x="529" y="65"/>
                    <a:pt x="526" y="63"/>
                  </a:cubicBezTo>
                  <a:cubicBezTo>
                    <a:pt x="524" y="62"/>
                    <a:pt x="522" y="61"/>
                    <a:pt x="521" y="59"/>
                  </a:cubicBezTo>
                  <a:cubicBezTo>
                    <a:pt x="520" y="58"/>
                    <a:pt x="518" y="62"/>
                    <a:pt x="517" y="62"/>
                  </a:cubicBezTo>
                  <a:cubicBezTo>
                    <a:pt x="516" y="64"/>
                    <a:pt x="515" y="70"/>
                    <a:pt x="512" y="69"/>
                  </a:cubicBezTo>
                  <a:cubicBezTo>
                    <a:pt x="510" y="68"/>
                    <a:pt x="508" y="68"/>
                    <a:pt x="506" y="66"/>
                  </a:cubicBezTo>
                  <a:cubicBezTo>
                    <a:pt x="505" y="65"/>
                    <a:pt x="503" y="63"/>
                    <a:pt x="502" y="62"/>
                  </a:cubicBezTo>
                  <a:cubicBezTo>
                    <a:pt x="501" y="60"/>
                    <a:pt x="499" y="59"/>
                    <a:pt x="498" y="58"/>
                  </a:cubicBezTo>
                  <a:cubicBezTo>
                    <a:pt x="496" y="56"/>
                    <a:pt x="500" y="57"/>
                    <a:pt x="501" y="57"/>
                  </a:cubicBezTo>
                  <a:cubicBezTo>
                    <a:pt x="502" y="57"/>
                    <a:pt x="504" y="56"/>
                    <a:pt x="504" y="55"/>
                  </a:cubicBezTo>
                  <a:cubicBezTo>
                    <a:pt x="504" y="55"/>
                    <a:pt x="499" y="52"/>
                    <a:pt x="499" y="52"/>
                  </a:cubicBezTo>
                  <a:cubicBezTo>
                    <a:pt x="499" y="52"/>
                    <a:pt x="502" y="52"/>
                    <a:pt x="502" y="51"/>
                  </a:cubicBezTo>
                  <a:cubicBezTo>
                    <a:pt x="501" y="50"/>
                    <a:pt x="499" y="50"/>
                    <a:pt x="499" y="50"/>
                  </a:cubicBezTo>
                  <a:cubicBezTo>
                    <a:pt x="499" y="48"/>
                    <a:pt x="504" y="47"/>
                    <a:pt x="499" y="46"/>
                  </a:cubicBezTo>
                  <a:cubicBezTo>
                    <a:pt x="498" y="46"/>
                    <a:pt x="497" y="44"/>
                    <a:pt x="495" y="44"/>
                  </a:cubicBezTo>
                  <a:cubicBezTo>
                    <a:pt x="494" y="44"/>
                    <a:pt x="492" y="43"/>
                    <a:pt x="491" y="44"/>
                  </a:cubicBezTo>
                  <a:cubicBezTo>
                    <a:pt x="490" y="44"/>
                    <a:pt x="490" y="45"/>
                    <a:pt x="489" y="45"/>
                  </a:cubicBezTo>
                  <a:cubicBezTo>
                    <a:pt x="488" y="44"/>
                    <a:pt x="488" y="44"/>
                    <a:pt x="487" y="44"/>
                  </a:cubicBezTo>
                  <a:cubicBezTo>
                    <a:pt x="486" y="44"/>
                    <a:pt x="484" y="44"/>
                    <a:pt x="483" y="43"/>
                  </a:cubicBezTo>
                  <a:cubicBezTo>
                    <a:pt x="482" y="43"/>
                    <a:pt x="481" y="43"/>
                    <a:pt x="480" y="41"/>
                  </a:cubicBezTo>
                  <a:cubicBezTo>
                    <a:pt x="479" y="41"/>
                    <a:pt x="480" y="40"/>
                    <a:pt x="478" y="41"/>
                  </a:cubicBezTo>
                  <a:cubicBezTo>
                    <a:pt x="478" y="41"/>
                    <a:pt x="477" y="42"/>
                    <a:pt x="476" y="42"/>
                  </a:cubicBezTo>
                  <a:cubicBezTo>
                    <a:pt x="475" y="42"/>
                    <a:pt x="475" y="41"/>
                    <a:pt x="474" y="42"/>
                  </a:cubicBezTo>
                  <a:cubicBezTo>
                    <a:pt x="474" y="43"/>
                    <a:pt x="473" y="44"/>
                    <a:pt x="473" y="45"/>
                  </a:cubicBezTo>
                  <a:cubicBezTo>
                    <a:pt x="473" y="46"/>
                    <a:pt x="475" y="46"/>
                    <a:pt x="474" y="47"/>
                  </a:cubicBezTo>
                  <a:cubicBezTo>
                    <a:pt x="473" y="48"/>
                    <a:pt x="474" y="48"/>
                    <a:pt x="473" y="48"/>
                  </a:cubicBezTo>
                  <a:cubicBezTo>
                    <a:pt x="472" y="48"/>
                    <a:pt x="470" y="48"/>
                    <a:pt x="469" y="49"/>
                  </a:cubicBezTo>
                  <a:cubicBezTo>
                    <a:pt x="470" y="48"/>
                    <a:pt x="473" y="50"/>
                    <a:pt x="473" y="50"/>
                  </a:cubicBezTo>
                  <a:cubicBezTo>
                    <a:pt x="472" y="51"/>
                    <a:pt x="469" y="49"/>
                    <a:pt x="467" y="49"/>
                  </a:cubicBezTo>
                  <a:cubicBezTo>
                    <a:pt x="465" y="49"/>
                    <a:pt x="462" y="49"/>
                    <a:pt x="459" y="49"/>
                  </a:cubicBezTo>
                  <a:cubicBezTo>
                    <a:pt x="458" y="49"/>
                    <a:pt x="458" y="48"/>
                    <a:pt x="457" y="48"/>
                  </a:cubicBezTo>
                  <a:cubicBezTo>
                    <a:pt x="456" y="47"/>
                    <a:pt x="453" y="48"/>
                    <a:pt x="452" y="48"/>
                  </a:cubicBezTo>
                  <a:cubicBezTo>
                    <a:pt x="451" y="47"/>
                    <a:pt x="449" y="47"/>
                    <a:pt x="448" y="46"/>
                  </a:cubicBezTo>
                  <a:cubicBezTo>
                    <a:pt x="448" y="45"/>
                    <a:pt x="450" y="45"/>
                    <a:pt x="450" y="44"/>
                  </a:cubicBezTo>
                  <a:cubicBezTo>
                    <a:pt x="451" y="43"/>
                    <a:pt x="442" y="43"/>
                    <a:pt x="441" y="43"/>
                  </a:cubicBezTo>
                  <a:cubicBezTo>
                    <a:pt x="436" y="42"/>
                    <a:pt x="432" y="43"/>
                    <a:pt x="427" y="43"/>
                  </a:cubicBezTo>
                  <a:cubicBezTo>
                    <a:pt x="424" y="43"/>
                    <a:pt x="425" y="43"/>
                    <a:pt x="426" y="45"/>
                  </a:cubicBezTo>
                  <a:cubicBezTo>
                    <a:pt x="426" y="46"/>
                    <a:pt x="424" y="45"/>
                    <a:pt x="424" y="45"/>
                  </a:cubicBezTo>
                  <a:cubicBezTo>
                    <a:pt x="422" y="45"/>
                    <a:pt x="423" y="44"/>
                    <a:pt x="423" y="43"/>
                  </a:cubicBezTo>
                  <a:cubicBezTo>
                    <a:pt x="423" y="41"/>
                    <a:pt x="422" y="38"/>
                    <a:pt x="420" y="40"/>
                  </a:cubicBezTo>
                  <a:cubicBezTo>
                    <a:pt x="420" y="42"/>
                    <a:pt x="416" y="42"/>
                    <a:pt x="414" y="41"/>
                  </a:cubicBezTo>
                  <a:cubicBezTo>
                    <a:pt x="413" y="40"/>
                    <a:pt x="415" y="38"/>
                    <a:pt x="411" y="39"/>
                  </a:cubicBezTo>
                  <a:cubicBezTo>
                    <a:pt x="410" y="39"/>
                    <a:pt x="409" y="39"/>
                    <a:pt x="408" y="39"/>
                  </a:cubicBezTo>
                  <a:cubicBezTo>
                    <a:pt x="407" y="38"/>
                    <a:pt x="406" y="39"/>
                    <a:pt x="404" y="40"/>
                  </a:cubicBezTo>
                  <a:cubicBezTo>
                    <a:pt x="402" y="42"/>
                    <a:pt x="407" y="41"/>
                    <a:pt x="407" y="42"/>
                  </a:cubicBezTo>
                  <a:cubicBezTo>
                    <a:pt x="407" y="44"/>
                    <a:pt x="403" y="43"/>
                    <a:pt x="402" y="44"/>
                  </a:cubicBezTo>
                  <a:cubicBezTo>
                    <a:pt x="401" y="45"/>
                    <a:pt x="399" y="45"/>
                    <a:pt x="397" y="46"/>
                  </a:cubicBezTo>
                  <a:cubicBezTo>
                    <a:pt x="395" y="47"/>
                    <a:pt x="393" y="47"/>
                    <a:pt x="390" y="47"/>
                  </a:cubicBezTo>
                  <a:cubicBezTo>
                    <a:pt x="388" y="47"/>
                    <a:pt x="388" y="47"/>
                    <a:pt x="387" y="49"/>
                  </a:cubicBezTo>
                  <a:cubicBezTo>
                    <a:pt x="386" y="50"/>
                    <a:pt x="382" y="51"/>
                    <a:pt x="381" y="51"/>
                  </a:cubicBezTo>
                  <a:cubicBezTo>
                    <a:pt x="381" y="50"/>
                    <a:pt x="383" y="50"/>
                    <a:pt x="383" y="50"/>
                  </a:cubicBezTo>
                  <a:cubicBezTo>
                    <a:pt x="385" y="49"/>
                    <a:pt x="385" y="47"/>
                    <a:pt x="386" y="46"/>
                  </a:cubicBezTo>
                  <a:cubicBezTo>
                    <a:pt x="387" y="44"/>
                    <a:pt x="388" y="46"/>
                    <a:pt x="389" y="45"/>
                  </a:cubicBezTo>
                  <a:cubicBezTo>
                    <a:pt x="390" y="45"/>
                    <a:pt x="390" y="44"/>
                    <a:pt x="391" y="44"/>
                  </a:cubicBezTo>
                  <a:cubicBezTo>
                    <a:pt x="394" y="42"/>
                    <a:pt x="398" y="41"/>
                    <a:pt x="401" y="39"/>
                  </a:cubicBezTo>
                  <a:cubicBezTo>
                    <a:pt x="403" y="38"/>
                    <a:pt x="405" y="37"/>
                    <a:pt x="407" y="36"/>
                  </a:cubicBezTo>
                  <a:cubicBezTo>
                    <a:pt x="411" y="33"/>
                    <a:pt x="416" y="31"/>
                    <a:pt x="420" y="29"/>
                  </a:cubicBezTo>
                  <a:cubicBezTo>
                    <a:pt x="423" y="28"/>
                    <a:pt x="426" y="26"/>
                    <a:pt x="423" y="23"/>
                  </a:cubicBezTo>
                  <a:cubicBezTo>
                    <a:pt x="422" y="22"/>
                    <a:pt x="422" y="24"/>
                    <a:pt x="421" y="23"/>
                  </a:cubicBezTo>
                  <a:cubicBezTo>
                    <a:pt x="420" y="22"/>
                    <a:pt x="419" y="22"/>
                    <a:pt x="418" y="21"/>
                  </a:cubicBezTo>
                  <a:cubicBezTo>
                    <a:pt x="418" y="20"/>
                    <a:pt x="423" y="22"/>
                    <a:pt x="423" y="22"/>
                  </a:cubicBezTo>
                  <a:cubicBezTo>
                    <a:pt x="424" y="22"/>
                    <a:pt x="427" y="22"/>
                    <a:pt x="425" y="20"/>
                  </a:cubicBezTo>
                  <a:cubicBezTo>
                    <a:pt x="424" y="19"/>
                    <a:pt x="424" y="18"/>
                    <a:pt x="423" y="17"/>
                  </a:cubicBezTo>
                  <a:cubicBezTo>
                    <a:pt x="422" y="15"/>
                    <a:pt x="421" y="19"/>
                    <a:pt x="420" y="19"/>
                  </a:cubicBezTo>
                  <a:cubicBezTo>
                    <a:pt x="420" y="18"/>
                    <a:pt x="420" y="17"/>
                    <a:pt x="420" y="17"/>
                  </a:cubicBezTo>
                  <a:cubicBezTo>
                    <a:pt x="420" y="16"/>
                    <a:pt x="420" y="16"/>
                    <a:pt x="419" y="15"/>
                  </a:cubicBezTo>
                  <a:cubicBezTo>
                    <a:pt x="419" y="14"/>
                    <a:pt x="417" y="13"/>
                    <a:pt x="416" y="13"/>
                  </a:cubicBezTo>
                  <a:cubicBezTo>
                    <a:pt x="414" y="12"/>
                    <a:pt x="413" y="12"/>
                    <a:pt x="411" y="11"/>
                  </a:cubicBezTo>
                  <a:cubicBezTo>
                    <a:pt x="409" y="11"/>
                    <a:pt x="409" y="11"/>
                    <a:pt x="406" y="12"/>
                  </a:cubicBezTo>
                  <a:cubicBezTo>
                    <a:pt x="404" y="12"/>
                    <a:pt x="397" y="9"/>
                    <a:pt x="396" y="12"/>
                  </a:cubicBezTo>
                  <a:cubicBezTo>
                    <a:pt x="395" y="13"/>
                    <a:pt x="389" y="14"/>
                    <a:pt x="388" y="13"/>
                  </a:cubicBezTo>
                  <a:cubicBezTo>
                    <a:pt x="388" y="13"/>
                    <a:pt x="394" y="9"/>
                    <a:pt x="392" y="8"/>
                  </a:cubicBezTo>
                  <a:cubicBezTo>
                    <a:pt x="392" y="8"/>
                    <a:pt x="385" y="9"/>
                    <a:pt x="384" y="8"/>
                  </a:cubicBezTo>
                  <a:cubicBezTo>
                    <a:pt x="384" y="7"/>
                    <a:pt x="386" y="7"/>
                    <a:pt x="386" y="7"/>
                  </a:cubicBezTo>
                  <a:cubicBezTo>
                    <a:pt x="386" y="6"/>
                    <a:pt x="378" y="7"/>
                    <a:pt x="378" y="7"/>
                  </a:cubicBezTo>
                  <a:cubicBezTo>
                    <a:pt x="379" y="5"/>
                    <a:pt x="383" y="6"/>
                    <a:pt x="384" y="5"/>
                  </a:cubicBezTo>
                  <a:cubicBezTo>
                    <a:pt x="385" y="4"/>
                    <a:pt x="387" y="5"/>
                    <a:pt x="386" y="4"/>
                  </a:cubicBezTo>
                  <a:cubicBezTo>
                    <a:pt x="386" y="3"/>
                    <a:pt x="386" y="2"/>
                    <a:pt x="385" y="2"/>
                  </a:cubicBezTo>
                  <a:cubicBezTo>
                    <a:pt x="382" y="2"/>
                    <a:pt x="381" y="1"/>
                    <a:pt x="378" y="1"/>
                  </a:cubicBezTo>
                  <a:cubicBezTo>
                    <a:pt x="376" y="0"/>
                    <a:pt x="374" y="1"/>
                    <a:pt x="372" y="2"/>
                  </a:cubicBezTo>
                  <a:cubicBezTo>
                    <a:pt x="368" y="3"/>
                    <a:pt x="364" y="6"/>
                    <a:pt x="362" y="8"/>
                  </a:cubicBezTo>
                  <a:cubicBezTo>
                    <a:pt x="361" y="9"/>
                    <a:pt x="361" y="9"/>
                    <a:pt x="362" y="10"/>
                  </a:cubicBezTo>
                  <a:cubicBezTo>
                    <a:pt x="363" y="10"/>
                    <a:pt x="362" y="11"/>
                    <a:pt x="362" y="12"/>
                  </a:cubicBezTo>
                  <a:cubicBezTo>
                    <a:pt x="362" y="14"/>
                    <a:pt x="366" y="13"/>
                    <a:pt x="366" y="14"/>
                  </a:cubicBezTo>
                  <a:cubicBezTo>
                    <a:pt x="366" y="13"/>
                    <a:pt x="361" y="14"/>
                    <a:pt x="360" y="14"/>
                  </a:cubicBezTo>
                  <a:cubicBezTo>
                    <a:pt x="359" y="14"/>
                    <a:pt x="353" y="13"/>
                    <a:pt x="352" y="14"/>
                  </a:cubicBezTo>
                  <a:cubicBezTo>
                    <a:pt x="352" y="13"/>
                    <a:pt x="355" y="17"/>
                    <a:pt x="355" y="17"/>
                  </a:cubicBezTo>
                  <a:cubicBezTo>
                    <a:pt x="356" y="18"/>
                    <a:pt x="351" y="16"/>
                    <a:pt x="350" y="16"/>
                  </a:cubicBezTo>
                  <a:cubicBezTo>
                    <a:pt x="349" y="16"/>
                    <a:pt x="347" y="17"/>
                    <a:pt x="345" y="18"/>
                  </a:cubicBezTo>
                  <a:cubicBezTo>
                    <a:pt x="345" y="18"/>
                    <a:pt x="345" y="18"/>
                    <a:pt x="344" y="18"/>
                  </a:cubicBezTo>
                  <a:cubicBezTo>
                    <a:pt x="342" y="18"/>
                    <a:pt x="344" y="18"/>
                    <a:pt x="343" y="17"/>
                  </a:cubicBezTo>
                  <a:cubicBezTo>
                    <a:pt x="343" y="18"/>
                    <a:pt x="338" y="20"/>
                    <a:pt x="338" y="20"/>
                  </a:cubicBezTo>
                  <a:cubicBezTo>
                    <a:pt x="338" y="19"/>
                    <a:pt x="340" y="18"/>
                    <a:pt x="340" y="18"/>
                  </a:cubicBezTo>
                  <a:cubicBezTo>
                    <a:pt x="340" y="17"/>
                    <a:pt x="335" y="18"/>
                    <a:pt x="334" y="17"/>
                  </a:cubicBezTo>
                  <a:cubicBezTo>
                    <a:pt x="334" y="17"/>
                    <a:pt x="336" y="16"/>
                    <a:pt x="336" y="16"/>
                  </a:cubicBezTo>
                  <a:cubicBezTo>
                    <a:pt x="335" y="17"/>
                    <a:pt x="330" y="18"/>
                    <a:pt x="328" y="18"/>
                  </a:cubicBezTo>
                  <a:cubicBezTo>
                    <a:pt x="323" y="19"/>
                    <a:pt x="329" y="19"/>
                    <a:pt x="330" y="20"/>
                  </a:cubicBezTo>
                  <a:cubicBezTo>
                    <a:pt x="329" y="19"/>
                    <a:pt x="324" y="21"/>
                    <a:pt x="323" y="21"/>
                  </a:cubicBezTo>
                  <a:cubicBezTo>
                    <a:pt x="322" y="21"/>
                    <a:pt x="321" y="21"/>
                    <a:pt x="320" y="22"/>
                  </a:cubicBezTo>
                  <a:cubicBezTo>
                    <a:pt x="319" y="23"/>
                    <a:pt x="317" y="22"/>
                    <a:pt x="315" y="22"/>
                  </a:cubicBezTo>
                  <a:cubicBezTo>
                    <a:pt x="314" y="22"/>
                    <a:pt x="313" y="24"/>
                    <a:pt x="311" y="24"/>
                  </a:cubicBezTo>
                  <a:cubicBezTo>
                    <a:pt x="309" y="25"/>
                    <a:pt x="308" y="24"/>
                    <a:pt x="307" y="25"/>
                  </a:cubicBezTo>
                  <a:cubicBezTo>
                    <a:pt x="306" y="26"/>
                    <a:pt x="305" y="27"/>
                    <a:pt x="304" y="27"/>
                  </a:cubicBezTo>
                  <a:cubicBezTo>
                    <a:pt x="302" y="27"/>
                    <a:pt x="300" y="27"/>
                    <a:pt x="299" y="27"/>
                  </a:cubicBezTo>
                  <a:cubicBezTo>
                    <a:pt x="299" y="27"/>
                    <a:pt x="302" y="29"/>
                    <a:pt x="302" y="29"/>
                  </a:cubicBezTo>
                  <a:cubicBezTo>
                    <a:pt x="301" y="30"/>
                    <a:pt x="295" y="30"/>
                    <a:pt x="295" y="30"/>
                  </a:cubicBezTo>
                  <a:cubicBezTo>
                    <a:pt x="295" y="30"/>
                    <a:pt x="299" y="30"/>
                    <a:pt x="299" y="30"/>
                  </a:cubicBezTo>
                  <a:cubicBezTo>
                    <a:pt x="299" y="30"/>
                    <a:pt x="297" y="30"/>
                    <a:pt x="296" y="30"/>
                  </a:cubicBezTo>
                  <a:cubicBezTo>
                    <a:pt x="297" y="30"/>
                    <a:pt x="299" y="31"/>
                    <a:pt x="299" y="31"/>
                  </a:cubicBezTo>
                  <a:cubicBezTo>
                    <a:pt x="298" y="31"/>
                    <a:pt x="298" y="31"/>
                    <a:pt x="297" y="31"/>
                  </a:cubicBezTo>
                  <a:cubicBezTo>
                    <a:pt x="298" y="31"/>
                    <a:pt x="297" y="32"/>
                    <a:pt x="297" y="32"/>
                  </a:cubicBezTo>
                  <a:cubicBezTo>
                    <a:pt x="297" y="33"/>
                    <a:pt x="294" y="32"/>
                    <a:pt x="294" y="32"/>
                  </a:cubicBezTo>
                  <a:cubicBezTo>
                    <a:pt x="294" y="33"/>
                    <a:pt x="296" y="33"/>
                    <a:pt x="296" y="34"/>
                  </a:cubicBezTo>
                  <a:cubicBezTo>
                    <a:pt x="297" y="34"/>
                    <a:pt x="295" y="34"/>
                    <a:pt x="295" y="34"/>
                  </a:cubicBezTo>
                  <a:cubicBezTo>
                    <a:pt x="295" y="36"/>
                    <a:pt x="299" y="34"/>
                    <a:pt x="298" y="36"/>
                  </a:cubicBezTo>
                  <a:cubicBezTo>
                    <a:pt x="296" y="38"/>
                    <a:pt x="301" y="39"/>
                    <a:pt x="298" y="40"/>
                  </a:cubicBezTo>
                  <a:cubicBezTo>
                    <a:pt x="296" y="40"/>
                    <a:pt x="294" y="40"/>
                    <a:pt x="292" y="40"/>
                  </a:cubicBezTo>
                  <a:cubicBezTo>
                    <a:pt x="291" y="41"/>
                    <a:pt x="291" y="42"/>
                    <a:pt x="289" y="41"/>
                  </a:cubicBezTo>
                  <a:cubicBezTo>
                    <a:pt x="288" y="41"/>
                    <a:pt x="287" y="41"/>
                    <a:pt x="286" y="41"/>
                  </a:cubicBezTo>
                  <a:cubicBezTo>
                    <a:pt x="282" y="42"/>
                    <a:pt x="278" y="42"/>
                    <a:pt x="274" y="42"/>
                  </a:cubicBezTo>
                  <a:cubicBezTo>
                    <a:pt x="272" y="42"/>
                    <a:pt x="270" y="42"/>
                    <a:pt x="269" y="43"/>
                  </a:cubicBezTo>
                  <a:cubicBezTo>
                    <a:pt x="268" y="44"/>
                    <a:pt x="267" y="45"/>
                    <a:pt x="267" y="46"/>
                  </a:cubicBezTo>
                  <a:cubicBezTo>
                    <a:pt x="267" y="47"/>
                    <a:pt x="269" y="48"/>
                    <a:pt x="269" y="49"/>
                  </a:cubicBezTo>
                  <a:cubicBezTo>
                    <a:pt x="268" y="51"/>
                    <a:pt x="268" y="52"/>
                    <a:pt x="269" y="53"/>
                  </a:cubicBezTo>
                  <a:cubicBezTo>
                    <a:pt x="271" y="55"/>
                    <a:pt x="274" y="54"/>
                    <a:pt x="276" y="56"/>
                  </a:cubicBezTo>
                  <a:cubicBezTo>
                    <a:pt x="276" y="56"/>
                    <a:pt x="278" y="60"/>
                    <a:pt x="278" y="60"/>
                  </a:cubicBezTo>
                  <a:cubicBezTo>
                    <a:pt x="274" y="60"/>
                    <a:pt x="273" y="60"/>
                    <a:pt x="270" y="58"/>
                  </a:cubicBezTo>
                  <a:cubicBezTo>
                    <a:pt x="267" y="56"/>
                    <a:pt x="262" y="54"/>
                    <a:pt x="258" y="54"/>
                  </a:cubicBezTo>
                  <a:cubicBezTo>
                    <a:pt x="256" y="54"/>
                    <a:pt x="257" y="53"/>
                    <a:pt x="255" y="52"/>
                  </a:cubicBezTo>
                  <a:cubicBezTo>
                    <a:pt x="254" y="52"/>
                    <a:pt x="250" y="52"/>
                    <a:pt x="250" y="54"/>
                  </a:cubicBezTo>
                  <a:cubicBezTo>
                    <a:pt x="250" y="55"/>
                    <a:pt x="254" y="55"/>
                    <a:pt x="254" y="55"/>
                  </a:cubicBezTo>
                  <a:cubicBezTo>
                    <a:pt x="254" y="55"/>
                    <a:pt x="251" y="56"/>
                    <a:pt x="252" y="56"/>
                  </a:cubicBezTo>
                  <a:cubicBezTo>
                    <a:pt x="254" y="57"/>
                    <a:pt x="255" y="56"/>
                    <a:pt x="256" y="58"/>
                  </a:cubicBezTo>
                  <a:cubicBezTo>
                    <a:pt x="256" y="60"/>
                    <a:pt x="253" y="59"/>
                    <a:pt x="252" y="59"/>
                  </a:cubicBezTo>
                  <a:cubicBezTo>
                    <a:pt x="250" y="58"/>
                    <a:pt x="249" y="57"/>
                    <a:pt x="247" y="58"/>
                  </a:cubicBezTo>
                  <a:cubicBezTo>
                    <a:pt x="245" y="58"/>
                    <a:pt x="246" y="61"/>
                    <a:pt x="247" y="62"/>
                  </a:cubicBezTo>
                  <a:cubicBezTo>
                    <a:pt x="248" y="63"/>
                    <a:pt x="250" y="63"/>
                    <a:pt x="251" y="63"/>
                  </a:cubicBezTo>
                  <a:cubicBezTo>
                    <a:pt x="253" y="64"/>
                    <a:pt x="255" y="64"/>
                    <a:pt x="256" y="65"/>
                  </a:cubicBezTo>
                  <a:cubicBezTo>
                    <a:pt x="257" y="66"/>
                    <a:pt x="257" y="67"/>
                    <a:pt x="257" y="67"/>
                  </a:cubicBezTo>
                  <a:cubicBezTo>
                    <a:pt x="258" y="67"/>
                    <a:pt x="259" y="67"/>
                    <a:pt x="260" y="67"/>
                  </a:cubicBezTo>
                  <a:cubicBezTo>
                    <a:pt x="260" y="67"/>
                    <a:pt x="257" y="68"/>
                    <a:pt x="257" y="68"/>
                  </a:cubicBezTo>
                  <a:cubicBezTo>
                    <a:pt x="255" y="68"/>
                    <a:pt x="255" y="67"/>
                    <a:pt x="254" y="66"/>
                  </a:cubicBezTo>
                  <a:cubicBezTo>
                    <a:pt x="252" y="65"/>
                    <a:pt x="249" y="65"/>
                    <a:pt x="246" y="65"/>
                  </a:cubicBezTo>
                  <a:cubicBezTo>
                    <a:pt x="245" y="65"/>
                    <a:pt x="240" y="64"/>
                    <a:pt x="242" y="62"/>
                  </a:cubicBezTo>
                  <a:cubicBezTo>
                    <a:pt x="243" y="62"/>
                    <a:pt x="242" y="61"/>
                    <a:pt x="242" y="60"/>
                  </a:cubicBezTo>
                  <a:cubicBezTo>
                    <a:pt x="241" y="59"/>
                    <a:pt x="242" y="58"/>
                    <a:pt x="242" y="57"/>
                  </a:cubicBezTo>
                  <a:cubicBezTo>
                    <a:pt x="243" y="55"/>
                    <a:pt x="244" y="51"/>
                    <a:pt x="242" y="50"/>
                  </a:cubicBezTo>
                  <a:cubicBezTo>
                    <a:pt x="238" y="49"/>
                    <a:pt x="241" y="54"/>
                    <a:pt x="240" y="56"/>
                  </a:cubicBezTo>
                  <a:cubicBezTo>
                    <a:pt x="238" y="58"/>
                    <a:pt x="235" y="59"/>
                    <a:pt x="233" y="61"/>
                  </a:cubicBezTo>
                  <a:cubicBezTo>
                    <a:pt x="230" y="64"/>
                    <a:pt x="231" y="63"/>
                    <a:pt x="233" y="65"/>
                  </a:cubicBezTo>
                  <a:cubicBezTo>
                    <a:pt x="234" y="66"/>
                    <a:pt x="237" y="69"/>
                    <a:pt x="237" y="71"/>
                  </a:cubicBezTo>
                  <a:cubicBezTo>
                    <a:pt x="237" y="71"/>
                    <a:pt x="236" y="73"/>
                    <a:pt x="235" y="73"/>
                  </a:cubicBezTo>
                  <a:cubicBezTo>
                    <a:pt x="234" y="75"/>
                    <a:pt x="233" y="77"/>
                    <a:pt x="233" y="79"/>
                  </a:cubicBezTo>
                  <a:cubicBezTo>
                    <a:pt x="233" y="79"/>
                    <a:pt x="234" y="84"/>
                    <a:pt x="235" y="84"/>
                  </a:cubicBezTo>
                  <a:cubicBezTo>
                    <a:pt x="237" y="84"/>
                    <a:pt x="239" y="84"/>
                    <a:pt x="241" y="83"/>
                  </a:cubicBezTo>
                  <a:cubicBezTo>
                    <a:pt x="243" y="82"/>
                    <a:pt x="246" y="83"/>
                    <a:pt x="248" y="84"/>
                  </a:cubicBezTo>
                  <a:cubicBezTo>
                    <a:pt x="251" y="84"/>
                    <a:pt x="253" y="86"/>
                    <a:pt x="254" y="89"/>
                  </a:cubicBezTo>
                  <a:cubicBezTo>
                    <a:pt x="255" y="91"/>
                    <a:pt x="251" y="94"/>
                    <a:pt x="253" y="95"/>
                  </a:cubicBezTo>
                  <a:cubicBezTo>
                    <a:pt x="253" y="95"/>
                    <a:pt x="259" y="97"/>
                    <a:pt x="259" y="97"/>
                  </a:cubicBezTo>
                  <a:cubicBezTo>
                    <a:pt x="259" y="98"/>
                    <a:pt x="252" y="96"/>
                    <a:pt x="251" y="96"/>
                  </a:cubicBezTo>
                  <a:cubicBezTo>
                    <a:pt x="251" y="96"/>
                    <a:pt x="250" y="93"/>
                    <a:pt x="250" y="93"/>
                  </a:cubicBezTo>
                  <a:cubicBezTo>
                    <a:pt x="251" y="91"/>
                    <a:pt x="252" y="90"/>
                    <a:pt x="250" y="89"/>
                  </a:cubicBezTo>
                  <a:cubicBezTo>
                    <a:pt x="248" y="88"/>
                    <a:pt x="249" y="86"/>
                    <a:pt x="247" y="85"/>
                  </a:cubicBezTo>
                  <a:cubicBezTo>
                    <a:pt x="245" y="85"/>
                    <a:pt x="243" y="86"/>
                    <a:pt x="241" y="86"/>
                  </a:cubicBezTo>
                  <a:cubicBezTo>
                    <a:pt x="241" y="86"/>
                    <a:pt x="237" y="87"/>
                    <a:pt x="237" y="88"/>
                  </a:cubicBezTo>
                  <a:cubicBezTo>
                    <a:pt x="238" y="88"/>
                    <a:pt x="239" y="88"/>
                    <a:pt x="238" y="88"/>
                  </a:cubicBezTo>
                  <a:cubicBezTo>
                    <a:pt x="238" y="89"/>
                    <a:pt x="236" y="90"/>
                    <a:pt x="237" y="91"/>
                  </a:cubicBezTo>
                  <a:cubicBezTo>
                    <a:pt x="241" y="93"/>
                    <a:pt x="238" y="96"/>
                    <a:pt x="236" y="98"/>
                  </a:cubicBezTo>
                  <a:cubicBezTo>
                    <a:pt x="235" y="99"/>
                    <a:pt x="234" y="101"/>
                    <a:pt x="234" y="102"/>
                  </a:cubicBezTo>
                  <a:cubicBezTo>
                    <a:pt x="233" y="103"/>
                    <a:pt x="231" y="104"/>
                    <a:pt x="229" y="104"/>
                  </a:cubicBezTo>
                  <a:cubicBezTo>
                    <a:pt x="228" y="105"/>
                    <a:pt x="227" y="105"/>
                    <a:pt x="227" y="107"/>
                  </a:cubicBezTo>
                  <a:cubicBezTo>
                    <a:pt x="226" y="109"/>
                    <a:pt x="224" y="108"/>
                    <a:pt x="223" y="108"/>
                  </a:cubicBezTo>
                  <a:cubicBezTo>
                    <a:pt x="220" y="107"/>
                    <a:pt x="218" y="108"/>
                    <a:pt x="216" y="107"/>
                  </a:cubicBezTo>
                  <a:cubicBezTo>
                    <a:pt x="215" y="107"/>
                    <a:pt x="214" y="106"/>
                    <a:pt x="213" y="106"/>
                  </a:cubicBezTo>
                  <a:cubicBezTo>
                    <a:pt x="211" y="106"/>
                    <a:pt x="211" y="105"/>
                    <a:pt x="210" y="104"/>
                  </a:cubicBezTo>
                  <a:cubicBezTo>
                    <a:pt x="210" y="104"/>
                    <a:pt x="212" y="103"/>
                    <a:pt x="212" y="104"/>
                  </a:cubicBezTo>
                  <a:cubicBezTo>
                    <a:pt x="213" y="106"/>
                    <a:pt x="215" y="106"/>
                    <a:pt x="215" y="105"/>
                  </a:cubicBezTo>
                  <a:cubicBezTo>
                    <a:pt x="216" y="104"/>
                    <a:pt x="221" y="107"/>
                    <a:pt x="223" y="105"/>
                  </a:cubicBezTo>
                  <a:cubicBezTo>
                    <a:pt x="223" y="104"/>
                    <a:pt x="221" y="103"/>
                    <a:pt x="223" y="103"/>
                  </a:cubicBezTo>
                  <a:cubicBezTo>
                    <a:pt x="224" y="102"/>
                    <a:pt x="226" y="101"/>
                    <a:pt x="227" y="100"/>
                  </a:cubicBezTo>
                  <a:cubicBezTo>
                    <a:pt x="228" y="98"/>
                    <a:pt x="227" y="98"/>
                    <a:pt x="230" y="97"/>
                  </a:cubicBezTo>
                  <a:cubicBezTo>
                    <a:pt x="233" y="95"/>
                    <a:pt x="229" y="93"/>
                    <a:pt x="231" y="91"/>
                  </a:cubicBezTo>
                  <a:cubicBezTo>
                    <a:pt x="233" y="90"/>
                    <a:pt x="233" y="89"/>
                    <a:pt x="231" y="88"/>
                  </a:cubicBezTo>
                  <a:cubicBezTo>
                    <a:pt x="230" y="88"/>
                    <a:pt x="229" y="87"/>
                    <a:pt x="228" y="86"/>
                  </a:cubicBezTo>
                  <a:cubicBezTo>
                    <a:pt x="227" y="84"/>
                    <a:pt x="228" y="81"/>
                    <a:pt x="228" y="79"/>
                  </a:cubicBezTo>
                  <a:cubicBezTo>
                    <a:pt x="228" y="77"/>
                    <a:pt x="227" y="75"/>
                    <a:pt x="228" y="73"/>
                  </a:cubicBezTo>
                  <a:cubicBezTo>
                    <a:pt x="228" y="71"/>
                    <a:pt x="230" y="71"/>
                    <a:pt x="230" y="69"/>
                  </a:cubicBezTo>
                  <a:cubicBezTo>
                    <a:pt x="229" y="67"/>
                    <a:pt x="227" y="66"/>
                    <a:pt x="226" y="65"/>
                  </a:cubicBezTo>
                  <a:cubicBezTo>
                    <a:pt x="225" y="64"/>
                    <a:pt x="224" y="63"/>
                    <a:pt x="225" y="62"/>
                  </a:cubicBezTo>
                  <a:cubicBezTo>
                    <a:pt x="227" y="61"/>
                    <a:pt x="227" y="59"/>
                    <a:pt x="228" y="57"/>
                  </a:cubicBezTo>
                  <a:cubicBezTo>
                    <a:pt x="229" y="56"/>
                    <a:pt x="230" y="53"/>
                    <a:pt x="229" y="52"/>
                  </a:cubicBezTo>
                  <a:cubicBezTo>
                    <a:pt x="229" y="51"/>
                    <a:pt x="225" y="50"/>
                    <a:pt x="223" y="49"/>
                  </a:cubicBezTo>
                  <a:cubicBezTo>
                    <a:pt x="221" y="49"/>
                    <a:pt x="219" y="49"/>
                    <a:pt x="217" y="49"/>
                  </a:cubicBezTo>
                  <a:cubicBezTo>
                    <a:pt x="216" y="49"/>
                    <a:pt x="213" y="48"/>
                    <a:pt x="212" y="49"/>
                  </a:cubicBezTo>
                  <a:cubicBezTo>
                    <a:pt x="209" y="51"/>
                    <a:pt x="209" y="58"/>
                    <a:pt x="206" y="60"/>
                  </a:cubicBezTo>
                  <a:cubicBezTo>
                    <a:pt x="204" y="63"/>
                    <a:pt x="198" y="64"/>
                    <a:pt x="198" y="68"/>
                  </a:cubicBezTo>
                  <a:cubicBezTo>
                    <a:pt x="198" y="69"/>
                    <a:pt x="201" y="68"/>
                    <a:pt x="201" y="68"/>
                  </a:cubicBezTo>
                  <a:cubicBezTo>
                    <a:pt x="202" y="69"/>
                    <a:pt x="201" y="73"/>
                    <a:pt x="201" y="73"/>
                  </a:cubicBezTo>
                  <a:cubicBezTo>
                    <a:pt x="200" y="75"/>
                    <a:pt x="202" y="76"/>
                    <a:pt x="199" y="76"/>
                  </a:cubicBezTo>
                  <a:cubicBezTo>
                    <a:pt x="199" y="77"/>
                    <a:pt x="198" y="77"/>
                    <a:pt x="198" y="78"/>
                  </a:cubicBezTo>
                  <a:cubicBezTo>
                    <a:pt x="199" y="79"/>
                    <a:pt x="200" y="79"/>
                    <a:pt x="201" y="79"/>
                  </a:cubicBezTo>
                  <a:cubicBezTo>
                    <a:pt x="202" y="79"/>
                    <a:pt x="206" y="79"/>
                    <a:pt x="206" y="80"/>
                  </a:cubicBezTo>
                  <a:cubicBezTo>
                    <a:pt x="206" y="82"/>
                    <a:pt x="206" y="84"/>
                    <a:pt x="208" y="85"/>
                  </a:cubicBezTo>
                  <a:cubicBezTo>
                    <a:pt x="210" y="86"/>
                    <a:pt x="212" y="85"/>
                    <a:pt x="210" y="87"/>
                  </a:cubicBezTo>
                  <a:cubicBezTo>
                    <a:pt x="209" y="88"/>
                    <a:pt x="209" y="90"/>
                    <a:pt x="208" y="91"/>
                  </a:cubicBezTo>
                  <a:cubicBezTo>
                    <a:pt x="207" y="93"/>
                    <a:pt x="202" y="88"/>
                    <a:pt x="201" y="87"/>
                  </a:cubicBezTo>
                  <a:cubicBezTo>
                    <a:pt x="198" y="85"/>
                    <a:pt x="194" y="84"/>
                    <a:pt x="191" y="83"/>
                  </a:cubicBezTo>
                  <a:cubicBezTo>
                    <a:pt x="189" y="82"/>
                    <a:pt x="188" y="81"/>
                    <a:pt x="186" y="80"/>
                  </a:cubicBezTo>
                  <a:cubicBezTo>
                    <a:pt x="185" y="80"/>
                    <a:pt x="183" y="79"/>
                    <a:pt x="182" y="79"/>
                  </a:cubicBezTo>
                  <a:cubicBezTo>
                    <a:pt x="179" y="79"/>
                    <a:pt x="176" y="78"/>
                    <a:pt x="173" y="78"/>
                  </a:cubicBezTo>
                  <a:cubicBezTo>
                    <a:pt x="169" y="78"/>
                    <a:pt x="165" y="78"/>
                    <a:pt x="168" y="83"/>
                  </a:cubicBezTo>
                  <a:cubicBezTo>
                    <a:pt x="170" y="84"/>
                    <a:pt x="169" y="86"/>
                    <a:pt x="167" y="87"/>
                  </a:cubicBezTo>
                  <a:cubicBezTo>
                    <a:pt x="166" y="88"/>
                    <a:pt x="163" y="86"/>
                    <a:pt x="164" y="89"/>
                  </a:cubicBezTo>
                  <a:cubicBezTo>
                    <a:pt x="165" y="90"/>
                    <a:pt x="157" y="90"/>
                    <a:pt x="161" y="87"/>
                  </a:cubicBezTo>
                  <a:cubicBezTo>
                    <a:pt x="162" y="86"/>
                    <a:pt x="159" y="84"/>
                    <a:pt x="158" y="85"/>
                  </a:cubicBezTo>
                  <a:cubicBezTo>
                    <a:pt x="156" y="85"/>
                    <a:pt x="154" y="86"/>
                    <a:pt x="153" y="87"/>
                  </a:cubicBezTo>
                  <a:cubicBezTo>
                    <a:pt x="150" y="89"/>
                    <a:pt x="147" y="87"/>
                    <a:pt x="144" y="88"/>
                  </a:cubicBezTo>
                  <a:cubicBezTo>
                    <a:pt x="141" y="89"/>
                    <a:pt x="139" y="91"/>
                    <a:pt x="137" y="91"/>
                  </a:cubicBezTo>
                  <a:cubicBezTo>
                    <a:pt x="136" y="91"/>
                    <a:pt x="130" y="91"/>
                    <a:pt x="131" y="90"/>
                  </a:cubicBezTo>
                  <a:cubicBezTo>
                    <a:pt x="133" y="90"/>
                    <a:pt x="133" y="90"/>
                    <a:pt x="133" y="89"/>
                  </a:cubicBezTo>
                  <a:cubicBezTo>
                    <a:pt x="133" y="86"/>
                    <a:pt x="135" y="87"/>
                    <a:pt x="135" y="85"/>
                  </a:cubicBezTo>
                  <a:cubicBezTo>
                    <a:pt x="136" y="84"/>
                    <a:pt x="129" y="86"/>
                    <a:pt x="129" y="86"/>
                  </a:cubicBezTo>
                  <a:cubicBezTo>
                    <a:pt x="128" y="86"/>
                    <a:pt x="127" y="86"/>
                    <a:pt x="127" y="87"/>
                  </a:cubicBezTo>
                  <a:cubicBezTo>
                    <a:pt x="127" y="88"/>
                    <a:pt x="127" y="89"/>
                    <a:pt x="127" y="90"/>
                  </a:cubicBezTo>
                  <a:cubicBezTo>
                    <a:pt x="126" y="90"/>
                    <a:pt x="124" y="89"/>
                    <a:pt x="123" y="89"/>
                  </a:cubicBezTo>
                  <a:cubicBezTo>
                    <a:pt x="121" y="89"/>
                    <a:pt x="118" y="90"/>
                    <a:pt x="116" y="91"/>
                  </a:cubicBezTo>
                  <a:cubicBezTo>
                    <a:pt x="113" y="92"/>
                    <a:pt x="110" y="94"/>
                    <a:pt x="107" y="95"/>
                  </a:cubicBezTo>
                  <a:cubicBezTo>
                    <a:pt x="105" y="95"/>
                    <a:pt x="104" y="96"/>
                    <a:pt x="103" y="98"/>
                  </a:cubicBezTo>
                  <a:cubicBezTo>
                    <a:pt x="103" y="99"/>
                    <a:pt x="103" y="102"/>
                    <a:pt x="101" y="102"/>
                  </a:cubicBezTo>
                  <a:cubicBezTo>
                    <a:pt x="99" y="102"/>
                    <a:pt x="97" y="103"/>
                    <a:pt x="95" y="103"/>
                  </a:cubicBezTo>
                  <a:cubicBezTo>
                    <a:pt x="94" y="103"/>
                    <a:pt x="93" y="101"/>
                    <a:pt x="92" y="100"/>
                  </a:cubicBezTo>
                  <a:cubicBezTo>
                    <a:pt x="90" y="98"/>
                    <a:pt x="87" y="99"/>
                    <a:pt x="89" y="96"/>
                  </a:cubicBezTo>
                  <a:cubicBezTo>
                    <a:pt x="90" y="94"/>
                    <a:pt x="93" y="95"/>
                    <a:pt x="94" y="94"/>
                  </a:cubicBezTo>
                  <a:cubicBezTo>
                    <a:pt x="96" y="94"/>
                    <a:pt x="98" y="95"/>
                    <a:pt x="97" y="93"/>
                  </a:cubicBezTo>
                  <a:cubicBezTo>
                    <a:pt x="96" y="92"/>
                    <a:pt x="95" y="90"/>
                    <a:pt x="94" y="89"/>
                  </a:cubicBezTo>
                  <a:cubicBezTo>
                    <a:pt x="92" y="87"/>
                    <a:pt x="89" y="88"/>
                    <a:pt x="87" y="88"/>
                  </a:cubicBezTo>
                  <a:cubicBezTo>
                    <a:pt x="86" y="88"/>
                    <a:pt x="80" y="87"/>
                    <a:pt x="80" y="87"/>
                  </a:cubicBezTo>
                  <a:cubicBezTo>
                    <a:pt x="80" y="87"/>
                    <a:pt x="83" y="88"/>
                    <a:pt x="83" y="88"/>
                  </a:cubicBezTo>
                  <a:cubicBezTo>
                    <a:pt x="84" y="89"/>
                    <a:pt x="84" y="90"/>
                    <a:pt x="84" y="91"/>
                  </a:cubicBezTo>
                  <a:cubicBezTo>
                    <a:pt x="84" y="92"/>
                    <a:pt x="84" y="94"/>
                    <a:pt x="84" y="95"/>
                  </a:cubicBezTo>
                  <a:cubicBezTo>
                    <a:pt x="83" y="96"/>
                    <a:pt x="82" y="97"/>
                    <a:pt x="82" y="98"/>
                  </a:cubicBezTo>
                  <a:cubicBezTo>
                    <a:pt x="83" y="100"/>
                    <a:pt x="87" y="100"/>
                    <a:pt x="86" y="103"/>
                  </a:cubicBezTo>
                  <a:cubicBezTo>
                    <a:pt x="85" y="104"/>
                    <a:pt x="84" y="106"/>
                    <a:pt x="84" y="107"/>
                  </a:cubicBezTo>
                  <a:cubicBezTo>
                    <a:pt x="84" y="107"/>
                    <a:pt x="84" y="111"/>
                    <a:pt x="84" y="111"/>
                  </a:cubicBezTo>
                  <a:cubicBezTo>
                    <a:pt x="84" y="111"/>
                    <a:pt x="83" y="108"/>
                    <a:pt x="83" y="108"/>
                  </a:cubicBezTo>
                  <a:cubicBezTo>
                    <a:pt x="82" y="108"/>
                    <a:pt x="81" y="110"/>
                    <a:pt x="80" y="109"/>
                  </a:cubicBezTo>
                  <a:cubicBezTo>
                    <a:pt x="80" y="109"/>
                    <a:pt x="82" y="108"/>
                    <a:pt x="82" y="107"/>
                  </a:cubicBezTo>
                  <a:cubicBezTo>
                    <a:pt x="81" y="106"/>
                    <a:pt x="79" y="106"/>
                    <a:pt x="78" y="106"/>
                  </a:cubicBezTo>
                  <a:cubicBezTo>
                    <a:pt x="77" y="106"/>
                    <a:pt x="76" y="105"/>
                    <a:pt x="75" y="106"/>
                  </a:cubicBezTo>
                  <a:cubicBezTo>
                    <a:pt x="73" y="106"/>
                    <a:pt x="72" y="108"/>
                    <a:pt x="70" y="108"/>
                  </a:cubicBezTo>
                  <a:cubicBezTo>
                    <a:pt x="68" y="110"/>
                    <a:pt x="67" y="110"/>
                    <a:pt x="65" y="112"/>
                  </a:cubicBezTo>
                  <a:cubicBezTo>
                    <a:pt x="63" y="114"/>
                    <a:pt x="61" y="114"/>
                    <a:pt x="64" y="116"/>
                  </a:cubicBezTo>
                  <a:cubicBezTo>
                    <a:pt x="65" y="117"/>
                    <a:pt x="67" y="120"/>
                    <a:pt x="66" y="121"/>
                  </a:cubicBezTo>
                  <a:cubicBezTo>
                    <a:pt x="65" y="122"/>
                    <a:pt x="59" y="120"/>
                    <a:pt x="58" y="120"/>
                  </a:cubicBezTo>
                  <a:cubicBezTo>
                    <a:pt x="57" y="119"/>
                    <a:pt x="54" y="120"/>
                    <a:pt x="53" y="120"/>
                  </a:cubicBezTo>
                  <a:cubicBezTo>
                    <a:pt x="54" y="119"/>
                    <a:pt x="49" y="115"/>
                    <a:pt x="48" y="117"/>
                  </a:cubicBezTo>
                  <a:cubicBezTo>
                    <a:pt x="43" y="121"/>
                    <a:pt x="54" y="122"/>
                    <a:pt x="54" y="124"/>
                  </a:cubicBezTo>
                  <a:cubicBezTo>
                    <a:pt x="53" y="128"/>
                    <a:pt x="50" y="126"/>
                    <a:pt x="47" y="126"/>
                  </a:cubicBezTo>
                  <a:cubicBezTo>
                    <a:pt x="44" y="125"/>
                    <a:pt x="43" y="123"/>
                    <a:pt x="40" y="122"/>
                  </a:cubicBezTo>
                  <a:cubicBezTo>
                    <a:pt x="38" y="121"/>
                    <a:pt x="38" y="120"/>
                    <a:pt x="37" y="118"/>
                  </a:cubicBezTo>
                  <a:cubicBezTo>
                    <a:pt x="37" y="116"/>
                    <a:pt x="36" y="116"/>
                    <a:pt x="35" y="115"/>
                  </a:cubicBezTo>
                  <a:cubicBezTo>
                    <a:pt x="35" y="114"/>
                    <a:pt x="38" y="112"/>
                    <a:pt x="38" y="112"/>
                  </a:cubicBezTo>
                  <a:cubicBezTo>
                    <a:pt x="39" y="109"/>
                    <a:pt x="34" y="107"/>
                    <a:pt x="32" y="107"/>
                  </a:cubicBezTo>
                  <a:cubicBezTo>
                    <a:pt x="30" y="106"/>
                    <a:pt x="30" y="104"/>
                    <a:pt x="28" y="104"/>
                  </a:cubicBezTo>
                  <a:cubicBezTo>
                    <a:pt x="29" y="103"/>
                    <a:pt x="24" y="99"/>
                    <a:pt x="24" y="99"/>
                  </a:cubicBezTo>
                  <a:cubicBezTo>
                    <a:pt x="26" y="98"/>
                    <a:pt x="28" y="101"/>
                    <a:pt x="29" y="102"/>
                  </a:cubicBezTo>
                  <a:cubicBezTo>
                    <a:pt x="30" y="103"/>
                    <a:pt x="31" y="103"/>
                    <a:pt x="31" y="102"/>
                  </a:cubicBezTo>
                  <a:cubicBezTo>
                    <a:pt x="32" y="102"/>
                    <a:pt x="33" y="103"/>
                    <a:pt x="33" y="103"/>
                  </a:cubicBezTo>
                  <a:cubicBezTo>
                    <a:pt x="36" y="104"/>
                    <a:pt x="38" y="105"/>
                    <a:pt x="41" y="105"/>
                  </a:cubicBezTo>
                  <a:cubicBezTo>
                    <a:pt x="43" y="106"/>
                    <a:pt x="46" y="106"/>
                    <a:pt x="49" y="107"/>
                  </a:cubicBezTo>
                  <a:cubicBezTo>
                    <a:pt x="54" y="109"/>
                    <a:pt x="58" y="109"/>
                    <a:pt x="63" y="106"/>
                  </a:cubicBezTo>
                  <a:cubicBezTo>
                    <a:pt x="65" y="105"/>
                    <a:pt x="66" y="104"/>
                    <a:pt x="68" y="103"/>
                  </a:cubicBezTo>
                  <a:cubicBezTo>
                    <a:pt x="71" y="101"/>
                    <a:pt x="69" y="100"/>
                    <a:pt x="69" y="97"/>
                  </a:cubicBezTo>
                  <a:cubicBezTo>
                    <a:pt x="69" y="94"/>
                    <a:pt x="62" y="93"/>
                    <a:pt x="60" y="91"/>
                  </a:cubicBezTo>
                  <a:cubicBezTo>
                    <a:pt x="57" y="89"/>
                    <a:pt x="53" y="87"/>
                    <a:pt x="50" y="86"/>
                  </a:cubicBezTo>
                  <a:cubicBezTo>
                    <a:pt x="47" y="84"/>
                    <a:pt x="43" y="82"/>
                    <a:pt x="40" y="82"/>
                  </a:cubicBezTo>
                  <a:cubicBezTo>
                    <a:pt x="39" y="81"/>
                    <a:pt x="39" y="82"/>
                    <a:pt x="38" y="82"/>
                  </a:cubicBezTo>
                  <a:cubicBezTo>
                    <a:pt x="37" y="82"/>
                    <a:pt x="36" y="81"/>
                    <a:pt x="35" y="81"/>
                  </a:cubicBezTo>
                  <a:cubicBezTo>
                    <a:pt x="33" y="80"/>
                    <a:pt x="31" y="84"/>
                    <a:pt x="29" y="84"/>
                  </a:cubicBezTo>
                  <a:cubicBezTo>
                    <a:pt x="29" y="83"/>
                    <a:pt x="33" y="80"/>
                    <a:pt x="29" y="80"/>
                  </a:cubicBezTo>
                  <a:cubicBezTo>
                    <a:pt x="28" y="80"/>
                    <a:pt x="24" y="78"/>
                    <a:pt x="24" y="78"/>
                  </a:cubicBezTo>
                  <a:cubicBezTo>
                    <a:pt x="25" y="77"/>
                    <a:pt x="29" y="80"/>
                    <a:pt x="29" y="78"/>
                  </a:cubicBezTo>
                  <a:cubicBezTo>
                    <a:pt x="29" y="77"/>
                    <a:pt x="25" y="75"/>
                    <a:pt x="24" y="75"/>
                  </a:cubicBezTo>
                  <a:cubicBezTo>
                    <a:pt x="23" y="76"/>
                    <a:pt x="20" y="78"/>
                    <a:pt x="20" y="78"/>
                  </a:cubicBezTo>
                  <a:cubicBezTo>
                    <a:pt x="20" y="77"/>
                    <a:pt x="20" y="77"/>
                    <a:pt x="19" y="76"/>
                  </a:cubicBezTo>
                  <a:cubicBezTo>
                    <a:pt x="17" y="76"/>
                    <a:pt x="17" y="77"/>
                    <a:pt x="16" y="78"/>
                  </a:cubicBezTo>
                  <a:cubicBezTo>
                    <a:pt x="16" y="78"/>
                    <a:pt x="16" y="78"/>
                    <a:pt x="16" y="77"/>
                  </a:cubicBezTo>
                  <a:cubicBezTo>
                    <a:pt x="15" y="78"/>
                    <a:pt x="14" y="80"/>
                    <a:pt x="13" y="80"/>
                  </a:cubicBezTo>
                  <a:cubicBezTo>
                    <a:pt x="12" y="81"/>
                    <a:pt x="10" y="81"/>
                    <a:pt x="10" y="81"/>
                  </a:cubicBezTo>
                  <a:cubicBezTo>
                    <a:pt x="9" y="83"/>
                    <a:pt x="5" y="83"/>
                    <a:pt x="6" y="85"/>
                  </a:cubicBezTo>
                  <a:cubicBezTo>
                    <a:pt x="9" y="87"/>
                    <a:pt x="5" y="85"/>
                    <a:pt x="5" y="88"/>
                  </a:cubicBezTo>
                  <a:cubicBezTo>
                    <a:pt x="5" y="90"/>
                    <a:pt x="9" y="91"/>
                    <a:pt x="10" y="92"/>
                  </a:cubicBezTo>
                  <a:cubicBezTo>
                    <a:pt x="12" y="93"/>
                    <a:pt x="14" y="95"/>
                    <a:pt x="13" y="97"/>
                  </a:cubicBezTo>
                  <a:cubicBezTo>
                    <a:pt x="12" y="99"/>
                    <a:pt x="9" y="100"/>
                    <a:pt x="9" y="102"/>
                  </a:cubicBezTo>
                  <a:cubicBezTo>
                    <a:pt x="10" y="104"/>
                    <a:pt x="12" y="106"/>
                    <a:pt x="13" y="108"/>
                  </a:cubicBezTo>
                  <a:cubicBezTo>
                    <a:pt x="14" y="110"/>
                    <a:pt x="12" y="110"/>
                    <a:pt x="12" y="112"/>
                  </a:cubicBezTo>
                  <a:cubicBezTo>
                    <a:pt x="12" y="114"/>
                    <a:pt x="15" y="116"/>
                    <a:pt x="13" y="117"/>
                  </a:cubicBezTo>
                  <a:cubicBezTo>
                    <a:pt x="11" y="118"/>
                    <a:pt x="14" y="121"/>
                    <a:pt x="14" y="122"/>
                  </a:cubicBezTo>
                  <a:cubicBezTo>
                    <a:pt x="16" y="124"/>
                    <a:pt x="18" y="124"/>
                    <a:pt x="15" y="126"/>
                  </a:cubicBezTo>
                  <a:cubicBezTo>
                    <a:pt x="13" y="128"/>
                    <a:pt x="14" y="128"/>
                    <a:pt x="15" y="129"/>
                  </a:cubicBezTo>
                  <a:cubicBezTo>
                    <a:pt x="20" y="132"/>
                    <a:pt x="23" y="134"/>
                    <a:pt x="18" y="138"/>
                  </a:cubicBezTo>
                  <a:cubicBezTo>
                    <a:pt x="13" y="143"/>
                    <a:pt x="8" y="147"/>
                    <a:pt x="4" y="152"/>
                  </a:cubicBezTo>
                  <a:cubicBezTo>
                    <a:pt x="6" y="152"/>
                    <a:pt x="6" y="151"/>
                    <a:pt x="7" y="152"/>
                  </a:cubicBezTo>
                  <a:cubicBezTo>
                    <a:pt x="8" y="154"/>
                    <a:pt x="10" y="154"/>
                    <a:pt x="11" y="155"/>
                  </a:cubicBezTo>
                  <a:cubicBezTo>
                    <a:pt x="17" y="157"/>
                    <a:pt x="9" y="157"/>
                    <a:pt x="7" y="157"/>
                  </a:cubicBezTo>
                  <a:cubicBezTo>
                    <a:pt x="5" y="157"/>
                    <a:pt x="4" y="158"/>
                    <a:pt x="4" y="160"/>
                  </a:cubicBezTo>
                  <a:cubicBezTo>
                    <a:pt x="4" y="162"/>
                    <a:pt x="2" y="163"/>
                    <a:pt x="1" y="165"/>
                  </a:cubicBezTo>
                  <a:cubicBezTo>
                    <a:pt x="0" y="166"/>
                    <a:pt x="1" y="168"/>
                    <a:pt x="2" y="170"/>
                  </a:cubicBezTo>
                  <a:cubicBezTo>
                    <a:pt x="2" y="172"/>
                    <a:pt x="0" y="174"/>
                    <a:pt x="1" y="175"/>
                  </a:cubicBezTo>
                  <a:cubicBezTo>
                    <a:pt x="3" y="176"/>
                    <a:pt x="3" y="176"/>
                    <a:pt x="3" y="178"/>
                  </a:cubicBezTo>
                  <a:cubicBezTo>
                    <a:pt x="2" y="180"/>
                    <a:pt x="4" y="181"/>
                    <a:pt x="4" y="183"/>
                  </a:cubicBezTo>
                  <a:cubicBezTo>
                    <a:pt x="4" y="184"/>
                    <a:pt x="7" y="186"/>
                    <a:pt x="8" y="186"/>
                  </a:cubicBezTo>
                  <a:cubicBezTo>
                    <a:pt x="8" y="186"/>
                    <a:pt x="9" y="185"/>
                    <a:pt x="10" y="185"/>
                  </a:cubicBezTo>
                  <a:cubicBezTo>
                    <a:pt x="11" y="185"/>
                    <a:pt x="11" y="187"/>
                    <a:pt x="12" y="187"/>
                  </a:cubicBezTo>
                  <a:cubicBezTo>
                    <a:pt x="14" y="186"/>
                    <a:pt x="14" y="185"/>
                    <a:pt x="16" y="187"/>
                  </a:cubicBezTo>
                  <a:cubicBezTo>
                    <a:pt x="18" y="188"/>
                    <a:pt x="18" y="188"/>
                    <a:pt x="18" y="190"/>
                  </a:cubicBezTo>
                  <a:cubicBezTo>
                    <a:pt x="17" y="195"/>
                    <a:pt x="21" y="199"/>
                    <a:pt x="24" y="201"/>
                  </a:cubicBezTo>
                  <a:cubicBezTo>
                    <a:pt x="26" y="202"/>
                    <a:pt x="27" y="203"/>
                    <a:pt x="25" y="204"/>
                  </a:cubicBezTo>
                  <a:cubicBezTo>
                    <a:pt x="24" y="206"/>
                    <a:pt x="23" y="205"/>
                    <a:pt x="21" y="205"/>
                  </a:cubicBezTo>
                  <a:cubicBezTo>
                    <a:pt x="19" y="205"/>
                    <a:pt x="22" y="214"/>
                    <a:pt x="24" y="213"/>
                  </a:cubicBezTo>
                  <a:cubicBezTo>
                    <a:pt x="25" y="212"/>
                    <a:pt x="26" y="209"/>
                    <a:pt x="27" y="210"/>
                  </a:cubicBezTo>
                  <a:cubicBezTo>
                    <a:pt x="28" y="210"/>
                    <a:pt x="29" y="211"/>
                    <a:pt x="31" y="211"/>
                  </a:cubicBezTo>
                  <a:cubicBezTo>
                    <a:pt x="33" y="211"/>
                    <a:pt x="35" y="212"/>
                    <a:pt x="35" y="214"/>
                  </a:cubicBezTo>
                  <a:cubicBezTo>
                    <a:pt x="35" y="215"/>
                    <a:pt x="34" y="215"/>
                    <a:pt x="34" y="215"/>
                  </a:cubicBezTo>
                  <a:cubicBezTo>
                    <a:pt x="33" y="216"/>
                    <a:pt x="34" y="218"/>
                    <a:pt x="35" y="218"/>
                  </a:cubicBezTo>
                  <a:cubicBezTo>
                    <a:pt x="36" y="219"/>
                    <a:pt x="38" y="218"/>
                    <a:pt x="39" y="219"/>
                  </a:cubicBezTo>
                  <a:cubicBezTo>
                    <a:pt x="40" y="220"/>
                    <a:pt x="40" y="222"/>
                    <a:pt x="40" y="223"/>
                  </a:cubicBezTo>
                  <a:cubicBezTo>
                    <a:pt x="40" y="224"/>
                    <a:pt x="43" y="223"/>
                    <a:pt x="44" y="223"/>
                  </a:cubicBezTo>
                  <a:cubicBezTo>
                    <a:pt x="45" y="224"/>
                    <a:pt x="47" y="227"/>
                    <a:pt x="48" y="225"/>
                  </a:cubicBezTo>
                  <a:cubicBezTo>
                    <a:pt x="49" y="223"/>
                    <a:pt x="50" y="224"/>
                    <a:pt x="51" y="225"/>
                  </a:cubicBezTo>
                  <a:cubicBezTo>
                    <a:pt x="53" y="227"/>
                    <a:pt x="53" y="226"/>
                    <a:pt x="55" y="226"/>
                  </a:cubicBezTo>
                  <a:cubicBezTo>
                    <a:pt x="56" y="226"/>
                    <a:pt x="57" y="229"/>
                    <a:pt x="58" y="228"/>
                  </a:cubicBezTo>
                  <a:cubicBezTo>
                    <a:pt x="60" y="227"/>
                    <a:pt x="62" y="229"/>
                    <a:pt x="63" y="230"/>
                  </a:cubicBezTo>
                  <a:cubicBezTo>
                    <a:pt x="65" y="231"/>
                    <a:pt x="62" y="232"/>
                    <a:pt x="62" y="232"/>
                  </a:cubicBezTo>
                  <a:cubicBezTo>
                    <a:pt x="60" y="233"/>
                    <a:pt x="63" y="234"/>
                    <a:pt x="63" y="234"/>
                  </a:cubicBezTo>
                  <a:cubicBezTo>
                    <a:pt x="63" y="234"/>
                    <a:pt x="60" y="234"/>
                    <a:pt x="61" y="236"/>
                  </a:cubicBezTo>
                  <a:cubicBezTo>
                    <a:pt x="63" y="237"/>
                    <a:pt x="62" y="238"/>
                    <a:pt x="61" y="239"/>
                  </a:cubicBezTo>
                  <a:cubicBezTo>
                    <a:pt x="61" y="240"/>
                    <a:pt x="58" y="240"/>
                    <a:pt x="57" y="240"/>
                  </a:cubicBezTo>
                  <a:cubicBezTo>
                    <a:pt x="55" y="240"/>
                    <a:pt x="54" y="242"/>
                    <a:pt x="53" y="244"/>
                  </a:cubicBezTo>
                  <a:cubicBezTo>
                    <a:pt x="54" y="244"/>
                    <a:pt x="58" y="244"/>
                    <a:pt x="58" y="245"/>
                  </a:cubicBezTo>
                  <a:cubicBezTo>
                    <a:pt x="58" y="246"/>
                    <a:pt x="53" y="247"/>
                    <a:pt x="53" y="248"/>
                  </a:cubicBezTo>
                  <a:cubicBezTo>
                    <a:pt x="53" y="249"/>
                    <a:pt x="55" y="249"/>
                    <a:pt x="55" y="251"/>
                  </a:cubicBezTo>
                  <a:cubicBezTo>
                    <a:pt x="55" y="251"/>
                    <a:pt x="52" y="252"/>
                    <a:pt x="52" y="252"/>
                  </a:cubicBezTo>
                  <a:cubicBezTo>
                    <a:pt x="51" y="253"/>
                    <a:pt x="51" y="254"/>
                    <a:pt x="50" y="255"/>
                  </a:cubicBezTo>
                  <a:cubicBezTo>
                    <a:pt x="50" y="256"/>
                    <a:pt x="48" y="255"/>
                    <a:pt x="48" y="257"/>
                  </a:cubicBezTo>
                  <a:cubicBezTo>
                    <a:pt x="47" y="258"/>
                    <a:pt x="49" y="260"/>
                    <a:pt x="51" y="260"/>
                  </a:cubicBezTo>
                  <a:cubicBezTo>
                    <a:pt x="53" y="261"/>
                    <a:pt x="55" y="262"/>
                    <a:pt x="58" y="264"/>
                  </a:cubicBezTo>
                  <a:cubicBezTo>
                    <a:pt x="59" y="265"/>
                    <a:pt x="60" y="266"/>
                    <a:pt x="61" y="266"/>
                  </a:cubicBezTo>
                  <a:cubicBezTo>
                    <a:pt x="62" y="268"/>
                    <a:pt x="62" y="267"/>
                    <a:pt x="64" y="266"/>
                  </a:cubicBezTo>
                  <a:cubicBezTo>
                    <a:pt x="67" y="266"/>
                    <a:pt x="70" y="269"/>
                    <a:pt x="73" y="269"/>
                  </a:cubicBezTo>
                  <a:cubicBezTo>
                    <a:pt x="76" y="269"/>
                    <a:pt x="79" y="271"/>
                    <a:pt x="82" y="272"/>
                  </a:cubicBezTo>
                  <a:cubicBezTo>
                    <a:pt x="85" y="273"/>
                    <a:pt x="87" y="272"/>
                    <a:pt x="90" y="272"/>
                  </a:cubicBezTo>
                  <a:cubicBezTo>
                    <a:pt x="91" y="273"/>
                    <a:pt x="92" y="274"/>
                    <a:pt x="92" y="275"/>
                  </a:cubicBezTo>
                  <a:cubicBezTo>
                    <a:pt x="92" y="276"/>
                    <a:pt x="93" y="276"/>
                    <a:pt x="94" y="276"/>
                  </a:cubicBezTo>
                  <a:cubicBezTo>
                    <a:pt x="97" y="277"/>
                    <a:pt x="99" y="282"/>
                    <a:pt x="103" y="280"/>
                  </a:cubicBezTo>
                  <a:cubicBezTo>
                    <a:pt x="104" y="279"/>
                    <a:pt x="106" y="278"/>
                    <a:pt x="105" y="277"/>
                  </a:cubicBezTo>
                  <a:cubicBezTo>
                    <a:pt x="104" y="276"/>
                    <a:pt x="103" y="275"/>
                    <a:pt x="102" y="274"/>
                  </a:cubicBezTo>
                  <a:cubicBezTo>
                    <a:pt x="100" y="272"/>
                    <a:pt x="99" y="270"/>
                    <a:pt x="100" y="267"/>
                  </a:cubicBezTo>
                  <a:cubicBezTo>
                    <a:pt x="100" y="265"/>
                    <a:pt x="99" y="263"/>
                    <a:pt x="97" y="262"/>
                  </a:cubicBezTo>
                  <a:cubicBezTo>
                    <a:pt x="95" y="261"/>
                    <a:pt x="98" y="259"/>
                    <a:pt x="99" y="258"/>
                  </a:cubicBezTo>
                  <a:cubicBezTo>
                    <a:pt x="100" y="256"/>
                    <a:pt x="100" y="254"/>
                    <a:pt x="103" y="254"/>
                  </a:cubicBezTo>
                  <a:cubicBezTo>
                    <a:pt x="104" y="254"/>
                    <a:pt x="105" y="253"/>
                    <a:pt x="106" y="252"/>
                  </a:cubicBezTo>
                  <a:cubicBezTo>
                    <a:pt x="107" y="251"/>
                    <a:pt x="108" y="251"/>
                    <a:pt x="109" y="250"/>
                  </a:cubicBezTo>
                  <a:cubicBezTo>
                    <a:pt x="108" y="250"/>
                    <a:pt x="106" y="249"/>
                    <a:pt x="106" y="248"/>
                  </a:cubicBezTo>
                  <a:cubicBezTo>
                    <a:pt x="106" y="247"/>
                    <a:pt x="108" y="248"/>
                    <a:pt x="108" y="248"/>
                  </a:cubicBezTo>
                  <a:cubicBezTo>
                    <a:pt x="108" y="247"/>
                    <a:pt x="106" y="244"/>
                    <a:pt x="105" y="243"/>
                  </a:cubicBezTo>
                  <a:cubicBezTo>
                    <a:pt x="104" y="241"/>
                    <a:pt x="103" y="241"/>
                    <a:pt x="101" y="241"/>
                  </a:cubicBezTo>
                  <a:cubicBezTo>
                    <a:pt x="98" y="241"/>
                    <a:pt x="100" y="239"/>
                    <a:pt x="98" y="238"/>
                  </a:cubicBezTo>
                  <a:cubicBezTo>
                    <a:pt x="97" y="237"/>
                    <a:pt x="94" y="237"/>
                    <a:pt x="96" y="235"/>
                  </a:cubicBezTo>
                  <a:cubicBezTo>
                    <a:pt x="97" y="233"/>
                    <a:pt x="99" y="232"/>
                    <a:pt x="97" y="231"/>
                  </a:cubicBezTo>
                  <a:cubicBezTo>
                    <a:pt x="96" y="229"/>
                    <a:pt x="98" y="228"/>
                    <a:pt x="99" y="227"/>
                  </a:cubicBezTo>
                  <a:cubicBezTo>
                    <a:pt x="99" y="226"/>
                    <a:pt x="101" y="223"/>
                    <a:pt x="101" y="224"/>
                  </a:cubicBezTo>
                  <a:cubicBezTo>
                    <a:pt x="102" y="225"/>
                    <a:pt x="103" y="227"/>
                    <a:pt x="104" y="228"/>
                  </a:cubicBezTo>
                  <a:cubicBezTo>
                    <a:pt x="106" y="228"/>
                    <a:pt x="107" y="227"/>
                    <a:pt x="107" y="226"/>
                  </a:cubicBezTo>
                  <a:cubicBezTo>
                    <a:pt x="106" y="224"/>
                    <a:pt x="106" y="223"/>
                    <a:pt x="108" y="222"/>
                  </a:cubicBezTo>
                  <a:cubicBezTo>
                    <a:pt x="110" y="221"/>
                    <a:pt x="110" y="219"/>
                    <a:pt x="112" y="219"/>
                  </a:cubicBezTo>
                  <a:cubicBezTo>
                    <a:pt x="114" y="218"/>
                    <a:pt x="116" y="215"/>
                    <a:pt x="118" y="216"/>
                  </a:cubicBezTo>
                  <a:cubicBezTo>
                    <a:pt x="120" y="216"/>
                    <a:pt x="120" y="218"/>
                    <a:pt x="122" y="216"/>
                  </a:cubicBezTo>
                  <a:cubicBezTo>
                    <a:pt x="124" y="215"/>
                    <a:pt x="124" y="216"/>
                    <a:pt x="126" y="217"/>
                  </a:cubicBezTo>
                  <a:cubicBezTo>
                    <a:pt x="128" y="217"/>
                    <a:pt x="130" y="217"/>
                    <a:pt x="132" y="218"/>
                  </a:cubicBezTo>
                  <a:cubicBezTo>
                    <a:pt x="134" y="219"/>
                    <a:pt x="134" y="221"/>
                    <a:pt x="136" y="223"/>
                  </a:cubicBezTo>
                  <a:cubicBezTo>
                    <a:pt x="136" y="223"/>
                    <a:pt x="136" y="220"/>
                    <a:pt x="138" y="221"/>
                  </a:cubicBezTo>
                  <a:cubicBezTo>
                    <a:pt x="139" y="221"/>
                    <a:pt x="140" y="223"/>
                    <a:pt x="142" y="223"/>
                  </a:cubicBezTo>
                  <a:cubicBezTo>
                    <a:pt x="143" y="224"/>
                    <a:pt x="144" y="222"/>
                    <a:pt x="145" y="221"/>
                  </a:cubicBezTo>
                  <a:cubicBezTo>
                    <a:pt x="147" y="219"/>
                    <a:pt x="148" y="221"/>
                    <a:pt x="150" y="221"/>
                  </a:cubicBezTo>
                  <a:cubicBezTo>
                    <a:pt x="152" y="221"/>
                    <a:pt x="153" y="219"/>
                    <a:pt x="155" y="220"/>
                  </a:cubicBezTo>
                  <a:cubicBezTo>
                    <a:pt x="157" y="221"/>
                    <a:pt x="158" y="222"/>
                    <a:pt x="160" y="223"/>
                  </a:cubicBezTo>
                  <a:cubicBezTo>
                    <a:pt x="162" y="224"/>
                    <a:pt x="161" y="223"/>
                    <a:pt x="163" y="222"/>
                  </a:cubicBezTo>
                  <a:cubicBezTo>
                    <a:pt x="164" y="221"/>
                    <a:pt x="168" y="222"/>
                    <a:pt x="169" y="222"/>
                  </a:cubicBezTo>
                  <a:cubicBezTo>
                    <a:pt x="170" y="222"/>
                    <a:pt x="172" y="220"/>
                    <a:pt x="172" y="219"/>
                  </a:cubicBezTo>
                  <a:cubicBezTo>
                    <a:pt x="172" y="217"/>
                    <a:pt x="169" y="217"/>
                    <a:pt x="168" y="216"/>
                  </a:cubicBezTo>
                  <a:cubicBezTo>
                    <a:pt x="161" y="213"/>
                    <a:pt x="171" y="214"/>
                    <a:pt x="169" y="210"/>
                  </a:cubicBezTo>
                  <a:cubicBezTo>
                    <a:pt x="168" y="209"/>
                    <a:pt x="166" y="209"/>
                    <a:pt x="169" y="208"/>
                  </a:cubicBezTo>
                  <a:cubicBezTo>
                    <a:pt x="170" y="207"/>
                    <a:pt x="172" y="208"/>
                    <a:pt x="173" y="207"/>
                  </a:cubicBezTo>
                  <a:cubicBezTo>
                    <a:pt x="177" y="207"/>
                    <a:pt x="166" y="202"/>
                    <a:pt x="171" y="200"/>
                  </a:cubicBezTo>
                  <a:cubicBezTo>
                    <a:pt x="172" y="200"/>
                    <a:pt x="174" y="200"/>
                    <a:pt x="175" y="200"/>
                  </a:cubicBezTo>
                  <a:cubicBezTo>
                    <a:pt x="178" y="200"/>
                    <a:pt x="180" y="200"/>
                    <a:pt x="183" y="199"/>
                  </a:cubicBezTo>
                  <a:cubicBezTo>
                    <a:pt x="185" y="198"/>
                    <a:pt x="187" y="198"/>
                    <a:pt x="189" y="198"/>
                  </a:cubicBezTo>
                  <a:cubicBezTo>
                    <a:pt x="191" y="197"/>
                    <a:pt x="193" y="196"/>
                    <a:pt x="196" y="196"/>
                  </a:cubicBezTo>
                  <a:cubicBezTo>
                    <a:pt x="200" y="195"/>
                    <a:pt x="204" y="194"/>
                    <a:pt x="208" y="192"/>
                  </a:cubicBezTo>
                  <a:cubicBezTo>
                    <a:pt x="211" y="190"/>
                    <a:pt x="217" y="190"/>
                    <a:pt x="219" y="194"/>
                  </a:cubicBezTo>
                  <a:cubicBezTo>
                    <a:pt x="220" y="196"/>
                    <a:pt x="219" y="196"/>
                    <a:pt x="220" y="198"/>
                  </a:cubicBezTo>
                  <a:cubicBezTo>
                    <a:pt x="220" y="201"/>
                    <a:pt x="224" y="198"/>
                    <a:pt x="226" y="199"/>
                  </a:cubicBezTo>
                  <a:cubicBezTo>
                    <a:pt x="227" y="199"/>
                    <a:pt x="226" y="200"/>
                    <a:pt x="227" y="200"/>
                  </a:cubicBezTo>
                  <a:cubicBezTo>
                    <a:pt x="228" y="201"/>
                    <a:pt x="228" y="200"/>
                    <a:pt x="228" y="200"/>
                  </a:cubicBezTo>
                  <a:cubicBezTo>
                    <a:pt x="229" y="199"/>
                    <a:pt x="230" y="200"/>
                    <a:pt x="231" y="201"/>
                  </a:cubicBezTo>
                  <a:cubicBezTo>
                    <a:pt x="232" y="201"/>
                    <a:pt x="232" y="201"/>
                    <a:pt x="231" y="202"/>
                  </a:cubicBezTo>
                  <a:cubicBezTo>
                    <a:pt x="230" y="205"/>
                    <a:pt x="237" y="203"/>
                    <a:pt x="239" y="202"/>
                  </a:cubicBezTo>
                  <a:cubicBezTo>
                    <a:pt x="239" y="202"/>
                    <a:pt x="248" y="197"/>
                    <a:pt x="248" y="198"/>
                  </a:cubicBezTo>
                  <a:cubicBezTo>
                    <a:pt x="248" y="199"/>
                    <a:pt x="246" y="201"/>
                    <a:pt x="248" y="202"/>
                  </a:cubicBezTo>
                  <a:cubicBezTo>
                    <a:pt x="250" y="202"/>
                    <a:pt x="251" y="203"/>
                    <a:pt x="252" y="204"/>
                  </a:cubicBezTo>
                  <a:cubicBezTo>
                    <a:pt x="255" y="207"/>
                    <a:pt x="256" y="210"/>
                    <a:pt x="258" y="213"/>
                  </a:cubicBezTo>
                  <a:cubicBezTo>
                    <a:pt x="260" y="216"/>
                    <a:pt x="261" y="219"/>
                    <a:pt x="263" y="221"/>
                  </a:cubicBezTo>
                  <a:cubicBezTo>
                    <a:pt x="266" y="224"/>
                    <a:pt x="266" y="217"/>
                    <a:pt x="269" y="220"/>
                  </a:cubicBezTo>
                  <a:cubicBezTo>
                    <a:pt x="273" y="224"/>
                    <a:pt x="275" y="222"/>
                    <a:pt x="280" y="221"/>
                  </a:cubicBezTo>
                  <a:cubicBezTo>
                    <a:pt x="282" y="220"/>
                    <a:pt x="283" y="223"/>
                    <a:pt x="284" y="224"/>
                  </a:cubicBezTo>
                  <a:cubicBezTo>
                    <a:pt x="285" y="226"/>
                    <a:pt x="287" y="226"/>
                    <a:pt x="288" y="228"/>
                  </a:cubicBezTo>
                  <a:cubicBezTo>
                    <a:pt x="289" y="230"/>
                    <a:pt x="291" y="230"/>
                    <a:pt x="293" y="230"/>
                  </a:cubicBezTo>
                  <a:cubicBezTo>
                    <a:pt x="296" y="229"/>
                    <a:pt x="295" y="230"/>
                    <a:pt x="296" y="231"/>
                  </a:cubicBezTo>
                  <a:cubicBezTo>
                    <a:pt x="298" y="235"/>
                    <a:pt x="304" y="230"/>
                    <a:pt x="307" y="230"/>
                  </a:cubicBezTo>
                  <a:cubicBezTo>
                    <a:pt x="310" y="229"/>
                    <a:pt x="313" y="226"/>
                    <a:pt x="316" y="225"/>
                  </a:cubicBezTo>
                  <a:cubicBezTo>
                    <a:pt x="320" y="222"/>
                    <a:pt x="322" y="222"/>
                    <a:pt x="327" y="223"/>
                  </a:cubicBezTo>
                  <a:cubicBezTo>
                    <a:pt x="329" y="223"/>
                    <a:pt x="329" y="224"/>
                    <a:pt x="331" y="226"/>
                  </a:cubicBezTo>
                  <a:cubicBezTo>
                    <a:pt x="332" y="227"/>
                    <a:pt x="334" y="227"/>
                    <a:pt x="336" y="227"/>
                  </a:cubicBezTo>
                  <a:cubicBezTo>
                    <a:pt x="338" y="227"/>
                    <a:pt x="339" y="228"/>
                    <a:pt x="341" y="228"/>
                  </a:cubicBezTo>
                  <a:cubicBezTo>
                    <a:pt x="343" y="230"/>
                    <a:pt x="344" y="228"/>
                    <a:pt x="346" y="227"/>
                  </a:cubicBezTo>
                  <a:cubicBezTo>
                    <a:pt x="349" y="224"/>
                    <a:pt x="344" y="222"/>
                    <a:pt x="346" y="219"/>
                  </a:cubicBezTo>
                  <a:cubicBezTo>
                    <a:pt x="347" y="217"/>
                    <a:pt x="351" y="213"/>
                    <a:pt x="353" y="214"/>
                  </a:cubicBezTo>
                  <a:cubicBezTo>
                    <a:pt x="357" y="216"/>
                    <a:pt x="362" y="216"/>
                    <a:pt x="366" y="218"/>
                  </a:cubicBezTo>
                  <a:cubicBezTo>
                    <a:pt x="368" y="219"/>
                    <a:pt x="367" y="221"/>
                    <a:pt x="368" y="222"/>
                  </a:cubicBezTo>
                  <a:cubicBezTo>
                    <a:pt x="369" y="225"/>
                    <a:pt x="371" y="225"/>
                    <a:pt x="374" y="226"/>
                  </a:cubicBezTo>
                  <a:cubicBezTo>
                    <a:pt x="378" y="227"/>
                    <a:pt x="382" y="224"/>
                    <a:pt x="386" y="225"/>
                  </a:cubicBezTo>
                  <a:cubicBezTo>
                    <a:pt x="387" y="225"/>
                    <a:pt x="389" y="225"/>
                    <a:pt x="390" y="226"/>
                  </a:cubicBezTo>
                  <a:cubicBezTo>
                    <a:pt x="392" y="227"/>
                    <a:pt x="394" y="227"/>
                    <a:pt x="396" y="229"/>
                  </a:cubicBezTo>
                  <a:cubicBezTo>
                    <a:pt x="401" y="233"/>
                    <a:pt x="409" y="233"/>
                    <a:pt x="415" y="231"/>
                  </a:cubicBezTo>
                  <a:cubicBezTo>
                    <a:pt x="419" y="230"/>
                    <a:pt x="422" y="228"/>
                    <a:pt x="426" y="227"/>
                  </a:cubicBezTo>
                  <a:cubicBezTo>
                    <a:pt x="428" y="225"/>
                    <a:pt x="431" y="227"/>
                    <a:pt x="433" y="227"/>
                  </a:cubicBezTo>
                  <a:cubicBezTo>
                    <a:pt x="435" y="228"/>
                    <a:pt x="436" y="226"/>
                    <a:pt x="438" y="227"/>
                  </a:cubicBezTo>
                  <a:cubicBezTo>
                    <a:pt x="439" y="228"/>
                    <a:pt x="443" y="231"/>
                    <a:pt x="445" y="230"/>
                  </a:cubicBezTo>
                  <a:cubicBezTo>
                    <a:pt x="446" y="230"/>
                    <a:pt x="448" y="229"/>
                    <a:pt x="449" y="228"/>
                  </a:cubicBezTo>
                  <a:cubicBezTo>
                    <a:pt x="452" y="227"/>
                    <a:pt x="453" y="227"/>
                    <a:pt x="453" y="225"/>
                  </a:cubicBezTo>
                  <a:cubicBezTo>
                    <a:pt x="453" y="221"/>
                    <a:pt x="456" y="217"/>
                    <a:pt x="458" y="215"/>
                  </a:cubicBezTo>
                  <a:cubicBezTo>
                    <a:pt x="459" y="214"/>
                    <a:pt x="460" y="212"/>
                    <a:pt x="459" y="211"/>
                  </a:cubicBezTo>
                  <a:cubicBezTo>
                    <a:pt x="458" y="210"/>
                    <a:pt x="455" y="210"/>
                    <a:pt x="457" y="208"/>
                  </a:cubicBezTo>
                  <a:cubicBezTo>
                    <a:pt x="460" y="205"/>
                    <a:pt x="465" y="205"/>
                    <a:pt x="470" y="204"/>
                  </a:cubicBezTo>
                  <a:cubicBezTo>
                    <a:pt x="472" y="204"/>
                    <a:pt x="474" y="204"/>
                    <a:pt x="476" y="205"/>
                  </a:cubicBezTo>
                  <a:cubicBezTo>
                    <a:pt x="478" y="206"/>
                    <a:pt x="481" y="206"/>
                    <a:pt x="483" y="207"/>
                  </a:cubicBezTo>
                  <a:cubicBezTo>
                    <a:pt x="486" y="208"/>
                    <a:pt x="487" y="212"/>
                    <a:pt x="489" y="215"/>
                  </a:cubicBezTo>
                  <a:cubicBezTo>
                    <a:pt x="490" y="218"/>
                    <a:pt x="492" y="221"/>
                    <a:pt x="493" y="224"/>
                  </a:cubicBezTo>
                  <a:cubicBezTo>
                    <a:pt x="493" y="225"/>
                    <a:pt x="493" y="227"/>
                    <a:pt x="494" y="229"/>
                  </a:cubicBezTo>
                  <a:cubicBezTo>
                    <a:pt x="494" y="230"/>
                    <a:pt x="497" y="230"/>
                    <a:pt x="498" y="230"/>
                  </a:cubicBezTo>
                  <a:cubicBezTo>
                    <a:pt x="502" y="231"/>
                    <a:pt x="507" y="233"/>
                    <a:pt x="508" y="237"/>
                  </a:cubicBezTo>
                  <a:cubicBezTo>
                    <a:pt x="509" y="240"/>
                    <a:pt x="510" y="242"/>
                    <a:pt x="514" y="242"/>
                  </a:cubicBezTo>
                  <a:cubicBezTo>
                    <a:pt x="515" y="242"/>
                    <a:pt x="517" y="242"/>
                    <a:pt x="518" y="242"/>
                  </a:cubicBezTo>
                  <a:cubicBezTo>
                    <a:pt x="520" y="242"/>
                    <a:pt x="520" y="240"/>
                    <a:pt x="522" y="240"/>
                  </a:cubicBezTo>
                  <a:cubicBezTo>
                    <a:pt x="525" y="240"/>
                    <a:pt x="528" y="237"/>
                    <a:pt x="530" y="241"/>
                  </a:cubicBezTo>
                  <a:cubicBezTo>
                    <a:pt x="530" y="243"/>
                    <a:pt x="530" y="243"/>
                    <a:pt x="529" y="244"/>
                  </a:cubicBezTo>
                  <a:cubicBezTo>
                    <a:pt x="527" y="246"/>
                    <a:pt x="527" y="247"/>
                    <a:pt x="526" y="249"/>
                  </a:cubicBezTo>
                  <a:cubicBezTo>
                    <a:pt x="525" y="252"/>
                    <a:pt x="523" y="255"/>
                    <a:pt x="521" y="258"/>
                  </a:cubicBezTo>
                  <a:cubicBezTo>
                    <a:pt x="520" y="260"/>
                    <a:pt x="519" y="259"/>
                    <a:pt x="518" y="258"/>
                  </a:cubicBezTo>
                  <a:cubicBezTo>
                    <a:pt x="516" y="257"/>
                    <a:pt x="516" y="258"/>
                    <a:pt x="514" y="259"/>
                  </a:cubicBezTo>
                  <a:cubicBezTo>
                    <a:pt x="513" y="259"/>
                    <a:pt x="511" y="260"/>
                    <a:pt x="511" y="260"/>
                  </a:cubicBezTo>
                  <a:cubicBezTo>
                    <a:pt x="510" y="261"/>
                    <a:pt x="513" y="265"/>
                    <a:pt x="513" y="267"/>
                  </a:cubicBezTo>
                  <a:cubicBezTo>
                    <a:pt x="512" y="268"/>
                    <a:pt x="512" y="270"/>
                    <a:pt x="512" y="271"/>
                  </a:cubicBezTo>
                  <a:cubicBezTo>
                    <a:pt x="511" y="273"/>
                    <a:pt x="509" y="272"/>
                    <a:pt x="509" y="274"/>
                  </a:cubicBezTo>
                  <a:cubicBezTo>
                    <a:pt x="511" y="273"/>
                    <a:pt x="512" y="274"/>
                    <a:pt x="514" y="272"/>
                  </a:cubicBezTo>
                  <a:cubicBezTo>
                    <a:pt x="515" y="270"/>
                    <a:pt x="517" y="272"/>
                    <a:pt x="519" y="272"/>
                  </a:cubicBezTo>
                  <a:cubicBezTo>
                    <a:pt x="523" y="274"/>
                    <a:pt x="527" y="272"/>
                    <a:pt x="531" y="269"/>
                  </a:cubicBezTo>
                  <a:cubicBezTo>
                    <a:pt x="534" y="266"/>
                    <a:pt x="537" y="262"/>
                    <a:pt x="540" y="259"/>
                  </a:cubicBezTo>
                  <a:cubicBezTo>
                    <a:pt x="543" y="255"/>
                    <a:pt x="546" y="251"/>
                    <a:pt x="549" y="247"/>
                  </a:cubicBezTo>
                  <a:cubicBezTo>
                    <a:pt x="554" y="240"/>
                    <a:pt x="559" y="235"/>
                    <a:pt x="558" y="226"/>
                  </a:cubicBezTo>
                  <a:cubicBezTo>
                    <a:pt x="558" y="222"/>
                    <a:pt x="559" y="220"/>
                    <a:pt x="561" y="217"/>
                  </a:cubicBezTo>
                  <a:cubicBezTo>
                    <a:pt x="562" y="215"/>
                    <a:pt x="562" y="214"/>
                    <a:pt x="563" y="212"/>
                  </a:cubicBezTo>
                  <a:cubicBezTo>
                    <a:pt x="563" y="212"/>
                    <a:pt x="563" y="211"/>
                    <a:pt x="563" y="210"/>
                  </a:cubicBezTo>
                  <a:cubicBezTo>
                    <a:pt x="563" y="209"/>
                    <a:pt x="561" y="208"/>
                    <a:pt x="561" y="207"/>
                  </a:cubicBezTo>
                  <a:cubicBezTo>
                    <a:pt x="561" y="207"/>
                    <a:pt x="563" y="208"/>
                    <a:pt x="563" y="207"/>
                  </a:cubicBezTo>
                  <a:cubicBezTo>
                    <a:pt x="562" y="206"/>
                    <a:pt x="562" y="205"/>
                    <a:pt x="561" y="205"/>
                  </a:cubicBezTo>
                  <a:cubicBezTo>
                    <a:pt x="560" y="204"/>
                    <a:pt x="558" y="201"/>
                    <a:pt x="557" y="200"/>
                  </a:cubicBezTo>
                  <a:cubicBezTo>
                    <a:pt x="556" y="200"/>
                    <a:pt x="551" y="198"/>
                    <a:pt x="550" y="199"/>
                  </a:cubicBezTo>
                  <a:cubicBezTo>
                    <a:pt x="550" y="200"/>
                    <a:pt x="551" y="201"/>
                    <a:pt x="550" y="201"/>
                  </a:cubicBezTo>
                  <a:cubicBezTo>
                    <a:pt x="548" y="201"/>
                    <a:pt x="548" y="203"/>
                    <a:pt x="547" y="203"/>
                  </a:cubicBezTo>
                  <a:cubicBezTo>
                    <a:pt x="545" y="205"/>
                    <a:pt x="544" y="202"/>
                    <a:pt x="544" y="201"/>
                  </a:cubicBezTo>
                  <a:cubicBezTo>
                    <a:pt x="544" y="199"/>
                    <a:pt x="546" y="198"/>
                    <a:pt x="543" y="199"/>
                  </a:cubicBezTo>
                  <a:cubicBezTo>
                    <a:pt x="540" y="200"/>
                    <a:pt x="544" y="202"/>
                    <a:pt x="540" y="202"/>
                  </a:cubicBezTo>
                  <a:cubicBezTo>
                    <a:pt x="539" y="202"/>
                    <a:pt x="541" y="197"/>
                    <a:pt x="540" y="196"/>
                  </a:cubicBezTo>
                  <a:cubicBezTo>
                    <a:pt x="540" y="197"/>
                    <a:pt x="529" y="197"/>
                    <a:pt x="534" y="194"/>
                  </a:cubicBezTo>
                  <a:cubicBezTo>
                    <a:pt x="538" y="191"/>
                    <a:pt x="542" y="188"/>
                    <a:pt x="546" y="185"/>
                  </a:cubicBezTo>
                  <a:cubicBezTo>
                    <a:pt x="547" y="184"/>
                    <a:pt x="548" y="182"/>
                    <a:pt x="549" y="181"/>
                  </a:cubicBezTo>
                  <a:cubicBezTo>
                    <a:pt x="552" y="179"/>
                    <a:pt x="555" y="177"/>
                    <a:pt x="557" y="175"/>
                  </a:cubicBezTo>
                  <a:cubicBezTo>
                    <a:pt x="558" y="174"/>
                    <a:pt x="559" y="172"/>
                    <a:pt x="561" y="171"/>
                  </a:cubicBezTo>
                  <a:cubicBezTo>
                    <a:pt x="563" y="169"/>
                    <a:pt x="565" y="167"/>
                    <a:pt x="567" y="165"/>
                  </a:cubicBezTo>
                  <a:cubicBezTo>
                    <a:pt x="571" y="162"/>
                    <a:pt x="577" y="162"/>
                    <a:pt x="582" y="162"/>
                  </a:cubicBezTo>
                  <a:cubicBezTo>
                    <a:pt x="583" y="162"/>
                    <a:pt x="584" y="162"/>
                    <a:pt x="585" y="162"/>
                  </a:cubicBezTo>
                  <a:cubicBezTo>
                    <a:pt x="586" y="163"/>
                    <a:pt x="586" y="164"/>
                    <a:pt x="587" y="164"/>
                  </a:cubicBezTo>
                  <a:cubicBezTo>
                    <a:pt x="588" y="163"/>
                    <a:pt x="590" y="163"/>
                    <a:pt x="591" y="162"/>
                  </a:cubicBezTo>
                  <a:cubicBezTo>
                    <a:pt x="592" y="162"/>
                    <a:pt x="593" y="163"/>
                    <a:pt x="594" y="163"/>
                  </a:cubicBezTo>
                  <a:cubicBezTo>
                    <a:pt x="595" y="163"/>
                    <a:pt x="596" y="163"/>
                    <a:pt x="597" y="163"/>
                  </a:cubicBezTo>
                  <a:cubicBezTo>
                    <a:pt x="597" y="162"/>
                    <a:pt x="598" y="163"/>
                    <a:pt x="599" y="163"/>
                  </a:cubicBezTo>
                  <a:cubicBezTo>
                    <a:pt x="601" y="163"/>
                    <a:pt x="601" y="160"/>
                    <a:pt x="604" y="160"/>
                  </a:cubicBezTo>
                  <a:cubicBezTo>
                    <a:pt x="605" y="160"/>
                    <a:pt x="607" y="160"/>
                    <a:pt x="608" y="160"/>
                  </a:cubicBezTo>
                  <a:cubicBezTo>
                    <a:pt x="609" y="161"/>
                    <a:pt x="610" y="162"/>
                    <a:pt x="611" y="162"/>
                  </a:cubicBezTo>
                  <a:cubicBezTo>
                    <a:pt x="612" y="163"/>
                    <a:pt x="616" y="161"/>
                    <a:pt x="616" y="164"/>
                  </a:cubicBezTo>
                  <a:cubicBezTo>
                    <a:pt x="616" y="164"/>
                    <a:pt x="613" y="164"/>
                    <a:pt x="613" y="165"/>
                  </a:cubicBezTo>
                  <a:cubicBezTo>
                    <a:pt x="612" y="167"/>
                    <a:pt x="616" y="166"/>
                    <a:pt x="616" y="166"/>
                  </a:cubicBezTo>
                  <a:cubicBezTo>
                    <a:pt x="618" y="166"/>
                    <a:pt x="620" y="166"/>
                    <a:pt x="621" y="166"/>
                  </a:cubicBezTo>
                  <a:cubicBezTo>
                    <a:pt x="622" y="165"/>
                    <a:pt x="622" y="165"/>
                    <a:pt x="623" y="164"/>
                  </a:cubicBezTo>
                  <a:cubicBezTo>
                    <a:pt x="624" y="164"/>
                    <a:pt x="625" y="165"/>
                    <a:pt x="627" y="165"/>
                  </a:cubicBezTo>
                  <a:cubicBezTo>
                    <a:pt x="628" y="165"/>
                    <a:pt x="635" y="163"/>
                    <a:pt x="631" y="162"/>
                  </a:cubicBezTo>
                  <a:cubicBezTo>
                    <a:pt x="629" y="162"/>
                    <a:pt x="628" y="163"/>
                    <a:pt x="628" y="160"/>
                  </a:cubicBezTo>
                  <a:cubicBezTo>
                    <a:pt x="628" y="159"/>
                    <a:pt x="630" y="156"/>
                    <a:pt x="631" y="155"/>
                  </a:cubicBezTo>
                  <a:cubicBezTo>
                    <a:pt x="633" y="154"/>
                    <a:pt x="634" y="153"/>
                    <a:pt x="636" y="151"/>
                  </a:cubicBezTo>
                  <a:cubicBezTo>
                    <a:pt x="637" y="150"/>
                    <a:pt x="639" y="150"/>
                    <a:pt x="640" y="148"/>
                  </a:cubicBezTo>
                  <a:cubicBezTo>
                    <a:pt x="641" y="146"/>
                    <a:pt x="642" y="145"/>
                    <a:pt x="644" y="145"/>
                  </a:cubicBezTo>
                  <a:cubicBezTo>
                    <a:pt x="646" y="145"/>
                    <a:pt x="649" y="144"/>
                    <a:pt x="651" y="144"/>
                  </a:cubicBezTo>
                  <a:cubicBezTo>
                    <a:pt x="653" y="144"/>
                    <a:pt x="654" y="146"/>
                    <a:pt x="655" y="146"/>
                  </a:cubicBezTo>
                  <a:cubicBezTo>
                    <a:pt x="656" y="145"/>
                    <a:pt x="657" y="143"/>
                    <a:pt x="658" y="144"/>
                  </a:cubicBezTo>
                  <a:cubicBezTo>
                    <a:pt x="659" y="145"/>
                    <a:pt x="656" y="148"/>
                    <a:pt x="656" y="149"/>
                  </a:cubicBezTo>
                  <a:cubicBezTo>
                    <a:pt x="656" y="151"/>
                    <a:pt x="657" y="149"/>
                    <a:pt x="659" y="150"/>
                  </a:cubicBezTo>
                  <a:cubicBezTo>
                    <a:pt x="659" y="150"/>
                    <a:pt x="657" y="152"/>
                    <a:pt x="657" y="153"/>
                  </a:cubicBezTo>
                  <a:cubicBezTo>
                    <a:pt x="657" y="154"/>
                    <a:pt x="664" y="149"/>
                    <a:pt x="664" y="149"/>
                  </a:cubicBezTo>
                  <a:cubicBezTo>
                    <a:pt x="665" y="148"/>
                    <a:pt x="666" y="147"/>
                    <a:pt x="668" y="146"/>
                  </a:cubicBezTo>
                  <a:cubicBezTo>
                    <a:pt x="669" y="145"/>
                    <a:pt x="672" y="147"/>
                    <a:pt x="672" y="145"/>
                  </a:cubicBezTo>
                  <a:cubicBezTo>
                    <a:pt x="671" y="143"/>
                    <a:pt x="672" y="139"/>
                    <a:pt x="675" y="139"/>
                  </a:cubicBezTo>
                  <a:cubicBezTo>
                    <a:pt x="676" y="138"/>
                    <a:pt x="678" y="137"/>
                    <a:pt x="679" y="138"/>
                  </a:cubicBezTo>
                  <a:cubicBezTo>
                    <a:pt x="680" y="138"/>
                    <a:pt x="682" y="140"/>
                    <a:pt x="683" y="139"/>
                  </a:cubicBezTo>
                  <a:cubicBezTo>
                    <a:pt x="681" y="140"/>
                    <a:pt x="678" y="139"/>
                    <a:pt x="677" y="142"/>
                  </a:cubicBezTo>
                  <a:cubicBezTo>
                    <a:pt x="677" y="143"/>
                    <a:pt x="677" y="144"/>
                    <a:pt x="677" y="145"/>
                  </a:cubicBezTo>
                  <a:cubicBezTo>
                    <a:pt x="677" y="146"/>
                    <a:pt x="675" y="146"/>
                    <a:pt x="676" y="147"/>
                  </a:cubicBezTo>
                  <a:cubicBezTo>
                    <a:pt x="676" y="148"/>
                    <a:pt x="677" y="148"/>
                    <a:pt x="676" y="149"/>
                  </a:cubicBezTo>
                  <a:cubicBezTo>
                    <a:pt x="675" y="149"/>
                    <a:pt x="674" y="150"/>
                    <a:pt x="675" y="151"/>
                  </a:cubicBezTo>
                  <a:cubicBezTo>
                    <a:pt x="675" y="151"/>
                    <a:pt x="669" y="153"/>
                    <a:pt x="669" y="154"/>
                  </a:cubicBezTo>
                  <a:cubicBezTo>
                    <a:pt x="667" y="155"/>
                    <a:pt x="666" y="157"/>
                    <a:pt x="664" y="158"/>
                  </a:cubicBezTo>
                  <a:cubicBezTo>
                    <a:pt x="662" y="160"/>
                    <a:pt x="660" y="161"/>
                    <a:pt x="658" y="163"/>
                  </a:cubicBezTo>
                  <a:cubicBezTo>
                    <a:pt x="654" y="166"/>
                    <a:pt x="651" y="173"/>
                    <a:pt x="646" y="173"/>
                  </a:cubicBezTo>
                  <a:cubicBezTo>
                    <a:pt x="645" y="173"/>
                    <a:pt x="641" y="174"/>
                    <a:pt x="641" y="175"/>
                  </a:cubicBezTo>
                  <a:cubicBezTo>
                    <a:pt x="641" y="178"/>
                    <a:pt x="641" y="179"/>
                    <a:pt x="638" y="181"/>
                  </a:cubicBezTo>
                  <a:cubicBezTo>
                    <a:pt x="634" y="184"/>
                    <a:pt x="634" y="190"/>
                    <a:pt x="635" y="195"/>
                  </a:cubicBezTo>
                  <a:cubicBezTo>
                    <a:pt x="636" y="200"/>
                    <a:pt x="635" y="206"/>
                    <a:pt x="638" y="210"/>
                  </a:cubicBezTo>
                  <a:cubicBezTo>
                    <a:pt x="639" y="212"/>
                    <a:pt x="639" y="215"/>
                    <a:pt x="639" y="217"/>
                  </a:cubicBezTo>
                  <a:cubicBezTo>
                    <a:pt x="639" y="217"/>
                    <a:pt x="639" y="219"/>
                    <a:pt x="640" y="219"/>
                  </a:cubicBezTo>
                  <a:cubicBezTo>
                    <a:pt x="641" y="219"/>
                    <a:pt x="639" y="222"/>
                    <a:pt x="640" y="222"/>
                  </a:cubicBezTo>
                  <a:cubicBezTo>
                    <a:pt x="640" y="222"/>
                    <a:pt x="645" y="218"/>
                    <a:pt x="645" y="217"/>
                  </a:cubicBezTo>
                  <a:cubicBezTo>
                    <a:pt x="647" y="215"/>
                    <a:pt x="648" y="213"/>
                    <a:pt x="649" y="210"/>
                  </a:cubicBezTo>
                  <a:cubicBezTo>
                    <a:pt x="650" y="208"/>
                    <a:pt x="654" y="206"/>
                    <a:pt x="655" y="206"/>
                  </a:cubicBezTo>
                  <a:cubicBezTo>
                    <a:pt x="658" y="208"/>
                    <a:pt x="655" y="202"/>
                    <a:pt x="656" y="201"/>
                  </a:cubicBezTo>
                  <a:cubicBezTo>
                    <a:pt x="658" y="198"/>
                    <a:pt x="659" y="197"/>
                    <a:pt x="662" y="197"/>
                  </a:cubicBezTo>
                  <a:cubicBezTo>
                    <a:pt x="665" y="197"/>
                    <a:pt x="669" y="197"/>
                    <a:pt x="667" y="194"/>
                  </a:cubicBezTo>
                  <a:cubicBezTo>
                    <a:pt x="664" y="191"/>
                    <a:pt x="666" y="188"/>
                    <a:pt x="669" y="186"/>
                  </a:cubicBezTo>
                  <a:cubicBezTo>
                    <a:pt x="670" y="185"/>
                    <a:pt x="670" y="187"/>
                    <a:pt x="671" y="187"/>
                  </a:cubicBezTo>
                  <a:cubicBezTo>
                    <a:pt x="673" y="187"/>
                    <a:pt x="673" y="184"/>
                    <a:pt x="673" y="183"/>
                  </a:cubicBezTo>
                  <a:cubicBezTo>
                    <a:pt x="671" y="181"/>
                    <a:pt x="669" y="180"/>
                    <a:pt x="671" y="177"/>
                  </a:cubicBezTo>
                  <a:cubicBezTo>
                    <a:pt x="671" y="177"/>
                    <a:pt x="674" y="176"/>
                    <a:pt x="673" y="175"/>
                  </a:cubicBezTo>
                  <a:cubicBezTo>
                    <a:pt x="672" y="175"/>
                    <a:pt x="671" y="173"/>
                    <a:pt x="670" y="173"/>
                  </a:cubicBezTo>
                  <a:cubicBezTo>
                    <a:pt x="669" y="173"/>
                    <a:pt x="670" y="174"/>
                    <a:pt x="669" y="174"/>
                  </a:cubicBezTo>
                  <a:cubicBezTo>
                    <a:pt x="667" y="174"/>
                    <a:pt x="666" y="173"/>
                    <a:pt x="667" y="171"/>
                  </a:cubicBezTo>
                  <a:cubicBezTo>
                    <a:pt x="668" y="169"/>
                    <a:pt x="670" y="168"/>
                    <a:pt x="672" y="165"/>
                  </a:cubicBezTo>
                  <a:cubicBezTo>
                    <a:pt x="673" y="163"/>
                    <a:pt x="673" y="160"/>
                    <a:pt x="676" y="158"/>
                  </a:cubicBezTo>
                  <a:cubicBezTo>
                    <a:pt x="677" y="157"/>
                    <a:pt x="677" y="159"/>
                    <a:pt x="677" y="159"/>
                  </a:cubicBezTo>
                  <a:cubicBezTo>
                    <a:pt x="679" y="159"/>
                    <a:pt x="679" y="157"/>
                    <a:pt x="680" y="158"/>
                  </a:cubicBezTo>
                  <a:cubicBezTo>
                    <a:pt x="681" y="158"/>
                    <a:pt x="681" y="159"/>
                    <a:pt x="682" y="158"/>
                  </a:cubicBezTo>
                  <a:cubicBezTo>
                    <a:pt x="684" y="157"/>
                    <a:pt x="685" y="156"/>
                    <a:pt x="687" y="155"/>
                  </a:cubicBezTo>
                  <a:cubicBezTo>
                    <a:pt x="690" y="154"/>
                    <a:pt x="686" y="158"/>
                    <a:pt x="688" y="159"/>
                  </a:cubicBezTo>
                  <a:cubicBezTo>
                    <a:pt x="688" y="160"/>
                    <a:pt x="692" y="156"/>
                    <a:pt x="693" y="156"/>
                  </a:cubicBezTo>
                  <a:cubicBezTo>
                    <a:pt x="695" y="155"/>
                    <a:pt x="697" y="154"/>
                    <a:pt x="700" y="154"/>
                  </a:cubicBezTo>
                  <a:cubicBezTo>
                    <a:pt x="702" y="154"/>
                    <a:pt x="704" y="154"/>
                    <a:pt x="705" y="156"/>
                  </a:cubicBezTo>
                  <a:cubicBezTo>
                    <a:pt x="706" y="156"/>
                    <a:pt x="707" y="157"/>
                    <a:pt x="708" y="158"/>
                  </a:cubicBezTo>
                  <a:cubicBezTo>
                    <a:pt x="709" y="159"/>
                    <a:pt x="709" y="156"/>
                    <a:pt x="710" y="156"/>
                  </a:cubicBezTo>
                  <a:cubicBezTo>
                    <a:pt x="718" y="149"/>
                    <a:pt x="727" y="146"/>
                    <a:pt x="736" y="142"/>
                  </a:cubicBezTo>
                  <a:cubicBezTo>
                    <a:pt x="738" y="141"/>
                    <a:pt x="741" y="140"/>
                    <a:pt x="742" y="138"/>
                  </a:cubicBezTo>
                  <a:cubicBezTo>
                    <a:pt x="743" y="136"/>
                    <a:pt x="743" y="139"/>
                    <a:pt x="745" y="139"/>
                  </a:cubicBezTo>
                  <a:cubicBezTo>
                    <a:pt x="746" y="139"/>
                    <a:pt x="748" y="139"/>
                    <a:pt x="749" y="139"/>
                  </a:cubicBezTo>
                  <a:cubicBezTo>
                    <a:pt x="750" y="140"/>
                    <a:pt x="751" y="141"/>
                    <a:pt x="752" y="141"/>
                  </a:cubicBezTo>
                  <a:cubicBezTo>
                    <a:pt x="755" y="141"/>
                    <a:pt x="755" y="137"/>
                    <a:pt x="754" y="135"/>
                  </a:cubicBezTo>
                  <a:cubicBezTo>
                    <a:pt x="754" y="134"/>
                    <a:pt x="750" y="132"/>
                    <a:pt x="751" y="131"/>
                  </a:cubicBezTo>
                  <a:cubicBezTo>
                    <a:pt x="751" y="130"/>
                    <a:pt x="749" y="125"/>
                    <a:pt x="748" y="126"/>
                  </a:cubicBezTo>
                  <a:cubicBezTo>
                    <a:pt x="748" y="127"/>
                    <a:pt x="746" y="125"/>
                    <a:pt x="745" y="125"/>
                  </a:cubicBezTo>
                  <a:cubicBezTo>
                    <a:pt x="744" y="124"/>
                    <a:pt x="745" y="123"/>
                    <a:pt x="744" y="122"/>
                  </a:cubicBezTo>
                  <a:cubicBezTo>
                    <a:pt x="744" y="121"/>
                    <a:pt x="741" y="122"/>
                    <a:pt x="741" y="122"/>
                  </a:cubicBezTo>
                  <a:cubicBezTo>
                    <a:pt x="740" y="123"/>
                    <a:pt x="737" y="122"/>
                    <a:pt x="738" y="121"/>
                  </a:cubicBezTo>
                  <a:cubicBezTo>
                    <a:pt x="738" y="120"/>
                    <a:pt x="741" y="121"/>
                    <a:pt x="742" y="121"/>
                  </a:cubicBezTo>
                  <a:cubicBezTo>
                    <a:pt x="742" y="120"/>
                    <a:pt x="739" y="120"/>
                    <a:pt x="739" y="120"/>
                  </a:cubicBezTo>
                  <a:cubicBezTo>
                    <a:pt x="739" y="117"/>
                    <a:pt x="747" y="122"/>
                    <a:pt x="748" y="122"/>
                  </a:cubicBezTo>
                  <a:cubicBezTo>
                    <a:pt x="750" y="123"/>
                    <a:pt x="756" y="121"/>
                    <a:pt x="758" y="119"/>
                  </a:cubicBezTo>
                  <a:cubicBezTo>
                    <a:pt x="759" y="118"/>
                    <a:pt x="757" y="118"/>
                    <a:pt x="757" y="117"/>
                  </a:cubicBezTo>
                  <a:cubicBezTo>
                    <a:pt x="757" y="117"/>
                    <a:pt x="761" y="117"/>
                    <a:pt x="761" y="115"/>
                  </a:cubicBezTo>
                  <a:cubicBezTo>
                    <a:pt x="760" y="114"/>
                    <a:pt x="758" y="113"/>
                    <a:pt x="759" y="112"/>
                  </a:cubicBezTo>
                  <a:cubicBezTo>
                    <a:pt x="759" y="111"/>
                    <a:pt x="761" y="109"/>
                    <a:pt x="761" y="109"/>
                  </a:cubicBezTo>
                  <a:cubicBezTo>
                    <a:pt x="762" y="109"/>
                    <a:pt x="766" y="110"/>
                    <a:pt x="766" y="109"/>
                  </a:cubicBezTo>
                  <a:cubicBezTo>
                    <a:pt x="765" y="110"/>
                    <a:pt x="762" y="111"/>
                    <a:pt x="763" y="112"/>
                  </a:cubicBezTo>
                  <a:cubicBezTo>
                    <a:pt x="764" y="113"/>
                    <a:pt x="765" y="114"/>
                    <a:pt x="765" y="114"/>
                  </a:cubicBezTo>
                  <a:cubicBezTo>
                    <a:pt x="765" y="115"/>
                    <a:pt x="764" y="116"/>
                    <a:pt x="765" y="116"/>
                  </a:cubicBezTo>
                  <a:cubicBezTo>
                    <a:pt x="767" y="116"/>
                    <a:pt x="769" y="115"/>
                    <a:pt x="771" y="115"/>
                  </a:cubicBezTo>
                  <a:cubicBezTo>
                    <a:pt x="773" y="115"/>
                    <a:pt x="775" y="115"/>
                    <a:pt x="777" y="116"/>
                  </a:cubicBezTo>
                  <a:cubicBezTo>
                    <a:pt x="778" y="117"/>
                    <a:pt x="778" y="117"/>
                    <a:pt x="778" y="119"/>
                  </a:cubicBezTo>
                  <a:cubicBezTo>
                    <a:pt x="778" y="120"/>
                    <a:pt x="782" y="121"/>
                    <a:pt x="783" y="121"/>
                  </a:cubicBezTo>
                  <a:cubicBezTo>
                    <a:pt x="784" y="122"/>
                    <a:pt x="790" y="126"/>
                    <a:pt x="791" y="124"/>
                  </a:cubicBezTo>
                  <a:cubicBezTo>
                    <a:pt x="790" y="127"/>
                    <a:pt x="796" y="124"/>
                    <a:pt x="796" y="124"/>
                  </a:cubicBezTo>
                  <a:cubicBezTo>
                    <a:pt x="796" y="123"/>
                    <a:pt x="792" y="123"/>
                    <a:pt x="793" y="122"/>
                  </a:cubicBezTo>
                  <a:cubicBezTo>
                    <a:pt x="793" y="120"/>
                    <a:pt x="796" y="122"/>
                    <a:pt x="796" y="122"/>
                  </a:cubicBezTo>
                  <a:cubicBezTo>
                    <a:pt x="796" y="120"/>
                    <a:pt x="795" y="122"/>
                    <a:pt x="796" y="119"/>
                  </a:cubicBezTo>
                  <a:cubicBezTo>
                    <a:pt x="796" y="118"/>
                    <a:pt x="796" y="117"/>
                    <a:pt x="796" y="116"/>
                  </a:cubicBezTo>
                  <a:cubicBezTo>
                    <a:pt x="795" y="115"/>
                    <a:pt x="794" y="115"/>
                    <a:pt x="794" y="114"/>
                  </a:cubicBezTo>
                  <a:cubicBezTo>
                    <a:pt x="794" y="114"/>
                    <a:pt x="801" y="116"/>
                    <a:pt x="802" y="115"/>
                  </a:cubicBezTo>
                  <a:cubicBezTo>
                    <a:pt x="802" y="115"/>
                    <a:pt x="801" y="114"/>
                    <a:pt x="800" y="114"/>
                  </a:cubicBezTo>
                  <a:cubicBezTo>
                    <a:pt x="801" y="114"/>
                    <a:pt x="804" y="115"/>
                    <a:pt x="805" y="114"/>
                  </a:cubicBezTo>
                  <a:cubicBezTo>
                    <a:pt x="805" y="113"/>
                    <a:pt x="805" y="112"/>
                    <a:pt x="806" y="111"/>
                  </a:cubicBezTo>
                  <a:cubicBezTo>
                    <a:pt x="806" y="111"/>
                    <a:pt x="809" y="111"/>
                    <a:pt x="809" y="111"/>
                  </a:cubicBezTo>
                  <a:cubicBezTo>
                    <a:pt x="809" y="111"/>
                    <a:pt x="808" y="111"/>
                    <a:pt x="808" y="111"/>
                  </a:cubicBezTo>
                  <a:cubicBezTo>
                    <a:pt x="807" y="110"/>
                    <a:pt x="810" y="111"/>
                    <a:pt x="808" y="111"/>
                  </a:cubicBezTo>
                  <a:close/>
                  <a:moveTo>
                    <a:pt x="405" y="192"/>
                  </a:moveTo>
                  <a:cubicBezTo>
                    <a:pt x="404" y="195"/>
                    <a:pt x="404" y="198"/>
                    <a:pt x="403" y="201"/>
                  </a:cubicBezTo>
                  <a:cubicBezTo>
                    <a:pt x="402" y="203"/>
                    <a:pt x="399" y="202"/>
                    <a:pt x="399" y="204"/>
                  </a:cubicBezTo>
                  <a:cubicBezTo>
                    <a:pt x="399" y="204"/>
                    <a:pt x="401" y="204"/>
                    <a:pt x="402" y="204"/>
                  </a:cubicBezTo>
                  <a:cubicBezTo>
                    <a:pt x="402" y="204"/>
                    <a:pt x="393" y="210"/>
                    <a:pt x="392" y="210"/>
                  </a:cubicBezTo>
                  <a:cubicBezTo>
                    <a:pt x="391" y="211"/>
                    <a:pt x="390" y="212"/>
                    <a:pt x="388" y="212"/>
                  </a:cubicBezTo>
                  <a:cubicBezTo>
                    <a:pt x="387" y="213"/>
                    <a:pt x="386" y="215"/>
                    <a:pt x="385" y="216"/>
                  </a:cubicBezTo>
                  <a:cubicBezTo>
                    <a:pt x="384" y="217"/>
                    <a:pt x="377" y="219"/>
                    <a:pt x="376" y="217"/>
                  </a:cubicBezTo>
                  <a:cubicBezTo>
                    <a:pt x="376" y="216"/>
                    <a:pt x="383" y="214"/>
                    <a:pt x="384" y="213"/>
                  </a:cubicBezTo>
                  <a:cubicBezTo>
                    <a:pt x="387" y="211"/>
                    <a:pt x="390" y="208"/>
                    <a:pt x="393" y="206"/>
                  </a:cubicBezTo>
                  <a:cubicBezTo>
                    <a:pt x="395" y="205"/>
                    <a:pt x="395" y="202"/>
                    <a:pt x="397" y="201"/>
                  </a:cubicBezTo>
                  <a:cubicBezTo>
                    <a:pt x="399" y="198"/>
                    <a:pt x="401" y="195"/>
                    <a:pt x="402" y="192"/>
                  </a:cubicBezTo>
                  <a:cubicBezTo>
                    <a:pt x="402" y="190"/>
                    <a:pt x="402" y="190"/>
                    <a:pt x="404" y="189"/>
                  </a:cubicBezTo>
                  <a:cubicBezTo>
                    <a:pt x="406" y="188"/>
                    <a:pt x="405" y="191"/>
                    <a:pt x="405" y="192"/>
                  </a:cubicBezTo>
                  <a:cubicBezTo>
                    <a:pt x="404" y="193"/>
                    <a:pt x="405" y="190"/>
                    <a:pt x="405" y="192"/>
                  </a:cubicBezTo>
                  <a:close/>
                </a:path>
              </a:pathLst>
            </a:custGeom>
            <a:solidFill>
              <a:schemeClr val="accent1"/>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47" name="Freeform 721">
              <a:extLst>
                <a:ext uri="{FF2B5EF4-FFF2-40B4-BE49-F238E27FC236}">
                  <a16:creationId xmlns:a16="http://schemas.microsoft.com/office/drawing/2014/main" id="{8FC631E7-C3EB-094C-BC46-B5DAB7EF04CE}"/>
                </a:ext>
              </a:extLst>
            </p:cNvPr>
            <p:cNvSpPr>
              <a:spLocks/>
            </p:cNvSpPr>
            <p:nvPr/>
          </p:nvSpPr>
          <p:spPr bwMode="auto">
            <a:xfrm>
              <a:off x="18193828" y="6226607"/>
              <a:ext cx="140127" cy="299442"/>
            </a:xfrm>
            <a:custGeom>
              <a:avLst/>
              <a:gdLst>
                <a:gd name="T0" fmla="*/ 13 w 15"/>
                <a:gd name="T1" fmla="*/ 26 h 32"/>
                <a:gd name="T2" fmla="*/ 10 w 15"/>
                <a:gd name="T3" fmla="*/ 13 h 32"/>
                <a:gd name="T4" fmla="*/ 9 w 15"/>
                <a:gd name="T5" fmla="*/ 4 h 32"/>
                <a:gd name="T6" fmla="*/ 9 w 15"/>
                <a:gd name="T7" fmla="*/ 1 h 32"/>
                <a:gd name="T8" fmla="*/ 6 w 15"/>
                <a:gd name="T9" fmla="*/ 0 h 32"/>
                <a:gd name="T10" fmla="*/ 7 w 15"/>
                <a:gd name="T11" fmla="*/ 3 h 32"/>
                <a:gd name="T12" fmla="*/ 6 w 15"/>
                <a:gd name="T13" fmla="*/ 5 h 32"/>
                <a:gd name="T14" fmla="*/ 4 w 15"/>
                <a:gd name="T15" fmla="*/ 7 h 32"/>
                <a:gd name="T16" fmla="*/ 4 w 15"/>
                <a:gd name="T17" fmla="*/ 9 h 32"/>
                <a:gd name="T18" fmla="*/ 2 w 15"/>
                <a:gd name="T19" fmla="*/ 14 h 32"/>
                <a:gd name="T20" fmla="*/ 5 w 15"/>
                <a:gd name="T21" fmla="*/ 20 h 32"/>
                <a:gd name="T22" fmla="*/ 6 w 15"/>
                <a:gd name="T23" fmla="*/ 32 h 32"/>
                <a:gd name="T24" fmla="*/ 15 w 15"/>
                <a:gd name="T25" fmla="*/ 32 h 32"/>
                <a:gd name="T26" fmla="*/ 13 w 15"/>
                <a:gd name="T27" fmla="*/ 26 h 32"/>
                <a:gd name="T28" fmla="*/ 13 w 15"/>
                <a:gd name="T29" fmla="*/ 26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 h="32">
                  <a:moveTo>
                    <a:pt x="13" y="26"/>
                  </a:moveTo>
                  <a:cubicBezTo>
                    <a:pt x="13" y="22"/>
                    <a:pt x="9" y="17"/>
                    <a:pt x="10" y="13"/>
                  </a:cubicBezTo>
                  <a:cubicBezTo>
                    <a:pt x="11" y="10"/>
                    <a:pt x="10" y="7"/>
                    <a:pt x="9" y="4"/>
                  </a:cubicBezTo>
                  <a:cubicBezTo>
                    <a:pt x="9" y="3"/>
                    <a:pt x="9" y="2"/>
                    <a:pt x="9" y="1"/>
                  </a:cubicBezTo>
                  <a:cubicBezTo>
                    <a:pt x="9" y="0"/>
                    <a:pt x="6" y="0"/>
                    <a:pt x="6" y="0"/>
                  </a:cubicBezTo>
                  <a:cubicBezTo>
                    <a:pt x="6" y="1"/>
                    <a:pt x="7" y="2"/>
                    <a:pt x="7" y="3"/>
                  </a:cubicBezTo>
                  <a:cubicBezTo>
                    <a:pt x="8" y="4"/>
                    <a:pt x="7" y="5"/>
                    <a:pt x="6" y="5"/>
                  </a:cubicBezTo>
                  <a:cubicBezTo>
                    <a:pt x="5" y="6"/>
                    <a:pt x="4" y="5"/>
                    <a:pt x="4" y="7"/>
                  </a:cubicBezTo>
                  <a:cubicBezTo>
                    <a:pt x="4" y="8"/>
                    <a:pt x="4" y="8"/>
                    <a:pt x="4" y="9"/>
                  </a:cubicBezTo>
                  <a:cubicBezTo>
                    <a:pt x="3" y="11"/>
                    <a:pt x="3" y="13"/>
                    <a:pt x="2" y="14"/>
                  </a:cubicBezTo>
                  <a:cubicBezTo>
                    <a:pt x="0" y="15"/>
                    <a:pt x="4" y="18"/>
                    <a:pt x="5" y="20"/>
                  </a:cubicBezTo>
                  <a:cubicBezTo>
                    <a:pt x="6" y="22"/>
                    <a:pt x="4" y="32"/>
                    <a:pt x="6" y="32"/>
                  </a:cubicBezTo>
                  <a:cubicBezTo>
                    <a:pt x="9" y="32"/>
                    <a:pt x="12" y="32"/>
                    <a:pt x="15" y="32"/>
                  </a:cubicBezTo>
                  <a:cubicBezTo>
                    <a:pt x="15" y="30"/>
                    <a:pt x="14" y="28"/>
                    <a:pt x="13" y="26"/>
                  </a:cubicBezTo>
                  <a:cubicBezTo>
                    <a:pt x="13" y="24"/>
                    <a:pt x="13" y="27"/>
                    <a:pt x="13" y="2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48" name="Freeform 722">
              <a:extLst>
                <a:ext uri="{FF2B5EF4-FFF2-40B4-BE49-F238E27FC236}">
                  <a16:creationId xmlns:a16="http://schemas.microsoft.com/office/drawing/2014/main" id="{2B185772-0E99-ED48-B652-D7D1F2F3844D}"/>
                </a:ext>
              </a:extLst>
            </p:cNvPr>
            <p:cNvSpPr>
              <a:spLocks/>
            </p:cNvSpPr>
            <p:nvPr/>
          </p:nvSpPr>
          <p:spPr bwMode="auto">
            <a:xfrm>
              <a:off x="18222490" y="6516489"/>
              <a:ext cx="140127" cy="216615"/>
            </a:xfrm>
            <a:custGeom>
              <a:avLst/>
              <a:gdLst>
                <a:gd name="T0" fmla="*/ 12 w 15"/>
                <a:gd name="T1" fmla="*/ 1 h 23"/>
                <a:gd name="T2" fmla="*/ 7 w 15"/>
                <a:gd name="T3" fmla="*/ 1 h 23"/>
                <a:gd name="T4" fmla="*/ 2 w 15"/>
                <a:gd name="T5" fmla="*/ 2 h 23"/>
                <a:gd name="T6" fmla="*/ 1 w 15"/>
                <a:gd name="T7" fmla="*/ 7 h 23"/>
                <a:gd name="T8" fmla="*/ 2 w 15"/>
                <a:gd name="T9" fmla="*/ 11 h 23"/>
                <a:gd name="T10" fmla="*/ 1 w 15"/>
                <a:gd name="T11" fmla="*/ 23 h 23"/>
                <a:gd name="T12" fmla="*/ 4 w 15"/>
                <a:gd name="T13" fmla="*/ 20 h 23"/>
                <a:gd name="T14" fmla="*/ 7 w 15"/>
                <a:gd name="T15" fmla="*/ 20 h 23"/>
                <a:gd name="T16" fmla="*/ 9 w 15"/>
                <a:gd name="T17" fmla="*/ 23 h 23"/>
                <a:gd name="T18" fmla="*/ 9 w 15"/>
                <a:gd name="T19" fmla="*/ 20 h 23"/>
                <a:gd name="T20" fmla="*/ 6 w 15"/>
                <a:gd name="T21" fmla="*/ 16 h 23"/>
                <a:gd name="T22" fmla="*/ 4 w 15"/>
                <a:gd name="T23" fmla="*/ 7 h 23"/>
                <a:gd name="T24" fmla="*/ 9 w 15"/>
                <a:gd name="T25" fmla="*/ 3 h 23"/>
                <a:gd name="T26" fmla="*/ 15 w 15"/>
                <a:gd name="T27" fmla="*/ 6 h 23"/>
                <a:gd name="T28" fmla="*/ 12 w 15"/>
                <a:gd name="T29" fmla="*/ 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 h="23">
                  <a:moveTo>
                    <a:pt x="12" y="1"/>
                  </a:moveTo>
                  <a:cubicBezTo>
                    <a:pt x="11" y="1"/>
                    <a:pt x="9" y="1"/>
                    <a:pt x="7" y="1"/>
                  </a:cubicBezTo>
                  <a:cubicBezTo>
                    <a:pt x="5" y="1"/>
                    <a:pt x="3" y="0"/>
                    <a:pt x="2" y="2"/>
                  </a:cubicBezTo>
                  <a:cubicBezTo>
                    <a:pt x="2" y="4"/>
                    <a:pt x="1" y="5"/>
                    <a:pt x="1" y="7"/>
                  </a:cubicBezTo>
                  <a:cubicBezTo>
                    <a:pt x="1" y="8"/>
                    <a:pt x="2" y="9"/>
                    <a:pt x="2" y="11"/>
                  </a:cubicBezTo>
                  <a:cubicBezTo>
                    <a:pt x="2" y="12"/>
                    <a:pt x="0" y="23"/>
                    <a:pt x="1" y="23"/>
                  </a:cubicBezTo>
                  <a:cubicBezTo>
                    <a:pt x="3" y="22"/>
                    <a:pt x="1" y="19"/>
                    <a:pt x="4" y="20"/>
                  </a:cubicBezTo>
                  <a:cubicBezTo>
                    <a:pt x="5" y="20"/>
                    <a:pt x="7" y="19"/>
                    <a:pt x="7" y="20"/>
                  </a:cubicBezTo>
                  <a:cubicBezTo>
                    <a:pt x="8" y="20"/>
                    <a:pt x="8" y="23"/>
                    <a:pt x="9" y="23"/>
                  </a:cubicBezTo>
                  <a:cubicBezTo>
                    <a:pt x="9" y="23"/>
                    <a:pt x="9" y="20"/>
                    <a:pt x="9" y="20"/>
                  </a:cubicBezTo>
                  <a:cubicBezTo>
                    <a:pt x="9" y="18"/>
                    <a:pt x="7" y="17"/>
                    <a:pt x="6" y="16"/>
                  </a:cubicBezTo>
                  <a:cubicBezTo>
                    <a:pt x="5" y="14"/>
                    <a:pt x="2" y="9"/>
                    <a:pt x="4" y="7"/>
                  </a:cubicBezTo>
                  <a:cubicBezTo>
                    <a:pt x="7" y="5"/>
                    <a:pt x="6" y="4"/>
                    <a:pt x="9" y="3"/>
                  </a:cubicBezTo>
                  <a:cubicBezTo>
                    <a:pt x="11" y="2"/>
                    <a:pt x="14" y="4"/>
                    <a:pt x="15" y="6"/>
                  </a:cubicBezTo>
                  <a:cubicBezTo>
                    <a:pt x="14" y="4"/>
                    <a:pt x="13" y="2"/>
                    <a:pt x="12"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49" name="Freeform 723">
              <a:extLst>
                <a:ext uri="{FF2B5EF4-FFF2-40B4-BE49-F238E27FC236}">
                  <a16:creationId xmlns:a16="http://schemas.microsoft.com/office/drawing/2014/main" id="{7DDF3BBC-42B3-7C4F-A5D3-B876AE920150}"/>
                </a:ext>
              </a:extLst>
            </p:cNvPr>
            <p:cNvSpPr>
              <a:spLocks/>
            </p:cNvSpPr>
            <p:nvPr/>
          </p:nvSpPr>
          <p:spPr bwMode="auto">
            <a:xfrm>
              <a:off x="17483637" y="7153601"/>
              <a:ext cx="197453" cy="235731"/>
            </a:xfrm>
            <a:custGeom>
              <a:avLst/>
              <a:gdLst>
                <a:gd name="T0" fmla="*/ 5 w 21"/>
                <a:gd name="T1" fmla="*/ 1 h 25"/>
                <a:gd name="T2" fmla="*/ 4 w 21"/>
                <a:gd name="T3" fmla="*/ 7 h 25"/>
                <a:gd name="T4" fmla="*/ 1 w 21"/>
                <a:gd name="T5" fmla="*/ 9 h 25"/>
                <a:gd name="T6" fmla="*/ 3 w 21"/>
                <a:gd name="T7" fmla="*/ 11 h 25"/>
                <a:gd name="T8" fmla="*/ 2 w 21"/>
                <a:gd name="T9" fmla="*/ 14 h 25"/>
                <a:gd name="T10" fmla="*/ 3 w 21"/>
                <a:gd name="T11" fmla="*/ 16 h 25"/>
                <a:gd name="T12" fmla="*/ 1 w 21"/>
                <a:gd name="T13" fmla="*/ 20 h 25"/>
                <a:gd name="T14" fmla="*/ 3 w 21"/>
                <a:gd name="T15" fmla="*/ 21 h 25"/>
                <a:gd name="T16" fmla="*/ 0 w 21"/>
                <a:gd name="T17" fmla="*/ 24 h 25"/>
                <a:gd name="T18" fmla="*/ 2 w 21"/>
                <a:gd name="T19" fmla="*/ 23 h 25"/>
                <a:gd name="T20" fmla="*/ 3 w 21"/>
                <a:gd name="T21" fmla="*/ 24 h 25"/>
                <a:gd name="T22" fmla="*/ 6 w 21"/>
                <a:gd name="T23" fmla="*/ 22 h 25"/>
                <a:gd name="T24" fmla="*/ 8 w 21"/>
                <a:gd name="T25" fmla="*/ 22 h 25"/>
                <a:gd name="T26" fmla="*/ 9 w 21"/>
                <a:gd name="T27" fmla="*/ 22 h 25"/>
                <a:gd name="T28" fmla="*/ 12 w 21"/>
                <a:gd name="T29" fmla="*/ 21 h 25"/>
                <a:gd name="T30" fmla="*/ 14 w 21"/>
                <a:gd name="T31" fmla="*/ 20 h 25"/>
                <a:gd name="T32" fmla="*/ 17 w 21"/>
                <a:gd name="T33" fmla="*/ 18 h 25"/>
                <a:gd name="T34" fmla="*/ 20 w 21"/>
                <a:gd name="T35" fmla="*/ 20 h 25"/>
                <a:gd name="T36" fmla="*/ 19 w 21"/>
                <a:gd name="T37" fmla="*/ 16 h 25"/>
                <a:gd name="T38" fmla="*/ 17 w 21"/>
                <a:gd name="T39" fmla="*/ 12 h 25"/>
                <a:gd name="T40" fmla="*/ 12 w 21"/>
                <a:gd name="T41" fmla="*/ 0 h 25"/>
                <a:gd name="T42" fmla="*/ 5 w 21"/>
                <a:gd name="T43" fmla="*/ 1 h 25"/>
                <a:gd name="T44" fmla="*/ 5 w 21"/>
                <a:gd name="T45" fmla="*/ 1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1" h="25">
                  <a:moveTo>
                    <a:pt x="5" y="1"/>
                  </a:moveTo>
                  <a:cubicBezTo>
                    <a:pt x="3" y="2"/>
                    <a:pt x="2" y="6"/>
                    <a:pt x="4" y="7"/>
                  </a:cubicBezTo>
                  <a:cubicBezTo>
                    <a:pt x="7" y="10"/>
                    <a:pt x="2" y="9"/>
                    <a:pt x="1" y="9"/>
                  </a:cubicBezTo>
                  <a:cubicBezTo>
                    <a:pt x="1" y="9"/>
                    <a:pt x="3" y="11"/>
                    <a:pt x="3" y="11"/>
                  </a:cubicBezTo>
                  <a:cubicBezTo>
                    <a:pt x="3" y="13"/>
                    <a:pt x="3" y="13"/>
                    <a:pt x="2" y="14"/>
                  </a:cubicBezTo>
                  <a:cubicBezTo>
                    <a:pt x="2" y="14"/>
                    <a:pt x="3" y="15"/>
                    <a:pt x="3" y="16"/>
                  </a:cubicBezTo>
                  <a:cubicBezTo>
                    <a:pt x="2" y="17"/>
                    <a:pt x="1" y="20"/>
                    <a:pt x="1" y="20"/>
                  </a:cubicBezTo>
                  <a:cubicBezTo>
                    <a:pt x="1" y="20"/>
                    <a:pt x="3" y="20"/>
                    <a:pt x="3" y="21"/>
                  </a:cubicBezTo>
                  <a:cubicBezTo>
                    <a:pt x="3" y="21"/>
                    <a:pt x="0" y="23"/>
                    <a:pt x="0" y="24"/>
                  </a:cubicBezTo>
                  <a:cubicBezTo>
                    <a:pt x="0" y="24"/>
                    <a:pt x="1" y="23"/>
                    <a:pt x="2" y="23"/>
                  </a:cubicBezTo>
                  <a:cubicBezTo>
                    <a:pt x="2" y="23"/>
                    <a:pt x="2" y="25"/>
                    <a:pt x="3" y="24"/>
                  </a:cubicBezTo>
                  <a:cubicBezTo>
                    <a:pt x="3" y="23"/>
                    <a:pt x="5" y="22"/>
                    <a:pt x="6" y="22"/>
                  </a:cubicBezTo>
                  <a:cubicBezTo>
                    <a:pt x="7" y="21"/>
                    <a:pt x="6" y="25"/>
                    <a:pt x="8" y="22"/>
                  </a:cubicBezTo>
                  <a:cubicBezTo>
                    <a:pt x="9" y="20"/>
                    <a:pt x="8" y="21"/>
                    <a:pt x="9" y="22"/>
                  </a:cubicBezTo>
                  <a:cubicBezTo>
                    <a:pt x="9" y="22"/>
                    <a:pt x="12" y="21"/>
                    <a:pt x="12" y="21"/>
                  </a:cubicBezTo>
                  <a:cubicBezTo>
                    <a:pt x="14" y="21"/>
                    <a:pt x="13" y="20"/>
                    <a:pt x="14" y="20"/>
                  </a:cubicBezTo>
                  <a:cubicBezTo>
                    <a:pt x="16" y="20"/>
                    <a:pt x="16" y="19"/>
                    <a:pt x="17" y="18"/>
                  </a:cubicBezTo>
                  <a:cubicBezTo>
                    <a:pt x="18" y="16"/>
                    <a:pt x="19" y="19"/>
                    <a:pt x="20" y="20"/>
                  </a:cubicBezTo>
                  <a:cubicBezTo>
                    <a:pt x="21" y="20"/>
                    <a:pt x="19" y="16"/>
                    <a:pt x="19" y="16"/>
                  </a:cubicBezTo>
                  <a:cubicBezTo>
                    <a:pt x="18" y="15"/>
                    <a:pt x="17" y="14"/>
                    <a:pt x="17" y="12"/>
                  </a:cubicBezTo>
                  <a:cubicBezTo>
                    <a:pt x="17" y="7"/>
                    <a:pt x="14" y="4"/>
                    <a:pt x="12" y="0"/>
                  </a:cubicBezTo>
                  <a:cubicBezTo>
                    <a:pt x="10" y="2"/>
                    <a:pt x="8" y="1"/>
                    <a:pt x="5" y="1"/>
                  </a:cubicBezTo>
                  <a:cubicBezTo>
                    <a:pt x="5" y="2"/>
                    <a:pt x="6" y="1"/>
                    <a:pt x="5"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50" name="Freeform 724">
              <a:extLst>
                <a:ext uri="{FF2B5EF4-FFF2-40B4-BE49-F238E27FC236}">
                  <a16:creationId xmlns:a16="http://schemas.microsoft.com/office/drawing/2014/main" id="{AC520739-655E-DC49-9A42-41724DD89135}"/>
                </a:ext>
              </a:extLst>
            </p:cNvPr>
            <p:cNvSpPr>
              <a:spLocks/>
            </p:cNvSpPr>
            <p:nvPr/>
          </p:nvSpPr>
          <p:spPr bwMode="auto">
            <a:xfrm>
              <a:off x="17400836" y="6901941"/>
              <a:ext cx="299364" cy="289887"/>
            </a:xfrm>
            <a:custGeom>
              <a:avLst/>
              <a:gdLst>
                <a:gd name="T0" fmla="*/ 32 w 32"/>
                <a:gd name="T1" fmla="*/ 3 h 31"/>
                <a:gd name="T2" fmla="*/ 29 w 32"/>
                <a:gd name="T3" fmla="*/ 1 h 31"/>
                <a:gd name="T4" fmla="*/ 27 w 32"/>
                <a:gd name="T5" fmla="*/ 4 h 31"/>
                <a:gd name="T6" fmla="*/ 25 w 32"/>
                <a:gd name="T7" fmla="*/ 5 h 31"/>
                <a:gd name="T8" fmla="*/ 20 w 32"/>
                <a:gd name="T9" fmla="*/ 6 h 31"/>
                <a:gd name="T10" fmla="*/ 20 w 32"/>
                <a:gd name="T11" fmla="*/ 10 h 31"/>
                <a:gd name="T12" fmla="*/ 13 w 32"/>
                <a:gd name="T13" fmla="*/ 9 h 31"/>
                <a:gd name="T14" fmla="*/ 10 w 32"/>
                <a:gd name="T15" fmla="*/ 12 h 31"/>
                <a:gd name="T16" fmla="*/ 0 w 32"/>
                <a:gd name="T17" fmla="*/ 19 h 31"/>
                <a:gd name="T18" fmla="*/ 6 w 32"/>
                <a:gd name="T19" fmla="*/ 21 h 31"/>
                <a:gd name="T20" fmla="*/ 5 w 32"/>
                <a:gd name="T21" fmla="*/ 24 h 31"/>
                <a:gd name="T22" fmla="*/ 6 w 32"/>
                <a:gd name="T23" fmla="*/ 26 h 31"/>
                <a:gd name="T24" fmla="*/ 3 w 32"/>
                <a:gd name="T25" fmla="*/ 29 h 31"/>
                <a:gd name="T26" fmla="*/ 5 w 32"/>
                <a:gd name="T27" fmla="*/ 30 h 31"/>
                <a:gd name="T28" fmla="*/ 5 w 32"/>
                <a:gd name="T29" fmla="*/ 31 h 31"/>
                <a:gd name="T30" fmla="*/ 9 w 32"/>
                <a:gd name="T31" fmla="*/ 31 h 31"/>
                <a:gd name="T32" fmla="*/ 12 w 32"/>
                <a:gd name="T33" fmla="*/ 31 h 31"/>
                <a:gd name="T34" fmla="*/ 14 w 32"/>
                <a:gd name="T35" fmla="*/ 28 h 31"/>
                <a:gd name="T36" fmla="*/ 21 w 32"/>
                <a:gd name="T37" fmla="*/ 27 h 31"/>
                <a:gd name="T38" fmla="*/ 16 w 32"/>
                <a:gd name="T39" fmla="*/ 22 h 31"/>
                <a:gd name="T40" fmla="*/ 20 w 32"/>
                <a:gd name="T41" fmla="*/ 19 h 31"/>
                <a:gd name="T42" fmla="*/ 27 w 32"/>
                <a:gd name="T43" fmla="*/ 14 h 31"/>
                <a:gd name="T44" fmla="*/ 27 w 32"/>
                <a:gd name="T45" fmla="*/ 8 h 31"/>
                <a:gd name="T46" fmla="*/ 32 w 32"/>
                <a:gd name="T47" fmla="*/ 3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2" h="31">
                  <a:moveTo>
                    <a:pt x="32" y="3"/>
                  </a:moveTo>
                  <a:cubicBezTo>
                    <a:pt x="31" y="2"/>
                    <a:pt x="30" y="0"/>
                    <a:pt x="29" y="1"/>
                  </a:cubicBezTo>
                  <a:cubicBezTo>
                    <a:pt x="28" y="1"/>
                    <a:pt x="28" y="3"/>
                    <a:pt x="27" y="4"/>
                  </a:cubicBezTo>
                  <a:cubicBezTo>
                    <a:pt x="27" y="4"/>
                    <a:pt x="26" y="3"/>
                    <a:pt x="25" y="5"/>
                  </a:cubicBezTo>
                  <a:cubicBezTo>
                    <a:pt x="24" y="6"/>
                    <a:pt x="22" y="6"/>
                    <a:pt x="20" y="6"/>
                  </a:cubicBezTo>
                  <a:cubicBezTo>
                    <a:pt x="18" y="7"/>
                    <a:pt x="22" y="9"/>
                    <a:pt x="20" y="10"/>
                  </a:cubicBezTo>
                  <a:cubicBezTo>
                    <a:pt x="17" y="11"/>
                    <a:pt x="16" y="9"/>
                    <a:pt x="13" y="9"/>
                  </a:cubicBezTo>
                  <a:cubicBezTo>
                    <a:pt x="12" y="8"/>
                    <a:pt x="10" y="11"/>
                    <a:pt x="10" y="12"/>
                  </a:cubicBezTo>
                  <a:cubicBezTo>
                    <a:pt x="7" y="15"/>
                    <a:pt x="1" y="15"/>
                    <a:pt x="0" y="19"/>
                  </a:cubicBezTo>
                  <a:cubicBezTo>
                    <a:pt x="0" y="19"/>
                    <a:pt x="6" y="21"/>
                    <a:pt x="6" y="21"/>
                  </a:cubicBezTo>
                  <a:cubicBezTo>
                    <a:pt x="6" y="22"/>
                    <a:pt x="5" y="24"/>
                    <a:pt x="5" y="24"/>
                  </a:cubicBezTo>
                  <a:cubicBezTo>
                    <a:pt x="5" y="26"/>
                    <a:pt x="6" y="25"/>
                    <a:pt x="6" y="26"/>
                  </a:cubicBezTo>
                  <a:cubicBezTo>
                    <a:pt x="6" y="25"/>
                    <a:pt x="2" y="28"/>
                    <a:pt x="3" y="29"/>
                  </a:cubicBezTo>
                  <a:cubicBezTo>
                    <a:pt x="3" y="29"/>
                    <a:pt x="5" y="30"/>
                    <a:pt x="5" y="30"/>
                  </a:cubicBezTo>
                  <a:cubicBezTo>
                    <a:pt x="6" y="30"/>
                    <a:pt x="5" y="30"/>
                    <a:pt x="5" y="31"/>
                  </a:cubicBezTo>
                  <a:cubicBezTo>
                    <a:pt x="5" y="30"/>
                    <a:pt x="9" y="30"/>
                    <a:pt x="9" y="31"/>
                  </a:cubicBezTo>
                  <a:cubicBezTo>
                    <a:pt x="10" y="31"/>
                    <a:pt x="11" y="31"/>
                    <a:pt x="12" y="31"/>
                  </a:cubicBezTo>
                  <a:cubicBezTo>
                    <a:pt x="12" y="31"/>
                    <a:pt x="13" y="29"/>
                    <a:pt x="14" y="28"/>
                  </a:cubicBezTo>
                  <a:cubicBezTo>
                    <a:pt x="17" y="28"/>
                    <a:pt x="19" y="29"/>
                    <a:pt x="21" y="27"/>
                  </a:cubicBezTo>
                  <a:cubicBezTo>
                    <a:pt x="21" y="25"/>
                    <a:pt x="16" y="23"/>
                    <a:pt x="16" y="22"/>
                  </a:cubicBezTo>
                  <a:cubicBezTo>
                    <a:pt x="17" y="21"/>
                    <a:pt x="18" y="20"/>
                    <a:pt x="20" y="19"/>
                  </a:cubicBezTo>
                  <a:cubicBezTo>
                    <a:pt x="22" y="17"/>
                    <a:pt x="24" y="15"/>
                    <a:pt x="27" y="14"/>
                  </a:cubicBezTo>
                  <a:cubicBezTo>
                    <a:pt x="29" y="12"/>
                    <a:pt x="26" y="9"/>
                    <a:pt x="27" y="8"/>
                  </a:cubicBezTo>
                  <a:cubicBezTo>
                    <a:pt x="29" y="6"/>
                    <a:pt x="30" y="4"/>
                    <a:pt x="32"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51" name="Freeform 725">
              <a:extLst>
                <a:ext uri="{FF2B5EF4-FFF2-40B4-BE49-F238E27FC236}">
                  <a16:creationId xmlns:a16="http://schemas.microsoft.com/office/drawing/2014/main" id="{2702C902-51CF-CD4D-A279-79151FFDCE8C}"/>
                </a:ext>
              </a:extLst>
            </p:cNvPr>
            <p:cNvSpPr>
              <a:spLocks/>
            </p:cNvSpPr>
            <p:nvPr/>
          </p:nvSpPr>
          <p:spPr bwMode="auto">
            <a:xfrm>
              <a:off x="11209749" y="6162893"/>
              <a:ext cx="222932" cy="232543"/>
            </a:xfrm>
            <a:custGeom>
              <a:avLst/>
              <a:gdLst>
                <a:gd name="T0" fmla="*/ 21 w 24"/>
                <a:gd name="T1" fmla="*/ 8 h 25"/>
                <a:gd name="T2" fmla="*/ 18 w 24"/>
                <a:gd name="T3" fmla="*/ 5 h 25"/>
                <a:gd name="T4" fmla="*/ 15 w 24"/>
                <a:gd name="T5" fmla="*/ 6 h 25"/>
                <a:gd name="T6" fmla="*/ 16 w 24"/>
                <a:gd name="T7" fmla="*/ 1 h 25"/>
                <a:gd name="T8" fmla="*/ 10 w 24"/>
                <a:gd name="T9" fmla="*/ 1 h 25"/>
                <a:gd name="T10" fmla="*/ 10 w 24"/>
                <a:gd name="T11" fmla="*/ 2 h 25"/>
                <a:gd name="T12" fmla="*/ 9 w 24"/>
                <a:gd name="T13" fmla="*/ 3 h 25"/>
                <a:gd name="T14" fmla="*/ 11 w 24"/>
                <a:gd name="T15" fmla="*/ 4 h 25"/>
                <a:gd name="T16" fmla="*/ 9 w 24"/>
                <a:gd name="T17" fmla="*/ 5 h 25"/>
                <a:gd name="T18" fmla="*/ 2 w 24"/>
                <a:gd name="T19" fmla="*/ 6 h 25"/>
                <a:gd name="T20" fmla="*/ 3 w 24"/>
                <a:gd name="T21" fmla="*/ 7 h 25"/>
                <a:gd name="T22" fmla="*/ 2 w 24"/>
                <a:gd name="T23" fmla="*/ 8 h 25"/>
                <a:gd name="T24" fmla="*/ 2 w 24"/>
                <a:gd name="T25" fmla="*/ 8 h 25"/>
                <a:gd name="T26" fmla="*/ 1 w 24"/>
                <a:gd name="T27" fmla="*/ 8 h 25"/>
                <a:gd name="T28" fmla="*/ 3 w 24"/>
                <a:gd name="T29" fmla="*/ 10 h 25"/>
                <a:gd name="T30" fmla="*/ 6 w 24"/>
                <a:gd name="T31" fmla="*/ 13 h 25"/>
                <a:gd name="T32" fmla="*/ 5 w 24"/>
                <a:gd name="T33" fmla="*/ 17 h 25"/>
                <a:gd name="T34" fmla="*/ 1 w 24"/>
                <a:gd name="T35" fmla="*/ 20 h 25"/>
                <a:gd name="T36" fmla="*/ 3 w 24"/>
                <a:gd name="T37" fmla="*/ 20 h 25"/>
                <a:gd name="T38" fmla="*/ 0 w 24"/>
                <a:gd name="T39" fmla="*/ 22 h 25"/>
                <a:gd name="T40" fmla="*/ 3 w 24"/>
                <a:gd name="T41" fmla="*/ 21 h 25"/>
                <a:gd name="T42" fmla="*/ 2 w 24"/>
                <a:gd name="T43" fmla="*/ 24 h 25"/>
                <a:gd name="T44" fmla="*/ 4 w 24"/>
                <a:gd name="T45" fmla="*/ 23 h 25"/>
                <a:gd name="T46" fmla="*/ 4 w 24"/>
                <a:gd name="T47" fmla="*/ 25 h 25"/>
                <a:gd name="T48" fmla="*/ 8 w 24"/>
                <a:gd name="T49" fmla="*/ 24 h 25"/>
                <a:gd name="T50" fmla="*/ 17 w 24"/>
                <a:gd name="T51" fmla="*/ 20 h 25"/>
                <a:gd name="T52" fmla="*/ 22 w 24"/>
                <a:gd name="T53" fmla="*/ 16 h 25"/>
                <a:gd name="T54" fmla="*/ 21 w 24"/>
                <a:gd name="T55" fmla="*/ 8 h 25"/>
                <a:gd name="T56" fmla="*/ 21 w 24"/>
                <a:gd name="T57" fmla="*/ 8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4" h="25">
                  <a:moveTo>
                    <a:pt x="21" y="8"/>
                  </a:moveTo>
                  <a:cubicBezTo>
                    <a:pt x="20" y="8"/>
                    <a:pt x="19" y="5"/>
                    <a:pt x="18" y="5"/>
                  </a:cubicBezTo>
                  <a:cubicBezTo>
                    <a:pt x="16" y="6"/>
                    <a:pt x="17" y="7"/>
                    <a:pt x="15" y="6"/>
                  </a:cubicBezTo>
                  <a:cubicBezTo>
                    <a:pt x="11" y="5"/>
                    <a:pt x="15" y="3"/>
                    <a:pt x="16" y="1"/>
                  </a:cubicBezTo>
                  <a:cubicBezTo>
                    <a:pt x="14" y="1"/>
                    <a:pt x="11" y="0"/>
                    <a:pt x="10" y="1"/>
                  </a:cubicBezTo>
                  <a:cubicBezTo>
                    <a:pt x="10" y="1"/>
                    <a:pt x="12" y="1"/>
                    <a:pt x="10" y="2"/>
                  </a:cubicBezTo>
                  <a:cubicBezTo>
                    <a:pt x="10" y="2"/>
                    <a:pt x="8" y="3"/>
                    <a:pt x="9" y="3"/>
                  </a:cubicBezTo>
                  <a:cubicBezTo>
                    <a:pt x="9" y="4"/>
                    <a:pt x="11" y="3"/>
                    <a:pt x="11" y="4"/>
                  </a:cubicBezTo>
                  <a:cubicBezTo>
                    <a:pt x="12" y="5"/>
                    <a:pt x="9" y="5"/>
                    <a:pt x="9" y="5"/>
                  </a:cubicBezTo>
                  <a:cubicBezTo>
                    <a:pt x="7" y="6"/>
                    <a:pt x="3" y="5"/>
                    <a:pt x="2" y="6"/>
                  </a:cubicBezTo>
                  <a:cubicBezTo>
                    <a:pt x="2" y="6"/>
                    <a:pt x="3" y="6"/>
                    <a:pt x="3" y="7"/>
                  </a:cubicBezTo>
                  <a:cubicBezTo>
                    <a:pt x="3" y="7"/>
                    <a:pt x="1" y="7"/>
                    <a:pt x="2" y="8"/>
                  </a:cubicBezTo>
                  <a:cubicBezTo>
                    <a:pt x="2" y="8"/>
                    <a:pt x="2" y="8"/>
                    <a:pt x="2" y="8"/>
                  </a:cubicBezTo>
                  <a:cubicBezTo>
                    <a:pt x="3" y="8"/>
                    <a:pt x="1" y="8"/>
                    <a:pt x="1" y="8"/>
                  </a:cubicBezTo>
                  <a:cubicBezTo>
                    <a:pt x="1" y="9"/>
                    <a:pt x="5" y="9"/>
                    <a:pt x="3" y="10"/>
                  </a:cubicBezTo>
                  <a:cubicBezTo>
                    <a:pt x="0" y="12"/>
                    <a:pt x="4" y="13"/>
                    <a:pt x="6" y="13"/>
                  </a:cubicBezTo>
                  <a:cubicBezTo>
                    <a:pt x="7" y="13"/>
                    <a:pt x="5" y="16"/>
                    <a:pt x="5" y="17"/>
                  </a:cubicBezTo>
                  <a:cubicBezTo>
                    <a:pt x="4" y="17"/>
                    <a:pt x="2" y="21"/>
                    <a:pt x="1" y="20"/>
                  </a:cubicBezTo>
                  <a:cubicBezTo>
                    <a:pt x="1" y="20"/>
                    <a:pt x="3" y="20"/>
                    <a:pt x="3" y="20"/>
                  </a:cubicBezTo>
                  <a:cubicBezTo>
                    <a:pt x="2" y="21"/>
                    <a:pt x="1" y="20"/>
                    <a:pt x="0" y="22"/>
                  </a:cubicBezTo>
                  <a:cubicBezTo>
                    <a:pt x="0" y="22"/>
                    <a:pt x="3" y="21"/>
                    <a:pt x="3" y="21"/>
                  </a:cubicBezTo>
                  <a:cubicBezTo>
                    <a:pt x="3" y="21"/>
                    <a:pt x="2" y="23"/>
                    <a:pt x="2" y="24"/>
                  </a:cubicBezTo>
                  <a:cubicBezTo>
                    <a:pt x="2" y="24"/>
                    <a:pt x="4" y="23"/>
                    <a:pt x="4" y="23"/>
                  </a:cubicBezTo>
                  <a:cubicBezTo>
                    <a:pt x="4" y="23"/>
                    <a:pt x="4" y="24"/>
                    <a:pt x="4" y="25"/>
                  </a:cubicBezTo>
                  <a:cubicBezTo>
                    <a:pt x="5" y="25"/>
                    <a:pt x="7" y="24"/>
                    <a:pt x="8" y="24"/>
                  </a:cubicBezTo>
                  <a:cubicBezTo>
                    <a:pt x="11" y="23"/>
                    <a:pt x="14" y="20"/>
                    <a:pt x="17" y="20"/>
                  </a:cubicBezTo>
                  <a:cubicBezTo>
                    <a:pt x="21" y="20"/>
                    <a:pt x="20" y="19"/>
                    <a:pt x="22" y="16"/>
                  </a:cubicBezTo>
                  <a:cubicBezTo>
                    <a:pt x="24" y="13"/>
                    <a:pt x="21" y="11"/>
                    <a:pt x="21" y="8"/>
                  </a:cubicBezTo>
                  <a:cubicBezTo>
                    <a:pt x="20" y="8"/>
                    <a:pt x="21" y="9"/>
                    <a:pt x="21" y="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52" name="Freeform 726">
              <a:extLst>
                <a:ext uri="{FF2B5EF4-FFF2-40B4-BE49-F238E27FC236}">
                  <a16:creationId xmlns:a16="http://schemas.microsoft.com/office/drawing/2014/main" id="{4A816574-492A-404D-BD03-5A175C095A63}"/>
                </a:ext>
              </a:extLst>
            </p:cNvPr>
            <p:cNvSpPr>
              <a:spLocks/>
            </p:cNvSpPr>
            <p:nvPr/>
          </p:nvSpPr>
          <p:spPr bwMode="auto">
            <a:xfrm>
              <a:off x="11321211" y="6153340"/>
              <a:ext cx="149682" cy="92380"/>
            </a:xfrm>
            <a:custGeom>
              <a:avLst/>
              <a:gdLst>
                <a:gd name="T0" fmla="*/ 1 w 16"/>
                <a:gd name="T1" fmla="*/ 6 h 10"/>
                <a:gd name="T2" fmla="*/ 4 w 16"/>
                <a:gd name="T3" fmla="*/ 8 h 10"/>
                <a:gd name="T4" fmla="*/ 5 w 16"/>
                <a:gd name="T5" fmla="*/ 7 h 10"/>
                <a:gd name="T6" fmla="*/ 8 w 16"/>
                <a:gd name="T7" fmla="*/ 8 h 10"/>
                <a:gd name="T8" fmla="*/ 11 w 16"/>
                <a:gd name="T9" fmla="*/ 4 h 10"/>
                <a:gd name="T10" fmla="*/ 11 w 16"/>
                <a:gd name="T11" fmla="*/ 2 h 10"/>
                <a:gd name="T12" fmla="*/ 7 w 16"/>
                <a:gd name="T13" fmla="*/ 1 h 10"/>
                <a:gd name="T14" fmla="*/ 4 w 16"/>
                <a:gd name="T15" fmla="*/ 2 h 10"/>
                <a:gd name="T16" fmla="*/ 1 w 16"/>
                <a:gd name="T17" fmla="*/ 6 h 10"/>
                <a:gd name="T18" fmla="*/ 1 w 16"/>
                <a:gd name="T19" fmla="*/ 6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0">
                  <a:moveTo>
                    <a:pt x="1" y="6"/>
                  </a:moveTo>
                  <a:cubicBezTo>
                    <a:pt x="0" y="7"/>
                    <a:pt x="3" y="8"/>
                    <a:pt x="4" y="8"/>
                  </a:cubicBezTo>
                  <a:cubicBezTo>
                    <a:pt x="4" y="8"/>
                    <a:pt x="5" y="7"/>
                    <a:pt x="5" y="7"/>
                  </a:cubicBezTo>
                  <a:cubicBezTo>
                    <a:pt x="6" y="6"/>
                    <a:pt x="7" y="7"/>
                    <a:pt x="8" y="8"/>
                  </a:cubicBezTo>
                  <a:cubicBezTo>
                    <a:pt x="10" y="10"/>
                    <a:pt x="16" y="5"/>
                    <a:pt x="11" y="4"/>
                  </a:cubicBezTo>
                  <a:cubicBezTo>
                    <a:pt x="12" y="4"/>
                    <a:pt x="11" y="2"/>
                    <a:pt x="11" y="2"/>
                  </a:cubicBezTo>
                  <a:cubicBezTo>
                    <a:pt x="10" y="0"/>
                    <a:pt x="9" y="0"/>
                    <a:pt x="7" y="1"/>
                  </a:cubicBezTo>
                  <a:cubicBezTo>
                    <a:pt x="6" y="1"/>
                    <a:pt x="4" y="1"/>
                    <a:pt x="4" y="2"/>
                  </a:cubicBezTo>
                  <a:cubicBezTo>
                    <a:pt x="3" y="3"/>
                    <a:pt x="1" y="4"/>
                    <a:pt x="1" y="6"/>
                  </a:cubicBezTo>
                  <a:cubicBezTo>
                    <a:pt x="1" y="6"/>
                    <a:pt x="1" y="5"/>
                    <a:pt x="1"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53" name="Freeform 727">
              <a:extLst>
                <a:ext uri="{FF2B5EF4-FFF2-40B4-BE49-F238E27FC236}">
                  <a16:creationId xmlns:a16="http://schemas.microsoft.com/office/drawing/2014/main" id="{3E0A6CD3-867B-D646-9784-B978C712A62E}"/>
                </a:ext>
              </a:extLst>
            </p:cNvPr>
            <p:cNvSpPr>
              <a:spLocks/>
            </p:cNvSpPr>
            <p:nvPr/>
          </p:nvSpPr>
          <p:spPr bwMode="auto">
            <a:xfrm>
              <a:off x="11267072" y="6854158"/>
              <a:ext cx="585987" cy="430050"/>
            </a:xfrm>
            <a:custGeom>
              <a:avLst/>
              <a:gdLst>
                <a:gd name="T0" fmla="*/ 58 w 63"/>
                <a:gd name="T1" fmla="*/ 8 h 46"/>
                <a:gd name="T2" fmla="*/ 52 w 63"/>
                <a:gd name="T3" fmla="*/ 6 h 46"/>
                <a:gd name="T4" fmla="*/ 49 w 63"/>
                <a:gd name="T5" fmla="*/ 6 h 46"/>
                <a:gd name="T6" fmla="*/ 45 w 63"/>
                <a:gd name="T7" fmla="*/ 6 h 46"/>
                <a:gd name="T8" fmla="*/ 40 w 63"/>
                <a:gd name="T9" fmla="*/ 4 h 46"/>
                <a:gd name="T10" fmla="*/ 38 w 63"/>
                <a:gd name="T11" fmla="*/ 2 h 46"/>
                <a:gd name="T12" fmla="*/ 35 w 63"/>
                <a:gd name="T13" fmla="*/ 2 h 46"/>
                <a:gd name="T14" fmla="*/ 31 w 63"/>
                <a:gd name="T15" fmla="*/ 2 h 46"/>
                <a:gd name="T16" fmla="*/ 27 w 63"/>
                <a:gd name="T17" fmla="*/ 2 h 46"/>
                <a:gd name="T18" fmla="*/ 17 w 63"/>
                <a:gd name="T19" fmla="*/ 1 h 46"/>
                <a:gd name="T20" fmla="*/ 8 w 63"/>
                <a:gd name="T21" fmla="*/ 0 h 46"/>
                <a:gd name="T22" fmla="*/ 2 w 63"/>
                <a:gd name="T23" fmla="*/ 3 h 46"/>
                <a:gd name="T24" fmla="*/ 2 w 63"/>
                <a:gd name="T25" fmla="*/ 6 h 46"/>
                <a:gd name="T26" fmla="*/ 2 w 63"/>
                <a:gd name="T27" fmla="*/ 11 h 46"/>
                <a:gd name="T28" fmla="*/ 5 w 63"/>
                <a:gd name="T29" fmla="*/ 10 h 46"/>
                <a:gd name="T30" fmla="*/ 7 w 63"/>
                <a:gd name="T31" fmla="*/ 12 h 46"/>
                <a:gd name="T32" fmla="*/ 12 w 63"/>
                <a:gd name="T33" fmla="*/ 11 h 46"/>
                <a:gd name="T34" fmla="*/ 14 w 63"/>
                <a:gd name="T35" fmla="*/ 14 h 46"/>
                <a:gd name="T36" fmla="*/ 13 w 63"/>
                <a:gd name="T37" fmla="*/ 20 h 46"/>
                <a:gd name="T38" fmla="*/ 12 w 63"/>
                <a:gd name="T39" fmla="*/ 25 h 46"/>
                <a:gd name="T40" fmla="*/ 12 w 63"/>
                <a:gd name="T41" fmla="*/ 28 h 46"/>
                <a:gd name="T42" fmla="*/ 10 w 63"/>
                <a:gd name="T43" fmla="*/ 33 h 46"/>
                <a:gd name="T44" fmla="*/ 10 w 63"/>
                <a:gd name="T45" fmla="*/ 38 h 46"/>
                <a:gd name="T46" fmla="*/ 17 w 63"/>
                <a:gd name="T47" fmla="*/ 44 h 46"/>
                <a:gd name="T48" fmla="*/ 20 w 63"/>
                <a:gd name="T49" fmla="*/ 45 h 46"/>
                <a:gd name="T50" fmla="*/ 21 w 63"/>
                <a:gd name="T51" fmla="*/ 43 h 46"/>
                <a:gd name="T52" fmla="*/ 24 w 63"/>
                <a:gd name="T53" fmla="*/ 42 h 46"/>
                <a:gd name="T54" fmla="*/ 36 w 63"/>
                <a:gd name="T55" fmla="*/ 41 h 46"/>
                <a:gd name="T56" fmla="*/ 39 w 63"/>
                <a:gd name="T57" fmla="*/ 38 h 46"/>
                <a:gd name="T58" fmla="*/ 43 w 63"/>
                <a:gd name="T59" fmla="*/ 35 h 46"/>
                <a:gd name="T60" fmla="*/ 47 w 63"/>
                <a:gd name="T61" fmla="*/ 30 h 46"/>
                <a:gd name="T62" fmla="*/ 45 w 63"/>
                <a:gd name="T63" fmla="*/ 26 h 46"/>
                <a:gd name="T64" fmla="*/ 48 w 63"/>
                <a:gd name="T65" fmla="*/ 21 h 46"/>
                <a:gd name="T66" fmla="*/ 50 w 63"/>
                <a:gd name="T67" fmla="*/ 19 h 46"/>
                <a:gd name="T68" fmla="*/ 51 w 63"/>
                <a:gd name="T69" fmla="*/ 17 h 46"/>
                <a:gd name="T70" fmla="*/ 60 w 63"/>
                <a:gd name="T71" fmla="*/ 13 h 46"/>
                <a:gd name="T72" fmla="*/ 63 w 63"/>
                <a:gd name="T73" fmla="*/ 9 h 46"/>
                <a:gd name="T74" fmla="*/ 58 w 63"/>
                <a:gd name="T75" fmla="*/ 8 h 46"/>
                <a:gd name="T76" fmla="*/ 58 w 63"/>
                <a:gd name="T77" fmla="*/ 8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3" h="46">
                  <a:moveTo>
                    <a:pt x="58" y="8"/>
                  </a:moveTo>
                  <a:cubicBezTo>
                    <a:pt x="55" y="8"/>
                    <a:pt x="54" y="7"/>
                    <a:pt x="52" y="6"/>
                  </a:cubicBezTo>
                  <a:cubicBezTo>
                    <a:pt x="51" y="5"/>
                    <a:pt x="50" y="6"/>
                    <a:pt x="49" y="6"/>
                  </a:cubicBezTo>
                  <a:cubicBezTo>
                    <a:pt x="48" y="6"/>
                    <a:pt x="46" y="6"/>
                    <a:pt x="45" y="6"/>
                  </a:cubicBezTo>
                  <a:cubicBezTo>
                    <a:pt x="43" y="5"/>
                    <a:pt x="41" y="4"/>
                    <a:pt x="40" y="4"/>
                  </a:cubicBezTo>
                  <a:cubicBezTo>
                    <a:pt x="39" y="3"/>
                    <a:pt x="39" y="3"/>
                    <a:pt x="38" y="2"/>
                  </a:cubicBezTo>
                  <a:cubicBezTo>
                    <a:pt x="37" y="3"/>
                    <a:pt x="36" y="2"/>
                    <a:pt x="35" y="2"/>
                  </a:cubicBezTo>
                  <a:cubicBezTo>
                    <a:pt x="33" y="1"/>
                    <a:pt x="32" y="2"/>
                    <a:pt x="31" y="2"/>
                  </a:cubicBezTo>
                  <a:cubicBezTo>
                    <a:pt x="29" y="2"/>
                    <a:pt x="28" y="2"/>
                    <a:pt x="27" y="2"/>
                  </a:cubicBezTo>
                  <a:cubicBezTo>
                    <a:pt x="24" y="2"/>
                    <a:pt x="21" y="1"/>
                    <a:pt x="17" y="1"/>
                  </a:cubicBezTo>
                  <a:cubicBezTo>
                    <a:pt x="15" y="1"/>
                    <a:pt x="11" y="0"/>
                    <a:pt x="8" y="0"/>
                  </a:cubicBezTo>
                  <a:cubicBezTo>
                    <a:pt x="7" y="1"/>
                    <a:pt x="4" y="2"/>
                    <a:pt x="2" y="3"/>
                  </a:cubicBezTo>
                  <a:cubicBezTo>
                    <a:pt x="0" y="4"/>
                    <a:pt x="1" y="5"/>
                    <a:pt x="2" y="6"/>
                  </a:cubicBezTo>
                  <a:cubicBezTo>
                    <a:pt x="2" y="8"/>
                    <a:pt x="2" y="9"/>
                    <a:pt x="2" y="11"/>
                  </a:cubicBezTo>
                  <a:cubicBezTo>
                    <a:pt x="3" y="11"/>
                    <a:pt x="5" y="10"/>
                    <a:pt x="5" y="10"/>
                  </a:cubicBezTo>
                  <a:cubicBezTo>
                    <a:pt x="6" y="10"/>
                    <a:pt x="5" y="12"/>
                    <a:pt x="7" y="12"/>
                  </a:cubicBezTo>
                  <a:cubicBezTo>
                    <a:pt x="9" y="12"/>
                    <a:pt x="10" y="11"/>
                    <a:pt x="12" y="11"/>
                  </a:cubicBezTo>
                  <a:cubicBezTo>
                    <a:pt x="14" y="10"/>
                    <a:pt x="16" y="13"/>
                    <a:pt x="14" y="14"/>
                  </a:cubicBezTo>
                  <a:cubicBezTo>
                    <a:pt x="12" y="16"/>
                    <a:pt x="13" y="17"/>
                    <a:pt x="13" y="20"/>
                  </a:cubicBezTo>
                  <a:cubicBezTo>
                    <a:pt x="12" y="21"/>
                    <a:pt x="13" y="24"/>
                    <a:pt x="12" y="25"/>
                  </a:cubicBezTo>
                  <a:cubicBezTo>
                    <a:pt x="9" y="25"/>
                    <a:pt x="10" y="26"/>
                    <a:pt x="12" y="28"/>
                  </a:cubicBezTo>
                  <a:cubicBezTo>
                    <a:pt x="13" y="29"/>
                    <a:pt x="10" y="31"/>
                    <a:pt x="10" y="33"/>
                  </a:cubicBezTo>
                  <a:cubicBezTo>
                    <a:pt x="12" y="35"/>
                    <a:pt x="10" y="36"/>
                    <a:pt x="10" y="38"/>
                  </a:cubicBezTo>
                  <a:cubicBezTo>
                    <a:pt x="13" y="37"/>
                    <a:pt x="15" y="42"/>
                    <a:pt x="17" y="44"/>
                  </a:cubicBezTo>
                  <a:cubicBezTo>
                    <a:pt x="17" y="45"/>
                    <a:pt x="19" y="46"/>
                    <a:pt x="20" y="45"/>
                  </a:cubicBezTo>
                  <a:cubicBezTo>
                    <a:pt x="20" y="45"/>
                    <a:pt x="21" y="44"/>
                    <a:pt x="21" y="43"/>
                  </a:cubicBezTo>
                  <a:cubicBezTo>
                    <a:pt x="22" y="43"/>
                    <a:pt x="24" y="42"/>
                    <a:pt x="24" y="42"/>
                  </a:cubicBezTo>
                  <a:cubicBezTo>
                    <a:pt x="28" y="41"/>
                    <a:pt x="32" y="42"/>
                    <a:pt x="36" y="41"/>
                  </a:cubicBezTo>
                  <a:cubicBezTo>
                    <a:pt x="37" y="40"/>
                    <a:pt x="37" y="39"/>
                    <a:pt x="39" y="38"/>
                  </a:cubicBezTo>
                  <a:cubicBezTo>
                    <a:pt x="41" y="37"/>
                    <a:pt x="42" y="36"/>
                    <a:pt x="43" y="35"/>
                  </a:cubicBezTo>
                  <a:cubicBezTo>
                    <a:pt x="44" y="32"/>
                    <a:pt x="45" y="31"/>
                    <a:pt x="47" y="30"/>
                  </a:cubicBezTo>
                  <a:cubicBezTo>
                    <a:pt x="48" y="29"/>
                    <a:pt x="46" y="27"/>
                    <a:pt x="45" y="26"/>
                  </a:cubicBezTo>
                  <a:cubicBezTo>
                    <a:pt x="45" y="25"/>
                    <a:pt x="47" y="22"/>
                    <a:pt x="48" y="21"/>
                  </a:cubicBezTo>
                  <a:cubicBezTo>
                    <a:pt x="48" y="21"/>
                    <a:pt x="49" y="20"/>
                    <a:pt x="50" y="19"/>
                  </a:cubicBezTo>
                  <a:cubicBezTo>
                    <a:pt x="50" y="19"/>
                    <a:pt x="50" y="17"/>
                    <a:pt x="51" y="17"/>
                  </a:cubicBezTo>
                  <a:cubicBezTo>
                    <a:pt x="54" y="15"/>
                    <a:pt x="57" y="14"/>
                    <a:pt x="60" y="13"/>
                  </a:cubicBezTo>
                  <a:cubicBezTo>
                    <a:pt x="61" y="12"/>
                    <a:pt x="63" y="11"/>
                    <a:pt x="63" y="9"/>
                  </a:cubicBezTo>
                  <a:cubicBezTo>
                    <a:pt x="62" y="7"/>
                    <a:pt x="60" y="9"/>
                    <a:pt x="58" y="8"/>
                  </a:cubicBezTo>
                  <a:cubicBezTo>
                    <a:pt x="55" y="8"/>
                    <a:pt x="60" y="9"/>
                    <a:pt x="58" y="8"/>
                  </a:cubicBezTo>
                  <a:close/>
                </a:path>
              </a:pathLst>
            </a:custGeom>
            <a:solidFill>
              <a:schemeClr val="accent1"/>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54" name="Freeform 728">
              <a:extLst>
                <a:ext uri="{FF2B5EF4-FFF2-40B4-BE49-F238E27FC236}">
                  <a16:creationId xmlns:a16="http://schemas.microsoft.com/office/drawing/2014/main" id="{2B76CC48-B94F-B543-963B-EFCBD68CF79E}"/>
                </a:ext>
              </a:extLst>
            </p:cNvPr>
            <p:cNvSpPr>
              <a:spLocks/>
            </p:cNvSpPr>
            <p:nvPr/>
          </p:nvSpPr>
          <p:spPr bwMode="auto">
            <a:xfrm>
              <a:off x="11267072" y="6946541"/>
              <a:ext cx="149682" cy="283516"/>
            </a:xfrm>
            <a:custGeom>
              <a:avLst/>
              <a:gdLst>
                <a:gd name="T0" fmla="*/ 11 w 16"/>
                <a:gd name="T1" fmla="*/ 25 h 30"/>
                <a:gd name="T2" fmla="*/ 11 w 16"/>
                <a:gd name="T3" fmla="*/ 21 h 30"/>
                <a:gd name="T4" fmla="*/ 10 w 16"/>
                <a:gd name="T5" fmla="*/ 16 h 30"/>
                <a:gd name="T6" fmla="*/ 12 w 16"/>
                <a:gd name="T7" fmla="*/ 14 h 30"/>
                <a:gd name="T8" fmla="*/ 13 w 16"/>
                <a:gd name="T9" fmla="*/ 9 h 30"/>
                <a:gd name="T10" fmla="*/ 14 w 16"/>
                <a:gd name="T11" fmla="*/ 4 h 30"/>
                <a:gd name="T12" fmla="*/ 12 w 16"/>
                <a:gd name="T13" fmla="*/ 1 h 30"/>
                <a:gd name="T14" fmla="*/ 7 w 16"/>
                <a:gd name="T15" fmla="*/ 2 h 30"/>
                <a:gd name="T16" fmla="*/ 5 w 16"/>
                <a:gd name="T17" fmla="*/ 0 h 30"/>
                <a:gd name="T18" fmla="*/ 4 w 16"/>
                <a:gd name="T19" fmla="*/ 0 h 30"/>
                <a:gd name="T20" fmla="*/ 3 w 16"/>
                <a:gd name="T21" fmla="*/ 4 h 30"/>
                <a:gd name="T22" fmla="*/ 3 w 16"/>
                <a:gd name="T23" fmla="*/ 8 h 30"/>
                <a:gd name="T24" fmla="*/ 2 w 16"/>
                <a:gd name="T25" fmla="*/ 13 h 30"/>
                <a:gd name="T26" fmla="*/ 0 w 16"/>
                <a:gd name="T27" fmla="*/ 20 h 30"/>
                <a:gd name="T28" fmla="*/ 2 w 16"/>
                <a:gd name="T29" fmla="*/ 22 h 30"/>
                <a:gd name="T30" fmla="*/ 2 w 16"/>
                <a:gd name="T31" fmla="*/ 28 h 30"/>
                <a:gd name="T32" fmla="*/ 6 w 16"/>
                <a:gd name="T33" fmla="*/ 30 h 30"/>
                <a:gd name="T34" fmla="*/ 11 w 16"/>
                <a:gd name="T35" fmla="*/ 25 h 30"/>
                <a:gd name="T36" fmla="*/ 11 w 16"/>
                <a:gd name="T37" fmla="*/ 25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 h="30">
                  <a:moveTo>
                    <a:pt x="11" y="25"/>
                  </a:moveTo>
                  <a:cubicBezTo>
                    <a:pt x="12" y="23"/>
                    <a:pt x="10" y="22"/>
                    <a:pt x="11" y="21"/>
                  </a:cubicBezTo>
                  <a:cubicBezTo>
                    <a:pt x="12" y="18"/>
                    <a:pt x="12" y="18"/>
                    <a:pt x="10" y="16"/>
                  </a:cubicBezTo>
                  <a:cubicBezTo>
                    <a:pt x="9" y="14"/>
                    <a:pt x="11" y="15"/>
                    <a:pt x="12" y="14"/>
                  </a:cubicBezTo>
                  <a:cubicBezTo>
                    <a:pt x="13" y="13"/>
                    <a:pt x="13" y="10"/>
                    <a:pt x="13" y="9"/>
                  </a:cubicBezTo>
                  <a:cubicBezTo>
                    <a:pt x="13" y="6"/>
                    <a:pt x="12" y="6"/>
                    <a:pt x="14" y="4"/>
                  </a:cubicBezTo>
                  <a:cubicBezTo>
                    <a:pt x="16" y="3"/>
                    <a:pt x="14" y="0"/>
                    <a:pt x="12" y="1"/>
                  </a:cubicBezTo>
                  <a:cubicBezTo>
                    <a:pt x="10" y="1"/>
                    <a:pt x="9" y="2"/>
                    <a:pt x="7" y="2"/>
                  </a:cubicBezTo>
                  <a:cubicBezTo>
                    <a:pt x="5" y="2"/>
                    <a:pt x="6" y="0"/>
                    <a:pt x="5" y="0"/>
                  </a:cubicBezTo>
                  <a:cubicBezTo>
                    <a:pt x="6" y="0"/>
                    <a:pt x="3" y="0"/>
                    <a:pt x="4" y="0"/>
                  </a:cubicBezTo>
                  <a:cubicBezTo>
                    <a:pt x="2" y="1"/>
                    <a:pt x="3" y="2"/>
                    <a:pt x="3" y="4"/>
                  </a:cubicBezTo>
                  <a:cubicBezTo>
                    <a:pt x="3" y="5"/>
                    <a:pt x="3" y="7"/>
                    <a:pt x="3" y="8"/>
                  </a:cubicBezTo>
                  <a:cubicBezTo>
                    <a:pt x="2" y="10"/>
                    <a:pt x="2" y="12"/>
                    <a:pt x="2" y="13"/>
                  </a:cubicBezTo>
                  <a:cubicBezTo>
                    <a:pt x="1" y="16"/>
                    <a:pt x="0" y="17"/>
                    <a:pt x="0" y="20"/>
                  </a:cubicBezTo>
                  <a:cubicBezTo>
                    <a:pt x="1" y="21"/>
                    <a:pt x="2" y="20"/>
                    <a:pt x="2" y="22"/>
                  </a:cubicBezTo>
                  <a:cubicBezTo>
                    <a:pt x="3" y="23"/>
                    <a:pt x="2" y="26"/>
                    <a:pt x="2" y="28"/>
                  </a:cubicBezTo>
                  <a:cubicBezTo>
                    <a:pt x="2" y="30"/>
                    <a:pt x="4" y="30"/>
                    <a:pt x="6" y="30"/>
                  </a:cubicBezTo>
                  <a:cubicBezTo>
                    <a:pt x="10" y="30"/>
                    <a:pt x="9" y="27"/>
                    <a:pt x="11" y="25"/>
                  </a:cubicBezTo>
                  <a:cubicBezTo>
                    <a:pt x="12" y="23"/>
                    <a:pt x="10" y="26"/>
                    <a:pt x="11" y="2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55" name="Freeform 729">
              <a:extLst>
                <a:ext uri="{FF2B5EF4-FFF2-40B4-BE49-F238E27FC236}">
                  <a16:creationId xmlns:a16="http://schemas.microsoft.com/office/drawing/2014/main" id="{3F67E2D1-C59D-A141-BD72-009F25A4F3AA}"/>
                </a:ext>
              </a:extLst>
            </p:cNvPr>
            <p:cNvSpPr>
              <a:spLocks/>
            </p:cNvSpPr>
            <p:nvPr/>
          </p:nvSpPr>
          <p:spPr bwMode="auto">
            <a:xfrm>
              <a:off x="13069621" y="9510902"/>
              <a:ext cx="493633" cy="825058"/>
            </a:xfrm>
            <a:custGeom>
              <a:avLst/>
              <a:gdLst>
                <a:gd name="T0" fmla="*/ 52 w 53"/>
                <a:gd name="T1" fmla="*/ 23 h 88"/>
                <a:gd name="T2" fmla="*/ 50 w 53"/>
                <a:gd name="T3" fmla="*/ 3 h 88"/>
                <a:gd name="T4" fmla="*/ 46 w 53"/>
                <a:gd name="T5" fmla="*/ 3 h 88"/>
                <a:gd name="T6" fmla="*/ 41 w 53"/>
                <a:gd name="T7" fmla="*/ 6 h 88"/>
                <a:gd name="T8" fmla="*/ 38 w 53"/>
                <a:gd name="T9" fmla="*/ 7 h 88"/>
                <a:gd name="T10" fmla="*/ 32 w 53"/>
                <a:gd name="T11" fmla="*/ 7 h 88"/>
                <a:gd name="T12" fmla="*/ 28 w 53"/>
                <a:gd name="T13" fmla="*/ 7 h 88"/>
                <a:gd name="T14" fmla="*/ 23 w 53"/>
                <a:gd name="T15" fmla="*/ 7 h 88"/>
                <a:gd name="T16" fmla="*/ 24 w 53"/>
                <a:gd name="T17" fmla="*/ 18 h 88"/>
                <a:gd name="T18" fmla="*/ 25 w 53"/>
                <a:gd name="T19" fmla="*/ 20 h 88"/>
                <a:gd name="T20" fmla="*/ 27 w 53"/>
                <a:gd name="T21" fmla="*/ 22 h 88"/>
                <a:gd name="T22" fmla="*/ 27 w 53"/>
                <a:gd name="T23" fmla="*/ 28 h 88"/>
                <a:gd name="T24" fmla="*/ 25 w 53"/>
                <a:gd name="T25" fmla="*/ 31 h 88"/>
                <a:gd name="T26" fmla="*/ 24 w 53"/>
                <a:gd name="T27" fmla="*/ 35 h 88"/>
                <a:gd name="T28" fmla="*/ 20 w 53"/>
                <a:gd name="T29" fmla="*/ 31 h 88"/>
                <a:gd name="T30" fmla="*/ 21 w 53"/>
                <a:gd name="T31" fmla="*/ 25 h 88"/>
                <a:gd name="T32" fmla="*/ 16 w 53"/>
                <a:gd name="T33" fmla="*/ 22 h 88"/>
                <a:gd name="T34" fmla="*/ 13 w 53"/>
                <a:gd name="T35" fmla="*/ 20 h 88"/>
                <a:gd name="T36" fmla="*/ 2 w 53"/>
                <a:gd name="T37" fmla="*/ 24 h 88"/>
                <a:gd name="T38" fmla="*/ 0 w 53"/>
                <a:gd name="T39" fmla="*/ 26 h 88"/>
                <a:gd name="T40" fmla="*/ 1 w 53"/>
                <a:gd name="T41" fmla="*/ 30 h 88"/>
                <a:gd name="T42" fmla="*/ 12 w 53"/>
                <a:gd name="T43" fmla="*/ 35 h 88"/>
                <a:gd name="T44" fmla="*/ 13 w 53"/>
                <a:gd name="T45" fmla="*/ 44 h 88"/>
                <a:gd name="T46" fmla="*/ 12 w 53"/>
                <a:gd name="T47" fmla="*/ 52 h 88"/>
                <a:gd name="T48" fmla="*/ 6 w 53"/>
                <a:gd name="T49" fmla="*/ 62 h 88"/>
                <a:gd name="T50" fmla="*/ 6 w 53"/>
                <a:gd name="T51" fmla="*/ 69 h 88"/>
                <a:gd name="T52" fmla="*/ 8 w 53"/>
                <a:gd name="T53" fmla="*/ 78 h 88"/>
                <a:gd name="T54" fmla="*/ 9 w 53"/>
                <a:gd name="T55" fmla="*/ 87 h 88"/>
                <a:gd name="T56" fmla="*/ 12 w 53"/>
                <a:gd name="T57" fmla="*/ 86 h 88"/>
                <a:gd name="T58" fmla="*/ 13 w 53"/>
                <a:gd name="T59" fmla="*/ 83 h 88"/>
                <a:gd name="T60" fmla="*/ 11 w 53"/>
                <a:gd name="T61" fmla="*/ 83 h 88"/>
                <a:gd name="T62" fmla="*/ 16 w 53"/>
                <a:gd name="T63" fmla="*/ 77 h 88"/>
                <a:gd name="T64" fmla="*/ 25 w 53"/>
                <a:gd name="T65" fmla="*/ 72 h 88"/>
                <a:gd name="T66" fmla="*/ 25 w 53"/>
                <a:gd name="T67" fmla="*/ 64 h 88"/>
                <a:gd name="T68" fmla="*/ 21 w 53"/>
                <a:gd name="T69" fmla="*/ 48 h 88"/>
                <a:gd name="T70" fmla="*/ 24 w 53"/>
                <a:gd name="T71" fmla="*/ 48 h 88"/>
                <a:gd name="T72" fmla="*/ 29 w 53"/>
                <a:gd name="T73" fmla="*/ 44 h 88"/>
                <a:gd name="T74" fmla="*/ 35 w 53"/>
                <a:gd name="T75" fmla="*/ 38 h 88"/>
                <a:gd name="T76" fmla="*/ 40 w 53"/>
                <a:gd name="T77" fmla="*/ 36 h 88"/>
                <a:gd name="T78" fmla="*/ 46 w 53"/>
                <a:gd name="T79" fmla="*/ 32 h 88"/>
                <a:gd name="T80" fmla="*/ 52 w 53"/>
                <a:gd name="T81" fmla="*/ 23 h 88"/>
                <a:gd name="T82" fmla="*/ 52 w 53"/>
                <a:gd name="T83" fmla="*/ 2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3" h="88">
                  <a:moveTo>
                    <a:pt x="52" y="23"/>
                  </a:moveTo>
                  <a:cubicBezTo>
                    <a:pt x="49" y="17"/>
                    <a:pt x="50" y="9"/>
                    <a:pt x="50" y="3"/>
                  </a:cubicBezTo>
                  <a:cubicBezTo>
                    <a:pt x="50" y="0"/>
                    <a:pt x="48" y="2"/>
                    <a:pt x="46" y="3"/>
                  </a:cubicBezTo>
                  <a:cubicBezTo>
                    <a:pt x="45" y="4"/>
                    <a:pt x="43" y="6"/>
                    <a:pt x="41" y="6"/>
                  </a:cubicBezTo>
                  <a:cubicBezTo>
                    <a:pt x="40" y="6"/>
                    <a:pt x="38" y="5"/>
                    <a:pt x="38" y="7"/>
                  </a:cubicBezTo>
                  <a:cubicBezTo>
                    <a:pt x="36" y="10"/>
                    <a:pt x="34" y="7"/>
                    <a:pt x="32" y="7"/>
                  </a:cubicBezTo>
                  <a:cubicBezTo>
                    <a:pt x="30" y="7"/>
                    <a:pt x="30" y="9"/>
                    <a:pt x="28" y="7"/>
                  </a:cubicBezTo>
                  <a:cubicBezTo>
                    <a:pt x="27" y="7"/>
                    <a:pt x="24" y="7"/>
                    <a:pt x="23" y="7"/>
                  </a:cubicBezTo>
                  <a:cubicBezTo>
                    <a:pt x="20" y="7"/>
                    <a:pt x="21" y="16"/>
                    <a:pt x="24" y="18"/>
                  </a:cubicBezTo>
                  <a:cubicBezTo>
                    <a:pt x="24" y="18"/>
                    <a:pt x="24" y="20"/>
                    <a:pt x="25" y="20"/>
                  </a:cubicBezTo>
                  <a:cubicBezTo>
                    <a:pt x="25" y="21"/>
                    <a:pt x="26" y="21"/>
                    <a:pt x="27" y="22"/>
                  </a:cubicBezTo>
                  <a:cubicBezTo>
                    <a:pt x="27" y="24"/>
                    <a:pt x="27" y="27"/>
                    <a:pt x="27" y="28"/>
                  </a:cubicBezTo>
                  <a:cubicBezTo>
                    <a:pt x="27" y="30"/>
                    <a:pt x="28" y="31"/>
                    <a:pt x="25" y="31"/>
                  </a:cubicBezTo>
                  <a:cubicBezTo>
                    <a:pt x="24" y="31"/>
                    <a:pt x="24" y="34"/>
                    <a:pt x="24" y="35"/>
                  </a:cubicBezTo>
                  <a:cubicBezTo>
                    <a:pt x="23" y="34"/>
                    <a:pt x="21" y="32"/>
                    <a:pt x="20" y="31"/>
                  </a:cubicBezTo>
                  <a:cubicBezTo>
                    <a:pt x="19" y="29"/>
                    <a:pt x="21" y="27"/>
                    <a:pt x="21" y="25"/>
                  </a:cubicBezTo>
                  <a:cubicBezTo>
                    <a:pt x="22" y="20"/>
                    <a:pt x="19" y="24"/>
                    <a:pt x="16" y="22"/>
                  </a:cubicBezTo>
                  <a:cubicBezTo>
                    <a:pt x="15" y="21"/>
                    <a:pt x="15" y="19"/>
                    <a:pt x="13" y="20"/>
                  </a:cubicBezTo>
                  <a:cubicBezTo>
                    <a:pt x="9" y="22"/>
                    <a:pt x="6" y="23"/>
                    <a:pt x="2" y="24"/>
                  </a:cubicBezTo>
                  <a:cubicBezTo>
                    <a:pt x="1" y="25"/>
                    <a:pt x="0" y="25"/>
                    <a:pt x="0" y="26"/>
                  </a:cubicBezTo>
                  <a:cubicBezTo>
                    <a:pt x="0" y="27"/>
                    <a:pt x="1" y="29"/>
                    <a:pt x="1" y="30"/>
                  </a:cubicBezTo>
                  <a:cubicBezTo>
                    <a:pt x="4" y="30"/>
                    <a:pt x="12" y="32"/>
                    <a:pt x="12" y="35"/>
                  </a:cubicBezTo>
                  <a:cubicBezTo>
                    <a:pt x="13" y="38"/>
                    <a:pt x="13" y="41"/>
                    <a:pt x="13" y="44"/>
                  </a:cubicBezTo>
                  <a:cubicBezTo>
                    <a:pt x="12" y="46"/>
                    <a:pt x="14" y="49"/>
                    <a:pt x="12" y="52"/>
                  </a:cubicBezTo>
                  <a:cubicBezTo>
                    <a:pt x="10" y="55"/>
                    <a:pt x="8" y="59"/>
                    <a:pt x="6" y="62"/>
                  </a:cubicBezTo>
                  <a:cubicBezTo>
                    <a:pt x="4" y="64"/>
                    <a:pt x="6" y="68"/>
                    <a:pt x="6" y="69"/>
                  </a:cubicBezTo>
                  <a:cubicBezTo>
                    <a:pt x="8" y="73"/>
                    <a:pt x="8" y="75"/>
                    <a:pt x="8" y="78"/>
                  </a:cubicBezTo>
                  <a:cubicBezTo>
                    <a:pt x="8" y="81"/>
                    <a:pt x="8" y="84"/>
                    <a:pt x="9" y="87"/>
                  </a:cubicBezTo>
                  <a:cubicBezTo>
                    <a:pt x="9" y="88"/>
                    <a:pt x="12" y="87"/>
                    <a:pt x="12" y="86"/>
                  </a:cubicBezTo>
                  <a:cubicBezTo>
                    <a:pt x="13" y="85"/>
                    <a:pt x="13" y="83"/>
                    <a:pt x="13" y="83"/>
                  </a:cubicBezTo>
                  <a:cubicBezTo>
                    <a:pt x="12" y="83"/>
                    <a:pt x="11" y="83"/>
                    <a:pt x="11" y="83"/>
                  </a:cubicBezTo>
                  <a:cubicBezTo>
                    <a:pt x="11" y="80"/>
                    <a:pt x="14" y="78"/>
                    <a:pt x="16" y="77"/>
                  </a:cubicBezTo>
                  <a:cubicBezTo>
                    <a:pt x="19" y="76"/>
                    <a:pt x="23" y="75"/>
                    <a:pt x="25" y="72"/>
                  </a:cubicBezTo>
                  <a:cubicBezTo>
                    <a:pt x="25" y="71"/>
                    <a:pt x="25" y="66"/>
                    <a:pt x="25" y="64"/>
                  </a:cubicBezTo>
                  <a:cubicBezTo>
                    <a:pt x="25" y="62"/>
                    <a:pt x="21" y="48"/>
                    <a:pt x="21" y="48"/>
                  </a:cubicBezTo>
                  <a:cubicBezTo>
                    <a:pt x="22" y="47"/>
                    <a:pt x="22" y="50"/>
                    <a:pt x="24" y="48"/>
                  </a:cubicBezTo>
                  <a:cubicBezTo>
                    <a:pt x="26" y="46"/>
                    <a:pt x="27" y="45"/>
                    <a:pt x="29" y="44"/>
                  </a:cubicBezTo>
                  <a:cubicBezTo>
                    <a:pt x="31" y="43"/>
                    <a:pt x="32" y="37"/>
                    <a:pt x="35" y="38"/>
                  </a:cubicBezTo>
                  <a:cubicBezTo>
                    <a:pt x="36" y="38"/>
                    <a:pt x="38" y="36"/>
                    <a:pt x="40" y="36"/>
                  </a:cubicBezTo>
                  <a:cubicBezTo>
                    <a:pt x="42" y="35"/>
                    <a:pt x="44" y="34"/>
                    <a:pt x="46" y="32"/>
                  </a:cubicBezTo>
                  <a:cubicBezTo>
                    <a:pt x="47" y="31"/>
                    <a:pt x="53" y="25"/>
                    <a:pt x="52" y="23"/>
                  </a:cubicBezTo>
                  <a:cubicBezTo>
                    <a:pt x="51" y="22"/>
                    <a:pt x="52" y="24"/>
                    <a:pt x="52" y="2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56" name="Freeform 730">
              <a:extLst>
                <a:ext uri="{FF2B5EF4-FFF2-40B4-BE49-F238E27FC236}">
                  <a16:creationId xmlns:a16="http://schemas.microsoft.com/office/drawing/2014/main" id="{BEB6B6F7-450E-A942-A57D-1C6C970649DE}"/>
                </a:ext>
              </a:extLst>
            </p:cNvPr>
            <p:cNvSpPr>
              <a:spLocks/>
            </p:cNvSpPr>
            <p:nvPr/>
          </p:nvSpPr>
          <p:spPr bwMode="auto">
            <a:xfrm>
              <a:off x="13181086" y="9485418"/>
              <a:ext cx="149682" cy="353598"/>
            </a:xfrm>
            <a:custGeom>
              <a:avLst/>
              <a:gdLst>
                <a:gd name="T0" fmla="*/ 4 w 16"/>
                <a:gd name="T1" fmla="*/ 25 h 38"/>
                <a:gd name="T2" fmla="*/ 9 w 16"/>
                <a:gd name="T3" fmla="*/ 26 h 38"/>
                <a:gd name="T4" fmla="*/ 8 w 16"/>
                <a:gd name="T5" fmla="*/ 31 h 38"/>
                <a:gd name="T6" fmla="*/ 12 w 16"/>
                <a:gd name="T7" fmla="*/ 38 h 38"/>
                <a:gd name="T8" fmla="*/ 12 w 16"/>
                <a:gd name="T9" fmla="*/ 34 h 38"/>
                <a:gd name="T10" fmla="*/ 15 w 16"/>
                <a:gd name="T11" fmla="*/ 33 h 38"/>
                <a:gd name="T12" fmla="*/ 15 w 16"/>
                <a:gd name="T13" fmla="*/ 27 h 38"/>
                <a:gd name="T14" fmla="*/ 12 w 16"/>
                <a:gd name="T15" fmla="*/ 22 h 38"/>
                <a:gd name="T16" fmla="*/ 8 w 16"/>
                <a:gd name="T17" fmla="*/ 20 h 38"/>
                <a:gd name="T18" fmla="*/ 8 w 16"/>
                <a:gd name="T19" fmla="*/ 16 h 38"/>
                <a:gd name="T20" fmla="*/ 7 w 16"/>
                <a:gd name="T21" fmla="*/ 14 h 38"/>
                <a:gd name="T22" fmla="*/ 8 w 16"/>
                <a:gd name="T23" fmla="*/ 8 h 38"/>
                <a:gd name="T24" fmla="*/ 7 w 16"/>
                <a:gd name="T25" fmla="*/ 3 h 38"/>
                <a:gd name="T26" fmla="*/ 7 w 16"/>
                <a:gd name="T27" fmla="*/ 1 h 38"/>
                <a:gd name="T28" fmla="*/ 2 w 16"/>
                <a:gd name="T29" fmla="*/ 0 h 38"/>
                <a:gd name="T30" fmla="*/ 4 w 16"/>
                <a:gd name="T31" fmla="*/ 6 h 38"/>
                <a:gd name="T32" fmla="*/ 4 w 16"/>
                <a:gd name="T33" fmla="*/ 14 h 38"/>
                <a:gd name="T34" fmla="*/ 2 w 16"/>
                <a:gd name="T35" fmla="*/ 16 h 38"/>
                <a:gd name="T36" fmla="*/ 1 w 16"/>
                <a:gd name="T37" fmla="*/ 20 h 38"/>
                <a:gd name="T38" fmla="*/ 4 w 16"/>
                <a:gd name="T39" fmla="*/ 25 h 38"/>
                <a:gd name="T40" fmla="*/ 4 w 16"/>
                <a:gd name="T41" fmla="*/ 25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38">
                  <a:moveTo>
                    <a:pt x="4" y="25"/>
                  </a:moveTo>
                  <a:cubicBezTo>
                    <a:pt x="6" y="26"/>
                    <a:pt x="9" y="24"/>
                    <a:pt x="9" y="26"/>
                  </a:cubicBezTo>
                  <a:cubicBezTo>
                    <a:pt x="10" y="28"/>
                    <a:pt x="9" y="29"/>
                    <a:pt x="8" y="31"/>
                  </a:cubicBezTo>
                  <a:cubicBezTo>
                    <a:pt x="6" y="33"/>
                    <a:pt x="10" y="36"/>
                    <a:pt x="12" y="38"/>
                  </a:cubicBezTo>
                  <a:cubicBezTo>
                    <a:pt x="13" y="37"/>
                    <a:pt x="12" y="35"/>
                    <a:pt x="12" y="34"/>
                  </a:cubicBezTo>
                  <a:cubicBezTo>
                    <a:pt x="13" y="33"/>
                    <a:pt x="16" y="35"/>
                    <a:pt x="15" y="33"/>
                  </a:cubicBezTo>
                  <a:cubicBezTo>
                    <a:pt x="15" y="31"/>
                    <a:pt x="15" y="29"/>
                    <a:pt x="15" y="27"/>
                  </a:cubicBezTo>
                  <a:cubicBezTo>
                    <a:pt x="14" y="25"/>
                    <a:pt x="13" y="24"/>
                    <a:pt x="12" y="22"/>
                  </a:cubicBezTo>
                  <a:cubicBezTo>
                    <a:pt x="11" y="25"/>
                    <a:pt x="8" y="21"/>
                    <a:pt x="8" y="20"/>
                  </a:cubicBezTo>
                  <a:cubicBezTo>
                    <a:pt x="8" y="18"/>
                    <a:pt x="8" y="17"/>
                    <a:pt x="8" y="16"/>
                  </a:cubicBezTo>
                  <a:cubicBezTo>
                    <a:pt x="8" y="14"/>
                    <a:pt x="8" y="15"/>
                    <a:pt x="7" y="14"/>
                  </a:cubicBezTo>
                  <a:cubicBezTo>
                    <a:pt x="6" y="14"/>
                    <a:pt x="8" y="8"/>
                    <a:pt x="8" y="8"/>
                  </a:cubicBezTo>
                  <a:cubicBezTo>
                    <a:pt x="8" y="6"/>
                    <a:pt x="7" y="5"/>
                    <a:pt x="7" y="3"/>
                  </a:cubicBezTo>
                  <a:cubicBezTo>
                    <a:pt x="6" y="2"/>
                    <a:pt x="5" y="0"/>
                    <a:pt x="7" y="1"/>
                  </a:cubicBezTo>
                  <a:cubicBezTo>
                    <a:pt x="6" y="0"/>
                    <a:pt x="3" y="0"/>
                    <a:pt x="2" y="0"/>
                  </a:cubicBezTo>
                  <a:cubicBezTo>
                    <a:pt x="2" y="1"/>
                    <a:pt x="6" y="5"/>
                    <a:pt x="4" y="6"/>
                  </a:cubicBezTo>
                  <a:cubicBezTo>
                    <a:pt x="1" y="7"/>
                    <a:pt x="2" y="12"/>
                    <a:pt x="4" y="14"/>
                  </a:cubicBezTo>
                  <a:cubicBezTo>
                    <a:pt x="4" y="15"/>
                    <a:pt x="2" y="15"/>
                    <a:pt x="2" y="16"/>
                  </a:cubicBezTo>
                  <a:cubicBezTo>
                    <a:pt x="1" y="16"/>
                    <a:pt x="1" y="19"/>
                    <a:pt x="1" y="20"/>
                  </a:cubicBezTo>
                  <a:cubicBezTo>
                    <a:pt x="0" y="22"/>
                    <a:pt x="3" y="24"/>
                    <a:pt x="4" y="25"/>
                  </a:cubicBezTo>
                  <a:cubicBezTo>
                    <a:pt x="5" y="26"/>
                    <a:pt x="4" y="24"/>
                    <a:pt x="4" y="2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57" name="Freeform 731">
              <a:extLst>
                <a:ext uri="{FF2B5EF4-FFF2-40B4-BE49-F238E27FC236}">
                  <a16:creationId xmlns:a16="http://schemas.microsoft.com/office/drawing/2014/main" id="{62F4607A-BDF0-A845-9D8F-F67C22F7DB3F}"/>
                </a:ext>
              </a:extLst>
            </p:cNvPr>
            <p:cNvSpPr>
              <a:spLocks/>
            </p:cNvSpPr>
            <p:nvPr/>
          </p:nvSpPr>
          <p:spPr bwMode="auto">
            <a:xfrm>
              <a:off x="12674715" y="9418522"/>
              <a:ext cx="560509" cy="468277"/>
            </a:xfrm>
            <a:custGeom>
              <a:avLst/>
              <a:gdLst>
                <a:gd name="T0" fmla="*/ 56 w 60"/>
                <a:gd name="T1" fmla="*/ 30 h 50"/>
                <a:gd name="T2" fmla="*/ 55 w 60"/>
                <a:gd name="T3" fmla="*/ 24 h 50"/>
                <a:gd name="T4" fmla="*/ 57 w 60"/>
                <a:gd name="T5" fmla="*/ 22 h 50"/>
                <a:gd name="T6" fmla="*/ 57 w 60"/>
                <a:gd name="T7" fmla="*/ 19 h 50"/>
                <a:gd name="T8" fmla="*/ 58 w 60"/>
                <a:gd name="T9" fmla="*/ 13 h 50"/>
                <a:gd name="T10" fmla="*/ 56 w 60"/>
                <a:gd name="T11" fmla="*/ 8 h 50"/>
                <a:gd name="T12" fmla="*/ 51 w 60"/>
                <a:gd name="T13" fmla="*/ 5 h 50"/>
                <a:gd name="T14" fmla="*/ 48 w 60"/>
                <a:gd name="T15" fmla="*/ 3 h 50"/>
                <a:gd name="T16" fmla="*/ 45 w 60"/>
                <a:gd name="T17" fmla="*/ 0 h 50"/>
                <a:gd name="T18" fmla="*/ 38 w 60"/>
                <a:gd name="T19" fmla="*/ 1 h 50"/>
                <a:gd name="T20" fmla="*/ 34 w 60"/>
                <a:gd name="T21" fmla="*/ 4 h 50"/>
                <a:gd name="T22" fmla="*/ 35 w 60"/>
                <a:gd name="T23" fmla="*/ 10 h 50"/>
                <a:gd name="T24" fmla="*/ 33 w 60"/>
                <a:gd name="T25" fmla="*/ 17 h 50"/>
                <a:gd name="T26" fmla="*/ 37 w 60"/>
                <a:gd name="T27" fmla="*/ 21 h 50"/>
                <a:gd name="T28" fmla="*/ 40 w 60"/>
                <a:gd name="T29" fmla="*/ 23 h 50"/>
                <a:gd name="T30" fmla="*/ 39 w 60"/>
                <a:gd name="T31" fmla="*/ 26 h 50"/>
                <a:gd name="T32" fmla="*/ 35 w 60"/>
                <a:gd name="T33" fmla="*/ 26 h 50"/>
                <a:gd name="T34" fmla="*/ 31 w 60"/>
                <a:gd name="T35" fmla="*/ 22 h 50"/>
                <a:gd name="T36" fmla="*/ 27 w 60"/>
                <a:gd name="T37" fmla="*/ 17 h 50"/>
                <a:gd name="T38" fmla="*/ 20 w 60"/>
                <a:gd name="T39" fmla="*/ 18 h 50"/>
                <a:gd name="T40" fmla="*/ 16 w 60"/>
                <a:gd name="T41" fmla="*/ 16 h 50"/>
                <a:gd name="T42" fmla="*/ 14 w 60"/>
                <a:gd name="T43" fmla="*/ 16 h 50"/>
                <a:gd name="T44" fmla="*/ 11 w 60"/>
                <a:gd name="T45" fmla="*/ 14 h 50"/>
                <a:gd name="T46" fmla="*/ 11 w 60"/>
                <a:gd name="T47" fmla="*/ 20 h 50"/>
                <a:gd name="T48" fmla="*/ 10 w 60"/>
                <a:gd name="T49" fmla="*/ 24 h 50"/>
                <a:gd name="T50" fmla="*/ 2 w 60"/>
                <a:gd name="T51" fmla="*/ 24 h 50"/>
                <a:gd name="T52" fmla="*/ 1 w 60"/>
                <a:gd name="T53" fmla="*/ 29 h 50"/>
                <a:gd name="T54" fmla="*/ 3 w 60"/>
                <a:gd name="T55" fmla="*/ 43 h 50"/>
                <a:gd name="T56" fmla="*/ 8 w 60"/>
                <a:gd name="T57" fmla="*/ 48 h 50"/>
                <a:gd name="T58" fmla="*/ 16 w 60"/>
                <a:gd name="T59" fmla="*/ 50 h 50"/>
                <a:gd name="T60" fmla="*/ 18 w 60"/>
                <a:gd name="T61" fmla="*/ 50 h 50"/>
                <a:gd name="T62" fmla="*/ 22 w 60"/>
                <a:gd name="T63" fmla="*/ 50 h 50"/>
                <a:gd name="T64" fmla="*/ 28 w 60"/>
                <a:gd name="T65" fmla="*/ 47 h 50"/>
                <a:gd name="T66" fmla="*/ 31 w 60"/>
                <a:gd name="T67" fmla="*/ 44 h 50"/>
                <a:gd name="T68" fmla="*/ 35 w 60"/>
                <a:gd name="T69" fmla="*/ 41 h 50"/>
                <a:gd name="T70" fmla="*/ 37 w 60"/>
                <a:gd name="T71" fmla="*/ 38 h 50"/>
                <a:gd name="T72" fmla="*/ 43 w 60"/>
                <a:gd name="T73" fmla="*/ 38 h 50"/>
                <a:gd name="T74" fmla="*/ 42 w 60"/>
                <a:gd name="T75" fmla="*/ 35 h 50"/>
                <a:gd name="T76" fmla="*/ 46 w 60"/>
                <a:gd name="T77" fmla="*/ 33 h 50"/>
                <a:gd name="T78" fmla="*/ 56 w 60"/>
                <a:gd name="T79" fmla="*/ 30 h 50"/>
                <a:gd name="T80" fmla="*/ 56 w 60"/>
                <a:gd name="T81" fmla="*/ 3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0" h="50">
                  <a:moveTo>
                    <a:pt x="56" y="30"/>
                  </a:moveTo>
                  <a:cubicBezTo>
                    <a:pt x="54" y="27"/>
                    <a:pt x="56" y="27"/>
                    <a:pt x="55" y="24"/>
                  </a:cubicBezTo>
                  <a:cubicBezTo>
                    <a:pt x="55" y="23"/>
                    <a:pt x="56" y="23"/>
                    <a:pt x="57" y="22"/>
                  </a:cubicBezTo>
                  <a:cubicBezTo>
                    <a:pt x="58" y="21"/>
                    <a:pt x="57" y="20"/>
                    <a:pt x="57" y="19"/>
                  </a:cubicBezTo>
                  <a:cubicBezTo>
                    <a:pt x="56" y="17"/>
                    <a:pt x="56" y="14"/>
                    <a:pt x="58" y="13"/>
                  </a:cubicBezTo>
                  <a:cubicBezTo>
                    <a:pt x="60" y="12"/>
                    <a:pt x="57" y="9"/>
                    <a:pt x="56" y="8"/>
                  </a:cubicBezTo>
                  <a:cubicBezTo>
                    <a:pt x="55" y="6"/>
                    <a:pt x="53" y="5"/>
                    <a:pt x="51" y="5"/>
                  </a:cubicBezTo>
                  <a:cubicBezTo>
                    <a:pt x="50" y="4"/>
                    <a:pt x="49" y="3"/>
                    <a:pt x="48" y="3"/>
                  </a:cubicBezTo>
                  <a:cubicBezTo>
                    <a:pt x="47" y="2"/>
                    <a:pt x="46" y="1"/>
                    <a:pt x="45" y="0"/>
                  </a:cubicBezTo>
                  <a:cubicBezTo>
                    <a:pt x="45" y="0"/>
                    <a:pt x="39" y="1"/>
                    <a:pt x="38" y="1"/>
                  </a:cubicBezTo>
                  <a:cubicBezTo>
                    <a:pt x="36" y="1"/>
                    <a:pt x="36" y="3"/>
                    <a:pt x="34" y="4"/>
                  </a:cubicBezTo>
                  <a:cubicBezTo>
                    <a:pt x="33" y="6"/>
                    <a:pt x="34" y="9"/>
                    <a:pt x="35" y="10"/>
                  </a:cubicBezTo>
                  <a:cubicBezTo>
                    <a:pt x="35" y="13"/>
                    <a:pt x="33" y="14"/>
                    <a:pt x="33" y="17"/>
                  </a:cubicBezTo>
                  <a:cubicBezTo>
                    <a:pt x="33" y="18"/>
                    <a:pt x="35" y="21"/>
                    <a:pt x="37" y="21"/>
                  </a:cubicBezTo>
                  <a:cubicBezTo>
                    <a:pt x="39" y="21"/>
                    <a:pt x="40" y="20"/>
                    <a:pt x="40" y="23"/>
                  </a:cubicBezTo>
                  <a:cubicBezTo>
                    <a:pt x="40" y="25"/>
                    <a:pt x="40" y="26"/>
                    <a:pt x="39" y="26"/>
                  </a:cubicBezTo>
                  <a:cubicBezTo>
                    <a:pt x="37" y="27"/>
                    <a:pt x="36" y="28"/>
                    <a:pt x="35" y="26"/>
                  </a:cubicBezTo>
                  <a:cubicBezTo>
                    <a:pt x="34" y="24"/>
                    <a:pt x="33" y="22"/>
                    <a:pt x="31" y="22"/>
                  </a:cubicBezTo>
                  <a:cubicBezTo>
                    <a:pt x="29" y="21"/>
                    <a:pt x="28" y="19"/>
                    <a:pt x="27" y="17"/>
                  </a:cubicBezTo>
                  <a:cubicBezTo>
                    <a:pt x="25" y="21"/>
                    <a:pt x="23" y="19"/>
                    <a:pt x="20" y="18"/>
                  </a:cubicBezTo>
                  <a:cubicBezTo>
                    <a:pt x="18" y="18"/>
                    <a:pt x="18" y="16"/>
                    <a:pt x="16" y="16"/>
                  </a:cubicBezTo>
                  <a:cubicBezTo>
                    <a:pt x="16" y="16"/>
                    <a:pt x="15" y="17"/>
                    <a:pt x="14" y="16"/>
                  </a:cubicBezTo>
                  <a:cubicBezTo>
                    <a:pt x="13" y="16"/>
                    <a:pt x="13" y="14"/>
                    <a:pt x="11" y="14"/>
                  </a:cubicBezTo>
                  <a:cubicBezTo>
                    <a:pt x="11" y="16"/>
                    <a:pt x="11" y="18"/>
                    <a:pt x="11" y="20"/>
                  </a:cubicBezTo>
                  <a:cubicBezTo>
                    <a:pt x="11" y="22"/>
                    <a:pt x="12" y="24"/>
                    <a:pt x="10" y="24"/>
                  </a:cubicBezTo>
                  <a:cubicBezTo>
                    <a:pt x="7" y="24"/>
                    <a:pt x="4" y="24"/>
                    <a:pt x="2" y="24"/>
                  </a:cubicBezTo>
                  <a:cubicBezTo>
                    <a:pt x="1" y="24"/>
                    <a:pt x="1" y="28"/>
                    <a:pt x="1" y="29"/>
                  </a:cubicBezTo>
                  <a:cubicBezTo>
                    <a:pt x="1" y="33"/>
                    <a:pt x="0" y="40"/>
                    <a:pt x="3" y="43"/>
                  </a:cubicBezTo>
                  <a:cubicBezTo>
                    <a:pt x="4" y="44"/>
                    <a:pt x="7" y="48"/>
                    <a:pt x="8" y="48"/>
                  </a:cubicBezTo>
                  <a:cubicBezTo>
                    <a:pt x="10" y="47"/>
                    <a:pt x="19" y="47"/>
                    <a:pt x="16" y="50"/>
                  </a:cubicBezTo>
                  <a:cubicBezTo>
                    <a:pt x="18" y="50"/>
                    <a:pt x="17" y="50"/>
                    <a:pt x="18" y="50"/>
                  </a:cubicBezTo>
                  <a:cubicBezTo>
                    <a:pt x="20" y="49"/>
                    <a:pt x="21" y="50"/>
                    <a:pt x="22" y="50"/>
                  </a:cubicBezTo>
                  <a:cubicBezTo>
                    <a:pt x="25" y="50"/>
                    <a:pt x="27" y="50"/>
                    <a:pt x="28" y="47"/>
                  </a:cubicBezTo>
                  <a:cubicBezTo>
                    <a:pt x="29" y="46"/>
                    <a:pt x="30" y="45"/>
                    <a:pt x="31" y="44"/>
                  </a:cubicBezTo>
                  <a:cubicBezTo>
                    <a:pt x="32" y="43"/>
                    <a:pt x="34" y="43"/>
                    <a:pt x="35" y="41"/>
                  </a:cubicBezTo>
                  <a:cubicBezTo>
                    <a:pt x="36" y="40"/>
                    <a:pt x="36" y="39"/>
                    <a:pt x="37" y="38"/>
                  </a:cubicBezTo>
                  <a:cubicBezTo>
                    <a:pt x="39" y="38"/>
                    <a:pt x="41" y="38"/>
                    <a:pt x="43" y="38"/>
                  </a:cubicBezTo>
                  <a:cubicBezTo>
                    <a:pt x="42" y="37"/>
                    <a:pt x="42" y="35"/>
                    <a:pt x="42" y="35"/>
                  </a:cubicBezTo>
                  <a:cubicBezTo>
                    <a:pt x="44" y="34"/>
                    <a:pt x="45" y="34"/>
                    <a:pt x="46" y="33"/>
                  </a:cubicBezTo>
                  <a:cubicBezTo>
                    <a:pt x="49" y="32"/>
                    <a:pt x="53" y="31"/>
                    <a:pt x="56" y="30"/>
                  </a:cubicBezTo>
                  <a:cubicBezTo>
                    <a:pt x="55" y="29"/>
                    <a:pt x="55" y="30"/>
                    <a:pt x="56" y="3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58" name="Freeform 732">
              <a:extLst>
                <a:ext uri="{FF2B5EF4-FFF2-40B4-BE49-F238E27FC236}">
                  <a16:creationId xmlns:a16="http://schemas.microsoft.com/office/drawing/2014/main" id="{DCEEDA6A-FEDF-A64C-8BC6-6A74C5D186E9}"/>
                </a:ext>
              </a:extLst>
            </p:cNvPr>
            <p:cNvSpPr>
              <a:spLocks/>
            </p:cNvSpPr>
            <p:nvPr/>
          </p:nvSpPr>
          <p:spPr bwMode="auto">
            <a:xfrm>
              <a:off x="12247966" y="9839014"/>
              <a:ext cx="595542" cy="589329"/>
            </a:xfrm>
            <a:custGeom>
              <a:avLst/>
              <a:gdLst>
                <a:gd name="T0" fmla="*/ 33 w 64"/>
                <a:gd name="T1" fmla="*/ 5 h 63"/>
                <a:gd name="T2" fmla="*/ 31 w 64"/>
                <a:gd name="T3" fmla="*/ 2 h 63"/>
                <a:gd name="T4" fmla="*/ 28 w 64"/>
                <a:gd name="T5" fmla="*/ 2 h 63"/>
                <a:gd name="T6" fmla="*/ 18 w 64"/>
                <a:gd name="T7" fmla="*/ 2 h 63"/>
                <a:gd name="T8" fmla="*/ 10 w 64"/>
                <a:gd name="T9" fmla="*/ 2 h 63"/>
                <a:gd name="T10" fmla="*/ 7 w 64"/>
                <a:gd name="T11" fmla="*/ 0 h 63"/>
                <a:gd name="T12" fmla="*/ 4 w 64"/>
                <a:gd name="T13" fmla="*/ 2 h 63"/>
                <a:gd name="T14" fmla="*/ 1 w 64"/>
                <a:gd name="T15" fmla="*/ 2 h 63"/>
                <a:gd name="T16" fmla="*/ 6 w 64"/>
                <a:gd name="T17" fmla="*/ 14 h 63"/>
                <a:gd name="T18" fmla="*/ 9 w 64"/>
                <a:gd name="T19" fmla="*/ 21 h 63"/>
                <a:gd name="T20" fmla="*/ 13 w 64"/>
                <a:gd name="T21" fmla="*/ 29 h 63"/>
                <a:gd name="T22" fmla="*/ 13 w 64"/>
                <a:gd name="T23" fmla="*/ 34 h 63"/>
                <a:gd name="T24" fmla="*/ 14 w 64"/>
                <a:gd name="T25" fmla="*/ 42 h 63"/>
                <a:gd name="T26" fmla="*/ 16 w 64"/>
                <a:gd name="T27" fmla="*/ 51 h 63"/>
                <a:gd name="T28" fmla="*/ 22 w 64"/>
                <a:gd name="T29" fmla="*/ 61 h 63"/>
                <a:gd name="T30" fmla="*/ 28 w 64"/>
                <a:gd name="T31" fmla="*/ 62 h 63"/>
                <a:gd name="T32" fmla="*/ 33 w 64"/>
                <a:gd name="T33" fmla="*/ 62 h 63"/>
                <a:gd name="T34" fmla="*/ 38 w 64"/>
                <a:gd name="T35" fmla="*/ 58 h 63"/>
                <a:gd name="T36" fmla="*/ 38 w 64"/>
                <a:gd name="T37" fmla="*/ 40 h 63"/>
                <a:gd name="T38" fmla="*/ 38 w 64"/>
                <a:gd name="T39" fmla="*/ 28 h 63"/>
                <a:gd name="T40" fmla="*/ 39 w 64"/>
                <a:gd name="T41" fmla="*/ 26 h 63"/>
                <a:gd name="T42" fmla="*/ 43 w 64"/>
                <a:gd name="T43" fmla="*/ 26 h 63"/>
                <a:gd name="T44" fmla="*/ 43 w 64"/>
                <a:gd name="T45" fmla="*/ 7 h 63"/>
                <a:gd name="T46" fmla="*/ 51 w 64"/>
                <a:gd name="T47" fmla="*/ 6 h 63"/>
                <a:gd name="T48" fmla="*/ 53 w 64"/>
                <a:gd name="T49" fmla="*/ 5 h 63"/>
                <a:gd name="T50" fmla="*/ 56 w 64"/>
                <a:gd name="T51" fmla="*/ 8 h 63"/>
                <a:gd name="T52" fmla="*/ 58 w 64"/>
                <a:gd name="T53" fmla="*/ 6 h 63"/>
                <a:gd name="T54" fmla="*/ 62 w 64"/>
                <a:gd name="T55" fmla="*/ 5 h 63"/>
                <a:gd name="T56" fmla="*/ 59 w 64"/>
                <a:gd name="T57" fmla="*/ 2 h 63"/>
                <a:gd name="T58" fmla="*/ 45 w 64"/>
                <a:gd name="T59" fmla="*/ 5 h 63"/>
                <a:gd name="T60" fmla="*/ 33 w 64"/>
                <a:gd name="T61" fmla="*/ 5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4" h="63">
                  <a:moveTo>
                    <a:pt x="33" y="5"/>
                  </a:moveTo>
                  <a:cubicBezTo>
                    <a:pt x="32" y="5"/>
                    <a:pt x="31" y="2"/>
                    <a:pt x="31" y="2"/>
                  </a:cubicBezTo>
                  <a:cubicBezTo>
                    <a:pt x="30" y="2"/>
                    <a:pt x="29" y="2"/>
                    <a:pt x="28" y="2"/>
                  </a:cubicBezTo>
                  <a:cubicBezTo>
                    <a:pt x="25" y="2"/>
                    <a:pt x="21" y="2"/>
                    <a:pt x="18" y="2"/>
                  </a:cubicBezTo>
                  <a:cubicBezTo>
                    <a:pt x="15" y="2"/>
                    <a:pt x="13" y="2"/>
                    <a:pt x="10" y="2"/>
                  </a:cubicBezTo>
                  <a:cubicBezTo>
                    <a:pt x="9" y="2"/>
                    <a:pt x="9" y="0"/>
                    <a:pt x="7" y="0"/>
                  </a:cubicBezTo>
                  <a:cubicBezTo>
                    <a:pt x="6" y="0"/>
                    <a:pt x="5" y="2"/>
                    <a:pt x="4" y="2"/>
                  </a:cubicBezTo>
                  <a:cubicBezTo>
                    <a:pt x="3" y="2"/>
                    <a:pt x="2" y="2"/>
                    <a:pt x="1" y="2"/>
                  </a:cubicBezTo>
                  <a:cubicBezTo>
                    <a:pt x="0" y="7"/>
                    <a:pt x="4" y="9"/>
                    <a:pt x="6" y="14"/>
                  </a:cubicBezTo>
                  <a:cubicBezTo>
                    <a:pt x="7" y="16"/>
                    <a:pt x="8" y="19"/>
                    <a:pt x="9" y="21"/>
                  </a:cubicBezTo>
                  <a:cubicBezTo>
                    <a:pt x="10" y="24"/>
                    <a:pt x="12" y="26"/>
                    <a:pt x="13" y="29"/>
                  </a:cubicBezTo>
                  <a:cubicBezTo>
                    <a:pt x="13" y="30"/>
                    <a:pt x="13" y="33"/>
                    <a:pt x="13" y="34"/>
                  </a:cubicBezTo>
                  <a:cubicBezTo>
                    <a:pt x="13" y="37"/>
                    <a:pt x="14" y="39"/>
                    <a:pt x="14" y="42"/>
                  </a:cubicBezTo>
                  <a:cubicBezTo>
                    <a:pt x="15" y="45"/>
                    <a:pt x="15" y="48"/>
                    <a:pt x="16" y="51"/>
                  </a:cubicBezTo>
                  <a:cubicBezTo>
                    <a:pt x="17" y="55"/>
                    <a:pt x="20" y="58"/>
                    <a:pt x="22" y="61"/>
                  </a:cubicBezTo>
                  <a:cubicBezTo>
                    <a:pt x="25" y="58"/>
                    <a:pt x="25" y="60"/>
                    <a:pt x="28" y="62"/>
                  </a:cubicBezTo>
                  <a:cubicBezTo>
                    <a:pt x="29" y="63"/>
                    <a:pt x="32" y="63"/>
                    <a:pt x="33" y="62"/>
                  </a:cubicBezTo>
                  <a:cubicBezTo>
                    <a:pt x="36" y="62"/>
                    <a:pt x="38" y="61"/>
                    <a:pt x="38" y="58"/>
                  </a:cubicBezTo>
                  <a:cubicBezTo>
                    <a:pt x="38" y="52"/>
                    <a:pt x="38" y="46"/>
                    <a:pt x="38" y="40"/>
                  </a:cubicBezTo>
                  <a:cubicBezTo>
                    <a:pt x="38" y="36"/>
                    <a:pt x="38" y="32"/>
                    <a:pt x="38" y="28"/>
                  </a:cubicBezTo>
                  <a:cubicBezTo>
                    <a:pt x="38" y="27"/>
                    <a:pt x="38" y="26"/>
                    <a:pt x="39" y="26"/>
                  </a:cubicBezTo>
                  <a:cubicBezTo>
                    <a:pt x="39" y="26"/>
                    <a:pt x="43" y="26"/>
                    <a:pt x="43" y="26"/>
                  </a:cubicBezTo>
                  <a:cubicBezTo>
                    <a:pt x="43" y="20"/>
                    <a:pt x="43" y="13"/>
                    <a:pt x="43" y="7"/>
                  </a:cubicBezTo>
                  <a:cubicBezTo>
                    <a:pt x="46" y="8"/>
                    <a:pt x="48" y="6"/>
                    <a:pt x="51" y="6"/>
                  </a:cubicBezTo>
                  <a:cubicBezTo>
                    <a:pt x="51" y="5"/>
                    <a:pt x="52" y="5"/>
                    <a:pt x="53" y="5"/>
                  </a:cubicBezTo>
                  <a:cubicBezTo>
                    <a:pt x="53" y="5"/>
                    <a:pt x="55" y="8"/>
                    <a:pt x="56" y="8"/>
                  </a:cubicBezTo>
                  <a:cubicBezTo>
                    <a:pt x="57" y="7"/>
                    <a:pt x="56" y="6"/>
                    <a:pt x="58" y="6"/>
                  </a:cubicBezTo>
                  <a:cubicBezTo>
                    <a:pt x="59" y="6"/>
                    <a:pt x="60" y="5"/>
                    <a:pt x="62" y="5"/>
                  </a:cubicBezTo>
                  <a:cubicBezTo>
                    <a:pt x="64" y="4"/>
                    <a:pt x="60" y="2"/>
                    <a:pt x="59" y="2"/>
                  </a:cubicBezTo>
                  <a:cubicBezTo>
                    <a:pt x="54" y="2"/>
                    <a:pt x="50" y="5"/>
                    <a:pt x="45" y="5"/>
                  </a:cubicBezTo>
                  <a:cubicBezTo>
                    <a:pt x="41" y="5"/>
                    <a:pt x="37" y="5"/>
                    <a:pt x="33"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59" name="Freeform 733">
              <a:extLst>
                <a:ext uri="{FF2B5EF4-FFF2-40B4-BE49-F238E27FC236}">
                  <a16:creationId xmlns:a16="http://schemas.microsoft.com/office/drawing/2014/main" id="{B7F9F9FF-128F-494E-91B6-1C1E15113D52}"/>
                </a:ext>
              </a:extLst>
            </p:cNvPr>
            <p:cNvSpPr>
              <a:spLocks/>
            </p:cNvSpPr>
            <p:nvPr/>
          </p:nvSpPr>
          <p:spPr bwMode="auto">
            <a:xfrm>
              <a:off x="12263888" y="8781415"/>
              <a:ext cx="850321" cy="888769"/>
            </a:xfrm>
            <a:custGeom>
              <a:avLst/>
              <a:gdLst>
                <a:gd name="T0" fmla="*/ 89 w 91"/>
                <a:gd name="T1" fmla="*/ 10 h 95"/>
                <a:gd name="T2" fmla="*/ 83 w 91"/>
                <a:gd name="T3" fmla="*/ 4 h 95"/>
                <a:gd name="T4" fmla="*/ 77 w 91"/>
                <a:gd name="T5" fmla="*/ 6 h 95"/>
                <a:gd name="T6" fmla="*/ 72 w 91"/>
                <a:gd name="T7" fmla="*/ 1 h 95"/>
                <a:gd name="T8" fmla="*/ 65 w 91"/>
                <a:gd name="T9" fmla="*/ 1 h 95"/>
                <a:gd name="T10" fmla="*/ 57 w 91"/>
                <a:gd name="T11" fmla="*/ 2 h 95"/>
                <a:gd name="T12" fmla="*/ 48 w 91"/>
                <a:gd name="T13" fmla="*/ 6 h 95"/>
                <a:gd name="T14" fmla="*/ 35 w 91"/>
                <a:gd name="T15" fmla="*/ 2 h 95"/>
                <a:gd name="T16" fmla="*/ 30 w 91"/>
                <a:gd name="T17" fmla="*/ 12 h 95"/>
                <a:gd name="T18" fmla="*/ 19 w 91"/>
                <a:gd name="T19" fmla="*/ 35 h 95"/>
                <a:gd name="T20" fmla="*/ 17 w 91"/>
                <a:gd name="T21" fmla="*/ 48 h 95"/>
                <a:gd name="T22" fmla="*/ 10 w 91"/>
                <a:gd name="T23" fmla="*/ 49 h 95"/>
                <a:gd name="T24" fmla="*/ 2 w 91"/>
                <a:gd name="T25" fmla="*/ 55 h 95"/>
                <a:gd name="T26" fmla="*/ 1 w 91"/>
                <a:gd name="T27" fmla="*/ 59 h 95"/>
                <a:gd name="T28" fmla="*/ 18 w 91"/>
                <a:gd name="T29" fmla="*/ 57 h 95"/>
                <a:gd name="T30" fmla="*/ 26 w 91"/>
                <a:gd name="T31" fmla="*/ 68 h 95"/>
                <a:gd name="T32" fmla="*/ 35 w 91"/>
                <a:gd name="T33" fmla="*/ 63 h 95"/>
                <a:gd name="T34" fmla="*/ 41 w 91"/>
                <a:gd name="T35" fmla="*/ 64 h 95"/>
                <a:gd name="T36" fmla="*/ 46 w 91"/>
                <a:gd name="T37" fmla="*/ 70 h 95"/>
                <a:gd name="T38" fmla="*/ 47 w 91"/>
                <a:gd name="T39" fmla="*/ 78 h 95"/>
                <a:gd name="T40" fmla="*/ 53 w 91"/>
                <a:gd name="T41" fmla="*/ 82 h 95"/>
                <a:gd name="T42" fmla="*/ 60 w 91"/>
                <a:gd name="T43" fmla="*/ 84 h 95"/>
                <a:gd name="T44" fmla="*/ 66 w 91"/>
                <a:gd name="T45" fmla="*/ 87 h 95"/>
                <a:gd name="T46" fmla="*/ 76 w 91"/>
                <a:gd name="T47" fmla="*/ 90 h 95"/>
                <a:gd name="T48" fmla="*/ 84 w 91"/>
                <a:gd name="T49" fmla="*/ 94 h 95"/>
                <a:gd name="T50" fmla="*/ 77 w 91"/>
                <a:gd name="T51" fmla="*/ 85 h 95"/>
                <a:gd name="T52" fmla="*/ 78 w 91"/>
                <a:gd name="T53" fmla="*/ 73 h 95"/>
                <a:gd name="T54" fmla="*/ 80 w 91"/>
                <a:gd name="T55" fmla="*/ 70 h 95"/>
                <a:gd name="T56" fmla="*/ 84 w 91"/>
                <a:gd name="T57" fmla="*/ 63 h 95"/>
                <a:gd name="T58" fmla="*/ 81 w 91"/>
                <a:gd name="T59" fmla="*/ 55 h 95"/>
                <a:gd name="T60" fmla="*/ 81 w 91"/>
                <a:gd name="T61" fmla="*/ 45 h 95"/>
                <a:gd name="T62" fmla="*/ 83 w 91"/>
                <a:gd name="T63" fmla="*/ 28 h 95"/>
                <a:gd name="T64" fmla="*/ 90 w 91"/>
                <a:gd name="T65" fmla="*/ 18 h 95"/>
                <a:gd name="T66" fmla="*/ 90 w 91"/>
                <a:gd name="T67" fmla="*/ 1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1" h="95">
                  <a:moveTo>
                    <a:pt x="90" y="15"/>
                  </a:moveTo>
                  <a:cubicBezTo>
                    <a:pt x="89" y="14"/>
                    <a:pt x="89" y="12"/>
                    <a:pt x="89" y="10"/>
                  </a:cubicBezTo>
                  <a:cubicBezTo>
                    <a:pt x="89" y="9"/>
                    <a:pt x="87" y="8"/>
                    <a:pt x="86" y="7"/>
                  </a:cubicBezTo>
                  <a:cubicBezTo>
                    <a:pt x="86" y="6"/>
                    <a:pt x="84" y="4"/>
                    <a:pt x="83" y="4"/>
                  </a:cubicBezTo>
                  <a:cubicBezTo>
                    <a:pt x="82" y="4"/>
                    <a:pt x="82" y="6"/>
                    <a:pt x="80" y="5"/>
                  </a:cubicBezTo>
                  <a:cubicBezTo>
                    <a:pt x="78" y="4"/>
                    <a:pt x="79" y="5"/>
                    <a:pt x="77" y="6"/>
                  </a:cubicBezTo>
                  <a:cubicBezTo>
                    <a:pt x="77" y="6"/>
                    <a:pt x="75" y="5"/>
                    <a:pt x="75" y="4"/>
                  </a:cubicBezTo>
                  <a:cubicBezTo>
                    <a:pt x="74" y="3"/>
                    <a:pt x="73" y="2"/>
                    <a:pt x="72" y="1"/>
                  </a:cubicBezTo>
                  <a:cubicBezTo>
                    <a:pt x="71" y="0"/>
                    <a:pt x="70" y="2"/>
                    <a:pt x="69" y="2"/>
                  </a:cubicBezTo>
                  <a:cubicBezTo>
                    <a:pt x="68" y="3"/>
                    <a:pt x="66" y="2"/>
                    <a:pt x="65" y="1"/>
                  </a:cubicBezTo>
                  <a:cubicBezTo>
                    <a:pt x="63" y="0"/>
                    <a:pt x="63" y="1"/>
                    <a:pt x="61" y="2"/>
                  </a:cubicBezTo>
                  <a:cubicBezTo>
                    <a:pt x="60" y="3"/>
                    <a:pt x="58" y="2"/>
                    <a:pt x="57" y="2"/>
                  </a:cubicBezTo>
                  <a:cubicBezTo>
                    <a:pt x="56" y="3"/>
                    <a:pt x="53" y="3"/>
                    <a:pt x="52" y="3"/>
                  </a:cubicBezTo>
                  <a:cubicBezTo>
                    <a:pt x="49" y="1"/>
                    <a:pt x="51" y="6"/>
                    <a:pt x="48" y="6"/>
                  </a:cubicBezTo>
                  <a:cubicBezTo>
                    <a:pt x="46" y="7"/>
                    <a:pt x="42" y="6"/>
                    <a:pt x="40" y="5"/>
                  </a:cubicBezTo>
                  <a:cubicBezTo>
                    <a:pt x="38" y="4"/>
                    <a:pt x="37" y="2"/>
                    <a:pt x="35" y="2"/>
                  </a:cubicBezTo>
                  <a:cubicBezTo>
                    <a:pt x="34" y="1"/>
                    <a:pt x="32" y="3"/>
                    <a:pt x="31" y="4"/>
                  </a:cubicBezTo>
                  <a:cubicBezTo>
                    <a:pt x="29" y="6"/>
                    <a:pt x="31" y="9"/>
                    <a:pt x="30" y="12"/>
                  </a:cubicBezTo>
                  <a:cubicBezTo>
                    <a:pt x="27" y="17"/>
                    <a:pt x="27" y="23"/>
                    <a:pt x="24" y="27"/>
                  </a:cubicBezTo>
                  <a:cubicBezTo>
                    <a:pt x="22" y="30"/>
                    <a:pt x="21" y="32"/>
                    <a:pt x="19" y="35"/>
                  </a:cubicBezTo>
                  <a:cubicBezTo>
                    <a:pt x="18" y="37"/>
                    <a:pt x="18" y="39"/>
                    <a:pt x="18" y="41"/>
                  </a:cubicBezTo>
                  <a:cubicBezTo>
                    <a:pt x="18" y="44"/>
                    <a:pt x="19" y="46"/>
                    <a:pt x="17" y="48"/>
                  </a:cubicBezTo>
                  <a:cubicBezTo>
                    <a:pt x="16" y="48"/>
                    <a:pt x="11" y="51"/>
                    <a:pt x="11" y="51"/>
                  </a:cubicBezTo>
                  <a:cubicBezTo>
                    <a:pt x="10" y="51"/>
                    <a:pt x="12" y="48"/>
                    <a:pt x="10" y="49"/>
                  </a:cubicBezTo>
                  <a:cubicBezTo>
                    <a:pt x="7" y="51"/>
                    <a:pt x="7" y="53"/>
                    <a:pt x="5" y="50"/>
                  </a:cubicBezTo>
                  <a:cubicBezTo>
                    <a:pt x="4" y="51"/>
                    <a:pt x="2" y="53"/>
                    <a:pt x="2" y="55"/>
                  </a:cubicBezTo>
                  <a:cubicBezTo>
                    <a:pt x="2" y="55"/>
                    <a:pt x="2" y="56"/>
                    <a:pt x="1" y="56"/>
                  </a:cubicBezTo>
                  <a:cubicBezTo>
                    <a:pt x="0" y="57"/>
                    <a:pt x="1" y="58"/>
                    <a:pt x="1" y="59"/>
                  </a:cubicBezTo>
                  <a:cubicBezTo>
                    <a:pt x="5" y="56"/>
                    <a:pt x="8" y="57"/>
                    <a:pt x="13" y="57"/>
                  </a:cubicBezTo>
                  <a:cubicBezTo>
                    <a:pt x="15" y="57"/>
                    <a:pt x="16" y="57"/>
                    <a:pt x="18" y="57"/>
                  </a:cubicBezTo>
                  <a:cubicBezTo>
                    <a:pt x="20" y="57"/>
                    <a:pt x="21" y="60"/>
                    <a:pt x="22" y="62"/>
                  </a:cubicBezTo>
                  <a:cubicBezTo>
                    <a:pt x="23" y="64"/>
                    <a:pt x="24" y="67"/>
                    <a:pt x="26" y="68"/>
                  </a:cubicBezTo>
                  <a:cubicBezTo>
                    <a:pt x="27" y="69"/>
                    <a:pt x="31" y="68"/>
                    <a:pt x="33" y="67"/>
                  </a:cubicBezTo>
                  <a:cubicBezTo>
                    <a:pt x="34" y="67"/>
                    <a:pt x="34" y="64"/>
                    <a:pt x="35" y="63"/>
                  </a:cubicBezTo>
                  <a:cubicBezTo>
                    <a:pt x="35" y="61"/>
                    <a:pt x="38" y="62"/>
                    <a:pt x="39" y="62"/>
                  </a:cubicBezTo>
                  <a:cubicBezTo>
                    <a:pt x="39" y="64"/>
                    <a:pt x="39" y="64"/>
                    <a:pt x="41" y="64"/>
                  </a:cubicBezTo>
                  <a:cubicBezTo>
                    <a:pt x="42" y="64"/>
                    <a:pt x="45" y="63"/>
                    <a:pt x="45" y="65"/>
                  </a:cubicBezTo>
                  <a:cubicBezTo>
                    <a:pt x="45" y="67"/>
                    <a:pt x="46" y="68"/>
                    <a:pt x="46" y="70"/>
                  </a:cubicBezTo>
                  <a:cubicBezTo>
                    <a:pt x="46" y="71"/>
                    <a:pt x="46" y="72"/>
                    <a:pt x="45" y="74"/>
                  </a:cubicBezTo>
                  <a:cubicBezTo>
                    <a:pt x="45" y="75"/>
                    <a:pt x="46" y="77"/>
                    <a:pt x="47" y="78"/>
                  </a:cubicBezTo>
                  <a:cubicBezTo>
                    <a:pt x="48" y="79"/>
                    <a:pt x="47" y="81"/>
                    <a:pt x="47" y="82"/>
                  </a:cubicBezTo>
                  <a:cubicBezTo>
                    <a:pt x="47" y="85"/>
                    <a:pt x="52" y="82"/>
                    <a:pt x="53" y="82"/>
                  </a:cubicBezTo>
                  <a:cubicBezTo>
                    <a:pt x="55" y="82"/>
                    <a:pt x="56" y="82"/>
                    <a:pt x="57" y="83"/>
                  </a:cubicBezTo>
                  <a:cubicBezTo>
                    <a:pt x="59" y="85"/>
                    <a:pt x="58" y="84"/>
                    <a:pt x="60" y="84"/>
                  </a:cubicBezTo>
                  <a:cubicBezTo>
                    <a:pt x="62" y="84"/>
                    <a:pt x="62" y="85"/>
                    <a:pt x="63" y="86"/>
                  </a:cubicBezTo>
                  <a:cubicBezTo>
                    <a:pt x="64" y="86"/>
                    <a:pt x="65" y="87"/>
                    <a:pt x="66" y="87"/>
                  </a:cubicBezTo>
                  <a:cubicBezTo>
                    <a:pt x="69" y="88"/>
                    <a:pt x="70" y="88"/>
                    <a:pt x="71" y="85"/>
                  </a:cubicBezTo>
                  <a:cubicBezTo>
                    <a:pt x="72" y="88"/>
                    <a:pt x="73" y="89"/>
                    <a:pt x="76" y="90"/>
                  </a:cubicBezTo>
                  <a:cubicBezTo>
                    <a:pt x="78" y="91"/>
                    <a:pt x="78" y="94"/>
                    <a:pt x="80" y="95"/>
                  </a:cubicBezTo>
                  <a:cubicBezTo>
                    <a:pt x="80" y="95"/>
                    <a:pt x="84" y="94"/>
                    <a:pt x="84" y="94"/>
                  </a:cubicBezTo>
                  <a:cubicBezTo>
                    <a:pt x="84" y="92"/>
                    <a:pt x="85" y="88"/>
                    <a:pt x="83" y="89"/>
                  </a:cubicBezTo>
                  <a:cubicBezTo>
                    <a:pt x="80" y="90"/>
                    <a:pt x="78" y="88"/>
                    <a:pt x="77" y="85"/>
                  </a:cubicBezTo>
                  <a:cubicBezTo>
                    <a:pt x="77" y="83"/>
                    <a:pt x="79" y="80"/>
                    <a:pt x="78" y="77"/>
                  </a:cubicBezTo>
                  <a:cubicBezTo>
                    <a:pt x="78" y="76"/>
                    <a:pt x="77" y="74"/>
                    <a:pt x="78" y="73"/>
                  </a:cubicBezTo>
                  <a:cubicBezTo>
                    <a:pt x="78" y="73"/>
                    <a:pt x="78" y="72"/>
                    <a:pt x="79" y="72"/>
                  </a:cubicBezTo>
                  <a:cubicBezTo>
                    <a:pt x="80" y="72"/>
                    <a:pt x="79" y="70"/>
                    <a:pt x="80" y="70"/>
                  </a:cubicBezTo>
                  <a:cubicBezTo>
                    <a:pt x="81" y="68"/>
                    <a:pt x="86" y="68"/>
                    <a:pt x="87" y="68"/>
                  </a:cubicBezTo>
                  <a:cubicBezTo>
                    <a:pt x="85" y="67"/>
                    <a:pt x="86" y="64"/>
                    <a:pt x="84" y="63"/>
                  </a:cubicBezTo>
                  <a:cubicBezTo>
                    <a:pt x="83" y="62"/>
                    <a:pt x="82" y="61"/>
                    <a:pt x="82" y="60"/>
                  </a:cubicBezTo>
                  <a:cubicBezTo>
                    <a:pt x="82" y="58"/>
                    <a:pt x="82" y="56"/>
                    <a:pt x="81" y="55"/>
                  </a:cubicBezTo>
                  <a:cubicBezTo>
                    <a:pt x="81" y="53"/>
                    <a:pt x="80" y="52"/>
                    <a:pt x="80" y="50"/>
                  </a:cubicBezTo>
                  <a:cubicBezTo>
                    <a:pt x="80" y="49"/>
                    <a:pt x="80" y="44"/>
                    <a:pt x="81" y="45"/>
                  </a:cubicBezTo>
                  <a:cubicBezTo>
                    <a:pt x="80" y="41"/>
                    <a:pt x="80" y="39"/>
                    <a:pt x="82" y="35"/>
                  </a:cubicBezTo>
                  <a:cubicBezTo>
                    <a:pt x="83" y="32"/>
                    <a:pt x="83" y="31"/>
                    <a:pt x="83" y="28"/>
                  </a:cubicBezTo>
                  <a:cubicBezTo>
                    <a:pt x="83" y="25"/>
                    <a:pt x="85" y="23"/>
                    <a:pt x="87" y="21"/>
                  </a:cubicBezTo>
                  <a:cubicBezTo>
                    <a:pt x="88" y="20"/>
                    <a:pt x="89" y="19"/>
                    <a:pt x="90" y="18"/>
                  </a:cubicBezTo>
                  <a:cubicBezTo>
                    <a:pt x="91" y="17"/>
                    <a:pt x="91" y="17"/>
                    <a:pt x="90" y="15"/>
                  </a:cubicBezTo>
                  <a:cubicBezTo>
                    <a:pt x="89" y="15"/>
                    <a:pt x="91" y="16"/>
                    <a:pt x="90" y="1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60" name="Freeform 734">
              <a:extLst>
                <a:ext uri="{FF2B5EF4-FFF2-40B4-BE49-F238E27FC236}">
                  <a16:creationId xmlns:a16="http://schemas.microsoft.com/office/drawing/2014/main" id="{86BD9F00-ACAC-0B44-B47E-BED7DCC4CC62}"/>
                </a:ext>
              </a:extLst>
            </p:cNvPr>
            <p:cNvSpPr>
              <a:spLocks/>
            </p:cNvSpPr>
            <p:nvPr/>
          </p:nvSpPr>
          <p:spPr bwMode="auto">
            <a:xfrm>
              <a:off x="12254333" y="9307030"/>
              <a:ext cx="525479" cy="589329"/>
            </a:xfrm>
            <a:custGeom>
              <a:avLst/>
              <a:gdLst>
                <a:gd name="T0" fmla="*/ 51 w 56"/>
                <a:gd name="T1" fmla="*/ 27 h 63"/>
                <a:gd name="T2" fmla="*/ 48 w 56"/>
                <a:gd name="T3" fmla="*/ 26 h 63"/>
                <a:gd name="T4" fmla="*/ 47 w 56"/>
                <a:gd name="T5" fmla="*/ 21 h 63"/>
                <a:gd name="T6" fmla="*/ 46 w 56"/>
                <a:gd name="T7" fmla="*/ 12 h 63"/>
                <a:gd name="T8" fmla="*/ 46 w 56"/>
                <a:gd name="T9" fmla="*/ 8 h 63"/>
                <a:gd name="T10" fmla="*/ 43 w 56"/>
                <a:gd name="T11" fmla="*/ 8 h 63"/>
                <a:gd name="T12" fmla="*/ 40 w 56"/>
                <a:gd name="T13" fmla="*/ 6 h 63"/>
                <a:gd name="T14" fmla="*/ 35 w 56"/>
                <a:gd name="T15" fmla="*/ 8 h 63"/>
                <a:gd name="T16" fmla="*/ 34 w 56"/>
                <a:gd name="T17" fmla="*/ 11 h 63"/>
                <a:gd name="T18" fmla="*/ 29 w 56"/>
                <a:gd name="T19" fmla="*/ 12 h 63"/>
                <a:gd name="T20" fmla="*/ 18 w 56"/>
                <a:gd name="T21" fmla="*/ 1 h 63"/>
                <a:gd name="T22" fmla="*/ 3 w 56"/>
                <a:gd name="T23" fmla="*/ 2 h 63"/>
                <a:gd name="T24" fmla="*/ 6 w 56"/>
                <a:gd name="T25" fmla="*/ 12 h 63"/>
                <a:gd name="T26" fmla="*/ 6 w 56"/>
                <a:gd name="T27" fmla="*/ 16 h 63"/>
                <a:gd name="T28" fmla="*/ 6 w 56"/>
                <a:gd name="T29" fmla="*/ 20 h 63"/>
                <a:gd name="T30" fmla="*/ 8 w 56"/>
                <a:gd name="T31" fmla="*/ 33 h 63"/>
                <a:gd name="T32" fmla="*/ 3 w 56"/>
                <a:gd name="T33" fmla="*/ 41 h 63"/>
                <a:gd name="T34" fmla="*/ 0 w 56"/>
                <a:gd name="T35" fmla="*/ 50 h 63"/>
                <a:gd name="T36" fmla="*/ 0 w 56"/>
                <a:gd name="T37" fmla="*/ 55 h 63"/>
                <a:gd name="T38" fmla="*/ 0 w 56"/>
                <a:gd name="T39" fmla="*/ 59 h 63"/>
                <a:gd name="T40" fmla="*/ 3 w 56"/>
                <a:gd name="T41" fmla="*/ 59 h 63"/>
                <a:gd name="T42" fmla="*/ 8 w 56"/>
                <a:gd name="T43" fmla="*/ 58 h 63"/>
                <a:gd name="T44" fmla="*/ 9 w 56"/>
                <a:gd name="T45" fmla="*/ 59 h 63"/>
                <a:gd name="T46" fmla="*/ 16 w 56"/>
                <a:gd name="T47" fmla="*/ 59 h 63"/>
                <a:gd name="T48" fmla="*/ 25 w 56"/>
                <a:gd name="T49" fmla="*/ 59 h 63"/>
                <a:gd name="T50" fmla="*/ 30 w 56"/>
                <a:gd name="T51" fmla="*/ 59 h 63"/>
                <a:gd name="T52" fmla="*/ 39 w 56"/>
                <a:gd name="T53" fmla="*/ 62 h 63"/>
                <a:gd name="T54" fmla="*/ 53 w 56"/>
                <a:gd name="T55" fmla="*/ 60 h 63"/>
                <a:gd name="T56" fmla="*/ 46 w 56"/>
                <a:gd name="T57" fmla="*/ 51 h 63"/>
                <a:gd name="T58" fmla="*/ 46 w 56"/>
                <a:gd name="T59" fmla="*/ 37 h 63"/>
                <a:gd name="T60" fmla="*/ 56 w 56"/>
                <a:gd name="T61" fmla="*/ 35 h 63"/>
                <a:gd name="T62" fmla="*/ 56 w 56"/>
                <a:gd name="T63" fmla="*/ 27 h 63"/>
                <a:gd name="T64" fmla="*/ 51 w 56"/>
                <a:gd name="T65" fmla="*/ 27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63">
                  <a:moveTo>
                    <a:pt x="51" y="27"/>
                  </a:moveTo>
                  <a:cubicBezTo>
                    <a:pt x="49" y="27"/>
                    <a:pt x="48" y="28"/>
                    <a:pt x="48" y="26"/>
                  </a:cubicBezTo>
                  <a:cubicBezTo>
                    <a:pt x="48" y="24"/>
                    <a:pt x="48" y="23"/>
                    <a:pt x="47" y="21"/>
                  </a:cubicBezTo>
                  <a:cubicBezTo>
                    <a:pt x="45" y="18"/>
                    <a:pt x="48" y="15"/>
                    <a:pt x="46" y="12"/>
                  </a:cubicBezTo>
                  <a:cubicBezTo>
                    <a:pt x="46" y="11"/>
                    <a:pt x="46" y="8"/>
                    <a:pt x="46" y="8"/>
                  </a:cubicBezTo>
                  <a:cubicBezTo>
                    <a:pt x="46" y="8"/>
                    <a:pt x="43" y="8"/>
                    <a:pt x="43" y="8"/>
                  </a:cubicBezTo>
                  <a:cubicBezTo>
                    <a:pt x="40" y="8"/>
                    <a:pt x="40" y="9"/>
                    <a:pt x="40" y="6"/>
                  </a:cubicBezTo>
                  <a:cubicBezTo>
                    <a:pt x="37" y="6"/>
                    <a:pt x="36" y="5"/>
                    <a:pt x="35" y="8"/>
                  </a:cubicBezTo>
                  <a:cubicBezTo>
                    <a:pt x="35" y="8"/>
                    <a:pt x="35" y="11"/>
                    <a:pt x="34" y="11"/>
                  </a:cubicBezTo>
                  <a:cubicBezTo>
                    <a:pt x="33" y="12"/>
                    <a:pt x="31" y="12"/>
                    <a:pt x="29" y="12"/>
                  </a:cubicBezTo>
                  <a:cubicBezTo>
                    <a:pt x="22" y="13"/>
                    <a:pt x="24" y="1"/>
                    <a:pt x="18" y="1"/>
                  </a:cubicBezTo>
                  <a:cubicBezTo>
                    <a:pt x="13" y="1"/>
                    <a:pt x="7" y="0"/>
                    <a:pt x="3" y="2"/>
                  </a:cubicBezTo>
                  <a:cubicBezTo>
                    <a:pt x="1" y="4"/>
                    <a:pt x="6" y="10"/>
                    <a:pt x="6" y="12"/>
                  </a:cubicBezTo>
                  <a:cubicBezTo>
                    <a:pt x="7" y="13"/>
                    <a:pt x="7" y="15"/>
                    <a:pt x="6" y="16"/>
                  </a:cubicBezTo>
                  <a:cubicBezTo>
                    <a:pt x="4" y="17"/>
                    <a:pt x="6" y="19"/>
                    <a:pt x="6" y="20"/>
                  </a:cubicBezTo>
                  <a:cubicBezTo>
                    <a:pt x="9" y="24"/>
                    <a:pt x="11" y="29"/>
                    <a:pt x="8" y="33"/>
                  </a:cubicBezTo>
                  <a:cubicBezTo>
                    <a:pt x="6" y="36"/>
                    <a:pt x="4" y="38"/>
                    <a:pt x="3" y="41"/>
                  </a:cubicBezTo>
                  <a:cubicBezTo>
                    <a:pt x="2" y="44"/>
                    <a:pt x="1" y="47"/>
                    <a:pt x="0" y="50"/>
                  </a:cubicBezTo>
                  <a:cubicBezTo>
                    <a:pt x="0" y="52"/>
                    <a:pt x="0" y="54"/>
                    <a:pt x="0" y="55"/>
                  </a:cubicBezTo>
                  <a:cubicBezTo>
                    <a:pt x="0" y="56"/>
                    <a:pt x="0" y="58"/>
                    <a:pt x="0" y="59"/>
                  </a:cubicBezTo>
                  <a:cubicBezTo>
                    <a:pt x="1" y="59"/>
                    <a:pt x="2" y="59"/>
                    <a:pt x="3" y="59"/>
                  </a:cubicBezTo>
                  <a:cubicBezTo>
                    <a:pt x="5" y="59"/>
                    <a:pt x="5" y="56"/>
                    <a:pt x="8" y="58"/>
                  </a:cubicBezTo>
                  <a:cubicBezTo>
                    <a:pt x="8" y="58"/>
                    <a:pt x="9" y="59"/>
                    <a:pt x="9" y="59"/>
                  </a:cubicBezTo>
                  <a:cubicBezTo>
                    <a:pt x="12" y="59"/>
                    <a:pt x="14" y="59"/>
                    <a:pt x="16" y="59"/>
                  </a:cubicBezTo>
                  <a:cubicBezTo>
                    <a:pt x="19" y="59"/>
                    <a:pt x="22" y="59"/>
                    <a:pt x="25" y="59"/>
                  </a:cubicBezTo>
                  <a:cubicBezTo>
                    <a:pt x="26" y="59"/>
                    <a:pt x="29" y="59"/>
                    <a:pt x="30" y="59"/>
                  </a:cubicBezTo>
                  <a:cubicBezTo>
                    <a:pt x="32" y="63"/>
                    <a:pt x="36" y="62"/>
                    <a:pt x="39" y="62"/>
                  </a:cubicBezTo>
                  <a:cubicBezTo>
                    <a:pt x="44" y="62"/>
                    <a:pt x="48" y="61"/>
                    <a:pt x="53" y="60"/>
                  </a:cubicBezTo>
                  <a:cubicBezTo>
                    <a:pt x="50" y="57"/>
                    <a:pt x="46" y="55"/>
                    <a:pt x="46" y="51"/>
                  </a:cubicBezTo>
                  <a:cubicBezTo>
                    <a:pt x="46" y="46"/>
                    <a:pt x="46" y="41"/>
                    <a:pt x="46" y="37"/>
                  </a:cubicBezTo>
                  <a:cubicBezTo>
                    <a:pt x="46" y="36"/>
                    <a:pt x="56" y="38"/>
                    <a:pt x="56" y="35"/>
                  </a:cubicBezTo>
                  <a:cubicBezTo>
                    <a:pt x="56" y="33"/>
                    <a:pt x="56" y="30"/>
                    <a:pt x="56" y="27"/>
                  </a:cubicBezTo>
                  <a:cubicBezTo>
                    <a:pt x="56" y="24"/>
                    <a:pt x="53" y="27"/>
                    <a:pt x="51" y="2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61" name="Freeform 735">
              <a:extLst>
                <a:ext uri="{FF2B5EF4-FFF2-40B4-BE49-F238E27FC236}">
                  <a16:creationId xmlns:a16="http://schemas.microsoft.com/office/drawing/2014/main" id="{2DC37E5D-F24A-064C-B170-77BE0CD071F9}"/>
                </a:ext>
              </a:extLst>
            </p:cNvPr>
            <p:cNvSpPr>
              <a:spLocks/>
            </p:cNvSpPr>
            <p:nvPr/>
          </p:nvSpPr>
          <p:spPr bwMode="auto">
            <a:xfrm>
              <a:off x="12591915" y="9867685"/>
              <a:ext cx="429938" cy="449163"/>
            </a:xfrm>
            <a:custGeom>
              <a:avLst/>
              <a:gdLst>
                <a:gd name="T0" fmla="*/ 25 w 46"/>
                <a:gd name="T1" fmla="*/ 2 h 48"/>
                <a:gd name="T2" fmla="*/ 21 w 46"/>
                <a:gd name="T3" fmla="*/ 3 h 48"/>
                <a:gd name="T4" fmla="*/ 18 w 46"/>
                <a:gd name="T5" fmla="*/ 4 h 48"/>
                <a:gd name="T6" fmla="*/ 6 w 46"/>
                <a:gd name="T7" fmla="*/ 4 h 48"/>
                <a:gd name="T8" fmla="*/ 6 w 46"/>
                <a:gd name="T9" fmla="*/ 18 h 48"/>
                <a:gd name="T10" fmla="*/ 6 w 46"/>
                <a:gd name="T11" fmla="*/ 23 h 48"/>
                <a:gd name="T12" fmla="*/ 1 w 46"/>
                <a:gd name="T13" fmla="*/ 24 h 48"/>
                <a:gd name="T14" fmla="*/ 1 w 46"/>
                <a:gd name="T15" fmla="*/ 31 h 48"/>
                <a:gd name="T16" fmla="*/ 1 w 46"/>
                <a:gd name="T17" fmla="*/ 38 h 48"/>
                <a:gd name="T18" fmla="*/ 4 w 46"/>
                <a:gd name="T19" fmla="*/ 47 h 48"/>
                <a:gd name="T20" fmla="*/ 8 w 46"/>
                <a:gd name="T21" fmla="*/ 48 h 48"/>
                <a:gd name="T22" fmla="*/ 13 w 46"/>
                <a:gd name="T23" fmla="*/ 44 h 48"/>
                <a:gd name="T24" fmla="*/ 19 w 46"/>
                <a:gd name="T25" fmla="*/ 41 h 48"/>
                <a:gd name="T26" fmla="*/ 29 w 46"/>
                <a:gd name="T27" fmla="*/ 39 h 48"/>
                <a:gd name="T28" fmla="*/ 31 w 46"/>
                <a:gd name="T29" fmla="*/ 37 h 48"/>
                <a:gd name="T30" fmla="*/ 34 w 46"/>
                <a:gd name="T31" fmla="*/ 34 h 48"/>
                <a:gd name="T32" fmla="*/ 43 w 46"/>
                <a:gd name="T33" fmla="*/ 26 h 48"/>
                <a:gd name="T34" fmla="*/ 44 w 46"/>
                <a:gd name="T35" fmla="*/ 22 h 48"/>
                <a:gd name="T36" fmla="*/ 40 w 46"/>
                <a:gd name="T37" fmla="*/ 21 h 48"/>
                <a:gd name="T38" fmla="*/ 38 w 46"/>
                <a:gd name="T39" fmla="*/ 17 h 48"/>
                <a:gd name="T40" fmla="*/ 39 w 46"/>
                <a:gd name="T41" fmla="*/ 15 h 48"/>
                <a:gd name="T42" fmla="*/ 36 w 46"/>
                <a:gd name="T43" fmla="*/ 14 h 48"/>
                <a:gd name="T44" fmla="*/ 36 w 46"/>
                <a:gd name="T45" fmla="*/ 13 h 48"/>
                <a:gd name="T46" fmla="*/ 34 w 46"/>
                <a:gd name="T47" fmla="*/ 12 h 48"/>
                <a:gd name="T48" fmla="*/ 30 w 46"/>
                <a:gd name="T49" fmla="*/ 7 h 48"/>
                <a:gd name="T50" fmla="*/ 25 w 46"/>
                <a:gd name="T51" fmla="*/ 2 h 48"/>
                <a:gd name="T52" fmla="*/ 25 w 46"/>
                <a:gd name="T53" fmla="*/ 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6" h="48">
                  <a:moveTo>
                    <a:pt x="25" y="2"/>
                  </a:moveTo>
                  <a:cubicBezTo>
                    <a:pt x="24" y="3"/>
                    <a:pt x="22" y="3"/>
                    <a:pt x="21" y="3"/>
                  </a:cubicBezTo>
                  <a:cubicBezTo>
                    <a:pt x="19" y="3"/>
                    <a:pt x="20" y="6"/>
                    <a:pt x="18" y="4"/>
                  </a:cubicBezTo>
                  <a:cubicBezTo>
                    <a:pt x="15" y="0"/>
                    <a:pt x="10" y="5"/>
                    <a:pt x="6" y="4"/>
                  </a:cubicBezTo>
                  <a:cubicBezTo>
                    <a:pt x="6" y="9"/>
                    <a:pt x="6" y="14"/>
                    <a:pt x="6" y="18"/>
                  </a:cubicBezTo>
                  <a:cubicBezTo>
                    <a:pt x="6" y="19"/>
                    <a:pt x="7" y="23"/>
                    <a:pt x="6" y="23"/>
                  </a:cubicBezTo>
                  <a:cubicBezTo>
                    <a:pt x="5" y="24"/>
                    <a:pt x="1" y="22"/>
                    <a:pt x="1" y="24"/>
                  </a:cubicBezTo>
                  <a:cubicBezTo>
                    <a:pt x="1" y="26"/>
                    <a:pt x="1" y="29"/>
                    <a:pt x="1" y="31"/>
                  </a:cubicBezTo>
                  <a:cubicBezTo>
                    <a:pt x="1" y="33"/>
                    <a:pt x="0" y="36"/>
                    <a:pt x="1" y="38"/>
                  </a:cubicBezTo>
                  <a:cubicBezTo>
                    <a:pt x="5" y="39"/>
                    <a:pt x="6" y="44"/>
                    <a:pt x="4" y="47"/>
                  </a:cubicBezTo>
                  <a:cubicBezTo>
                    <a:pt x="4" y="48"/>
                    <a:pt x="8" y="48"/>
                    <a:pt x="8" y="48"/>
                  </a:cubicBezTo>
                  <a:cubicBezTo>
                    <a:pt x="10" y="48"/>
                    <a:pt x="11" y="46"/>
                    <a:pt x="13" y="44"/>
                  </a:cubicBezTo>
                  <a:cubicBezTo>
                    <a:pt x="15" y="42"/>
                    <a:pt x="15" y="39"/>
                    <a:pt x="19" y="41"/>
                  </a:cubicBezTo>
                  <a:cubicBezTo>
                    <a:pt x="23" y="43"/>
                    <a:pt x="27" y="44"/>
                    <a:pt x="29" y="39"/>
                  </a:cubicBezTo>
                  <a:cubicBezTo>
                    <a:pt x="29" y="38"/>
                    <a:pt x="29" y="37"/>
                    <a:pt x="31" y="37"/>
                  </a:cubicBezTo>
                  <a:cubicBezTo>
                    <a:pt x="33" y="37"/>
                    <a:pt x="34" y="35"/>
                    <a:pt x="34" y="34"/>
                  </a:cubicBezTo>
                  <a:cubicBezTo>
                    <a:pt x="36" y="31"/>
                    <a:pt x="40" y="28"/>
                    <a:pt x="43" y="26"/>
                  </a:cubicBezTo>
                  <a:cubicBezTo>
                    <a:pt x="45" y="25"/>
                    <a:pt x="46" y="24"/>
                    <a:pt x="44" y="22"/>
                  </a:cubicBezTo>
                  <a:cubicBezTo>
                    <a:pt x="43" y="21"/>
                    <a:pt x="40" y="22"/>
                    <a:pt x="40" y="21"/>
                  </a:cubicBezTo>
                  <a:cubicBezTo>
                    <a:pt x="39" y="20"/>
                    <a:pt x="38" y="19"/>
                    <a:pt x="38" y="17"/>
                  </a:cubicBezTo>
                  <a:cubicBezTo>
                    <a:pt x="38" y="17"/>
                    <a:pt x="39" y="16"/>
                    <a:pt x="39" y="15"/>
                  </a:cubicBezTo>
                  <a:cubicBezTo>
                    <a:pt x="38" y="15"/>
                    <a:pt x="37" y="15"/>
                    <a:pt x="36" y="14"/>
                  </a:cubicBezTo>
                  <a:cubicBezTo>
                    <a:pt x="36" y="14"/>
                    <a:pt x="37" y="13"/>
                    <a:pt x="36" y="13"/>
                  </a:cubicBezTo>
                  <a:cubicBezTo>
                    <a:pt x="35" y="13"/>
                    <a:pt x="35" y="12"/>
                    <a:pt x="34" y="12"/>
                  </a:cubicBezTo>
                  <a:cubicBezTo>
                    <a:pt x="32" y="11"/>
                    <a:pt x="31" y="10"/>
                    <a:pt x="30" y="7"/>
                  </a:cubicBezTo>
                  <a:cubicBezTo>
                    <a:pt x="30" y="6"/>
                    <a:pt x="27" y="2"/>
                    <a:pt x="25" y="2"/>
                  </a:cubicBezTo>
                  <a:cubicBezTo>
                    <a:pt x="25" y="2"/>
                    <a:pt x="26" y="2"/>
                    <a:pt x="25"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62" name="Freeform 736">
              <a:extLst>
                <a:ext uri="{FF2B5EF4-FFF2-40B4-BE49-F238E27FC236}">
                  <a16:creationId xmlns:a16="http://schemas.microsoft.com/office/drawing/2014/main" id="{31235659-C655-EB4A-8CF0-BC4DB11A85F5}"/>
                </a:ext>
              </a:extLst>
            </p:cNvPr>
            <p:cNvSpPr>
              <a:spLocks/>
            </p:cNvSpPr>
            <p:nvPr/>
          </p:nvSpPr>
          <p:spPr bwMode="auto">
            <a:xfrm>
              <a:off x="12824398" y="9775302"/>
              <a:ext cx="366243" cy="324926"/>
            </a:xfrm>
            <a:custGeom>
              <a:avLst/>
              <a:gdLst>
                <a:gd name="T0" fmla="*/ 39 w 39"/>
                <a:gd name="T1" fmla="*/ 22 h 35"/>
                <a:gd name="T2" fmla="*/ 38 w 39"/>
                <a:gd name="T3" fmla="*/ 18 h 35"/>
                <a:gd name="T4" fmla="*/ 39 w 39"/>
                <a:gd name="T5" fmla="*/ 14 h 35"/>
                <a:gd name="T6" fmla="*/ 38 w 39"/>
                <a:gd name="T7" fmla="*/ 7 h 35"/>
                <a:gd name="T8" fmla="*/ 27 w 39"/>
                <a:gd name="T9" fmla="*/ 2 h 35"/>
                <a:gd name="T10" fmla="*/ 24 w 39"/>
                <a:gd name="T11" fmla="*/ 0 h 35"/>
                <a:gd name="T12" fmla="*/ 19 w 39"/>
                <a:gd name="T13" fmla="*/ 3 h 35"/>
                <a:gd name="T14" fmla="*/ 13 w 39"/>
                <a:gd name="T15" fmla="*/ 7 h 35"/>
                <a:gd name="T16" fmla="*/ 9 w 39"/>
                <a:gd name="T17" fmla="*/ 12 h 35"/>
                <a:gd name="T18" fmla="*/ 2 w 39"/>
                <a:gd name="T19" fmla="*/ 12 h 35"/>
                <a:gd name="T20" fmla="*/ 5 w 39"/>
                <a:gd name="T21" fmla="*/ 16 h 35"/>
                <a:gd name="T22" fmla="*/ 8 w 39"/>
                <a:gd name="T23" fmla="*/ 21 h 35"/>
                <a:gd name="T24" fmla="*/ 11 w 39"/>
                <a:gd name="T25" fmla="*/ 23 h 35"/>
                <a:gd name="T26" fmla="*/ 11 w 39"/>
                <a:gd name="T27" fmla="*/ 24 h 35"/>
                <a:gd name="T28" fmla="*/ 14 w 39"/>
                <a:gd name="T29" fmla="*/ 25 h 35"/>
                <a:gd name="T30" fmla="*/ 13 w 39"/>
                <a:gd name="T31" fmla="*/ 28 h 35"/>
                <a:gd name="T32" fmla="*/ 15 w 39"/>
                <a:gd name="T33" fmla="*/ 31 h 35"/>
                <a:gd name="T34" fmla="*/ 20 w 39"/>
                <a:gd name="T35" fmla="*/ 34 h 35"/>
                <a:gd name="T36" fmla="*/ 25 w 39"/>
                <a:gd name="T37" fmla="*/ 35 h 35"/>
                <a:gd name="T38" fmla="*/ 27 w 39"/>
                <a:gd name="T39" fmla="*/ 35 h 35"/>
                <a:gd name="T40" fmla="*/ 34 w 39"/>
                <a:gd name="T41" fmla="*/ 31 h 35"/>
                <a:gd name="T42" fmla="*/ 36 w 39"/>
                <a:gd name="T43" fmla="*/ 27 h 35"/>
                <a:gd name="T44" fmla="*/ 39 w 39"/>
                <a:gd name="T45" fmla="*/ 2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9" h="35">
                  <a:moveTo>
                    <a:pt x="39" y="22"/>
                  </a:moveTo>
                  <a:cubicBezTo>
                    <a:pt x="39" y="21"/>
                    <a:pt x="38" y="19"/>
                    <a:pt x="38" y="18"/>
                  </a:cubicBezTo>
                  <a:cubicBezTo>
                    <a:pt x="38" y="16"/>
                    <a:pt x="39" y="15"/>
                    <a:pt x="39" y="14"/>
                  </a:cubicBezTo>
                  <a:cubicBezTo>
                    <a:pt x="39" y="11"/>
                    <a:pt x="39" y="9"/>
                    <a:pt x="38" y="7"/>
                  </a:cubicBezTo>
                  <a:cubicBezTo>
                    <a:pt x="38" y="4"/>
                    <a:pt x="29" y="2"/>
                    <a:pt x="27" y="2"/>
                  </a:cubicBezTo>
                  <a:cubicBezTo>
                    <a:pt x="27" y="0"/>
                    <a:pt x="27" y="0"/>
                    <a:pt x="24" y="0"/>
                  </a:cubicBezTo>
                  <a:cubicBezTo>
                    <a:pt x="21" y="0"/>
                    <a:pt x="21" y="1"/>
                    <a:pt x="19" y="3"/>
                  </a:cubicBezTo>
                  <a:cubicBezTo>
                    <a:pt x="18" y="5"/>
                    <a:pt x="15" y="6"/>
                    <a:pt x="13" y="7"/>
                  </a:cubicBezTo>
                  <a:cubicBezTo>
                    <a:pt x="12" y="9"/>
                    <a:pt x="11" y="12"/>
                    <a:pt x="9" y="12"/>
                  </a:cubicBezTo>
                  <a:cubicBezTo>
                    <a:pt x="7" y="12"/>
                    <a:pt x="5" y="11"/>
                    <a:pt x="2" y="12"/>
                  </a:cubicBezTo>
                  <a:cubicBezTo>
                    <a:pt x="0" y="13"/>
                    <a:pt x="4" y="15"/>
                    <a:pt x="5" y="16"/>
                  </a:cubicBezTo>
                  <a:cubicBezTo>
                    <a:pt x="6" y="18"/>
                    <a:pt x="6" y="20"/>
                    <a:pt x="8" y="21"/>
                  </a:cubicBezTo>
                  <a:cubicBezTo>
                    <a:pt x="9" y="22"/>
                    <a:pt x="10" y="23"/>
                    <a:pt x="11" y="23"/>
                  </a:cubicBezTo>
                  <a:cubicBezTo>
                    <a:pt x="12" y="23"/>
                    <a:pt x="11" y="24"/>
                    <a:pt x="11" y="24"/>
                  </a:cubicBezTo>
                  <a:cubicBezTo>
                    <a:pt x="12" y="24"/>
                    <a:pt x="13" y="25"/>
                    <a:pt x="14" y="25"/>
                  </a:cubicBezTo>
                  <a:cubicBezTo>
                    <a:pt x="14" y="26"/>
                    <a:pt x="13" y="27"/>
                    <a:pt x="13" y="28"/>
                  </a:cubicBezTo>
                  <a:cubicBezTo>
                    <a:pt x="13" y="29"/>
                    <a:pt x="14" y="31"/>
                    <a:pt x="15" y="31"/>
                  </a:cubicBezTo>
                  <a:cubicBezTo>
                    <a:pt x="18" y="31"/>
                    <a:pt x="19" y="31"/>
                    <a:pt x="20" y="34"/>
                  </a:cubicBezTo>
                  <a:cubicBezTo>
                    <a:pt x="21" y="35"/>
                    <a:pt x="23" y="34"/>
                    <a:pt x="25" y="35"/>
                  </a:cubicBezTo>
                  <a:cubicBezTo>
                    <a:pt x="26" y="35"/>
                    <a:pt x="26" y="35"/>
                    <a:pt x="27" y="35"/>
                  </a:cubicBezTo>
                  <a:cubicBezTo>
                    <a:pt x="31" y="35"/>
                    <a:pt x="32" y="34"/>
                    <a:pt x="34" y="31"/>
                  </a:cubicBezTo>
                  <a:cubicBezTo>
                    <a:pt x="35" y="30"/>
                    <a:pt x="36" y="28"/>
                    <a:pt x="36" y="27"/>
                  </a:cubicBezTo>
                  <a:cubicBezTo>
                    <a:pt x="37" y="25"/>
                    <a:pt x="39" y="24"/>
                    <a:pt x="39" y="2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63" name="Freeform 737">
              <a:extLst>
                <a:ext uri="{FF2B5EF4-FFF2-40B4-BE49-F238E27FC236}">
                  <a16:creationId xmlns:a16="http://schemas.microsoft.com/office/drawing/2014/main" id="{80A004FC-5DEC-6742-80DE-D0469FE06903}"/>
                </a:ext>
              </a:extLst>
            </p:cNvPr>
            <p:cNvSpPr>
              <a:spLocks/>
            </p:cNvSpPr>
            <p:nvPr/>
          </p:nvSpPr>
          <p:spPr bwMode="auto">
            <a:xfrm>
              <a:off x="13069621" y="10259505"/>
              <a:ext cx="92356" cy="105124"/>
            </a:xfrm>
            <a:custGeom>
              <a:avLst/>
              <a:gdLst>
                <a:gd name="T0" fmla="*/ 5 w 10"/>
                <a:gd name="T1" fmla="*/ 1 h 11"/>
                <a:gd name="T2" fmla="*/ 7 w 10"/>
                <a:gd name="T3" fmla="*/ 9 h 11"/>
                <a:gd name="T4" fmla="*/ 5 w 10"/>
                <a:gd name="T5" fmla="*/ 1 h 11"/>
                <a:gd name="T6" fmla="*/ 5 w 10"/>
                <a:gd name="T7" fmla="*/ 1 h 11"/>
              </a:gdLst>
              <a:ahLst/>
              <a:cxnLst>
                <a:cxn ang="0">
                  <a:pos x="T0" y="T1"/>
                </a:cxn>
                <a:cxn ang="0">
                  <a:pos x="T2" y="T3"/>
                </a:cxn>
                <a:cxn ang="0">
                  <a:pos x="T4" y="T5"/>
                </a:cxn>
                <a:cxn ang="0">
                  <a:pos x="T6" y="T7"/>
                </a:cxn>
              </a:cxnLst>
              <a:rect l="0" t="0" r="r" b="b"/>
              <a:pathLst>
                <a:path w="10" h="11">
                  <a:moveTo>
                    <a:pt x="5" y="1"/>
                  </a:moveTo>
                  <a:cubicBezTo>
                    <a:pt x="0" y="2"/>
                    <a:pt x="3" y="11"/>
                    <a:pt x="7" y="9"/>
                  </a:cubicBezTo>
                  <a:cubicBezTo>
                    <a:pt x="10" y="8"/>
                    <a:pt x="9" y="0"/>
                    <a:pt x="5" y="1"/>
                  </a:cubicBezTo>
                  <a:cubicBezTo>
                    <a:pt x="3" y="1"/>
                    <a:pt x="6" y="1"/>
                    <a:pt x="5"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64" name="Freeform 738">
              <a:extLst>
                <a:ext uri="{FF2B5EF4-FFF2-40B4-BE49-F238E27FC236}">
                  <a16:creationId xmlns:a16="http://schemas.microsoft.com/office/drawing/2014/main" id="{C105CBA8-EA3C-5349-9E51-389C9E3E720E}"/>
                </a:ext>
              </a:extLst>
            </p:cNvPr>
            <p:cNvSpPr>
              <a:spLocks noEditPoints="1"/>
            </p:cNvSpPr>
            <p:nvPr/>
          </p:nvSpPr>
          <p:spPr bwMode="auto">
            <a:xfrm>
              <a:off x="12442232" y="10090673"/>
              <a:ext cx="738853" cy="646665"/>
            </a:xfrm>
            <a:custGeom>
              <a:avLst/>
              <a:gdLst>
                <a:gd name="T0" fmla="*/ 74 w 79"/>
                <a:gd name="T1" fmla="*/ 27 h 69"/>
                <a:gd name="T2" fmla="*/ 69 w 79"/>
                <a:gd name="T3" fmla="*/ 22 h 69"/>
                <a:gd name="T4" fmla="*/ 72 w 79"/>
                <a:gd name="T5" fmla="*/ 19 h 69"/>
                <a:gd name="T6" fmla="*/ 75 w 79"/>
                <a:gd name="T7" fmla="*/ 20 h 69"/>
                <a:gd name="T8" fmla="*/ 75 w 79"/>
                <a:gd name="T9" fmla="*/ 11 h 69"/>
                <a:gd name="T10" fmla="*/ 73 w 79"/>
                <a:gd name="T11" fmla="*/ 7 h 69"/>
                <a:gd name="T12" fmla="*/ 72 w 79"/>
                <a:gd name="T13" fmla="*/ 1 h 69"/>
                <a:gd name="T14" fmla="*/ 66 w 79"/>
                <a:gd name="T15" fmla="*/ 1 h 69"/>
                <a:gd name="T16" fmla="*/ 60 w 79"/>
                <a:gd name="T17" fmla="*/ 2 h 69"/>
                <a:gd name="T18" fmla="*/ 55 w 79"/>
                <a:gd name="T19" fmla="*/ 5 h 69"/>
                <a:gd name="T20" fmla="*/ 51 w 79"/>
                <a:gd name="T21" fmla="*/ 8 h 69"/>
                <a:gd name="T22" fmla="*/ 49 w 79"/>
                <a:gd name="T23" fmla="*/ 12 h 69"/>
                <a:gd name="T24" fmla="*/ 45 w 79"/>
                <a:gd name="T25" fmla="*/ 14 h 69"/>
                <a:gd name="T26" fmla="*/ 44 w 79"/>
                <a:gd name="T27" fmla="*/ 17 h 69"/>
                <a:gd name="T28" fmla="*/ 34 w 79"/>
                <a:gd name="T29" fmla="*/ 17 h 69"/>
                <a:gd name="T30" fmla="*/ 28 w 79"/>
                <a:gd name="T31" fmla="*/ 21 h 69"/>
                <a:gd name="T32" fmla="*/ 24 w 79"/>
                <a:gd name="T33" fmla="*/ 24 h 69"/>
                <a:gd name="T34" fmla="*/ 20 w 79"/>
                <a:gd name="T35" fmla="*/ 23 h 69"/>
                <a:gd name="T36" fmla="*/ 17 w 79"/>
                <a:gd name="T37" fmla="*/ 14 h 69"/>
                <a:gd name="T38" fmla="*/ 17 w 79"/>
                <a:gd name="T39" fmla="*/ 29 h 69"/>
                <a:gd name="T40" fmla="*/ 17 w 79"/>
                <a:gd name="T41" fmla="*/ 33 h 69"/>
                <a:gd name="T42" fmla="*/ 9 w 79"/>
                <a:gd name="T43" fmla="*/ 35 h 69"/>
                <a:gd name="T44" fmla="*/ 6 w 79"/>
                <a:gd name="T45" fmla="*/ 34 h 69"/>
                <a:gd name="T46" fmla="*/ 2 w 79"/>
                <a:gd name="T47" fmla="*/ 33 h 69"/>
                <a:gd name="T48" fmla="*/ 3 w 79"/>
                <a:gd name="T49" fmla="*/ 40 h 69"/>
                <a:gd name="T50" fmla="*/ 5 w 79"/>
                <a:gd name="T51" fmla="*/ 45 h 69"/>
                <a:gd name="T52" fmla="*/ 9 w 79"/>
                <a:gd name="T53" fmla="*/ 56 h 69"/>
                <a:gd name="T54" fmla="*/ 8 w 79"/>
                <a:gd name="T55" fmla="*/ 60 h 69"/>
                <a:gd name="T56" fmla="*/ 9 w 79"/>
                <a:gd name="T57" fmla="*/ 62 h 69"/>
                <a:gd name="T58" fmla="*/ 10 w 79"/>
                <a:gd name="T59" fmla="*/ 66 h 69"/>
                <a:gd name="T60" fmla="*/ 11 w 79"/>
                <a:gd name="T61" fmla="*/ 64 h 69"/>
                <a:gd name="T62" fmla="*/ 15 w 79"/>
                <a:gd name="T63" fmla="*/ 68 h 69"/>
                <a:gd name="T64" fmla="*/ 21 w 79"/>
                <a:gd name="T65" fmla="*/ 66 h 69"/>
                <a:gd name="T66" fmla="*/ 26 w 79"/>
                <a:gd name="T67" fmla="*/ 65 h 69"/>
                <a:gd name="T68" fmla="*/ 31 w 79"/>
                <a:gd name="T69" fmla="*/ 64 h 69"/>
                <a:gd name="T70" fmla="*/ 38 w 79"/>
                <a:gd name="T71" fmla="*/ 64 h 69"/>
                <a:gd name="T72" fmla="*/ 39 w 79"/>
                <a:gd name="T73" fmla="*/ 64 h 69"/>
                <a:gd name="T74" fmla="*/ 41 w 79"/>
                <a:gd name="T75" fmla="*/ 63 h 69"/>
                <a:gd name="T76" fmla="*/ 42 w 79"/>
                <a:gd name="T77" fmla="*/ 62 h 69"/>
                <a:gd name="T78" fmla="*/ 44 w 79"/>
                <a:gd name="T79" fmla="*/ 65 h 69"/>
                <a:gd name="T80" fmla="*/ 46 w 79"/>
                <a:gd name="T81" fmla="*/ 62 h 69"/>
                <a:gd name="T82" fmla="*/ 57 w 79"/>
                <a:gd name="T83" fmla="*/ 56 h 69"/>
                <a:gd name="T84" fmla="*/ 65 w 79"/>
                <a:gd name="T85" fmla="*/ 48 h 69"/>
                <a:gd name="T86" fmla="*/ 72 w 79"/>
                <a:gd name="T87" fmla="*/ 37 h 69"/>
                <a:gd name="T88" fmla="*/ 77 w 79"/>
                <a:gd name="T89" fmla="*/ 33 h 69"/>
                <a:gd name="T90" fmla="*/ 79 w 79"/>
                <a:gd name="T91" fmla="*/ 25 h 69"/>
                <a:gd name="T92" fmla="*/ 76 w 79"/>
                <a:gd name="T93" fmla="*/ 25 h 69"/>
                <a:gd name="T94" fmla="*/ 74 w 79"/>
                <a:gd name="T95" fmla="*/ 27 h 69"/>
                <a:gd name="T96" fmla="*/ 62 w 79"/>
                <a:gd name="T97" fmla="*/ 39 h 69"/>
                <a:gd name="T98" fmla="*/ 61 w 79"/>
                <a:gd name="T99" fmla="*/ 41 h 69"/>
                <a:gd name="T100" fmla="*/ 57 w 79"/>
                <a:gd name="T101" fmla="*/ 43 h 69"/>
                <a:gd name="T102" fmla="*/ 55 w 79"/>
                <a:gd name="T103" fmla="*/ 44 h 69"/>
                <a:gd name="T104" fmla="*/ 52 w 79"/>
                <a:gd name="T105" fmla="*/ 41 h 69"/>
                <a:gd name="T106" fmla="*/ 56 w 79"/>
                <a:gd name="T107" fmla="*/ 35 h 69"/>
                <a:gd name="T108" fmla="*/ 60 w 79"/>
                <a:gd name="T109" fmla="*/ 35 h 69"/>
                <a:gd name="T110" fmla="*/ 62 w 79"/>
                <a:gd name="T111" fmla="*/ 39 h 69"/>
                <a:gd name="T112" fmla="*/ 62 w 79"/>
                <a:gd name="T113" fmla="*/ 39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9" h="69">
                  <a:moveTo>
                    <a:pt x="74" y="27"/>
                  </a:moveTo>
                  <a:cubicBezTo>
                    <a:pt x="71" y="27"/>
                    <a:pt x="68" y="24"/>
                    <a:pt x="69" y="22"/>
                  </a:cubicBezTo>
                  <a:cubicBezTo>
                    <a:pt x="69" y="20"/>
                    <a:pt x="71" y="19"/>
                    <a:pt x="72" y="19"/>
                  </a:cubicBezTo>
                  <a:cubicBezTo>
                    <a:pt x="73" y="19"/>
                    <a:pt x="74" y="20"/>
                    <a:pt x="75" y="20"/>
                  </a:cubicBezTo>
                  <a:cubicBezTo>
                    <a:pt x="75" y="17"/>
                    <a:pt x="76" y="14"/>
                    <a:pt x="75" y="11"/>
                  </a:cubicBezTo>
                  <a:cubicBezTo>
                    <a:pt x="74" y="10"/>
                    <a:pt x="73" y="8"/>
                    <a:pt x="73" y="7"/>
                  </a:cubicBezTo>
                  <a:cubicBezTo>
                    <a:pt x="72" y="5"/>
                    <a:pt x="72" y="3"/>
                    <a:pt x="72" y="1"/>
                  </a:cubicBezTo>
                  <a:cubicBezTo>
                    <a:pt x="70" y="2"/>
                    <a:pt x="67" y="1"/>
                    <a:pt x="66" y="1"/>
                  </a:cubicBezTo>
                  <a:cubicBezTo>
                    <a:pt x="63" y="0"/>
                    <a:pt x="61" y="0"/>
                    <a:pt x="60" y="2"/>
                  </a:cubicBezTo>
                  <a:cubicBezTo>
                    <a:pt x="58" y="3"/>
                    <a:pt x="56" y="3"/>
                    <a:pt x="55" y="5"/>
                  </a:cubicBezTo>
                  <a:cubicBezTo>
                    <a:pt x="54" y="6"/>
                    <a:pt x="52" y="7"/>
                    <a:pt x="51" y="8"/>
                  </a:cubicBezTo>
                  <a:cubicBezTo>
                    <a:pt x="50" y="9"/>
                    <a:pt x="50" y="11"/>
                    <a:pt x="49" y="12"/>
                  </a:cubicBezTo>
                  <a:cubicBezTo>
                    <a:pt x="48" y="14"/>
                    <a:pt x="46" y="12"/>
                    <a:pt x="45" y="14"/>
                  </a:cubicBezTo>
                  <a:cubicBezTo>
                    <a:pt x="44" y="15"/>
                    <a:pt x="45" y="16"/>
                    <a:pt x="44" y="17"/>
                  </a:cubicBezTo>
                  <a:cubicBezTo>
                    <a:pt x="42" y="21"/>
                    <a:pt x="37" y="18"/>
                    <a:pt x="34" y="17"/>
                  </a:cubicBezTo>
                  <a:cubicBezTo>
                    <a:pt x="31" y="15"/>
                    <a:pt x="30" y="19"/>
                    <a:pt x="28" y="21"/>
                  </a:cubicBezTo>
                  <a:cubicBezTo>
                    <a:pt x="27" y="22"/>
                    <a:pt x="26" y="24"/>
                    <a:pt x="24" y="24"/>
                  </a:cubicBezTo>
                  <a:cubicBezTo>
                    <a:pt x="24" y="24"/>
                    <a:pt x="20" y="24"/>
                    <a:pt x="20" y="23"/>
                  </a:cubicBezTo>
                  <a:cubicBezTo>
                    <a:pt x="22" y="20"/>
                    <a:pt x="21" y="15"/>
                    <a:pt x="17" y="14"/>
                  </a:cubicBezTo>
                  <a:cubicBezTo>
                    <a:pt x="17" y="19"/>
                    <a:pt x="17" y="24"/>
                    <a:pt x="17" y="29"/>
                  </a:cubicBezTo>
                  <a:cubicBezTo>
                    <a:pt x="17" y="29"/>
                    <a:pt x="18" y="32"/>
                    <a:pt x="17" y="33"/>
                  </a:cubicBezTo>
                  <a:cubicBezTo>
                    <a:pt x="14" y="35"/>
                    <a:pt x="13" y="36"/>
                    <a:pt x="9" y="35"/>
                  </a:cubicBezTo>
                  <a:cubicBezTo>
                    <a:pt x="8" y="35"/>
                    <a:pt x="7" y="35"/>
                    <a:pt x="6" y="34"/>
                  </a:cubicBezTo>
                  <a:cubicBezTo>
                    <a:pt x="5" y="32"/>
                    <a:pt x="4" y="31"/>
                    <a:pt x="2" y="33"/>
                  </a:cubicBezTo>
                  <a:cubicBezTo>
                    <a:pt x="0" y="35"/>
                    <a:pt x="2" y="38"/>
                    <a:pt x="3" y="40"/>
                  </a:cubicBezTo>
                  <a:cubicBezTo>
                    <a:pt x="4" y="41"/>
                    <a:pt x="5" y="43"/>
                    <a:pt x="5" y="45"/>
                  </a:cubicBezTo>
                  <a:cubicBezTo>
                    <a:pt x="7" y="49"/>
                    <a:pt x="11" y="51"/>
                    <a:pt x="9" y="56"/>
                  </a:cubicBezTo>
                  <a:cubicBezTo>
                    <a:pt x="8" y="58"/>
                    <a:pt x="7" y="58"/>
                    <a:pt x="8" y="60"/>
                  </a:cubicBezTo>
                  <a:cubicBezTo>
                    <a:pt x="9" y="61"/>
                    <a:pt x="9" y="62"/>
                    <a:pt x="9" y="62"/>
                  </a:cubicBezTo>
                  <a:cubicBezTo>
                    <a:pt x="10" y="63"/>
                    <a:pt x="9" y="65"/>
                    <a:pt x="10" y="66"/>
                  </a:cubicBezTo>
                  <a:cubicBezTo>
                    <a:pt x="10" y="66"/>
                    <a:pt x="10" y="64"/>
                    <a:pt x="11" y="64"/>
                  </a:cubicBezTo>
                  <a:cubicBezTo>
                    <a:pt x="11" y="64"/>
                    <a:pt x="14" y="67"/>
                    <a:pt x="15" y="68"/>
                  </a:cubicBezTo>
                  <a:cubicBezTo>
                    <a:pt x="17" y="69"/>
                    <a:pt x="19" y="66"/>
                    <a:pt x="21" y="66"/>
                  </a:cubicBezTo>
                  <a:cubicBezTo>
                    <a:pt x="23" y="65"/>
                    <a:pt x="25" y="67"/>
                    <a:pt x="26" y="65"/>
                  </a:cubicBezTo>
                  <a:cubicBezTo>
                    <a:pt x="28" y="64"/>
                    <a:pt x="29" y="64"/>
                    <a:pt x="31" y="64"/>
                  </a:cubicBezTo>
                  <a:cubicBezTo>
                    <a:pt x="33" y="64"/>
                    <a:pt x="35" y="64"/>
                    <a:pt x="38" y="64"/>
                  </a:cubicBezTo>
                  <a:cubicBezTo>
                    <a:pt x="38" y="64"/>
                    <a:pt x="39" y="64"/>
                    <a:pt x="39" y="64"/>
                  </a:cubicBezTo>
                  <a:cubicBezTo>
                    <a:pt x="40" y="64"/>
                    <a:pt x="40" y="63"/>
                    <a:pt x="41" y="63"/>
                  </a:cubicBezTo>
                  <a:cubicBezTo>
                    <a:pt x="41" y="63"/>
                    <a:pt x="41" y="62"/>
                    <a:pt x="42" y="62"/>
                  </a:cubicBezTo>
                  <a:cubicBezTo>
                    <a:pt x="42" y="63"/>
                    <a:pt x="42" y="65"/>
                    <a:pt x="44" y="65"/>
                  </a:cubicBezTo>
                  <a:cubicBezTo>
                    <a:pt x="44" y="65"/>
                    <a:pt x="43" y="61"/>
                    <a:pt x="46" y="62"/>
                  </a:cubicBezTo>
                  <a:cubicBezTo>
                    <a:pt x="50" y="63"/>
                    <a:pt x="54" y="59"/>
                    <a:pt x="57" y="56"/>
                  </a:cubicBezTo>
                  <a:cubicBezTo>
                    <a:pt x="60" y="54"/>
                    <a:pt x="62" y="51"/>
                    <a:pt x="65" y="48"/>
                  </a:cubicBezTo>
                  <a:cubicBezTo>
                    <a:pt x="68" y="45"/>
                    <a:pt x="69" y="41"/>
                    <a:pt x="72" y="37"/>
                  </a:cubicBezTo>
                  <a:cubicBezTo>
                    <a:pt x="73" y="36"/>
                    <a:pt x="76" y="35"/>
                    <a:pt x="77" y="33"/>
                  </a:cubicBezTo>
                  <a:cubicBezTo>
                    <a:pt x="78" y="31"/>
                    <a:pt x="79" y="27"/>
                    <a:pt x="79" y="25"/>
                  </a:cubicBezTo>
                  <a:cubicBezTo>
                    <a:pt x="78" y="25"/>
                    <a:pt x="77" y="25"/>
                    <a:pt x="76" y="25"/>
                  </a:cubicBezTo>
                  <a:cubicBezTo>
                    <a:pt x="75" y="25"/>
                    <a:pt x="75" y="27"/>
                    <a:pt x="74" y="27"/>
                  </a:cubicBezTo>
                  <a:close/>
                  <a:moveTo>
                    <a:pt x="62" y="39"/>
                  </a:moveTo>
                  <a:cubicBezTo>
                    <a:pt x="61" y="39"/>
                    <a:pt x="61" y="41"/>
                    <a:pt x="61" y="41"/>
                  </a:cubicBezTo>
                  <a:cubicBezTo>
                    <a:pt x="60" y="43"/>
                    <a:pt x="58" y="42"/>
                    <a:pt x="57" y="43"/>
                  </a:cubicBezTo>
                  <a:cubicBezTo>
                    <a:pt x="56" y="43"/>
                    <a:pt x="56" y="44"/>
                    <a:pt x="55" y="44"/>
                  </a:cubicBezTo>
                  <a:cubicBezTo>
                    <a:pt x="53" y="44"/>
                    <a:pt x="52" y="42"/>
                    <a:pt x="52" y="41"/>
                  </a:cubicBezTo>
                  <a:cubicBezTo>
                    <a:pt x="51" y="39"/>
                    <a:pt x="54" y="36"/>
                    <a:pt x="56" y="35"/>
                  </a:cubicBezTo>
                  <a:cubicBezTo>
                    <a:pt x="57" y="34"/>
                    <a:pt x="59" y="34"/>
                    <a:pt x="60" y="35"/>
                  </a:cubicBezTo>
                  <a:cubicBezTo>
                    <a:pt x="61" y="36"/>
                    <a:pt x="64" y="38"/>
                    <a:pt x="62" y="39"/>
                  </a:cubicBezTo>
                  <a:cubicBezTo>
                    <a:pt x="61" y="39"/>
                    <a:pt x="63" y="38"/>
                    <a:pt x="62" y="39"/>
                  </a:cubicBezTo>
                  <a:close/>
                </a:path>
              </a:pathLst>
            </a:custGeom>
            <a:solidFill>
              <a:schemeClr val="accent3"/>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65" name="Freeform 739">
              <a:extLst>
                <a:ext uri="{FF2B5EF4-FFF2-40B4-BE49-F238E27FC236}">
                  <a16:creationId xmlns:a16="http://schemas.microsoft.com/office/drawing/2014/main" id="{50295ED1-4612-8046-9E9C-2363B73D9D31}"/>
                </a:ext>
              </a:extLst>
            </p:cNvPr>
            <p:cNvSpPr>
              <a:spLocks/>
            </p:cNvSpPr>
            <p:nvPr/>
          </p:nvSpPr>
          <p:spPr bwMode="auto">
            <a:xfrm>
              <a:off x="12919938" y="10399671"/>
              <a:ext cx="121018" cy="124237"/>
            </a:xfrm>
            <a:custGeom>
              <a:avLst/>
              <a:gdLst>
                <a:gd name="T0" fmla="*/ 11 w 13"/>
                <a:gd name="T1" fmla="*/ 4 h 13"/>
                <a:gd name="T2" fmla="*/ 3 w 13"/>
                <a:gd name="T3" fmla="*/ 3 h 13"/>
                <a:gd name="T4" fmla="*/ 2 w 13"/>
                <a:gd name="T5" fmla="*/ 9 h 13"/>
                <a:gd name="T6" fmla="*/ 7 w 13"/>
                <a:gd name="T7" fmla="*/ 9 h 13"/>
                <a:gd name="T8" fmla="*/ 11 w 13"/>
                <a:gd name="T9" fmla="*/ 4 h 13"/>
                <a:gd name="T10" fmla="*/ 11 w 13"/>
                <a:gd name="T11" fmla="*/ 4 h 13"/>
              </a:gdLst>
              <a:ahLst/>
              <a:cxnLst>
                <a:cxn ang="0">
                  <a:pos x="T0" y="T1"/>
                </a:cxn>
                <a:cxn ang="0">
                  <a:pos x="T2" y="T3"/>
                </a:cxn>
                <a:cxn ang="0">
                  <a:pos x="T4" y="T5"/>
                </a:cxn>
                <a:cxn ang="0">
                  <a:pos x="T6" y="T7"/>
                </a:cxn>
                <a:cxn ang="0">
                  <a:pos x="T8" y="T9"/>
                </a:cxn>
                <a:cxn ang="0">
                  <a:pos x="T10" y="T11"/>
                </a:cxn>
              </a:cxnLst>
              <a:rect l="0" t="0" r="r" b="b"/>
              <a:pathLst>
                <a:path w="13" h="13">
                  <a:moveTo>
                    <a:pt x="11" y="4"/>
                  </a:moveTo>
                  <a:cubicBezTo>
                    <a:pt x="9" y="2"/>
                    <a:pt x="5" y="0"/>
                    <a:pt x="3" y="3"/>
                  </a:cubicBezTo>
                  <a:cubicBezTo>
                    <a:pt x="1" y="5"/>
                    <a:pt x="0" y="7"/>
                    <a:pt x="2" y="9"/>
                  </a:cubicBezTo>
                  <a:cubicBezTo>
                    <a:pt x="4" y="13"/>
                    <a:pt x="5" y="9"/>
                    <a:pt x="7" y="9"/>
                  </a:cubicBezTo>
                  <a:cubicBezTo>
                    <a:pt x="10" y="9"/>
                    <a:pt x="13" y="5"/>
                    <a:pt x="11" y="4"/>
                  </a:cubicBezTo>
                  <a:cubicBezTo>
                    <a:pt x="10" y="3"/>
                    <a:pt x="12" y="4"/>
                    <a:pt x="11"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66" name="Freeform 740">
              <a:extLst>
                <a:ext uri="{FF2B5EF4-FFF2-40B4-BE49-F238E27FC236}">
                  <a16:creationId xmlns:a16="http://schemas.microsoft.com/office/drawing/2014/main" id="{E03A4713-E484-6649-B14A-BD1A3069BF25}"/>
                </a:ext>
              </a:extLst>
            </p:cNvPr>
            <p:cNvSpPr>
              <a:spLocks/>
            </p:cNvSpPr>
            <p:nvPr/>
          </p:nvSpPr>
          <p:spPr bwMode="auto">
            <a:xfrm>
              <a:off x="12263888" y="9240129"/>
              <a:ext cx="47770" cy="76452"/>
            </a:xfrm>
            <a:custGeom>
              <a:avLst/>
              <a:gdLst>
                <a:gd name="T0" fmla="*/ 2 w 5"/>
                <a:gd name="T1" fmla="*/ 5 h 8"/>
                <a:gd name="T2" fmla="*/ 5 w 5"/>
                <a:gd name="T3" fmla="*/ 1 h 8"/>
                <a:gd name="T4" fmla="*/ 1 w 5"/>
                <a:gd name="T5" fmla="*/ 3 h 8"/>
                <a:gd name="T6" fmla="*/ 0 w 5"/>
                <a:gd name="T7" fmla="*/ 8 h 8"/>
                <a:gd name="T8" fmla="*/ 2 w 5"/>
                <a:gd name="T9" fmla="*/ 5 h 8"/>
              </a:gdLst>
              <a:ahLst/>
              <a:cxnLst>
                <a:cxn ang="0">
                  <a:pos x="T0" y="T1"/>
                </a:cxn>
                <a:cxn ang="0">
                  <a:pos x="T2" y="T3"/>
                </a:cxn>
                <a:cxn ang="0">
                  <a:pos x="T4" y="T5"/>
                </a:cxn>
                <a:cxn ang="0">
                  <a:pos x="T6" y="T7"/>
                </a:cxn>
                <a:cxn ang="0">
                  <a:pos x="T8" y="T9"/>
                </a:cxn>
              </a:cxnLst>
              <a:rect l="0" t="0" r="r" b="b"/>
              <a:pathLst>
                <a:path w="5" h="8">
                  <a:moveTo>
                    <a:pt x="2" y="5"/>
                  </a:moveTo>
                  <a:cubicBezTo>
                    <a:pt x="2" y="4"/>
                    <a:pt x="4" y="2"/>
                    <a:pt x="5" y="1"/>
                  </a:cubicBezTo>
                  <a:cubicBezTo>
                    <a:pt x="4" y="0"/>
                    <a:pt x="2" y="2"/>
                    <a:pt x="1" y="3"/>
                  </a:cubicBezTo>
                  <a:cubicBezTo>
                    <a:pt x="0" y="4"/>
                    <a:pt x="0" y="6"/>
                    <a:pt x="0" y="8"/>
                  </a:cubicBezTo>
                  <a:cubicBezTo>
                    <a:pt x="2" y="7"/>
                    <a:pt x="2" y="6"/>
                    <a:pt x="2"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67" name="Freeform 741">
              <a:extLst>
                <a:ext uri="{FF2B5EF4-FFF2-40B4-BE49-F238E27FC236}">
                  <a16:creationId xmlns:a16="http://schemas.microsoft.com/office/drawing/2014/main" id="{ADF2EC42-187A-6F4B-8546-630C7BC904E9}"/>
                </a:ext>
              </a:extLst>
            </p:cNvPr>
            <p:cNvSpPr>
              <a:spLocks/>
            </p:cNvSpPr>
            <p:nvPr/>
          </p:nvSpPr>
          <p:spPr bwMode="auto">
            <a:xfrm>
              <a:off x="12219300" y="8857867"/>
              <a:ext cx="324842" cy="420492"/>
            </a:xfrm>
            <a:custGeom>
              <a:avLst/>
              <a:gdLst>
                <a:gd name="T0" fmla="*/ 11 w 35"/>
                <a:gd name="T1" fmla="*/ 44 h 45"/>
                <a:gd name="T2" fmla="*/ 15 w 35"/>
                <a:gd name="T3" fmla="*/ 41 h 45"/>
                <a:gd name="T4" fmla="*/ 16 w 35"/>
                <a:gd name="T5" fmla="*/ 43 h 45"/>
                <a:gd name="T6" fmla="*/ 23 w 35"/>
                <a:gd name="T7" fmla="*/ 37 h 45"/>
                <a:gd name="T8" fmla="*/ 25 w 35"/>
                <a:gd name="T9" fmla="*/ 26 h 45"/>
                <a:gd name="T10" fmla="*/ 31 w 35"/>
                <a:gd name="T11" fmla="*/ 16 h 45"/>
                <a:gd name="T12" fmla="*/ 33 w 35"/>
                <a:gd name="T13" fmla="*/ 8 h 45"/>
                <a:gd name="T14" fmla="*/ 35 w 35"/>
                <a:gd name="T15" fmla="*/ 2 h 45"/>
                <a:gd name="T16" fmla="*/ 29 w 35"/>
                <a:gd name="T17" fmla="*/ 1 h 45"/>
                <a:gd name="T18" fmla="*/ 26 w 35"/>
                <a:gd name="T19" fmla="*/ 2 h 45"/>
                <a:gd name="T20" fmla="*/ 25 w 35"/>
                <a:gd name="T21" fmla="*/ 6 h 45"/>
                <a:gd name="T22" fmla="*/ 20 w 35"/>
                <a:gd name="T23" fmla="*/ 10 h 45"/>
                <a:gd name="T24" fmla="*/ 10 w 35"/>
                <a:gd name="T25" fmla="*/ 8 h 45"/>
                <a:gd name="T26" fmla="*/ 13 w 35"/>
                <a:gd name="T27" fmla="*/ 13 h 45"/>
                <a:gd name="T28" fmla="*/ 14 w 35"/>
                <a:gd name="T29" fmla="*/ 19 h 45"/>
                <a:gd name="T30" fmla="*/ 15 w 35"/>
                <a:gd name="T31" fmla="*/ 22 h 45"/>
                <a:gd name="T32" fmla="*/ 16 w 35"/>
                <a:gd name="T33" fmla="*/ 25 h 45"/>
                <a:gd name="T34" fmla="*/ 15 w 35"/>
                <a:gd name="T35" fmla="*/ 32 h 45"/>
                <a:gd name="T36" fmla="*/ 13 w 35"/>
                <a:gd name="T37" fmla="*/ 31 h 45"/>
                <a:gd name="T38" fmla="*/ 10 w 35"/>
                <a:gd name="T39" fmla="*/ 32 h 45"/>
                <a:gd name="T40" fmla="*/ 8 w 35"/>
                <a:gd name="T41" fmla="*/ 29 h 45"/>
                <a:gd name="T42" fmla="*/ 6 w 35"/>
                <a:gd name="T43" fmla="*/ 32 h 45"/>
                <a:gd name="T44" fmla="*/ 4 w 35"/>
                <a:gd name="T45" fmla="*/ 32 h 45"/>
                <a:gd name="T46" fmla="*/ 3 w 35"/>
                <a:gd name="T47" fmla="*/ 35 h 45"/>
                <a:gd name="T48" fmla="*/ 0 w 35"/>
                <a:gd name="T49" fmla="*/ 39 h 45"/>
                <a:gd name="T50" fmla="*/ 5 w 35"/>
                <a:gd name="T51" fmla="*/ 45 h 45"/>
                <a:gd name="T52" fmla="*/ 8 w 35"/>
                <a:gd name="T53" fmla="*/ 42 h 45"/>
                <a:gd name="T54" fmla="*/ 11 w 35"/>
                <a:gd name="T55" fmla="*/ 44 h 45"/>
                <a:gd name="T56" fmla="*/ 11 w 35"/>
                <a:gd name="T57" fmla="*/ 44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5" h="45">
                  <a:moveTo>
                    <a:pt x="11" y="44"/>
                  </a:moveTo>
                  <a:cubicBezTo>
                    <a:pt x="12" y="44"/>
                    <a:pt x="14" y="42"/>
                    <a:pt x="15" y="41"/>
                  </a:cubicBezTo>
                  <a:cubicBezTo>
                    <a:pt x="17" y="40"/>
                    <a:pt x="15" y="43"/>
                    <a:pt x="16" y="43"/>
                  </a:cubicBezTo>
                  <a:cubicBezTo>
                    <a:pt x="16" y="43"/>
                    <a:pt x="23" y="39"/>
                    <a:pt x="23" y="37"/>
                  </a:cubicBezTo>
                  <a:cubicBezTo>
                    <a:pt x="23" y="33"/>
                    <a:pt x="23" y="29"/>
                    <a:pt x="25" y="26"/>
                  </a:cubicBezTo>
                  <a:cubicBezTo>
                    <a:pt x="27" y="22"/>
                    <a:pt x="30" y="19"/>
                    <a:pt x="31" y="16"/>
                  </a:cubicBezTo>
                  <a:cubicBezTo>
                    <a:pt x="32" y="13"/>
                    <a:pt x="32" y="11"/>
                    <a:pt x="33" y="8"/>
                  </a:cubicBezTo>
                  <a:cubicBezTo>
                    <a:pt x="33" y="6"/>
                    <a:pt x="35" y="4"/>
                    <a:pt x="35" y="2"/>
                  </a:cubicBezTo>
                  <a:cubicBezTo>
                    <a:pt x="33" y="2"/>
                    <a:pt x="31" y="0"/>
                    <a:pt x="29" y="1"/>
                  </a:cubicBezTo>
                  <a:cubicBezTo>
                    <a:pt x="28" y="1"/>
                    <a:pt x="26" y="1"/>
                    <a:pt x="26" y="2"/>
                  </a:cubicBezTo>
                  <a:cubicBezTo>
                    <a:pt x="25" y="4"/>
                    <a:pt x="25" y="5"/>
                    <a:pt x="25" y="6"/>
                  </a:cubicBezTo>
                  <a:cubicBezTo>
                    <a:pt x="24" y="9"/>
                    <a:pt x="23" y="10"/>
                    <a:pt x="20" y="10"/>
                  </a:cubicBezTo>
                  <a:cubicBezTo>
                    <a:pt x="17" y="9"/>
                    <a:pt x="13" y="8"/>
                    <a:pt x="10" y="8"/>
                  </a:cubicBezTo>
                  <a:cubicBezTo>
                    <a:pt x="10" y="10"/>
                    <a:pt x="9" y="14"/>
                    <a:pt x="13" y="13"/>
                  </a:cubicBezTo>
                  <a:cubicBezTo>
                    <a:pt x="17" y="11"/>
                    <a:pt x="14" y="17"/>
                    <a:pt x="14" y="19"/>
                  </a:cubicBezTo>
                  <a:cubicBezTo>
                    <a:pt x="14" y="20"/>
                    <a:pt x="14" y="21"/>
                    <a:pt x="15" y="22"/>
                  </a:cubicBezTo>
                  <a:cubicBezTo>
                    <a:pt x="16" y="23"/>
                    <a:pt x="16" y="24"/>
                    <a:pt x="16" y="25"/>
                  </a:cubicBezTo>
                  <a:cubicBezTo>
                    <a:pt x="16" y="27"/>
                    <a:pt x="16" y="30"/>
                    <a:pt x="15" y="32"/>
                  </a:cubicBezTo>
                  <a:cubicBezTo>
                    <a:pt x="15" y="33"/>
                    <a:pt x="13" y="31"/>
                    <a:pt x="13" y="31"/>
                  </a:cubicBezTo>
                  <a:cubicBezTo>
                    <a:pt x="11" y="31"/>
                    <a:pt x="11" y="33"/>
                    <a:pt x="10" y="32"/>
                  </a:cubicBezTo>
                  <a:cubicBezTo>
                    <a:pt x="10" y="31"/>
                    <a:pt x="9" y="30"/>
                    <a:pt x="8" y="29"/>
                  </a:cubicBezTo>
                  <a:cubicBezTo>
                    <a:pt x="7" y="29"/>
                    <a:pt x="7" y="31"/>
                    <a:pt x="6" y="32"/>
                  </a:cubicBezTo>
                  <a:cubicBezTo>
                    <a:pt x="6" y="32"/>
                    <a:pt x="4" y="32"/>
                    <a:pt x="4" y="32"/>
                  </a:cubicBezTo>
                  <a:cubicBezTo>
                    <a:pt x="2" y="32"/>
                    <a:pt x="3" y="34"/>
                    <a:pt x="3" y="35"/>
                  </a:cubicBezTo>
                  <a:cubicBezTo>
                    <a:pt x="4" y="38"/>
                    <a:pt x="3" y="37"/>
                    <a:pt x="0" y="39"/>
                  </a:cubicBezTo>
                  <a:cubicBezTo>
                    <a:pt x="2" y="41"/>
                    <a:pt x="4" y="42"/>
                    <a:pt x="5" y="45"/>
                  </a:cubicBezTo>
                  <a:cubicBezTo>
                    <a:pt x="6" y="44"/>
                    <a:pt x="7" y="43"/>
                    <a:pt x="8" y="42"/>
                  </a:cubicBezTo>
                  <a:cubicBezTo>
                    <a:pt x="10" y="41"/>
                    <a:pt x="10" y="43"/>
                    <a:pt x="11" y="44"/>
                  </a:cubicBezTo>
                  <a:cubicBezTo>
                    <a:pt x="12" y="44"/>
                    <a:pt x="10" y="43"/>
                    <a:pt x="11" y="4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68" name="Freeform 742">
              <a:extLst>
                <a:ext uri="{FF2B5EF4-FFF2-40B4-BE49-F238E27FC236}">
                  <a16:creationId xmlns:a16="http://schemas.microsoft.com/office/drawing/2014/main" id="{44D59FB1-1A74-C24A-83E6-C2DA8E2C752E}"/>
                </a:ext>
              </a:extLst>
            </p:cNvPr>
            <p:cNvSpPr>
              <a:spLocks/>
            </p:cNvSpPr>
            <p:nvPr/>
          </p:nvSpPr>
          <p:spPr bwMode="auto">
            <a:xfrm>
              <a:off x="12359429" y="8520197"/>
              <a:ext cx="595542" cy="420492"/>
            </a:xfrm>
            <a:custGeom>
              <a:avLst/>
              <a:gdLst>
                <a:gd name="T0" fmla="*/ 12 w 64"/>
                <a:gd name="T1" fmla="*/ 37 h 45"/>
                <a:gd name="T2" fmla="*/ 17 w 64"/>
                <a:gd name="T3" fmla="*/ 37 h 45"/>
                <a:gd name="T4" fmla="*/ 20 w 64"/>
                <a:gd name="T5" fmla="*/ 38 h 45"/>
                <a:gd name="T6" fmla="*/ 21 w 64"/>
                <a:gd name="T7" fmla="*/ 33 h 45"/>
                <a:gd name="T8" fmla="*/ 25 w 64"/>
                <a:gd name="T9" fmla="*/ 30 h 45"/>
                <a:gd name="T10" fmla="*/ 30 w 64"/>
                <a:gd name="T11" fmla="*/ 33 h 45"/>
                <a:gd name="T12" fmla="*/ 36 w 64"/>
                <a:gd name="T13" fmla="*/ 34 h 45"/>
                <a:gd name="T14" fmla="*/ 39 w 64"/>
                <a:gd name="T15" fmla="*/ 34 h 45"/>
                <a:gd name="T16" fmla="*/ 41 w 64"/>
                <a:gd name="T17" fmla="*/ 30 h 45"/>
                <a:gd name="T18" fmla="*/ 45 w 64"/>
                <a:gd name="T19" fmla="*/ 31 h 45"/>
                <a:gd name="T20" fmla="*/ 50 w 64"/>
                <a:gd name="T21" fmla="*/ 31 h 45"/>
                <a:gd name="T22" fmla="*/ 55 w 64"/>
                <a:gd name="T23" fmla="*/ 29 h 45"/>
                <a:gd name="T24" fmla="*/ 60 w 64"/>
                <a:gd name="T25" fmla="*/ 30 h 45"/>
                <a:gd name="T26" fmla="*/ 58 w 64"/>
                <a:gd name="T27" fmla="*/ 24 h 45"/>
                <a:gd name="T28" fmla="*/ 55 w 64"/>
                <a:gd name="T29" fmla="*/ 20 h 45"/>
                <a:gd name="T30" fmla="*/ 51 w 64"/>
                <a:gd name="T31" fmla="*/ 16 h 45"/>
                <a:gd name="T32" fmla="*/ 47 w 64"/>
                <a:gd name="T33" fmla="*/ 13 h 45"/>
                <a:gd name="T34" fmla="*/ 46 w 64"/>
                <a:gd name="T35" fmla="*/ 12 h 45"/>
                <a:gd name="T36" fmla="*/ 44 w 64"/>
                <a:gd name="T37" fmla="*/ 12 h 45"/>
                <a:gd name="T38" fmla="*/ 44 w 64"/>
                <a:gd name="T39" fmla="*/ 6 h 45"/>
                <a:gd name="T40" fmla="*/ 41 w 64"/>
                <a:gd name="T41" fmla="*/ 1 h 45"/>
                <a:gd name="T42" fmla="*/ 41 w 64"/>
                <a:gd name="T43" fmla="*/ 0 h 45"/>
                <a:gd name="T44" fmla="*/ 38 w 64"/>
                <a:gd name="T45" fmla="*/ 0 h 45"/>
                <a:gd name="T46" fmla="*/ 35 w 64"/>
                <a:gd name="T47" fmla="*/ 3 h 45"/>
                <a:gd name="T48" fmla="*/ 26 w 64"/>
                <a:gd name="T49" fmla="*/ 10 h 45"/>
                <a:gd name="T50" fmla="*/ 22 w 64"/>
                <a:gd name="T51" fmla="*/ 11 h 45"/>
                <a:gd name="T52" fmla="*/ 19 w 64"/>
                <a:gd name="T53" fmla="*/ 15 h 45"/>
                <a:gd name="T54" fmla="*/ 13 w 64"/>
                <a:gd name="T55" fmla="*/ 17 h 45"/>
                <a:gd name="T56" fmla="*/ 9 w 64"/>
                <a:gd name="T57" fmla="*/ 17 h 45"/>
                <a:gd name="T58" fmla="*/ 6 w 64"/>
                <a:gd name="T59" fmla="*/ 18 h 45"/>
                <a:gd name="T60" fmla="*/ 3 w 64"/>
                <a:gd name="T61" fmla="*/ 23 h 45"/>
                <a:gd name="T62" fmla="*/ 4 w 64"/>
                <a:gd name="T63" fmla="*/ 34 h 45"/>
                <a:gd name="T64" fmla="*/ 6 w 64"/>
                <a:gd name="T65" fmla="*/ 39 h 45"/>
                <a:gd name="T66" fmla="*/ 9 w 64"/>
                <a:gd name="T67" fmla="*/ 45 h 45"/>
                <a:gd name="T68" fmla="*/ 12 w 64"/>
                <a:gd name="T69" fmla="*/ 37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4" h="45">
                  <a:moveTo>
                    <a:pt x="12" y="37"/>
                  </a:moveTo>
                  <a:cubicBezTo>
                    <a:pt x="13" y="37"/>
                    <a:pt x="16" y="36"/>
                    <a:pt x="17" y="37"/>
                  </a:cubicBezTo>
                  <a:cubicBezTo>
                    <a:pt x="17" y="38"/>
                    <a:pt x="20" y="38"/>
                    <a:pt x="20" y="38"/>
                  </a:cubicBezTo>
                  <a:cubicBezTo>
                    <a:pt x="21" y="36"/>
                    <a:pt x="20" y="34"/>
                    <a:pt x="21" y="33"/>
                  </a:cubicBezTo>
                  <a:cubicBezTo>
                    <a:pt x="21" y="32"/>
                    <a:pt x="23" y="29"/>
                    <a:pt x="25" y="30"/>
                  </a:cubicBezTo>
                  <a:cubicBezTo>
                    <a:pt x="27" y="30"/>
                    <a:pt x="28" y="32"/>
                    <a:pt x="30" y="33"/>
                  </a:cubicBezTo>
                  <a:cubicBezTo>
                    <a:pt x="32" y="34"/>
                    <a:pt x="34" y="34"/>
                    <a:pt x="36" y="34"/>
                  </a:cubicBezTo>
                  <a:cubicBezTo>
                    <a:pt x="37" y="34"/>
                    <a:pt x="39" y="35"/>
                    <a:pt x="39" y="34"/>
                  </a:cubicBezTo>
                  <a:cubicBezTo>
                    <a:pt x="40" y="33"/>
                    <a:pt x="40" y="29"/>
                    <a:pt x="41" y="30"/>
                  </a:cubicBezTo>
                  <a:cubicBezTo>
                    <a:pt x="43" y="31"/>
                    <a:pt x="43" y="31"/>
                    <a:pt x="45" y="31"/>
                  </a:cubicBezTo>
                  <a:cubicBezTo>
                    <a:pt x="47" y="30"/>
                    <a:pt x="48" y="31"/>
                    <a:pt x="50" y="31"/>
                  </a:cubicBezTo>
                  <a:cubicBezTo>
                    <a:pt x="52" y="31"/>
                    <a:pt x="53" y="28"/>
                    <a:pt x="55" y="29"/>
                  </a:cubicBezTo>
                  <a:cubicBezTo>
                    <a:pt x="56" y="29"/>
                    <a:pt x="58" y="31"/>
                    <a:pt x="60" y="30"/>
                  </a:cubicBezTo>
                  <a:cubicBezTo>
                    <a:pt x="64" y="28"/>
                    <a:pt x="59" y="26"/>
                    <a:pt x="58" y="24"/>
                  </a:cubicBezTo>
                  <a:cubicBezTo>
                    <a:pt x="57" y="22"/>
                    <a:pt x="57" y="21"/>
                    <a:pt x="55" y="20"/>
                  </a:cubicBezTo>
                  <a:cubicBezTo>
                    <a:pt x="53" y="19"/>
                    <a:pt x="52" y="18"/>
                    <a:pt x="51" y="16"/>
                  </a:cubicBezTo>
                  <a:cubicBezTo>
                    <a:pt x="51" y="14"/>
                    <a:pt x="49" y="14"/>
                    <a:pt x="47" y="13"/>
                  </a:cubicBezTo>
                  <a:cubicBezTo>
                    <a:pt x="47" y="13"/>
                    <a:pt x="47" y="12"/>
                    <a:pt x="46" y="12"/>
                  </a:cubicBezTo>
                  <a:cubicBezTo>
                    <a:pt x="46" y="12"/>
                    <a:pt x="44" y="12"/>
                    <a:pt x="44" y="12"/>
                  </a:cubicBezTo>
                  <a:cubicBezTo>
                    <a:pt x="43" y="11"/>
                    <a:pt x="44" y="7"/>
                    <a:pt x="44" y="6"/>
                  </a:cubicBezTo>
                  <a:cubicBezTo>
                    <a:pt x="44" y="4"/>
                    <a:pt x="42" y="3"/>
                    <a:pt x="41" y="1"/>
                  </a:cubicBezTo>
                  <a:cubicBezTo>
                    <a:pt x="41" y="1"/>
                    <a:pt x="41" y="0"/>
                    <a:pt x="41" y="0"/>
                  </a:cubicBezTo>
                  <a:cubicBezTo>
                    <a:pt x="40" y="0"/>
                    <a:pt x="39" y="0"/>
                    <a:pt x="38" y="0"/>
                  </a:cubicBezTo>
                  <a:cubicBezTo>
                    <a:pt x="36" y="1"/>
                    <a:pt x="36" y="1"/>
                    <a:pt x="35" y="3"/>
                  </a:cubicBezTo>
                  <a:cubicBezTo>
                    <a:pt x="35" y="6"/>
                    <a:pt x="28" y="10"/>
                    <a:pt x="26" y="10"/>
                  </a:cubicBezTo>
                  <a:cubicBezTo>
                    <a:pt x="25" y="10"/>
                    <a:pt x="21" y="10"/>
                    <a:pt x="22" y="11"/>
                  </a:cubicBezTo>
                  <a:cubicBezTo>
                    <a:pt x="23" y="13"/>
                    <a:pt x="20" y="15"/>
                    <a:pt x="19" y="15"/>
                  </a:cubicBezTo>
                  <a:cubicBezTo>
                    <a:pt x="17" y="16"/>
                    <a:pt x="15" y="17"/>
                    <a:pt x="13" y="17"/>
                  </a:cubicBezTo>
                  <a:cubicBezTo>
                    <a:pt x="11" y="18"/>
                    <a:pt x="11" y="16"/>
                    <a:pt x="9" y="17"/>
                  </a:cubicBezTo>
                  <a:cubicBezTo>
                    <a:pt x="7" y="18"/>
                    <a:pt x="6" y="17"/>
                    <a:pt x="6" y="18"/>
                  </a:cubicBezTo>
                  <a:cubicBezTo>
                    <a:pt x="5" y="20"/>
                    <a:pt x="4" y="22"/>
                    <a:pt x="3" y="23"/>
                  </a:cubicBezTo>
                  <a:cubicBezTo>
                    <a:pt x="0" y="27"/>
                    <a:pt x="2" y="30"/>
                    <a:pt x="4" y="34"/>
                  </a:cubicBezTo>
                  <a:cubicBezTo>
                    <a:pt x="5" y="36"/>
                    <a:pt x="5" y="37"/>
                    <a:pt x="6" y="39"/>
                  </a:cubicBezTo>
                  <a:cubicBezTo>
                    <a:pt x="8" y="41"/>
                    <a:pt x="9" y="42"/>
                    <a:pt x="9" y="45"/>
                  </a:cubicBezTo>
                  <a:cubicBezTo>
                    <a:pt x="9" y="44"/>
                    <a:pt x="10" y="37"/>
                    <a:pt x="12" y="3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69" name="Freeform 743">
              <a:extLst>
                <a:ext uri="{FF2B5EF4-FFF2-40B4-BE49-F238E27FC236}">
                  <a16:creationId xmlns:a16="http://schemas.microsoft.com/office/drawing/2014/main" id="{E259EB17-6F18-7244-8FFE-C9DF41269F34}"/>
                </a:ext>
              </a:extLst>
            </p:cNvPr>
            <p:cNvSpPr>
              <a:spLocks/>
            </p:cNvSpPr>
            <p:nvPr/>
          </p:nvSpPr>
          <p:spPr bwMode="auto">
            <a:xfrm>
              <a:off x="11697008" y="7921315"/>
              <a:ext cx="1092359" cy="767717"/>
            </a:xfrm>
            <a:custGeom>
              <a:avLst/>
              <a:gdLst>
                <a:gd name="T0" fmla="*/ 83 w 117"/>
                <a:gd name="T1" fmla="*/ 82 h 82"/>
                <a:gd name="T2" fmla="*/ 93 w 117"/>
                <a:gd name="T3" fmla="*/ 76 h 82"/>
                <a:gd name="T4" fmla="*/ 105 w 117"/>
                <a:gd name="T5" fmla="*/ 68 h 82"/>
                <a:gd name="T6" fmla="*/ 112 w 117"/>
                <a:gd name="T7" fmla="*/ 64 h 82"/>
                <a:gd name="T8" fmla="*/ 107 w 117"/>
                <a:gd name="T9" fmla="*/ 55 h 82"/>
                <a:gd name="T10" fmla="*/ 110 w 117"/>
                <a:gd name="T11" fmla="*/ 46 h 82"/>
                <a:gd name="T12" fmla="*/ 114 w 117"/>
                <a:gd name="T13" fmla="*/ 40 h 82"/>
                <a:gd name="T14" fmla="*/ 117 w 117"/>
                <a:gd name="T15" fmla="*/ 21 h 82"/>
                <a:gd name="T16" fmla="*/ 81 w 117"/>
                <a:gd name="T17" fmla="*/ 1 h 82"/>
                <a:gd name="T18" fmla="*/ 75 w 117"/>
                <a:gd name="T19" fmla="*/ 2 h 82"/>
                <a:gd name="T20" fmla="*/ 67 w 117"/>
                <a:gd name="T21" fmla="*/ 2 h 82"/>
                <a:gd name="T22" fmla="*/ 59 w 117"/>
                <a:gd name="T23" fmla="*/ 1 h 82"/>
                <a:gd name="T24" fmla="*/ 29 w 117"/>
                <a:gd name="T25" fmla="*/ 21 h 82"/>
                <a:gd name="T26" fmla="*/ 22 w 117"/>
                <a:gd name="T27" fmla="*/ 25 h 82"/>
                <a:gd name="T28" fmla="*/ 19 w 117"/>
                <a:gd name="T29" fmla="*/ 42 h 82"/>
                <a:gd name="T30" fmla="*/ 8 w 117"/>
                <a:gd name="T31" fmla="*/ 43 h 82"/>
                <a:gd name="T32" fmla="*/ 5 w 117"/>
                <a:gd name="T33" fmla="*/ 51 h 82"/>
                <a:gd name="T34" fmla="*/ 11 w 117"/>
                <a:gd name="T35" fmla="*/ 56 h 82"/>
                <a:gd name="T36" fmla="*/ 19 w 117"/>
                <a:gd name="T37" fmla="*/ 62 h 82"/>
                <a:gd name="T38" fmla="*/ 21 w 117"/>
                <a:gd name="T39" fmla="*/ 55 h 82"/>
                <a:gd name="T40" fmla="*/ 28 w 117"/>
                <a:gd name="T41" fmla="*/ 50 h 82"/>
                <a:gd name="T42" fmla="*/ 35 w 117"/>
                <a:gd name="T43" fmla="*/ 53 h 82"/>
                <a:gd name="T44" fmla="*/ 46 w 117"/>
                <a:gd name="T45" fmla="*/ 55 h 82"/>
                <a:gd name="T46" fmla="*/ 64 w 117"/>
                <a:gd name="T47" fmla="*/ 53 h 82"/>
                <a:gd name="T48" fmla="*/ 68 w 117"/>
                <a:gd name="T49" fmla="*/ 47 h 82"/>
                <a:gd name="T50" fmla="*/ 77 w 117"/>
                <a:gd name="T51" fmla="*/ 31 h 82"/>
                <a:gd name="T52" fmla="*/ 79 w 117"/>
                <a:gd name="T53" fmla="*/ 16 h 82"/>
                <a:gd name="T54" fmla="*/ 75 w 117"/>
                <a:gd name="T55" fmla="*/ 2 h 82"/>
                <a:gd name="T56" fmla="*/ 78 w 117"/>
                <a:gd name="T57" fmla="*/ 16 h 82"/>
                <a:gd name="T58" fmla="*/ 77 w 117"/>
                <a:gd name="T59" fmla="*/ 35 h 82"/>
                <a:gd name="T60" fmla="*/ 68 w 117"/>
                <a:gd name="T61" fmla="*/ 46 h 82"/>
                <a:gd name="T62" fmla="*/ 72 w 117"/>
                <a:gd name="T63" fmla="*/ 55 h 82"/>
                <a:gd name="T64" fmla="*/ 75 w 117"/>
                <a:gd name="T65" fmla="*/ 65 h 82"/>
                <a:gd name="T66" fmla="*/ 72 w 117"/>
                <a:gd name="T67" fmla="*/ 74 h 82"/>
                <a:gd name="T68" fmla="*/ 77 w 117"/>
                <a:gd name="T69" fmla="*/ 81 h 82"/>
                <a:gd name="T70" fmla="*/ 80 w 117"/>
                <a:gd name="T71" fmla="*/ 81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17" h="82">
                  <a:moveTo>
                    <a:pt x="80" y="81"/>
                  </a:moveTo>
                  <a:cubicBezTo>
                    <a:pt x="81" y="80"/>
                    <a:pt x="82" y="82"/>
                    <a:pt x="83" y="82"/>
                  </a:cubicBezTo>
                  <a:cubicBezTo>
                    <a:pt x="85" y="81"/>
                    <a:pt x="87" y="80"/>
                    <a:pt x="89" y="79"/>
                  </a:cubicBezTo>
                  <a:cubicBezTo>
                    <a:pt x="90" y="79"/>
                    <a:pt x="93" y="78"/>
                    <a:pt x="93" y="76"/>
                  </a:cubicBezTo>
                  <a:cubicBezTo>
                    <a:pt x="93" y="74"/>
                    <a:pt x="94" y="75"/>
                    <a:pt x="96" y="74"/>
                  </a:cubicBezTo>
                  <a:cubicBezTo>
                    <a:pt x="99" y="74"/>
                    <a:pt x="103" y="71"/>
                    <a:pt x="105" y="68"/>
                  </a:cubicBezTo>
                  <a:cubicBezTo>
                    <a:pt x="106" y="67"/>
                    <a:pt x="106" y="66"/>
                    <a:pt x="107" y="65"/>
                  </a:cubicBezTo>
                  <a:cubicBezTo>
                    <a:pt x="108" y="64"/>
                    <a:pt x="110" y="64"/>
                    <a:pt x="112" y="64"/>
                  </a:cubicBezTo>
                  <a:cubicBezTo>
                    <a:pt x="112" y="62"/>
                    <a:pt x="110" y="61"/>
                    <a:pt x="109" y="59"/>
                  </a:cubicBezTo>
                  <a:cubicBezTo>
                    <a:pt x="109" y="58"/>
                    <a:pt x="110" y="55"/>
                    <a:pt x="107" y="55"/>
                  </a:cubicBezTo>
                  <a:cubicBezTo>
                    <a:pt x="106" y="55"/>
                    <a:pt x="109" y="53"/>
                    <a:pt x="108" y="52"/>
                  </a:cubicBezTo>
                  <a:cubicBezTo>
                    <a:pt x="108" y="49"/>
                    <a:pt x="109" y="48"/>
                    <a:pt x="110" y="46"/>
                  </a:cubicBezTo>
                  <a:cubicBezTo>
                    <a:pt x="110" y="44"/>
                    <a:pt x="112" y="44"/>
                    <a:pt x="112" y="42"/>
                  </a:cubicBezTo>
                  <a:cubicBezTo>
                    <a:pt x="112" y="41"/>
                    <a:pt x="113" y="40"/>
                    <a:pt x="114" y="40"/>
                  </a:cubicBezTo>
                  <a:cubicBezTo>
                    <a:pt x="117" y="40"/>
                    <a:pt x="117" y="40"/>
                    <a:pt x="117" y="38"/>
                  </a:cubicBezTo>
                  <a:cubicBezTo>
                    <a:pt x="117" y="32"/>
                    <a:pt x="117" y="27"/>
                    <a:pt x="117" y="21"/>
                  </a:cubicBezTo>
                  <a:cubicBezTo>
                    <a:pt x="117" y="19"/>
                    <a:pt x="113" y="18"/>
                    <a:pt x="111" y="17"/>
                  </a:cubicBezTo>
                  <a:cubicBezTo>
                    <a:pt x="101" y="12"/>
                    <a:pt x="91" y="6"/>
                    <a:pt x="81" y="1"/>
                  </a:cubicBezTo>
                  <a:cubicBezTo>
                    <a:pt x="80" y="1"/>
                    <a:pt x="80" y="0"/>
                    <a:pt x="79" y="0"/>
                  </a:cubicBezTo>
                  <a:cubicBezTo>
                    <a:pt x="78" y="1"/>
                    <a:pt x="76" y="2"/>
                    <a:pt x="75" y="2"/>
                  </a:cubicBezTo>
                  <a:cubicBezTo>
                    <a:pt x="74" y="3"/>
                    <a:pt x="72" y="5"/>
                    <a:pt x="71" y="5"/>
                  </a:cubicBezTo>
                  <a:cubicBezTo>
                    <a:pt x="70" y="5"/>
                    <a:pt x="69" y="3"/>
                    <a:pt x="67" y="2"/>
                  </a:cubicBezTo>
                  <a:cubicBezTo>
                    <a:pt x="66" y="1"/>
                    <a:pt x="65" y="1"/>
                    <a:pt x="64" y="1"/>
                  </a:cubicBezTo>
                  <a:cubicBezTo>
                    <a:pt x="62" y="0"/>
                    <a:pt x="61" y="0"/>
                    <a:pt x="59" y="1"/>
                  </a:cubicBezTo>
                  <a:cubicBezTo>
                    <a:pt x="52" y="5"/>
                    <a:pt x="45" y="10"/>
                    <a:pt x="38" y="14"/>
                  </a:cubicBezTo>
                  <a:cubicBezTo>
                    <a:pt x="35" y="16"/>
                    <a:pt x="32" y="18"/>
                    <a:pt x="29" y="21"/>
                  </a:cubicBezTo>
                  <a:cubicBezTo>
                    <a:pt x="28" y="22"/>
                    <a:pt x="27" y="22"/>
                    <a:pt x="26" y="22"/>
                  </a:cubicBezTo>
                  <a:cubicBezTo>
                    <a:pt x="23" y="22"/>
                    <a:pt x="22" y="22"/>
                    <a:pt x="22" y="25"/>
                  </a:cubicBezTo>
                  <a:cubicBezTo>
                    <a:pt x="22" y="28"/>
                    <a:pt x="22" y="31"/>
                    <a:pt x="22" y="34"/>
                  </a:cubicBezTo>
                  <a:cubicBezTo>
                    <a:pt x="22" y="37"/>
                    <a:pt x="21" y="40"/>
                    <a:pt x="19" y="42"/>
                  </a:cubicBezTo>
                  <a:cubicBezTo>
                    <a:pt x="18" y="43"/>
                    <a:pt x="15" y="43"/>
                    <a:pt x="14" y="43"/>
                  </a:cubicBezTo>
                  <a:cubicBezTo>
                    <a:pt x="12" y="43"/>
                    <a:pt x="10" y="43"/>
                    <a:pt x="8" y="43"/>
                  </a:cubicBezTo>
                  <a:cubicBezTo>
                    <a:pt x="6" y="43"/>
                    <a:pt x="4" y="44"/>
                    <a:pt x="2" y="44"/>
                  </a:cubicBezTo>
                  <a:cubicBezTo>
                    <a:pt x="0" y="44"/>
                    <a:pt x="5" y="51"/>
                    <a:pt x="5" y="51"/>
                  </a:cubicBezTo>
                  <a:cubicBezTo>
                    <a:pt x="6" y="54"/>
                    <a:pt x="7" y="56"/>
                    <a:pt x="10" y="57"/>
                  </a:cubicBezTo>
                  <a:cubicBezTo>
                    <a:pt x="10" y="57"/>
                    <a:pt x="11" y="56"/>
                    <a:pt x="11" y="56"/>
                  </a:cubicBezTo>
                  <a:cubicBezTo>
                    <a:pt x="12" y="57"/>
                    <a:pt x="12" y="60"/>
                    <a:pt x="14" y="58"/>
                  </a:cubicBezTo>
                  <a:cubicBezTo>
                    <a:pt x="16" y="56"/>
                    <a:pt x="18" y="61"/>
                    <a:pt x="19" y="62"/>
                  </a:cubicBezTo>
                  <a:cubicBezTo>
                    <a:pt x="19" y="61"/>
                    <a:pt x="20" y="59"/>
                    <a:pt x="20" y="58"/>
                  </a:cubicBezTo>
                  <a:cubicBezTo>
                    <a:pt x="20" y="57"/>
                    <a:pt x="21" y="56"/>
                    <a:pt x="21" y="55"/>
                  </a:cubicBezTo>
                  <a:cubicBezTo>
                    <a:pt x="22" y="52"/>
                    <a:pt x="22" y="52"/>
                    <a:pt x="25" y="51"/>
                  </a:cubicBezTo>
                  <a:cubicBezTo>
                    <a:pt x="26" y="50"/>
                    <a:pt x="27" y="50"/>
                    <a:pt x="28" y="50"/>
                  </a:cubicBezTo>
                  <a:cubicBezTo>
                    <a:pt x="29" y="49"/>
                    <a:pt x="30" y="51"/>
                    <a:pt x="31" y="51"/>
                  </a:cubicBezTo>
                  <a:cubicBezTo>
                    <a:pt x="33" y="51"/>
                    <a:pt x="34" y="52"/>
                    <a:pt x="35" y="53"/>
                  </a:cubicBezTo>
                  <a:cubicBezTo>
                    <a:pt x="36" y="54"/>
                    <a:pt x="37" y="54"/>
                    <a:pt x="39" y="54"/>
                  </a:cubicBezTo>
                  <a:cubicBezTo>
                    <a:pt x="42" y="52"/>
                    <a:pt x="43" y="55"/>
                    <a:pt x="46" y="55"/>
                  </a:cubicBezTo>
                  <a:cubicBezTo>
                    <a:pt x="49" y="55"/>
                    <a:pt x="52" y="53"/>
                    <a:pt x="55" y="53"/>
                  </a:cubicBezTo>
                  <a:cubicBezTo>
                    <a:pt x="57" y="53"/>
                    <a:pt x="61" y="54"/>
                    <a:pt x="64" y="53"/>
                  </a:cubicBezTo>
                  <a:cubicBezTo>
                    <a:pt x="65" y="53"/>
                    <a:pt x="66" y="52"/>
                    <a:pt x="67" y="51"/>
                  </a:cubicBezTo>
                  <a:cubicBezTo>
                    <a:pt x="69" y="50"/>
                    <a:pt x="68" y="49"/>
                    <a:pt x="68" y="47"/>
                  </a:cubicBezTo>
                  <a:cubicBezTo>
                    <a:pt x="68" y="42"/>
                    <a:pt x="73" y="39"/>
                    <a:pt x="77" y="35"/>
                  </a:cubicBezTo>
                  <a:cubicBezTo>
                    <a:pt x="78" y="34"/>
                    <a:pt x="77" y="32"/>
                    <a:pt x="77" y="31"/>
                  </a:cubicBezTo>
                  <a:cubicBezTo>
                    <a:pt x="77" y="28"/>
                    <a:pt x="77" y="26"/>
                    <a:pt x="77" y="23"/>
                  </a:cubicBezTo>
                  <a:cubicBezTo>
                    <a:pt x="78" y="21"/>
                    <a:pt x="79" y="18"/>
                    <a:pt x="79" y="16"/>
                  </a:cubicBezTo>
                  <a:cubicBezTo>
                    <a:pt x="78" y="14"/>
                    <a:pt x="77" y="12"/>
                    <a:pt x="76" y="11"/>
                  </a:cubicBezTo>
                  <a:cubicBezTo>
                    <a:pt x="74" y="8"/>
                    <a:pt x="75" y="5"/>
                    <a:pt x="75" y="2"/>
                  </a:cubicBezTo>
                  <a:cubicBezTo>
                    <a:pt x="75" y="5"/>
                    <a:pt x="75" y="7"/>
                    <a:pt x="75" y="9"/>
                  </a:cubicBezTo>
                  <a:cubicBezTo>
                    <a:pt x="75" y="11"/>
                    <a:pt x="78" y="14"/>
                    <a:pt x="78" y="16"/>
                  </a:cubicBezTo>
                  <a:cubicBezTo>
                    <a:pt x="79" y="19"/>
                    <a:pt x="77" y="23"/>
                    <a:pt x="77" y="26"/>
                  </a:cubicBezTo>
                  <a:cubicBezTo>
                    <a:pt x="77" y="28"/>
                    <a:pt x="78" y="32"/>
                    <a:pt x="77" y="35"/>
                  </a:cubicBezTo>
                  <a:cubicBezTo>
                    <a:pt x="76" y="37"/>
                    <a:pt x="72" y="39"/>
                    <a:pt x="71" y="41"/>
                  </a:cubicBezTo>
                  <a:cubicBezTo>
                    <a:pt x="69" y="42"/>
                    <a:pt x="68" y="44"/>
                    <a:pt x="68" y="46"/>
                  </a:cubicBezTo>
                  <a:cubicBezTo>
                    <a:pt x="67" y="49"/>
                    <a:pt x="69" y="50"/>
                    <a:pt x="70" y="53"/>
                  </a:cubicBezTo>
                  <a:cubicBezTo>
                    <a:pt x="70" y="54"/>
                    <a:pt x="71" y="54"/>
                    <a:pt x="72" y="55"/>
                  </a:cubicBezTo>
                  <a:cubicBezTo>
                    <a:pt x="74" y="56"/>
                    <a:pt x="75" y="57"/>
                    <a:pt x="75" y="59"/>
                  </a:cubicBezTo>
                  <a:cubicBezTo>
                    <a:pt x="75" y="61"/>
                    <a:pt x="75" y="63"/>
                    <a:pt x="75" y="65"/>
                  </a:cubicBezTo>
                  <a:cubicBezTo>
                    <a:pt x="75" y="66"/>
                    <a:pt x="76" y="68"/>
                    <a:pt x="77" y="70"/>
                  </a:cubicBezTo>
                  <a:cubicBezTo>
                    <a:pt x="74" y="70"/>
                    <a:pt x="67" y="70"/>
                    <a:pt x="72" y="74"/>
                  </a:cubicBezTo>
                  <a:cubicBezTo>
                    <a:pt x="74" y="75"/>
                    <a:pt x="75" y="76"/>
                    <a:pt x="76" y="78"/>
                  </a:cubicBezTo>
                  <a:cubicBezTo>
                    <a:pt x="76" y="79"/>
                    <a:pt x="77" y="80"/>
                    <a:pt x="77" y="81"/>
                  </a:cubicBezTo>
                  <a:cubicBezTo>
                    <a:pt x="77" y="82"/>
                    <a:pt x="80" y="81"/>
                    <a:pt x="80" y="81"/>
                  </a:cubicBezTo>
                  <a:cubicBezTo>
                    <a:pt x="82" y="80"/>
                    <a:pt x="80" y="81"/>
                    <a:pt x="80" y="8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70" name="Freeform 744">
              <a:extLst>
                <a:ext uri="{FF2B5EF4-FFF2-40B4-BE49-F238E27FC236}">
                  <a16:creationId xmlns:a16="http://schemas.microsoft.com/office/drawing/2014/main" id="{9133B783-501C-A148-B592-F7379C5D0CED}"/>
                </a:ext>
              </a:extLst>
            </p:cNvPr>
            <p:cNvSpPr>
              <a:spLocks/>
            </p:cNvSpPr>
            <p:nvPr/>
          </p:nvSpPr>
          <p:spPr bwMode="auto">
            <a:xfrm>
              <a:off x="12684268" y="7940429"/>
              <a:ext cx="767517" cy="946107"/>
            </a:xfrm>
            <a:custGeom>
              <a:avLst/>
              <a:gdLst>
                <a:gd name="T0" fmla="*/ 6 w 82"/>
                <a:gd name="T1" fmla="*/ 39 h 101"/>
                <a:gd name="T2" fmla="*/ 6 w 82"/>
                <a:gd name="T3" fmla="*/ 41 h 101"/>
                <a:gd name="T4" fmla="*/ 4 w 82"/>
                <a:gd name="T5" fmla="*/ 43 h 101"/>
                <a:gd name="T6" fmla="*/ 2 w 82"/>
                <a:gd name="T7" fmla="*/ 49 h 101"/>
                <a:gd name="T8" fmla="*/ 2 w 82"/>
                <a:gd name="T9" fmla="*/ 51 h 101"/>
                <a:gd name="T10" fmla="*/ 1 w 82"/>
                <a:gd name="T11" fmla="*/ 53 h 101"/>
                <a:gd name="T12" fmla="*/ 4 w 82"/>
                <a:gd name="T13" fmla="*/ 58 h 101"/>
                <a:gd name="T14" fmla="*/ 6 w 82"/>
                <a:gd name="T15" fmla="*/ 60 h 101"/>
                <a:gd name="T16" fmla="*/ 6 w 82"/>
                <a:gd name="T17" fmla="*/ 63 h 101"/>
                <a:gd name="T18" fmla="*/ 9 w 82"/>
                <a:gd name="T19" fmla="*/ 68 h 101"/>
                <a:gd name="T20" fmla="*/ 9 w 82"/>
                <a:gd name="T21" fmla="*/ 74 h 101"/>
                <a:gd name="T22" fmla="*/ 15 w 82"/>
                <a:gd name="T23" fmla="*/ 76 h 101"/>
                <a:gd name="T24" fmla="*/ 18 w 82"/>
                <a:gd name="T25" fmla="*/ 81 h 101"/>
                <a:gd name="T26" fmla="*/ 22 w 82"/>
                <a:gd name="T27" fmla="*/ 84 h 101"/>
                <a:gd name="T28" fmla="*/ 26 w 82"/>
                <a:gd name="T29" fmla="*/ 88 h 101"/>
                <a:gd name="T30" fmla="*/ 26 w 82"/>
                <a:gd name="T31" fmla="*/ 91 h 101"/>
                <a:gd name="T32" fmla="*/ 28 w 82"/>
                <a:gd name="T33" fmla="*/ 92 h 101"/>
                <a:gd name="T34" fmla="*/ 32 w 82"/>
                <a:gd name="T35" fmla="*/ 96 h 101"/>
                <a:gd name="T36" fmla="*/ 35 w 82"/>
                <a:gd name="T37" fmla="*/ 95 h 101"/>
                <a:gd name="T38" fmla="*/ 39 w 82"/>
                <a:gd name="T39" fmla="*/ 94 h 101"/>
                <a:gd name="T40" fmla="*/ 44 w 82"/>
                <a:gd name="T41" fmla="*/ 100 h 101"/>
                <a:gd name="T42" fmla="*/ 51 w 82"/>
                <a:gd name="T43" fmla="*/ 100 h 101"/>
                <a:gd name="T44" fmla="*/ 55 w 82"/>
                <a:gd name="T45" fmla="*/ 98 h 101"/>
                <a:gd name="T46" fmla="*/ 59 w 82"/>
                <a:gd name="T47" fmla="*/ 97 h 101"/>
                <a:gd name="T48" fmla="*/ 69 w 82"/>
                <a:gd name="T49" fmla="*/ 94 h 101"/>
                <a:gd name="T50" fmla="*/ 69 w 82"/>
                <a:gd name="T51" fmla="*/ 91 h 101"/>
                <a:gd name="T52" fmla="*/ 66 w 82"/>
                <a:gd name="T53" fmla="*/ 90 h 101"/>
                <a:gd name="T54" fmla="*/ 61 w 82"/>
                <a:gd name="T55" fmla="*/ 83 h 101"/>
                <a:gd name="T56" fmla="*/ 59 w 82"/>
                <a:gd name="T57" fmla="*/ 80 h 101"/>
                <a:gd name="T58" fmla="*/ 56 w 82"/>
                <a:gd name="T59" fmla="*/ 78 h 101"/>
                <a:gd name="T60" fmla="*/ 59 w 82"/>
                <a:gd name="T61" fmla="*/ 75 h 101"/>
                <a:gd name="T62" fmla="*/ 61 w 82"/>
                <a:gd name="T63" fmla="*/ 67 h 101"/>
                <a:gd name="T64" fmla="*/ 62 w 82"/>
                <a:gd name="T65" fmla="*/ 64 h 101"/>
                <a:gd name="T66" fmla="*/ 65 w 82"/>
                <a:gd name="T67" fmla="*/ 62 h 101"/>
                <a:gd name="T68" fmla="*/ 65 w 82"/>
                <a:gd name="T69" fmla="*/ 58 h 101"/>
                <a:gd name="T70" fmla="*/ 67 w 82"/>
                <a:gd name="T71" fmla="*/ 55 h 101"/>
                <a:gd name="T72" fmla="*/ 71 w 82"/>
                <a:gd name="T73" fmla="*/ 52 h 101"/>
                <a:gd name="T74" fmla="*/ 72 w 82"/>
                <a:gd name="T75" fmla="*/ 45 h 101"/>
                <a:gd name="T76" fmla="*/ 72 w 82"/>
                <a:gd name="T77" fmla="*/ 42 h 101"/>
                <a:gd name="T78" fmla="*/ 74 w 82"/>
                <a:gd name="T79" fmla="*/ 37 h 101"/>
                <a:gd name="T80" fmla="*/ 79 w 82"/>
                <a:gd name="T81" fmla="*/ 29 h 101"/>
                <a:gd name="T82" fmla="*/ 82 w 82"/>
                <a:gd name="T83" fmla="*/ 27 h 101"/>
                <a:gd name="T84" fmla="*/ 79 w 82"/>
                <a:gd name="T85" fmla="*/ 23 h 101"/>
                <a:gd name="T86" fmla="*/ 76 w 82"/>
                <a:gd name="T87" fmla="*/ 17 h 101"/>
                <a:gd name="T88" fmla="*/ 76 w 82"/>
                <a:gd name="T89" fmla="*/ 11 h 101"/>
                <a:gd name="T90" fmla="*/ 75 w 82"/>
                <a:gd name="T91" fmla="*/ 9 h 101"/>
                <a:gd name="T92" fmla="*/ 74 w 82"/>
                <a:gd name="T93" fmla="*/ 5 h 101"/>
                <a:gd name="T94" fmla="*/ 68 w 82"/>
                <a:gd name="T95" fmla="*/ 0 h 101"/>
                <a:gd name="T96" fmla="*/ 64 w 82"/>
                <a:gd name="T97" fmla="*/ 2 h 101"/>
                <a:gd name="T98" fmla="*/ 60 w 82"/>
                <a:gd name="T99" fmla="*/ 5 h 101"/>
                <a:gd name="T100" fmla="*/ 56 w 82"/>
                <a:gd name="T101" fmla="*/ 5 h 101"/>
                <a:gd name="T102" fmla="*/ 46 w 82"/>
                <a:gd name="T103" fmla="*/ 5 h 101"/>
                <a:gd name="T104" fmla="*/ 17 w 82"/>
                <a:gd name="T105" fmla="*/ 5 h 101"/>
                <a:gd name="T106" fmla="*/ 16 w 82"/>
                <a:gd name="T107" fmla="*/ 14 h 101"/>
                <a:gd name="T108" fmla="*/ 13 w 82"/>
                <a:gd name="T109" fmla="*/ 16 h 101"/>
                <a:gd name="T110" fmla="*/ 11 w 82"/>
                <a:gd name="T111" fmla="*/ 18 h 101"/>
                <a:gd name="T112" fmla="*/ 11 w 82"/>
                <a:gd name="T113" fmla="*/ 32 h 101"/>
                <a:gd name="T114" fmla="*/ 11 w 82"/>
                <a:gd name="T115" fmla="*/ 37 h 101"/>
                <a:gd name="T116" fmla="*/ 6 w 82"/>
                <a:gd name="T117" fmla="*/ 39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2" h="101">
                  <a:moveTo>
                    <a:pt x="6" y="39"/>
                  </a:moveTo>
                  <a:cubicBezTo>
                    <a:pt x="6" y="39"/>
                    <a:pt x="6" y="40"/>
                    <a:pt x="6" y="41"/>
                  </a:cubicBezTo>
                  <a:cubicBezTo>
                    <a:pt x="5" y="42"/>
                    <a:pt x="4" y="42"/>
                    <a:pt x="4" y="43"/>
                  </a:cubicBezTo>
                  <a:cubicBezTo>
                    <a:pt x="4" y="45"/>
                    <a:pt x="2" y="47"/>
                    <a:pt x="2" y="49"/>
                  </a:cubicBezTo>
                  <a:cubicBezTo>
                    <a:pt x="2" y="50"/>
                    <a:pt x="3" y="51"/>
                    <a:pt x="2" y="51"/>
                  </a:cubicBezTo>
                  <a:cubicBezTo>
                    <a:pt x="2" y="52"/>
                    <a:pt x="0" y="53"/>
                    <a:pt x="1" y="53"/>
                  </a:cubicBezTo>
                  <a:cubicBezTo>
                    <a:pt x="4" y="53"/>
                    <a:pt x="3" y="57"/>
                    <a:pt x="4" y="58"/>
                  </a:cubicBezTo>
                  <a:cubicBezTo>
                    <a:pt x="4" y="59"/>
                    <a:pt x="5" y="59"/>
                    <a:pt x="6" y="60"/>
                  </a:cubicBezTo>
                  <a:cubicBezTo>
                    <a:pt x="6" y="61"/>
                    <a:pt x="6" y="62"/>
                    <a:pt x="6" y="63"/>
                  </a:cubicBezTo>
                  <a:cubicBezTo>
                    <a:pt x="7" y="65"/>
                    <a:pt x="9" y="66"/>
                    <a:pt x="9" y="68"/>
                  </a:cubicBezTo>
                  <a:cubicBezTo>
                    <a:pt x="9" y="69"/>
                    <a:pt x="8" y="74"/>
                    <a:pt x="9" y="74"/>
                  </a:cubicBezTo>
                  <a:cubicBezTo>
                    <a:pt x="12" y="74"/>
                    <a:pt x="13" y="75"/>
                    <a:pt x="15" y="76"/>
                  </a:cubicBezTo>
                  <a:cubicBezTo>
                    <a:pt x="17" y="77"/>
                    <a:pt x="16" y="80"/>
                    <a:pt x="18" y="81"/>
                  </a:cubicBezTo>
                  <a:cubicBezTo>
                    <a:pt x="19" y="82"/>
                    <a:pt x="22" y="82"/>
                    <a:pt x="22" y="84"/>
                  </a:cubicBezTo>
                  <a:cubicBezTo>
                    <a:pt x="22" y="86"/>
                    <a:pt x="25" y="87"/>
                    <a:pt x="26" y="88"/>
                  </a:cubicBezTo>
                  <a:cubicBezTo>
                    <a:pt x="26" y="89"/>
                    <a:pt x="26" y="90"/>
                    <a:pt x="26" y="91"/>
                  </a:cubicBezTo>
                  <a:cubicBezTo>
                    <a:pt x="27" y="91"/>
                    <a:pt x="28" y="92"/>
                    <a:pt x="28" y="92"/>
                  </a:cubicBezTo>
                  <a:cubicBezTo>
                    <a:pt x="29" y="93"/>
                    <a:pt x="30" y="95"/>
                    <a:pt x="32" y="96"/>
                  </a:cubicBezTo>
                  <a:cubicBezTo>
                    <a:pt x="33" y="97"/>
                    <a:pt x="33" y="93"/>
                    <a:pt x="35" y="95"/>
                  </a:cubicBezTo>
                  <a:cubicBezTo>
                    <a:pt x="37" y="96"/>
                    <a:pt x="37" y="94"/>
                    <a:pt x="39" y="94"/>
                  </a:cubicBezTo>
                  <a:cubicBezTo>
                    <a:pt x="41" y="95"/>
                    <a:pt x="42" y="98"/>
                    <a:pt x="44" y="100"/>
                  </a:cubicBezTo>
                  <a:cubicBezTo>
                    <a:pt x="46" y="95"/>
                    <a:pt x="49" y="101"/>
                    <a:pt x="51" y="100"/>
                  </a:cubicBezTo>
                  <a:cubicBezTo>
                    <a:pt x="52" y="99"/>
                    <a:pt x="53" y="98"/>
                    <a:pt x="55" y="98"/>
                  </a:cubicBezTo>
                  <a:cubicBezTo>
                    <a:pt x="56" y="98"/>
                    <a:pt x="58" y="98"/>
                    <a:pt x="59" y="97"/>
                  </a:cubicBezTo>
                  <a:cubicBezTo>
                    <a:pt x="61" y="93"/>
                    <a:pt x="65" y="91"/>
                    <a:pt x="69" y="94"/>
                  </a:cubicBezTo>
                  <a:cubicBezTo>
                    <a:pt x="69" y="93"/>
                    <a:pt x="69" y="92"/>
                    <a:pt x="69" y="91"/>
                  </a:cubicBezTo>
                  <a:cubicBezTo>
                    <a:pt x="69" y="90"/>
                    <a:pt x="66" y="90"/>
                    <a:pt x="66" y="90"/>
                  </a:cubicBezTo>
                  <a:cubicBezTo>
                    <a:pt x="64" y="88"/>
                    <a:pt x="63" y="85"/>
                    <a:pt x="61" y="83"/>
                  </a:cubicBezTo>
                  <a:cubicBezTo>
                    <a:pt x="60" y="82"/>
                    <a:pt x="60" y="81"/>
                    <a:pt x="59" y="80"/>
                  </a:cubicBezTo>
                  <a:cubicBezTo>
                    <a:pt x="58" y="79"/>
                    <a:pt x="57" y="79"/>
                    <a:pt x="56" y="78"/>
                  </a:cubicBezTo>
                  <a:cubicBezTo>
                    <a:pt x="53" y="75"/>
                    <a:pt x="59" y="75"/>
                    <a:pt x="59" y="75"/>
                  </a:cubicBezTo>
                  <a:cubicBezTo>
                    <a:pt x="61" y="74"/>
                    <a:pt x="60" y="69"/>
                    <a:pt x="61" y="67"/>
                  </a:cubicBezTo>
                  <a:cubicBezTo>
                    <a:pt x="61" y="66"/>
                    <a:pt x="61" y="64"/>
                    <a:pt x="62" y="64"/>
                  </a:cubicBezTo>
                  <a:cubicBezTo>
                    <a:pt x="63" y="63"/>
                    <a:pt x="65" y="63"/>
                    <a:pt x="65" y="62"/>
                  </a:cubicBezTo>
                  <a:cubicBezTo>
                    <a:pt x="65" y="61"/>
                    <a:pt x="65" y="60"/>
                    <a:pt x="65" y="58"/>
                  </a:cubicBezTo>
                  <a:cubicBezTo>
                    <a:pt x="65" y="57"/>
                    <a:pt x="66" y="56"/>
                    <a:pt x="67" y="55"/>
                  </a:cubicBezTo>
                  <a:cubicBezTo>
                    <a:pt x="68" y="53"/>
                    <a:pt x="70" y="54"/>
                    <a:pt x="71" y="52"/>
                  </a:cubicBezTo>
                  <a:cubicBezTo>
                    <a:pt x="71" y="50"/>
                    <a:pt x="72" y="48"/>
                    <a:pt x="72" y="45"/>
                  </a:cubicBezTo>
                  <a:cubicBezTo>
                    <a:pt x="72" y="44"/>
                    <a:pt x="72" y="43"/>
                    <a:pt x="72" y="42"/>
                  </a:cubicBezTo>
                  <a:cubicBezTo>
                    <a:pt x="72" y="40"/>
                    <a:pt x="74" y="38"/>
                    <a:pt x="74" y="37"/>
                  </a:cubicBezTo>
                  <a:cubicBezTo>
                    <a:pt x="74" y="33"/>
                    <a:pt x="75" y="30"/>
                    <a:pt x="79" y="29"/>
                  </a:cubicBezTo>
                  <a:cubicBezTo>
                    <a:pt x="80" y="29"/>
                    <a:pt x="81" y="29"/>
                    <a:pt x="82" y="27"/>
                  </a:cubicBezTo>
                  <a:cubicBezTo>
                    <a:pt x="82" y="26"/>
                    <a:pt x="80" y="24"/>
                    <a:pt x="79" y="23"/>
                  </a:cubicBezTo>
                  <a:cubicBezTo>
                    <a:pt x="77" y="21"/>
                    <a:pt x="76" y="19"/>
                    <a:pt x="76" y="17"/>
                  </a:cubicBezTo>
                  <a:cubicBezTo>
                    <a:pt x="76" y="16"/>
                    <a:pt x="75" y="11"/>
                    <a:pt x="76" y="11"/>
                  </a:cubicBezTo>
                  <a:cubicBezTo>
                    <a:pt x="77" y="10"/>
                    <a:pt x="76" y="10"/>
                    <a:pt x="75" y="9"/>
                  </a:cubicBezTo>
                  <a:cubicBezTo>
                    <a:pt x="74" y="8"/>
                    <a:pt x="74" y="7"/>
                    <a:pt x="74" y="5"/>
                  </a:cubicBezTo>
                  <a:cubicBezTo>
                    <a:pt x="72" y="3"/>
                    <a:pt x="69" y="2"/>
                    <a:pt x="68" y="0"/>
                  </a:cubicBezTo>
                  <a:cubicBezTo>
                    <a:pt x="67" y="0"/>
                    <a:pt x="65" y="1"/>
                    <a:pt x="64" y="2"/>
                  </a:cubicBezTo>
                  <a:cubicBezTo>
                    <a:pt x="63" y="5"/>
                    <a:pt x="61" y="3"/>
                    <a:pt x="60" y="5"/>
                  </a:cubicBezTo>
                  <a:cubicBezTo>
                    <a:pt x="59" y="9"/>
                    <a:pt x="58" y="5"/>
                    <a:pt x="56" y="5"/>
                  </a:cubicBezTo>
                  <a:cubicBezTo>
                    <a:pt x="52" y="5"/>
                    <a:pt x="49" y="5"/>
                    <a:pt x="46" y="5"/>
                  </a:cubicBezTo>
                  <a:cubicBezTo>
                    <a:pt x="37" y="5"/>
                    <a:pt x="27" y="5"/>
                    <a:pt x="17" y="5"/>
                  </a:cubicBezTo>
                  <a:cubicBezTo>
                    <a:pt x="15" y="5"/>
                    <a:pt x="16" y="12"/>
                    <a:pt x="16" y="14"/>
                  </a:cubicBezTo>
                  <a:cubicBezTo>
                    <a:pt x="16" y="16"/>
                    <a:pt x="15" y="16"/>
                    <a:pt x="13" y="16"/>
                  </a:cubicBezTo>
                  <a:cubicBezTo>
                    <a:pt x="10" y="16"/>
                    <a:pt x="11" y="16"/>
                    <a:pt x="11" y="18"/>
                  </a:cubicBezTo>
                  <a:cubicBezTo>
                    <a:pt x="11" y="23"/>
                    <a:pt x="11" y="27"/>
                    <a:pt x="11" y="32"/>
                  </a:cubicBezTo>
                  <a:cubicBezTo>
                    <a:pt x="11" y="34"/>
                    <a:pt x="11" y="36"/>
                    <a:pt x="11" y="37"/>
                  </a:cubicBezTo>
                  <a:cubicBezTo>
                    <a:pt x="11" y="39"/>
                    <a:pt x="7" y="38"/>
                    <a:pt x="6" y="3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71" name="Freeform 745">
              <a:extLst>
                <a:ext uri="{FF2B5EF4-FFF2-40B4-BE49-F238E27FC236}">
                  <a16:creationId xmlns:a16="http://schemas.microsoft.com/office/drawing/2014/main" id="{95A02CCE-62D2-D04B-85D1-1E7A3B1B8111}"/>
                </a:ext>
              </a:extLst>
            </p:cNvPr>
            <p:cNvSpPr>
              <a:spLocks/>
            </p:cNvSpPr>
            <p:nvPr/>
          </p:nvSpPr>
          <p:spPr bwMode="auto">
            <a:xfrm>
              <a:off x="13356248" y="8182530"/>
              <a:ext cx="299364" cy="270773"/>
            </a:xfrm>
            <a:custGeom>
              <a:avLst/>
              <a:gdLst>
                <a:gd name="T0" fmla="*/ 3 w 32"/>
                <a:gd name="T1" fmla="*/ 19 h 29"/>
                <a:gd name="T2" fmla="*/ 7 w 32"/>
                <a:gd name="T3" fmla="*/ 20 h 29"/>
                <a:gd name="T4" fmla="*/ 7 w 32"/>
                <a:gd name="T5" fmla="*/ 17 h 29"/>
                <a:gd name="T6" fmla="*/ 10 w 32"/>
                <a:gd name="T7" fmla="*/ 19 h 29"/>
                <a:gd name="T8" fmla="*/ 12 w 32"/>
                <a:gd name="T9" fmla="*/ 18 h 29"/>
                <a:gd name="T10" fmla="*/ 14 w 32"/>
                <a:gd name="T11" fmla="*/ 18 h 29"/>
                <a:gd name="T12" fmla="*/ 29 w 32"/>
                <a:gd name="T13" fmla="*/ 29 h 29"/>
                <a:gd name="T14" fmla="*/ 32 w 32"/>
                <a:gd name="T15" fmla="*/ 27 h 29"/>
                <a:gd name="T16" fmla="*/ 24 w 32"/>
                <a:gd name="T17" fmla="*/ 19 h 29"/>
                <a:gd name="T18" fmla="*/ 19 w 32"/>
                <a:gd name="T19" fmla="*/ 16 h 29"/>
                <a:gd name="T20" fmla="*/ 17 w 32"/>
                <a:gd name="T21" fmla="*/ 14 h 29"/>
                <a:gd name="T22" fmla="*/ 17 w 32"/>
                <a:gd name="T23" fmla="*/ 16 h 29"/>
                <a:gd name="T24" fmla="*/ 16 w 32"/>
                <a:gd name="T25" fmla="*/ 14 h 29"/>
                <a:gd name="T26" fmla="*/ 14 w 32"/>
                <a:gd name="T27" fmla="*/ 9 h 29"/>
                <a:gd name="T28" fmla="*/ 10 w 32"/>
                <a:gd name="T29" fmla="*/ 0 h 29"/>
                <a:gd name="T30" fmla="*/ 2 w 32"/>
                <a:gd name="T31" fmla="*/ 7 h 29"/>
                <a:gd name="T32" fmla="*/ 1 w 32"/>
                <a:gd name="T33" fmla="*/ 13 h 29"/>
                <a:gd name="T34" fmla="*/ 0 w 32"/>
                <a:gd name="T35" fmla="*/ 20 h 29"/>
                <a:gd name="T36" fmla="*/ 3 w 32"/>
                <a:gd name="T37" fmla="*/ 19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 h="29">
                  <a:moveTo>
                    <a:pt x="3" y="19"/>
                  </a:moveTo>
                  <a:cubicBezTo>
                    <a:pt x="4" y="19"/>
                    <a:pt x="6" y="21"/>
                    <a:pt x="7" y="20"/>
                  </a:cubicBezTo>
                  <a:cubicBezTo>
                    <a:pt x="7" y="19"/>
                    <a:pt x="6" y="17"/>
                    <a:pt x="7" y="17"/>
                  </a:cubicBezTo>
                  <a:cubicBezTo>
                    <a:pt x="9" y="17"/>
                    <a:pt x="9" y="19"/>
                    <a:pt x="10" y="19"/>
                  </a:cubicBezTo>
                  <a:cubicBezTo>
                    <a:pt x="11" y="19"/>
                    <a:pt x="12" y="18"/>
                    <a:pt x="12" y="18"/>
                  </a:cubicBezTo>
                  <a:cubicBezTo>
                    <a:pt x="13" y="17"/>
                    <a:pt x="14" y="18"/>
                    <a:pt x="14" y="18"/>
                  </a:cubicBezTo>
                  <a:cubicBezTo>
                    <a:pt x="22" y="18"/>
                    <a:pt x="25" y="24"/>
                    <a:pt x="29" y="29"/>
                  </a:cubicBezTo>
                  <a:cubicBezTo>
                    <a:pt x="30" y="29"/>
                    <a:pt x="31" y="28"/>
                    <a:pt x="32" y="27"/>
                  </a:cubicBezTo>
                  <a:cubicBezTo>
                    <a:pt x="29" y="25"/>
                    <a:pt x="26" y="22"/>
                    <a:pt x="24" y="19"/>
                  </a:cubicBezTo>
                  <a:cubicBezTo>
                    <a:pt x="23" y="17"/>
                    <a:pt x="21" y="17"/>
                    <a:pt x="19" y="16"/>
                  </a:cubicBezTo>
                  <a:cubicBezTo>
                    <a:pt x="18" y="16"/>
                    <a:pt x="18" y="14"/>
                    <a:pt x="17" y="14"/>
                  </a:cubicBezTo>
                  <a:cubicBezTo>
                    <a:pt x="16" y="14"/>
                    <a:pt x="17" y="15"/>
                    <a:pt x="17" y="16"/>
                  </a:cubicBezTo>
                  <a:cubicBezTo>
                    <a:pt x="17" y="16"/>
                    <a:pt x="16" y="14"/>
                    <a:pt x="16" y="14"/>
                  </a:cubicBezTo>
                  <a:cubicBezTo>
                    <a:pt x="15" y="12"/>
                    <a:pt x="14" y="11"/>
                    <a:pt x="14" y="9"/>
                  </a:cubicBezTo>
                  <a:cubicBezTo>
                    <a:pt x="13" y="6"/>
                    <a:pt x="13" y="3"/>
                    <a:pt x="10" y="0"/>
                  </a:cubicBezTo>
                  <a:cubicBezTo>
                    <a:pt x="9" y="4"/>
                    <a:pt x="4" y="4"/>
                    <a:pt x="2" y="7"/>
                  </a:cubicBezTo>
                  <a:cubicBezTo>
                    <a:pt x="1" y="9"/>
                    <a:pt x="2" y="11"/>
                    <a:pt x="1" y="13"/>
                  </a:cubicBezTo>
                  <a:cubicBezTo>
                    <a:pt x="0" y="15"/>
                    <a:pt x="0" y="17"/>
                    <a:pt x="0" y="20"/>
                  </a:cubicBezTo>
                  <a:cubicBezTo>
                    <a:pt x="1" y="19"/>
                    <a:pt x="2" y="19"/>
                    <a:pt x="3" y="1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72" name="Freeform 746">
              <a:extLst>
                <a:ext uri="{FF2B5EF4-FFF2-40B4-BE49-F238E27FC236}">
                  <a16:creationId xmlns:a16="http://schemas.microsoft.com/office/drawing/2014/main" id="{C4E00BEB-C70A-7948-962C-C05B4E889822}"/>
                </a:ext>
              </a:extLst>
            </p:cNvPr>
            <p:cNvSpPr>
              <a:spLocks/>
            </p:cNvSpPr>
            <p:nvPr/>
          </p:nvSpPr>
          <p:spPr bwMode="auto">
            <a:xfrm>
              <a:off x="13200194" y="8313140"/>
              <a:ext cx="691083" cy="573398"/>
            </a:xfrm>
            <a:custGeom>
              <a:avLst/>
              <a:gdLst>
                <a:gd name="T0" fmla="*/ 70 w 74"/>
                <a:gd name="T1" fmla="*/ 38 h 61"/>
                <a:gd name="T2" fmla="*/ 57 w 74"/>
                <a:gd name="T3" fmla="*/ 33 h 61"/>
                <a:gd name="T4" fmla="*/ 51 w 74"/>
                <a:gd name="T5" fmla="*/ 29 h 61"/>
                <a:gd name="T6" fmla="*/ 48 w 74"/>
                <a:gd name="T7" fmla="*/ 24 h 61"/>
                <a:gd name="T8" fmla="*/ 51 w 74"/>
                <a:gd name="T9" fmla="*/ 20 h 61"/>
                <a:gd name="T10" fmla="*/ 45 w 74"/>
                <a:gd name="T11" fmla="*/ 23 h 61"/>
                <a:gd name="T12" fmla="*/ 44 w 74"/>
                <a:gd name="T13" fmla="*/ 18 h 61"/>
                <a:gd name="T14" fmla="*/ 44 w 74"/>
                <a:gd name="T15" fmla="*/ 12 h 61"/>
                <a:gd name="T16" fmla="*/ 37 w 74"/>
                <a:gd name="T17" fmla="*/ 5 h 61"/>
                <a:gd name="T18" fmla="*/ 28 w 74"/>
                <a:gd name="T19" fmla="*/ 4 h 61"/>
                <a:gd name="T20" fmla="*/ 24 w 74"/>
                <a:gd name="T21" fmla="*/ 5 h 61"/>
                <a:gd name="T22" fmla="*/ 21 w 74"/>
                <a:gd name="T23" fmla="*/ 5 h 61"/>
                <a:gd name="T24" fmla="*/ 18 w 74"/>
                <a:gd name="T25" fmla="*/ 5 h 61"/>
                <a:gd name="T26" fmla="*/ 17 w 74"/>
                <a:gd name="T27" fmla="*/ 8 h 61"/>
                <a:gd name="T28" fmla="*/ 15 w 74"/>
                <a:gd name="T29" fmla="*/ 13 h 61"/>
                <a:gd name="T30" fmla="*/ 12 w 74"/>
                <a:gd name="T31" fmla="*/ 14 h 61"/>
                <a:gd name="T32" fmla="*/ 10 w 74"/>
                <a:gd name="T33" fmla="*/ 18 h 61"/>
                <a:gd name="T34" fmla="*/ 10 w 74"/>
                <a:gd name="T35" fmla="*/ 23 h 61"/>
                <a:gd name="T36" fmla="*/ 5 w 74"/>
                <a:gd name="T37" fmla="*/ 34 h 61"/>
                <a:gd name="T38" fmla="*/ 1 w 74"/>
                <a:gd name="T39" fmla="*/ 35 h 61"/>
                <a:gd name="T40" fmla="*/ 2 w 74"/>
                <a:gd name="T41" fmla="*/ 38 h 61"/>
                <a:gd name="T42" fmla="*/ 9 w 74"/>
                <a:gd name="T43" fmla="*/ 47 h 61"/>
                <a:gd name="T44" fmla="*/ 13 w 74"/>
                <a:gd name="T45" fmla="*/ 50 h 61"/>
                <a:gd name="T46" fmla="*/ 14 w 74"/>
                <a:gd name="T47" fmla="*/ 54 h 61"/>
                <a:gd name="T48" fmla="*/ 20 w 74"/>
                <a:gd name="T49" fmla="*/ 55 h 61"/>
                <a:gd name="T50" fmla="*/ 25 w 74"/>
                <a:gd name="T51" fmla="*/ 59 h 61"/>
                <a:gd name="T52" fmla="*/ 33 w 74"/>
                <a:gd name="T53" fmla="*/ 60 h 61"/>
                <a:gd name="T54" fmla="*/ 39 w 74"/>
                <a:gd name="T55" fmla="*/ 57 h 61"/>
                <a:gd name="T56" fmla="*/ 47 w 74"/>
                <a:gd name="T57" fmla="*/ 56 h 61"/>
                <a:gd name="T58" fmla="*/ 54 w 74"/>
                <a:gd name="T59" fmla="*/ 53 h 61"/>
                <a:gd name="T60" fmla="*/ 59 w 74"/>
                <a:gd name="T61" fmla="*/ 53 h 61"/>
                <a:gd name="T62" fmla="*/ 74 w 74"/>
                <a:gd name="T63" fmla="*/ 38 h 61"/>
                <a:gd name="T64" fmla="*/ 70 w 74"/>
                <a:gd name="T65" fmla="*/ 38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4" h="61">
                  <a:moveTo>
                    <a:pt x="70" y="38"/>
                  </a:moveTo>
                  <a:cubicBezTo>
                    <a:pt x="65" y="36"/>
                    <a:pt x="61" y="35"/>
                    <a:pt x="57" y="33"/>
                  </a:cubicBezTo>
                  <a:cubicBezTo>
                    <a:pt x="54" y="32"/>
                    <a:pt x="53" y="31"/>
                    <a:pt x="51" y="29"/>
                  </a:cubicBezTo>
                  <a:cubicBezTo>
                    <a:pt x="50" y="28"/>
                    <a:pt x="49" y="26"/>
                    <a:pt x="48" y="24"/>
                  </a:cubicBezTo>
                  <a:cubicBezTo>
                    <a:pt x="48" y="23"/>
                    <a:pt x="51" y="21"/>
                    <a:pt x="51" y="20"/>
                  </a:cubicBezTo>
                  <a:cubicBezTo>
                    <a:pt x="49" y="21"/>
                    <a:pt x="47" y="22"/>
                    <a:pt x="45" y="23"/>
                  </a:cubicBezTo>
                  <a:cubicBezTo>
                    <a:pt x="43" y="23"/>
                    <a:pt x="43" y="19"/>
                    <a:pt x="44" y="18"/>
                  </a:cubicBezTo>
                  <a:cubicBezTo>
                    <a:pt x="47" y="15"/>
                    <a:pt x="46" y="15"/>
                    <a:pt x="44" y="12"/>
                  </a:cubicBezTo>
                  <a:cubicBezTo>
                    <a:pt x="42" y="10"/>
                    <a:pt x="40" y="6"/>
                    <a:pt x="37" y="5"/>
                  </a:cubicBezTo>
                  <a:cubicBezTo>
                    <a:pt x="35" y="5"/>
                    <a:pt x="30" y="3"/>
                    <a:pt x="28" y="4"/>
                  </a:cubicBezTo>
                  <a:cubicBezTo>
                    <a:pt x="26" y="7"/>
                    <a:pt x="24" y="0"/>
                    <a:pt x="24" y="5"/>
                  </a:cubicBezTo>
                  <a:cubicBezTo>
                    <a:pt x="24" y="7"/>
                    <a:pt x="22" y="6"/>
                    <a:pt x="21" y="5"/>
                  </a:cubicBezTo>
                  <a:cubicBezTo>
                    <a:pt x="20" y="5"/>
                    <a:pt x="19" y="5"/>
                    <a:pt x="18" y="5"/>
                  </a:cubicBezTo>
                  <a:cubicBezTo>
                    <a:pt x="16" y="6"/>
                    <a:pt x="17" y="6"/>
                    <a:pt x="17" y="8"/>
                  </a:cubicBezTo>
                  <a:cubicBezTo>
                    <a:pt x="17" y="9"/>
                    <a:pt x="16" y="12"/>
                    <a:pt x="15" y="13"/>
                  </a:cubicBezTo>
                  <a:cubicBezTo>
                    <a:pt x="15" y="14"/>
                    <a:pt x="12" y="13"/>
                    <a:pt x="12" y="14"/>
                  </a:cubicBezTo>
                  <a:cubicBezTo>
                    <a:pt x="12" y="16"/>
                    <a:pt x="10" y="17"/>
                    <a:pt x="10" y="18"/>
                  </a:cubicBezTo>
                  <a:cubicBezTo>
                    <a:pt x="10" y="19"/>
                    <a:pt x="11" y="22"/>
                    <a:pt x="10" y="23"/>
                  </a:cubicBezTo>
                  <a:cubicBezTo>
                    <a:pt x="4" y="24"/>
                    <a:pt x="6" y="30"/>
                    <a:pt x="5" y="34"/>
                  </a:cubicBezTo>
                  <a:cubicBezTo>
                    <a:pt x="4" y="35"/>
                    <a:pt x="3" y="35"/>
                    <a:pt x="1" y="35"/>
                  </a:cubicBezTo>
                  <a:cubicBezTo>
                    <a:pt x="0" y="36"/>
                    <a:pt x="0" y="38"/>
                    <a:pt x="2" y="38"/>
                  </a:cubicBezTo>
                  <a:cubicBezTo>
                    <a:pt x="5" y="39"/>
                    <a:pt x="8" y="45"/>
                    <a:pt x="9" y="47"/>
                  </a:cubicBezTo>
                  <a:cubicBezTo>
                    <a:pt x="10" y="49"/>
                    <a:pt x="11" y="49"/>
                    <a:pt x="13" y="50"/>
                  </a:cubicBezTo>
                  <a:cubicBezTo>
                    <a:pt x="14" y="51"/>
                    <a:pt x="13" y="53"/>
                    <a:pt x="14" y="54"/>
                  </a:cubicBezTo>
                  <a:cubicBezTo>
                    <a:pt x="16" y="56"/>
                    <a:pt x="18" y="54"/>
                    <a:pt x="20" y="55"/>
                  </a:cubicBezTo>
                  <a:cubicBezTo>
                    <a:pt x="21" y="56"/>
                    <a:pt x="23" y="58"/>
                    <a:pt x="25" y="59"/>
                  </a:cubicBezTo>
                  <a:cubicBezTo>
                    <a:pt x="27" y="59"/>
                    <a:pt x="31" y="61"/>
                    <a:pt x="33" y="60"/>
                  </a:cubicBezTo>
                  <a:cubicBezTo>
                    <a:pt x="35" y="58"/>
                    <a:pt x="36" y="56"/>
                    <a:pt x="39" y="57"/>
                  </a:cubicBezTo>
                  <a:cubicBezTo>
                    <a:pt x="42" y="58"/>
                    <a:pt x="45" y="57"/>
                    <a:pt x="47" y="56"/>
                  </a:cubicBezTo>
                  <a:cubicBezTo>
                    <a:pt x="49" y="54"/>
                    <a:pt x="51" y="53"/>
                    <a:pt x="54" y="53"/>
                  </a:cubicBezTo>
                  <a:cubicBezTo>
                    <a:pt x="55" y="53"/>
                    <a:pt x="59" y="53"/>
                    <a:pt x="59" y="53"/>
                  </a:cubicBezTo>
                  <a:cubicBezTo>
                    <a:pt x="64" y="48"/>
                    <a:pt x="69" y="43"/>
                    <a:pt x="74" y="38"/>
                  </a:cubicBezTo>
                  <a:cubicBezTo>
                    <a:pt x="73" y="38"/>
                    <a:pt x="71" y="38"/>
                    <a:pt x="70" y="3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73" name="Freeform 747">
              <a:extLst>
                <a:ext uri="{FF2B5EF4-FFF2-40B4-BE49-F238E27FC236}">
                  <a16:creationId xmlns:a16="http://schemas.microsoft.com/office/drawing/2014/main" id="{BBFCCDEC-001A-1849-B893-7357824CA372}"/>
                </a:ext>
              </a:extLst>
            </p:cNvPr>
            <p:cNvSpPr>
              <a:spLocks/>
            </p:cNvSpPr>
            <p:nvPr/>
          </p:nvSpPr>
          <p:spPr bwMode="auto">
            <a:xfrm>
              <a:off x="13235227" y="8481973"/>
              <a:ext cx="812103" cy="777272"/>
            </a:xfrm>
            <a:custGeom>
              <a:avLst/>
              <a:gdLst>
                <a:gd name="T0" fmla="*/ 86 w 87"/>
                <a:gd name="T1" fmla="*/ 1 h 83"/>
                <a:gd name="T2" fmla="*/ 83 w 87"/>
                <a:gd name="T3" fmla="*/ 0 h 83"/>
                <a:gd name="T4" fmla="*/ 79 w 87"/>
                <a:gd name="T5" fmla="*/ 3 h 83"/>
                <a:gd name="T6" fmla="*/ 71 w 87"/>
                <a:gd name="T7" fmla="*/ 3 h 83"/>
                <a:gd name="T8" fmla="*/ 69 w 87"/>
                <a:gd name="T9" fmla="*/ 4 h 83"/>
                <a:gd name="T10" fmla="*/ 68 w 87"/>
                <a:gd name="T11" fmla="*/ 3 h 83"/>
                <a:gd name="T12" fmla="*/ 63 w 87"/>
                <a:gd name="T13" fmla="*/ 6 h 83"/>
                <a:gd name="T14" fmla="*/ 58 w 87"/>
                <a:gd name="T15" fmla="*/ 5 h 83"/>
                <a:gd name="T16" fmla="*/ 53 w 87"/>
                <a:gd name="T17" fmla="*/ 7 h 83"/>
                <a:gd name="T18" fmla="*/ 47 w 87"/>
                <a:gd name="T19" fmla="*/ 2 h 83"/>
                <a:gd name="T20" fmla="*/ 44 w 87"/>
                <a:gd name="T21" fmla="*/ 6 h 83"/>
                <a:gd name="T22" fmla="*/ 48 w 87"/>
                <a:gd name="T23" fmla="*/ 12 h 83"/>
                <a:gd name="T24" fmla="*/ 56 w 87"/>
                <a:gd name="T25" fmla="*/ 16 h 83"/>
                <a:gd name="T26" fmla="*/ 70 w 87"/>
                <a:gd name="T27" fmla="*/ 20 h 83"/>
                <a:gd name="T28" fmla="*/ 63 w 87"/>
                <a:gd name="T29" fmla="*/ 27 h 83"/>
                <a:gd name="T30" fmla="*/ 58 w 87"/>
                <a:gd name="T31" fmla="*/ 33 h 83"/>
                <a:gd name="T32" fmla="*/ 55 w 87"/>
                <a:gd name="T33" fmla="*/ 35 h 83"/>
                <a:gd name="T34" fmla="*/ 48 w 87"/>
                <a:gd name="T35" fmla="*/ 35 h 83"/>
                <a:gd name="T36" fmla="*/ 42 w 87"/>
                <a:gd name="T37" fmla="*/ 38 h 83"/>
                <a:gd name="T38" fmla="*/ 36 w 87"/>
                <a:gd name="T39" fmla="*/ 39 h 83"/>
                <a:gd name="T40" fmla="*/ 32 w 87"/>
                <a:gd name="T41" fmla="*/ 39 h 83"/>
                <a:gd name="T42" fmla="*/ 26 w 87"/>
                <a:gd name="T43" fmla="*/ 42 h 83"/>
                <a:gd name="T44" fmla="*/ 21 w 87"/>
                <a:gd name="T45" fmla="*/ 41 h 83"/>
                <a:gd name="T46" fmla="*/ 16 w 87"/>
                <a:gd name="T47" fmla="*/ 37 h 83"/>
                <a:gd name="T48" fmla="*/ 11 w 87"/>
                <a:gd name="T49" fmla="*/ 37 h 83"/>
                <a:gd name="T50" fmla="*/ 7 w 87"/>
                <a:gd name="T51" fmla="*/ 34 h 83"/>
                <a:gd name="T52" fmla="*/ 0 w 87"/>
                <a:gd name="T53" fmla="*/ 39 h 83"/>
                <a:gd name="T54" fmla="*/ 3 w 87"/>
                <a:gd name="T55" fmla="*/ 41 h 83"/>
                <a:gd name="T56" fmla="*/ 4 w 87"/>
                <a:gd name="T57" fmla="*/ 45 h 83"/>
                <a:gd name="T58" fmla="*/ 3 w 87"/>
                <a:gd name="T59" fmla="*/ 54 h 83"/>
                <a:gd name="T60" fmla="*/ 0 w 87"/>
                <a:gd name="T61" fmla="*/ 58 h 83"/>
                <a:gd name="T62" fmla="*/ 3 w 87"/>
                <a:gd name="T63" fmla="*/ 60 h 83"/>
                <a:gd name="T64" fmla="*/ 1 w 87"/>
                <a:gd name="T65" fmla="*/ 65 h 83"/>
                <a:gd name="T66" fmla="*/ 4 w 87"/>
                <a:gd name="T67" fmla="*/ 66 h 83"/>
                <a:gd name="T68" fmla="*/ 15 w 87"/>
                <a:gd name="T69" fmla="*/ 73 h 83"/>
                <a:gd name="T70" fmla="*/ 19 w 87"/>
                <a:gd name="T71" fmla="*/ 77 h 83"/>
                <a:gd name="T72" fmla="*/ 26 w 87"/>
                <a:gd name="T73" fmla="*/ 83 h 83"/>
                <a:gd name="T74" fmla="*/ 30 w 87"/>
                <a:gd name="T75" fmla="*/ 76 h 83"/>
                <a:gd name="T76" fmla="*/ 33 w 87"/>
                <a:gd name="T77" fmla="*/ 72 h 83"/>
                <a:gd name="T78" fmla="*/ 35 w 87"/>
                <a:gd name="T79" fmla="*/ 69 h 83"/>
                <a:gd name="T80" fmla="*/ 40 w 87"/>
                <a:gd name="T81" fmla="*/ 65 h 83"/>
                <a:gd name="T82" fmla="*/ 59 w 87"/>
                <a:gd name="T83" fmla="*/ 48 h 83"/>
                <a:gd name="T84" fmla="*/ 77 w 87"/>
                <a:gd name="T85" fmla="*/ 24 h 83"/>
                <a:gd name="T86" fmla="*/ 84 w 87"/>
                <a:gd name="T87" fmla="*/ 14 h 83"/>
                <a:gd name="T88" fmla="*/ 86 w 87"/>
                <a:gd name="T89" fmla="*/ 7 h 83"/>
                <a:gd name="T90" fmla="*/ 86 w 87"/>
                <a:gd name="T91" fmla="*/ 1 h 83"/>
                <a:gd name="T92" fmla="*/ 86 w 87"/>
                <a:gd name="T93" fmla="*/ 1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7" h="83">
                  <a:moveTo>
                    <a:pt x="86" y="1"/>
                  </a:moveTo>
                  <a:cubicBezTo>
                    <a:pt x="87" y="0"/>
                    <a:pt x="84" y="0"/>
                    <a:pt x="83" y="0"/>
                  </a:cubicBezTo>
                  <a:cubicBezTo>
                    <a:pt x="82" y="1"/>
                    <a:pt x="81" y="2"/>
                    <a:pt x="79" y="3"/>
                  </a:cubicBezTo>
                  <a:cubicBezTo>
                    <a:pt x="77" y="3"/>
                    <a:pt x="74" y="3"/>
                    <a:pt x="71" y="3"/>
                  </a:cubicBezTo>
                  <a:cubicBezTo>
                    <a:pt x="71" y="4"/>
                    <a:pt x="70" y="4"/>
                    <a:pt x="69" y="4"/>
                  </a:cubicBezTo>
                  <a:cubicBezTo>
                    <a:pt x="68" y="4"/>
                    <a:pt x="68" y="3"/>
                    <a:pt x="68" y="3"/>
                  </a:cubicBezTo>
                  <a:cubicBezTo>
                    <a:pt x="66" y="4"/>
                    <a:pt x="65" y="6"/>
                    <a:pt x="63" y="6"/>
                  </a:cubicBezTo>
                  <a:cubicBezTo>
                    <a:pt x="61" y="6"/>
                    <a:pt x="61" y="5"/>
                    <a:pt x="58" y="5"/>
                  </a:cubicBezTo>
                  <a:cubicBezTo>
                    <a:pt x="57" y="6"/>
                    <a:pt x="55" y="8"/>
                    <a:pt x="53" y="7"/>
                  </a:cubicBezTo>
                  <a:cubicBezTo>
                    <a:pt x="50" y="6"/>
                    <a:pt x="49" y="5"/>
                    <a:pt x="47" y="2"/>
                  </a:cubicBezTo>
                  <a:cubicBezTo>
                    <a:pt x="47" y="3"/>
                    <a:pt x="44" y="5"/>
                    <a:pt x="44" y="6"/>
                  </a:cubicBezTo>
                  <a:cubicBezTo>
                    <a:pt x="45" y="8"/>
                    <a:pt x="46" y="10"/>
                    <a:pt x="48" y="12"/>
                  </a:cubicBezTo>
                  <a:cubicBezTo>
                    <a:pt x="50" y="14"/>
                    <a:pt x="53" y="15"/>
                    <a:pt x="56" y="16"/>
                  </a:cubicBezTo>
                  <a:cubicBezTo>
                    <a:pt x="61" y="18"/>
                    <a:pt x="65" y="20"/>
                    <a:pt x="70" y="20"/>
                  </a:cubicBezTo>
                  <a:cubicBezTo>
                    <a:pt x="68" y="22"/>
                    <a:pt x="65" y="25"/>
                    <a:pt x="63" y="27"/>
                  </a:cubicBezTo>
                  <a:cubicBezTo>
                    <a:pt x="61" y="29"/>
                    <a:pt x="59" y="31"/>
                    <a:pt x="58" y="33"/>
                  </a:cubicBezTo>
                  <a:cubicBezTo>
                    <a:pt x="57" y="33"/>
                    <a:pt x="56" y="35"/>
                    <a:pt x="55" y="35"/>
                  </a:cubicBezTo>
                  <a:cubicBezTo>
                    <a:pt x="53" y="36"/>
                    <a:pt x="50" y="34"/>
                    <a:pt x="48" y="35"/>
                  </a:cubicBezTo>
                  <a:cubicBezTo>
                    <a:pt x="46" y="35"/>
                    <a:pt x="44" y="37"/>
                    <a:pt x="42" y="38"/>
                  </a:cubicBezTo>
                  <a:cubicBezTo>
                    <a:pt x="40" y="39"/>
                    <a:pt x="38" y="40"/>
                    <a:pt x="36" y="39"/>
                  </a:cubicBezTo>
                  <a:cubicBezTo>
                    <a:pt x="35" y="39"/>
                    <a:pt x="33" y="38"/>
                    <a:pt x="32" y="39"/>
                  </a:cubicBezTo>
                  <a:cubicBezTo>
                    <a:pt x="29" y="41"/>
                    <a:pt x="29" y="43"/>
                    <a:pt x="26" y="42"/>
                  </a:cubicBezTo>
                  <a:cubicBezTo>
                    <a:pt x="24" y="41"/>
                    <a:pt x="22" y="41"/>
                    <a:pt x="21" y="41"/>
                  </a:cubicBezTo>
                  <a:cubicBezTo>
                    <a:pt x="19" y="40"/>
                    <a:pt x="17" y="38"/>
                    <a:pt x="16" y="37"/>
                  </a:cubicBezTo>
                  <a:cubicBezTo>
                    <a:pt x="15" y="37"/>
                    <a:pt x="12" y="38"/>
                    <a:pt x="11" y="37"/>
                  </a:cubicBezTo>
                  <a:cubicBezTo>
                    <a:pt x="10" y="36"/>
                    <a:pt x="8" y="34"/>
                    <a:pt x="7" y="34"/>
                  </a:cubicBezTo>
                  <a:cubicBezTo>
                    <a:pt x="3" y="35"/>
                    <a:pt x="2" y="36"/>
                    <a:pt x="0" y="39"/>
                  </a:cubicBezTo>
                  <a:cubicBezTo>
                    <a:pt x="0" y="40"/>
                    <a:pt x="3" y="40"/>
                    <a:pt x="3" y="41"/>
                  </a:cubicBezTo>
                  <a:cubicBezTo>
                    <a:pt x="3" y="43"/>
                    <a:pt x="3" y="44"/>
                    <a:pt x="4" y="45"/>
                  </a:cubicBezTo>
                  <a:cubicBezTo>
                    <a:pt x="6" y="47"/>
                    <a:pt x="5" y="52"/>
                    <a:pt x="3" y="54"/>
                  </a:cubicBezTo>
                  <a:cubicBezTo>
                    <a:pt x="2" y="55"/>
                    <a:pt x="1" y="56"/>
                    <a:pt x="0" y="58"/>
                  </a:cubicBezTo>
                  <a:cubicBezTo>
                    <a:pt x="0" y="61"/>
                    <a:pt x="2" y="59"/>
                    <a:pt x="3" y="60"/>
                  </a:cubicBezTo>
                  <a:cubicBezTo>
                    <a:pt x="3" y="60"/>
                    <a:pt x="0" y="64"/>
                    <a:pt x="1" y="65"/>
                  </a:cubicBezTo>
                  <a:cubicBezTo>
                    <a:pt x="2" y="65"/>
                    <a:pt x="3" y="66"/>
                    <a:pt x="4" y="66"/>
                  </a:cubicBezTo>
                  <a:cubicBezTo>
                    <a:pt x="8" y="69"/>
                    <a:pt x="12" y="71"/>
                    <a:pt x="15" y="73"/>
                  </a:cubicBezTo>
                  <a:cubicBezTo>
                    <a:pt x="18" y="74"/>
                    <a:pt x="19" y="74"/>
                    <a:pt x="19" y="77"/>
                  </a:cubicBezTo>
                  <a:cubicBezTo>
                    <a:pt x="19" y="79"/>
                    <a:pt x="25" y="82"/>
                    <a:pt x="26" y="83"/>
                  </a:cubicBezTo>
                  <a:cubicBezTo>
                    <a:pt x="28" y="80"/>
                    <a:pt x="29" y="78"/>
                    <a:pt x="30" y="76"/>
                  </a:cubicBezTo>
                  <a:cubicBezTo>
                    <a:pt x="30" y="74"/>
                    <a:pt x="31" y="72"/>
                    <a:pt x="33" y="72"/>
                  </a:cubicBezTo>
                  <a:cubicBezTo>
                    <a:pt x="34" y="71"/>
                    <a:pt x="34" y="70"/>
                    <a:pt x="35" y="69"/>
                  </a:cubicBezTo>
                  <a:cubicBezTo>
                    <a:pt x="37" y="68"/>
                    <a:pt x="38" y="67"/>
                    <a:pt x="40" y="65"/>
                  </a:cubicBezTo>
                  <a:cubicBezTo>
                    <a:pt x="45" y="57"/>
                    <a:pt x="52" y="53"/>
                    <a:pt x="59" y="48"/>
                  </a:cubicBezTo>
                  <a:cubicBezTo>
                    <a:pt x="68" y="42"/>
                    <a:pt x="73" y="33"/>
                    <a:pt x="77" y="24"/>
                  </a:cubicBezTo>
                  <a:cubicBezTo>
                    <a:pt x="79" y="20"/>
                    <a:pt x="82" y="18"/>
                    <a:pt x="84" y="14"/>
                  </a:cubicBezTo>
                  <a:cubicBezTo>
                    <a:pt x="85" y="12"/>
                    <a:pt x="85" y="9"/>
                    <a:pt x="86" y="7"/>
                  </a:cubicBezTo>
                  <a:cubicBezTo>
                    <a:pt x="86" y="6"/>
                    <a:pt x="85" y="2"/>
                    <a:pt x="86" y="1"/>
                  </a:cubicBezTo>
                  <a:cubicBezTo>
                    <a:pt x="86" y="1"/>
                    <a:pt x="86" y="1"/>
                    <a:pt x="86"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74" name="Freeform 748">
              <a:extLst>
                <a:ext uri="{FF2B5EF4-FFF2-40B4-BE49-F238E27FC236}">
                  <a16:creationId xmlns:a16="http://schemas.microsoft.com/office/drawing/2014/main" id="{0E9CCA85-E51E-0744-839A-4D692B5C3CB1}"/>
                </a:ext>
              </a:extLst>
            </p:cNvPr>
            <p:cNvSpPr>
              <a:spLocks/>
            </p:cNvSpPr>
            <p:nvPr/>
          </p:nvSpPr>
          <p:spPr bwMode="auto">
            <a:xfrm>
              <a:off x="13601471" y="8437375"/>
              <a:ext cx="82803" cy="101936"/>
            </a:xfrm>
            <a:custGeom>
              <a:avLst/>
              <a:gdLst>
                <a:gd name="T0" fmla="*/ 3 w 9"/>
                <a:gd name="T1" fmla="*/ 2 h 11"/>
                <a:gd name="T2" fmla="*/ 1 w 9"/>
                <a:gd name="T3" fmla="*/ 5 h 11"/>
                <a:gd name="T4" fmla="*/ 0 w 9"/>
                <a:gd name="T5" fmla="*/ 10 h 11"/>
                <a:gd name="T6" fmla="*/ 8 w 9"/>
                <a:gd name="T7" fmla="*/ 7 h 11"/>
                <a:gd name="T8" fmla="*/ 4 w 9"/>
                <a:gd name="T9" fmla="*/ 6 h 11"/>
                <a:gd name="T10" fmla="*/ 8 w 9"/>
                <a:gd name="T11" fmla="*/ 3 h 11"/>
                <a:gd name="T12" fmla="*/ 3 w 9"/>
                <a:gd name="T13" fmla="*/ 2 h 11"/>
              </a:gdLst>
              <a:ahLst/>
              <a:cxnLst>
                <a:cxn ang="0">
                  <a:pos x="T0" y="T1"/>
                </a:cxn>
                <a:cxn ang="0">
                  <a:pos x="T2" y="T3"/>
                </a:cxn>
                <a:cxn ang="0">
                  <a:pos x="T4" y="T5"/>
                </a:cxn>
                <a:cxn ang="0">
                  <a:pos x="T6" y="T7"/>
                </a:cxn>
                <a:cxn ang="0">
                  <a:pos x="T8" y="T9"/>
                </a:cxn>
                <a:cxn ang="0">
                  <a:pos x="T10" y="T11"/>
                </a:cxn>
                <a:cxn ang="0">
                  <a:pos x="T12" y="T13"/>
                </a:cxn>
              </a:cxnLst>
              <a:rect l="0" t="0" r="r" b="b"/>
              <a:pathLst>
                <a:path w="9" h="11">
                  <a:moveTo>
                    <a:pt x="3" y="2"/>
                  </a:moveTo>
                  <a:cubicBezTo>
                    <a:pt x="2" y="3"/>
                    <a:pt x="1" y="4"/>
                    <a:pt x="1" y="5"/>
                  </a:cubicBezTo>
                  <a:cubicBezTo>
                    <a:pt x="0" y="5"/>
                    <a:pt x="0" y="9"/>
                    <a:pt x="0" y="10"/>
                  </a:cubicBezTo>
                  <a:cubicBezTo>
                    <a:pt x="2" y="11"/>
                    <a:pt x="7" y="7"/>
                    <a:pt x="8" y="7"/>
                  </a:cubicBezTo>
                  <a:cubicBezTo>
                    <a:pt x="8" y="6"/>
                    <a:pt x="5" y="5"/>
                    <a:pt x="4" y="6"/>
                  </a:cubicBezTo>
                  <a:cubicBezTo>
                    <a:pt x="5" y="5"/>
                    <a:pt x="9" y="4"/>
                    <a:pt x="8" y="3"/>
                  </a:cubicBezTo>
                  <a:cubicBezTo>
                    <a:pt x="7" y="0"/>
                    <a:pt x="5" y="0"/>
                    <a:pt x="3"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75" name="Freeform 749">
              <a:extLst>
                <a:ext uri="{FF2B5EF4-FFF2-40B4-BE49-F238E27FC236}">
                  <a16:creationId xmlns:a16="http://schemas.microsoft.com/office/drawing/2014/main" id="{16D14AE2-8C62-4E46-986F-C09719F1C427}"/>
                </a:ext>
              </a:extLst>
            </p:cNvPr>
            <p:cNvSpPr>
              <a:spLocks/>
            </p:cNvSpPr>
            <p:nvPr/>
          </p:nvSpPr>
          <p:spPr bwMode="auto">
            <a:xfrm>
              <a:off x="13040961" y="8848311"/>
              <a:ext cx="242036" cy="261215"/>
            </a:xfrm>
            <a:custGeom>
              <a:avLst/>
              <a:gdLst>
                <a:gd name="T0" fmla="*/ 22 w 26"/>
                <a:gd name="T1" fmla="*/ 18 h 28"/>
                <a:gd name="T2" fmla="*/ 25 w 26"/>
                <a:gd name="T3" fmla="*/ 14 h 28"/>
                <a:gd name="T4" fmla="*/ 26 w 26"/>
                <a:gd name="T5" fmla="*/ 8 h 28"/>
                <a:gd name="T6" fmla="*/ 24 w 26"/>
                <a:gd name="T7" fmla="*/ 3 h 28"/>
                <a:gd name="T8" fmla="*/ 21 w 26"/>
                <a:gd name="T9" fmla="*/ 0 h 28"/>
                <a:gd name="T10" fmla="*/ 16 w 26"/>
                <a:gd name="T11" fmla="*/ 1 h 28"/>
                <a:gd name="T12" fmla="*/ 12 w 26"/>
                <a:gd name="T13" fmla="*/ 3 h 28"/>
                <a:gd name="T14" fmla="*/ 6 w 26"/>
                <a:gd name="T15" fmla="*/ 2 h 28"/>
                <a:gd name="T16" fmla="*/ 7 w 26"/>
                <a:gd name="T17" fmla="*/ 8 h 28"/>
                <a:gd name="T18" fmla="*/ 6 w 26"/>
                <a:gd name="T19" fmla="*/ 12 h 28"/>
                <a:gd name="T20" fmla="*/ 2 w 26"/>
                <a:gd name="T21" fmla="*/ 16 h 28"/>
                <a:gd name="T22" fmla="*/ 0 w 26"/>
                <a:gd name="T23" fmla="*/ 22 h 28"/>
                <a:gd name="T24" fmla="*/ 0 w 26"/>
                <a:gd name="T25" fmla="*/ 27 h 28"/>
                <a:gd name="T26" fmla="*/ 4 w 26"/>
                <a:gd name="T27" fmla="*/ 26 h 28"/>
                <a:gd name="T28" fmla="*/ 11 w 26"/>
                <a:gd name="T29" fmla="*/ 25 h 28"/>
                <a:gd name="T30" fmla="*/ 14 w 26"/>
                <a:gd name="T31" fmla="*/ 20 h 28"/>
                <a:gd name="T32" fmla="*/ 21 w 26"/>
                <a:gd name="T33" fmla="*/ 20 h 28"/>
                <a:gd name="T34" fmla="*/ 22 w 26"/>
                <a:gd name="T35" fmla="*/ 18 h 28"/>
                <a:gd name="T36" fmla="*/ 22 w 26"/>
                <a:gd name="T37" fmla="*/ 1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6" h="28">
                  <a:moveTo>
                    <a:pt x="22" y="18"/>
                  </a:moveTo>
                  <a:cubicBezTo>
                    <a:pt x="22" y="16"/>
                    <a:pt x="24" y="15"/>
                    <a:pt x="25" y="14"/>
                  </a:cubicBezTo>
                  <a:cubicBezTo>
                    <a:pt x="26" y="13"/>
                    <a:pt x="26" y="10"/>
                    <a:pt x="26" y="8"/>
                  </a:cubicBezTo>
                  <a:cubicBezTo>
                    <a:pt x="26" y="6"/>
                    <a:pt x="24" y="5"/>
                    <a:pt x="24" y="3"/>
                  </a:cubicBezTo>
                  <a:cubicBezTo>
                    <a:pt x="24" y="1"/>
                    <a:pt x="22" y="1"/>
                    <a:pt x="21" y="0"/>
                  </a:cubicBezTo>
                  <a:cubicBezTo>
                    <a:pt x="20" y="1"/>
                    <a:pt x="18" y="0"/>
                    <a:pt x="16" y="1"/>
                  </a:cubicBezTo>
                  <a:cubicBezTo>
                    <a:pt x="15" y="2"/>
                    <a:pt x="13" y="4"/>
                    <a:pt x="12" y="3"/>
                  </a:cubicBezTo>
                  <a:cubicBezTo>
                    <a:pt x="10" y="1"/>
                    <a:pt x="7" y="0"/>
                    <a:pt x="6" y="2"/>
                  </a:cubicBezTo>
                  <a:cubicBezTo>
                    <a:pt x="5" y="4"/>
                    <a:pt x="6" y="7"/>
                    <a:pt x="7" y="8"/>
                  </a:cubicBezTo>
                  <a:cubicBezTo>
                    <a:pt x="8" y="10"/>
                    <a:pt x="7" y="10"/>
                    <a:pt x="6" y="12"/>
                  </a:cubicBezTo>
                  <a:cubicBezTo>
                    <a:pt x="5" y="14"/>
                    <a:pt x="3" y="15"/>
                    <a:pt x="2" y="16"/>
                  </a:cubicBezTo>
                  <a:cubicBezTo>
                    <a:pt x="1" y="18"/>
                    <a:pt x="0" y="19"/>
                    <a:pt x="0" y="22"/>
                  </a:cubicBezTo>
                  <a:cubicBezTo>
                    <a:pt x="0" y="23"/>
                    <a:pt x="1" y="25"/>
                    <a:pt x="0" y="27"/>
                  </a:cubicBezTo>
                  <a:cubicBezTo>
                    <a:pt x="2" y="28"/>
                    <a:pt x="2" y="27"/>
                    <a:pt x="4" y="26"/>
                  </a:cubicBezTo>
                  <a:cubicBezTo>
                    <a:pt x="6" y="25"/>
                    <a:pt x="9" y="25"/>
                    <a:pt x="11" y="25"/>
                  </a:cubicBezTo>
                  <a:cubicBezTo>
                    <a:pt x="10" y="22"/>
                    <a:pt x="12" y="21"/>
                    <a:pt x="14" y="20"/>
                  </a:cubicBezTo>
                  <a:cubicBezTo>
                    <a:pt x="16" y="19"/>
                    <a:pt x="20" y="17"/>
                    <a:pt x="21" y="20"/>
                  </a:cubicBezTo>
                  <a:cubicBezTo>
                    <a:pt x="21" y="19"/>
                    <a:pt x="21" y="18"/>
                    <a:pt x="22" y="18"/>
                  </a:cubicBezTo>
                  <a:cubicBezTo>
                    <a:pt x="22" y="16"/>
                    <a:pt x="21" y="18"/>
                    <a:pt x="22" y="18"/>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76" name="Freeform 750">
              <a:extLst>
                <a:ext uri="{FF2B5EF4-FFF2-40B4-BE49-F238E27FC236}">
                  <a16:creationId xmlns:a16="http://schemas.microsoft.com/office/drawing/2014/main" id="{0D0AD335-8AD1-AD40-851A-FB273E4C08A4}"/>
                </a:ext>
              </a:extLst>
            </p:cNvPr>
            <p:cNvSpPr>
              <a:spLocks/>
            </p:cNvSpPr>
            <p:nvPr/>
          </p:nvSpPr>
          <p:spPr bwMode="auto">
            <a:xfrm>
              <a:off x="13012297" y="9147751"/>
              <a:ext cx="92356" cy="92380"/>
            </a:xfrm>
            <a:custGeom>
              <a:avLst/>
              <a:gdLst>
                <a:gd name="T0" fmla="*/ 1 w 10"/>
                <a:gd name="T1" fmla="*/ 6 h 10"/>
                <a:gd name="T2" fmla="*/ 3 w 10"/>
                <a:gd name="T3" fmla="*/ 10 h 10"/>
                <a:gd name="T4" fmla="*/ 9 w 10"/>
                <a:gd name="T5" fmla="*/ 5 h 10"/>
                <a:gd name="T6" fmla="*/ 8 w 10"/>
                <a:gd name="T7" fmla="*/ 0 h 10"/>
                <a:gd name="T8" fmla="*/ 4 w 10"/>
                <a:gd name="T9" fmla="*/ 1 h 10"/>
                <a:gd name="T10" fmla="*/ 0 w 10"/>
                <a:gd name="T11" fmla="*/ 1 h 10"/>
                <a:gd name="T12" fmla="*/ 1 w 10"/>
                <a:gd name="T13" fmla="*/ 6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 y="6"/>
                  </a:moveTo>
                  <a:cubicBezTo>
                    <a:pt x="2" y="7"/>
                    <a:pt x="2" y="9"/>
                    <a:pt x="3" y="10"/>
                  </a:cubicBezTo>
                  <a:cubicBezTo>
                    <a:pt x="5" y="9"/>
                    <a:pt x="7" y="7"/>
                    <a:pt x="9" y="5"/>
                  </a:cubicBezTo>
                  <a:cubicBezTo>
                    <a:pt x="10" y="3"/>
                    <a:pt x="5" y="4"/>
                    <a:pt x="8" y="0"/>
                  </a:cubicBezTo>
                  <a:cubicBezTo>
                    <a:pt x="7" y="0"/>
                    <a:pt x="3" y="0"/>
                    <a:pt x="4" y="1"/>
                  </a:cubicBezTo>
                  <a:cubicBezTo>
                    <a:pt x="5" y="3"/>
                    <a:pt x="1" y="2"/>
                    <a:pt x="0" y="1"/>
                  </a:cubicBezTo>
                  <a:cubicBezTo>
                    <a:pt x="0" y="3"/>
                    <a:pt x="1" y="4"/>
                    <a:pt x="1"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77" name="Freeform 751">
              <a:extLst>
                <a:ext uri="{FF2B5EF4-FFF2-40B4-BE49-F238E27FC236}">
                  <a16:creationId xmlns:a16="http://schemas.microsoft.com/office/drawing/2014/main" id="{A6AFCA93-1A1C-F640-AD6A-476906D58153}"/>
                </a:ext>
              </a:extLst>
            </p:cNvPr>
            <p:cNvSpPr>
              <a:spLocks/>
            </p:cNvSpPr>
            <p:nvPr/>
          </p:nvSpPr>
          <p:spPr bwMode="auto">
            <a:xfrm>
              <a:off x="13012297" y="9090413"/>
              <a:ext cx="101909" cy="86010"/>
            </a:xfrm>
            <a:custGeom>
              <a:avLst/>
              <a:gdLst>
                <a:gd name="T0" fmla="*/ 3 w 11"/>
                <a:gd name="T1" fmla="*/ 1 h 9"/>
                <a:gd name="T2" fmla="*/ 0 w 11"/>
                <a:gd name="T3" fmla="*/ 7 h 9"/>
                <a:gd name="T4" fmla="*/ 4 w 11"/>
                <a:gd name="T5" fmla="*/ 7 h 9"/>
                <a:gd name="T6" fmla="*/ 8 w 11"/>
                <a:gd name="T7" fmla="*/ 6 h 9"/>
                <a:gd name="T8" fmla="*/ 7 w 11"/>
                <a:gd name="T9" fmla="*/ 0 h 9"/>
                <a:gd name="T10" fmla="*/ 3 w 11"/>
                <a:gd name="T11" fmla="*/ 1 h 9"/>
                <a:gd name="T12" fmla="*/ 3 w 11"/>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11" h="9">
                  <a:moveTo>
                    <a:pt x="3" y="1"/>
                  </a:moveTo>
                  <a:cubicBezTo>
                    <a:pt x="1" y="2"/>
                    <a:pt x="0" y="5"/>
                    <a:pt x="0" y="7"/>
                  </a:cubicBezTo>
                  <a:cubicBezTo>
                    <a:pt x="1" y="8"/>
                    <a:pt x="5" y="9"/>
                    <a:pt x="4" y="7"/>
                  </a:cubicBezTo>
                  <a:cubicBezTo>
                    <a:pt x="3" y="6"/>
                    <a:pt x="7" y="6"/>
                    <a:pt x="8" y="6"/>
                  </a:cubicBezTo>
                  <a:cubicBezTo>
                    <a:pt x="11" y="5"/>
                    <a:pt x="8" y="1"/>
                    <a:pt x="7" y="0"/>
                  </a:cubicBezTo>
                  <a:cubicBezTo>
                    <a:pt x="5" y="1"/>
                    <a:pt x="5" y="2"/>
                    <a:pt x="3" y="1"/>
                  </a:cubicBezTo>
                  <a:cubicBezTo>
                    <a:pt x="2" y="1"/>
                    <a:pt x="4" y="1"/>
                    <a:pt x="3"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78" name="Freeform 752">
              <a:extLst>
                <a:ext uri="{FF2B5EF4-FFF2-40B4-BE49-F238E27FC236}">
                  <a16:creationId xmlns:a16="http://schemas.microsoft.com/office/drawing/2014/main" id="{AC5E61A6-9C88-3D44-B991-7E40AABF5A2D}"/>
                </a:ext>
              </a:extLst>
            </p:cNvPr>
            <p:cNvSpPr>
              <a:spLocks/>
            </p:cNvSpPr>
            <p:nvPr/>
          </p:nvSpPr>
          <p:spPr bwMode="auto">
            <a:xfrm>
              <a:off x="13031406" y="9061741"/>
              <a:ext cx="503186" cy="544729"/>
            </a:xfrm>
            <a:custGeom>
              <a:avLst/>
              <a:gdLst>
                <a:gd name="T0" fmla="*/ 41 w 54"/>
                <a:gd name="T1" fmla="*/ 13 h 58"/>
                <a:gd name="T2" fmla="*/ 23 w 54"/>
                <a:gd name="T3" fmla="*/ 3 h 58"/>
                <a:gd name="T4" fmla="*/ 17 w 54"/>
                <a:gd name="T5" fmla="*/ 7 h 58"/>
                <a:gd name="T6" fmla="*/ 21 w 54"/>
                <a:gd name="T7" fmla="*/ 9 h 58"/>
                <a:gd name="T8" fmla="*/ 17 w 54"/>
                <a:gd name="T9" fmla="*/ 9 h 58"/>
                <a:gd name="T10" fmla="*/ 13 w 54"/>
                <a:gd name="T11" fmla="*/ 10 h 58"/>
                <a:gd name="T12" fmla="*/ 11 w 54"/>
                <a:gd name="T13" fmla="*/ 8 h 58"/>
                <a:gd name="T14" fmla="*/ 12 w 54"/>
                <a:gd name="T15" fmla="*/ 4 h 58"/>
                <a:gd name="T16" fmla="*/ 5 w 54"/>
                <a:gd name="T17" fmla="*/ 3 h 58"/>
                <a:gd name="T18" fmla="*/ 7 w 54"/>
                <a:gd name="T19" fmla="*/ 8 h 58"/>
                <a:gd name="T20" fmla="*/ 5 w 54"/>
                <a:gd name="T21" fmla="*/ 12 h 58"/>
                <a:gd name="T22" fmla="*/ 6 w 54"/>
                <a:gd name="T23" fmla="*/ 16 h 58"/>
                <a:gd name="T24" fmla="*/ 2 w 54"/>
                <a:gd name="T25" fmla="*/ 18 h 58"/>
                <a:gd name="T26" fmla="*/ 1 w 54"/>
                <a:gd name="T27" fmla="*/ 21 h 58"/>
                <a:gd name="T28" fmla="*/ 5 w 54"/>
                <a:gd name="T29" fmla="*/ 33 h 58"/>
                <a:gd name="T30" fmla="*/ 12 w 54"/>
                <a:gd name="T31" fmla="*/ 42 h 58"/>
                <a:gd name="T32" fmla="*/ 15 w 54"/>
                <a:gd name="T33" fmla="*/ 43 h 58"/>
                <a:gd name="T34" fmla="*/ 17 w 54"/>
                <a:gd name="T35" fmla="*/ 45 h 58"/>
                <a:gd name="T36" fmla="*/ 24 w 54"/>
                <a:gd name="T37" fmla="*/ 47 h 58"/>
                <a:gd name="T38" fmla="*/ 25 w 54"/>
                <a:gd name="T39" fmla="*/ 53 h 58"/>
                <a:gd name="T40" fmla="*/ 27 w 54"/>
                <a:gd name="T41" fmla="*/ 55 h 58"/>
                <a:gd name="T42" fmla="*/ 30 w 54"/>
                <a:gd name="T43" fmla="*/ 55 h 58"/>
                <a:gd name="T44" fmla="*/ 33 w 54"/>
                <a:gd name="T45" fmla="*/ 56 h 58"/>
                <a:gd name="T46" fmla="*/ 36 w 54"/>
                <a:gd name="T47" fmla="*/ 55 h 58"/>
                <a:gd name="T48" fmla="*/ 42 w 54"/>
                <a:gd name="T49" fmla="*/ 55 h 58"/>
                <a:gd name="T50" fmla="*/ 46 w 54"/>
                <a:gd name="T51" fmla="*/ 54 h 58"/>
                <a:gd name="T52" fmla="*/ 54 w 54"/>
                <a:gd name="T53" fmla="*/ 49 h 58"/>
                <a:gd name="T54" fmla="*/ 49 w 54"/>
                <a:gd name="T55" fmla="*/ 36 h 58"/>
                <a:gd name="T56" fmla="*/ 49 w 54"/>
                <a:gd name="T57" fmla="*/ 32 h 58"/>
                <a:gd name="T58" fmla="*/ 46 w 54"/>
                <a:gd name="T59" fmla="*/ 28 h 58"/>
                <a:gd name="T60" fmla="*/ 48 w 54"/>
                <a:gd name="T61" fmla="*/ 20 h 58"/>
                <a:gd name="T62" fmla="*/ 45 w 54"/>
                <a:gd name="T63" fmla="*/ 18 h 58"/>
                <a:gd name="T64" fmla="*/ 41 w 54"/>
                <a:gd name="T65" fmla="*/ 16 h 58"/>
                <a:gd name="T66" fmla="*/ 41 w 54"/>
                <a:gd name="T67" fmla="*/ 13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4" h="58">
                  <a:moveTo>
                    <a:pt x="41" y="13"/>
                  </a:moveTo>
                  <a:cubicBezTo>
                    <a:pt x="35" y="9"/>
                    <a:pt x="29" y="6"/>
                    <a:pt x="23" y="3"/>
                  </a:cubicBezTo>
                  <a:cubicBezTo>
                    <a:pt x="22" y="5"/>
                    <a:pt x="19" y="7"/>
                    <a:pt x="17" y="7"/>
                  </a:cubicBezTo>
                  <a:cubicBezTo>
                    <a:pt x="17" y="7"/>
                    <a:pt x="21" y="8"/>
                    <a:pt x="21" y="9"/>
                  </a:cubicBezTo>
                  <a:cubicBezTo>
                    <a:pt x="20" y="10"/>
                    <a:pt x="18" y="9"/>
                    <a:pt x="17" y="9"/>
                  </a:cubicBezTo>
                  <a:cubicBezTo>
                    <a:pt x="15" y="8"/>
                    <a:pt x="15" y="9"/>
                    <a:pt x="13" y="10"/>
                  </a:cubicBezTo>
                  <a:cubicBezTo>
                    <a:pt x="13" y="10"/>
                    <a:pt x="11" y="9"/>
                    <a:pt x="11" y="8"/>
                  </a:cubicBezTo>
                  <a:cubicBezTo>
                    <a:pt x="10" y="7"/>
                    <a:pt x="11" y="5"/>
                    <a:pt x="12" y="4"/>
                  </a:cubicBezTo>
                  <a:cubicBezTo>
                    <a:pt x="13" y="0"/>
                    <a:pt x="7" y="2"/>
                    <a:pt x="5" y="3"/>
                  </a:cubicBezTo>
                  <a:cubicBezTo>
                    <a:pt x="6" y="4"/>
                    <a:pt x="8" y="7"/>
                    <a:pt x="7" y="8"/>
                  </a:cubicBezTo>
                  <a:cubicBezTo>
                    <a:pt x="7" y="9"/>
                    <a:pt x="3" y="12"/>
                    <a:pt x="5" y="12"/>
                  </a:cubicBezTo>
                  <a:cubicBezTo>
                    <a:pt x="8" y="13"/>
                    <a:pt x="7" y="14"/>
                    <a:pt x="6" y="16"/>
                  </a:cubicBezTo>
                  <a:cubicBezTo>
                    <a:pt x="5" y="16"/>
                    <a:pt x="3" y="17"/>
                    <a:pt x="2" y="18"/>
                  </a:cubicBezTo>
                  <a:cubicBezTo>
                    <a:pt x="0" y="19"/>
                    <a:pt x="1" y="19"/>
                    <a:pt x="1" y="21"/>
                  </a:cubicBezTo>
                  <a:cubicBezTo>
                    <a:pt x="2" y="26"/>
                    <a:pt x="4" y="29"/>
                    <a:pt x="5" y="33"/>
                  </a:cubicBezTo>
                  <a:cubicBezTo>
                    <a:pt x="5" y="38"/>
                    <a:pt x="9" y="40"/>
                    <a:pt x="12" y="42"/>
                  </a:cubicBezTo>
                  <a:cubicBezTo>
                    <a:pt x="13" y="43"/>
                    <a:pt x="14" y="43"/>
                    <a:pt x="15" y="43"/>
                  </a:cubicBezTo>
                  <a:cubicBezTo>
                    <a:pt x="16" y="43"/>
                    <a:pt x="16" y="44"/>
                    <a:pt x="17" y="45"/>
                  </a:cubicBezTo>
                  <a:cubicBezTo>
                    <a:pt x="19" y="45"/>
                    <a:pt x="22" y="45"/>
                    <a:pt x="24" y="47"/>
                  </a:cubicBezTo>
                  <a:cubicBezTo>
                    <a:pt x="25" y="48"/>
                    <a:pt x="25" y="51"/>
                    <a:pt x="25" y="53"/>
                  </a:cubicBezTo>
                  <a:cubicBezTo>
                    <a:pt x="26" y="54"/>
                    <a:pt x="25" y="55"/>
                    <a:pt x="27" y="55"/>
                  </a:cubicBezTo>
                  <a:cubicBezTo>
                    <a:pt x="28" y="55"/>
                    <a:pt x="29" y="55"/>
                    <a:pt x="30" y="55"/>
                  </a:cubicBezTo>
                  <a:cubicBezTo>
                    <a:pt x="31" y="55"/>
                    <a:pt x="32" y="55"/>
                    <a:pt x="33" y="56"/>
                  </a:cubicBezTo>
                  <a:cubicBezTo>
                    <a:pt x="34" y="57"/>
                    <a:pt x="35" y="56"/>
                    <a:pt x="36" y="55"/>
                  </a:cubicBezTo>
                  <a:cubicBezTo>
                    <a:pt x="38" y="54"/>
                    <a:pt x="40" y="58"/>
                    <a:pt x="42" y="55"/>
                  </a:cubicBezTo>
                  <a:cubicBezTo>
                    <a:pt x="42" y="53"/>
                    <a:pt x="45" y="54"/>
                    <a:pt x="46" y="54"/>
                  </a:cubicBezTo>
                  <a:cubicBezTo>
                    <a:pt x="49" y="53"/>
                    <a:pt x="51" y="51"/>
                    <a:pt x="54" y="49"/>
                  </a:cubicBezTo>
                  <a:cubicBezTo>
                    <a:pt x="49" y="46"/>
                    <a:pt x="49" y="42"/>
                    <a:pt x="49" y="36"/>
                  </a:cubicBezTo>
                  <a:cubicBezTo>
                    <a:pt x="48" y="35"/>
                    <a:pt x="50" y="33"/>
                    <a:pt x="49" y="32"/>
                  </a:cubicBezTo>
                  <a:cubicBezTo>
                    <a:pt x="48" y="31"/>
                    <a:pt x="46" y="30"/>
                    <a:pt x="46" y="28"/>
                  </a:cubicBezTo>
                  <a:cubicBezTo>
                    <a:pt x="46" y="27"/>
                    <a:pt x="48" y="20"/>
                    <a:pt x="48" y="20"/>
                  </a:cubicBezTo>
                  <a:cubicBezTo>
                    <a:pt x="47" y="20"/>
                    <a:pt x="46" y="19"/>
                    <a:pt x="45" y="18"/>
                  </a:cubicBezTo>
                  <a:cubicBezTo>
                    <a:pt x="44" y="17"/>
                    <a:pt x="43" y="17"/>
                    <a:pt x="41" y="16"/>
                  </a:cubicBezTo>
                  <a:cubicBezTo>
                    <a:pt x="41" y="15"/>
                    <a:pt x="41" y="14"/>
                    <a:pt x="41" y="1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79" name="Freeform 753">
              <a:extLst>
                <a:ext uri="{FF2B5EF4-FFF2-40B4-BE49-F238E27FC236}">
                  <a16:creationId xmlns:a16="http://schemas.microsoft.com/office/drawing/2014/main" id="{BA411CAA-81FD-784D-943E-42898F0FBDFD}"/>
                </a:ext>
              </a:extLst>
            </p:cNvPr>
            <p:cNvSpPr>
              <a:spLocks/>
            </p:cNvSpPr>
            <p:nvPr/>
          </p:nvSpPr>
          <p:spPr bwMode="auto">
            <a:xfrm>
              <a:off x="12117393" y="8931134"/>
              <a:ext cx="251592" cy="289887"/>
            </a:xfrm>
            <a:custGeom>
              <a:avLst/>
              <a:gdLst>
                <a:gd name="T0" fmla="*/ 15 w 27"/>
                <a:gd name="T1" fmla="*/ 29 h 31"/>
                <a:gd name="T2" fmla="*/ 15 w 27"/>
                <a:gd name="T3" fmla="*/ 24 h 31"/>
                <a:gd name="T4" fmla="*/ 17 w 27"/>
                <a:gd name="T5" fmla="*/ 24 h 31"/>
                <a:gd name="T6" fmla="*/ 19 w 27"/>
                <a:gd name="T7" fmla="*/ 21 h 31"/>
                <a:gd name="T8" fmla="*/ 21 w 27"/>
                <a:gd name="T9" fmla="*/ 24 h 31"/>
                <a:gd name="T10" fmla="*/ 24 w 27"/>
                <a:gd name="T11" fmla="*/ 23 h 31"/>
                <a:gd name="T12" fmla="*/ 26 w 27"/>
                <a:gd name="T13" fmla="*/ 24 h 31"/>
                <a:gd name="T14" fmla="*/ 26 w 27"/>
                <a:gd name="T15" fmla="*/ 21 h 31"/>
                <a:gd name="T16" fmla="*/ 26 w 27"/>
                <a:gd name="T17" fmla="*/ 14 h 31"/>
                <a:gd name="T18" fmla="*/ 25 w 27"/>
                <a:gd name="T19" fmla="*/ 11 h 31"/>
                <a:gd name="T20" fmla="*/ 26 w 27"/>
                <a:gd name="T21" fmla="*/ 6 h 31"/>
                <a:gd name="T22" fmla="*/ 21 w 27"/>
                <a:gd name="T23" fmla="*/ 4 h 31"/>
                <a:gd name="T24" fmla="*/ 19 w 27"/>
                <a:gd name="T25" fmla="*/ 0 h 31"/>
                <a:gd name="T26" fmla="*/ 14 w 27"/>
                <a:gd name="T27" fmla="*/ 0 h 31"/>
                <a:gd name="T28" fmla="*/ 11 w 27"/>
                <a:gd name="T29" fmla="*/ 7 h 31"/>
                <a:gd name="T30" fmla="*/ 5 w 27"/>
                <a:gd name="T31" fmla="*/ 7 h 31"/>
                <a:gd name="T32" fmla="*/ 4 w 27"/>
                <a:gd name="T33" fmla="*/ 7 h 31"/>
                <a:gd name="T34" fmla="*/ 4 w 27"/>
                <a:gd name="T35" fmla="*/ 10 h 31"/>
                <a:gd name="T36" fmla="*/ 0 w 27"/>
                <a:gd name="T37" fmla="*/ 16 h 31"/>
                <a:gd name="T38" fmla="*/ 4 w 27"/>
                <a:gd name="T39" fmla="*/ 23 h 31"/>
                <a:gd name="T40" fmla="*/ 9 w 27"/>
                <a:gd name="T41" fmla="*/ 28 h 31"/>
                <a:gd name="T42" fmla="*/ 11 w 27"/>
                <a:gd name="T43" fmla="*/ 31 h 31"/>
                <a:gd name="T44" fmla="*/ 15 w 27"/>
                <a:gd name="T45" fmla="*/ 29 h 31"/>
                <a:gd name="T46" fmla="*/ 15 w 27"/>
                <a:gd name="T47" fmla="*/ 29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 h="31">
                  <a:moveTo>
                    <a:pt x="15" y="29"/>
                  </a:moveTo>
                  <a:cubicBezTo>
                    <a:pt x="15" y="28"/>
                    <a:pt x="13" y="24"/>
                    <a:pt x="15" y="24"/>
                  </a:cubicBezTo>
                  <a:cubicBezTo>
                    <a:pt x="15" y="24"/>
                    <a:pt x="17" y="24"/>
                    <a:pt x="17" y="24"/>
                  </a:cubicBezTo>
                  <a:cubicBezTo>
                    <a:pt x="18" y="23"/>
                    <a:pt x="18" y="21"/>
                    <a:pt x="19" y="21"/>
                  </a:cubicBezTo>
                  <a:cubicBezTo>
                    <a:pt x="20" y="22"/>
                    <a:pt x="21" y="23"/>
                    <a:pt x="21" y="24"/>
                  </a:cubicBezTo>
                  <a:cubicBezTo>
                    <a:pt x="22" y="25"/>
                    <a:pt x="22" y="23"/>
                    <a:pt x="24" y="23"/>
                  </a:cubicBezTo>
                  <a:cubicBezTo>
                    <a:pt x="24" y="23"/>
                    <a:pt x="26" y="25"/>
                    <a:pt x="26" y="24"/>
                  </a:cubicBezTo>
                  <a:cubicBezTo>
                    <a:pt x="26" y="23"/>
                    <a:pt x="26" y="22"/>
                    <a:pt x="26" y="21"/>
                  </a:cubicBezTo>
                  <a:cubicBezTo>
                    <a:pt x="27" y="19"/>
                    <a:pt x="27" y="16"/>
                    <a:pt x="26" y="14"/>
                  </a:cubicBezTo>
                  <a:cubicBezTo>
                    <a:pt x="25" y="13"/>
                    <a:pt x="25" y="12"/>
                    <a:pt x="25" y="11"/>
                  </a:cubicBezTo>
                  <a:cubicBezTo>
                    <a:pt x="25" y="9"/>
                    <a:pt x="27" y="8"/>
                    <a:pt x="26" y="6"/>
                  </a:cubicBezTo>
                  <a:cubicBezTo>
                    <a:pt x="25" y="3"/>
                    <a:pt x="21" y="7"/>
                    <a:pt x="21" y="4"/>
                  </a:cubicBezTo>
                  <a:cubicBezTo>
                    <a:pt x="21" y="2"/>
                    <a:pt x="22" y="0"/>
                    <a:pt x="19" y="0"/>
                  </a:cubicBezTo>
                  <a:cubicBezTo>
                    <a:pt x="18" y="0"/>
                    <a:pt x="16" y="0"/>
                    <a:pt x="14" y="0"/>
                  </a:cubicBezTo>
                  <a:cubicBezTo>
                    <a:pt x="10" y="0"/>
                    <a:pt x="15" y="7"/>
                    <a:pt x="11" y="7"/>
                  </a:cubicBezTo>
                  <a:cubicBezTo>
                    <a:pt x="9" y="7"/>
                    <a:pt x="7" y="7"/>
                    <a:pt x="5" y="7"/>
                  </a:cubicBezTo>
                  <a:cubicBezTo>
                    <a:pt x="4" y="7"/>
                    <a:pt x="4" y="7"/>
                    <a:pt x="4" y="7"/>
                  </a:cubicBezTo>
                  <a:cubicBezTo>
                    <a:pt x="2" y="9"/>
                    <a:pt x="4" y="9"/>
                    <a:pt x="4" y="10"/>
                  </a:cubicBezTo>
                  <a:cubicBezTo>
                    <a:pt x="4" y="12"/>
                    <a:pt x="0" y="14"/>
                    <a:pt x="0" y="16"/>
                  </a:cubicBezTo>
                  <a:cubicBezTo>
                    <a:pt x="1" y="18"/>
                    <a:pt x="3" y="21"/>
                    <a:pt x="4" y="23"/>
                  </a:cubicBezTo>
                  <a:cubicBezTo>
                    <a:pt x="6" y="24"/>
                    <a:pt x="7" y="26"/>
                    <a:pt x="9" y="28"/>
                  </a:cubicBezTo>
                  <a:cubicBezTo>
                    <a:pt x="10" y="29"/>
                    <a:pt x="11" y="30"/>
                    <a:pt x="11" y="31"/>
                  </a:cubicBezTo>
                  <a:cubicBezTo>
                    <a:pt x="12" y="30"/>
                    <a:pt x="14" y="30"/>
                    <a:pt x="15" y="29"/>
                  </a:cubicBezTo>
                  <a:cubicBezTo>
                    <a:pt x="15" y="29"/>
                    <a:pt x="14" y="30"/>
                    <a:pt x="15" y="29"/>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80" name="Freeform 754">
              <a:extLst>
                <a:ext uri="{FF2B5EF4-FFF2-40B4-BE49-F238E27FC236}">
                  <a16:creationId xmlns:a16="http://schemas.microsoft.com/office/drawing/2014/main" id="{8CC3A810-061E-6A4C-93E6-30CCC0F4D5FB}"/>
                </a:ext>
              </a:extLst>
            </p:cNvPr>
            <p:cNvSpPr>
              <a:spLocks/>
            </p:cNvSpPr>
            <p:nvPr/>
          </p:nvSpPr>
          <p:spPr bwMode="auto">
            <a:xfrm>
              <a:off x="12133315" y="8931134"/>
              <a:ext cx="105096" cy="66896"/>
            </a:xfrm>
            <a:custGeom>
              <a:avLst/>
              <a:gdLst>
                <a:gd name="T0" fmla="*/ 11 w 11"/>
                <a:gd name="T1" fmla="*/ 7 h 7"/>
                <a:gd name="T2" fmla="*/ 11 w 11"/>
                <a:gd name="T3" fmla="*/ 0 h 7"/>
                <a:gd name="T4" fmla="*/ 3 w 11"/>
                <a:gd name="T5" fmla="*/ 1 h 7"/>
                <a:gd name="T6" fmla="*/ 0 w 11"/>
                <a:gd name="T7" fmla="*/ 4 h 7"/>
                <a:gd name="T8" fmla="*/ 2 w 11"/>
                <a:gd name="T9" fmla="*/ 7 h 7"/>
                <a:gd name="T10" fmla="*/ 11 w 11"/>
                <a:gd name="T11" fmla="*/ 7 h 7"/>
              </a:gdLst>
              <a:ahLst/>
              <a:cxnLst>
                <a:cxn ang="0">
                  <a:pos x="T0" y="T1"/>
                </a:cxn>
                <a:cxn ang="0">
                  <a:pos x="T2" y="T3"/>
                </a:cxn>
                <a:cxn ang="0">
                  <a:pos x="T4" y="T5"/>
                </a:cxn>
                <a:cxn ang="0">
                  <a:pos x="T6" y="T7"/>
                </a:cxn>
                <a:cxn ang="0">
                  <a:pos x="T8" y="T9"/>
                </a:cxn>
                <a:cxn ang="0">
                  <a:pos x="T10" y="T11"/>
                </a:cxn>
              </a:cxnLst>
              <a:rect l="0" t="0" r="r" b="b"/>
              <a:pathLst>
                <a:path w="11" h="7">
                  <a:moveTo>
                    <a:pt x="11" y="7"/>
                  </a:moveTo>
                  <a:cubicBezTo>
                    <a:pt x="11" y="5"/>
                    <a:pt x="11" y="2"/>
                    <a:pt x="11" y="0"/>
                  </a:cubicBezTo>
                  <a:cubicBezTo>
                    <a:pt x="8" y="0"/>
                    <a:pt x="6" y="1"/>
                    <a:pt x="3" y="1"/>
                  </a:cubicBezTo>
                  <a:cubicBezTo>
                    <a:pt x="4" y="2"/>
                    <a:pt x="1" y="3"/>
                    <a:pt x="0" y="4"/>
                  </a:cubicBezTo>
                  <a:cubicBezTo>
                    <a:pt x="0" y="5"/>
                    <a:pt x="2" y="6"/>
                    <a:pt x="2" y="7"/>
                  </a:cubicBezTo>
                  <a:lnTo>
                    <a:pt x="11" y="7"/>
                  </a:ln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81" name="Freeform 755">
              <a:extLst>
                <a:ext uri="{FF2B5EF4-FFF2-40B4-BE49-F238E27FC236}">
                  <a16:creationId xmlns:a16="http://schemas.microsoft.com/office/drawing/2014/main" id="{F573FEF2-EF34-DF45-A733-B83000DA7811}"/>
                </a:ext>
              </a:extLst>
            </p:cNvPr>
            <p:cNvSpPr>
              <a:spLocks/>
            </p:cNvSpPr>
            <p:nvPr/>
          </p:nvSpPr>
          <p:spPr bwMode="auto">
            <a:xfrm>
              <a:off x="12098282" y="8427819"/>
              <a:ext cx="343950" cy="531986"/>
            </a:xfrm>
            <a:custGeom>
              <a:avLst/>
              <a:gdLst>
                <a:gd name="T0" fmla="*/ 29 w 37"/>
                <a:gd name="T1" fmla="*/ 55 h 57"/>
                <a:gd name="T2" fmla="*/ 37 w 37"/>
                <a:gd name="T3" fmla="*/ 55 h 57"/>
                <a:gd name="T4" fmla="*/ 33 w 37"/>
                <a:gd name="T5" fmla="*/ 48 h 57"/>
                <a:gd name="T6" fmla="*/ 32 w 37"/>
                <a:gd name="T7" fmla="*/ 44 h 57"/>
                <a:gd name="T8" fmla="*/ 30 w 37"/>
                <a:gd name="T9" fmla="*/ 40 h 57"/>
                <a:gd name="T10" fmla="*/ 32 w 37"/>
                <a:gd name="T11" fmla="*/ 32 h 57"/>
                <a:gd name="T12" fmla="*/ 34 w 37"/>
                <a:gd name="T13" fmla="*/ 27 h 57"/>
                <a:gd name="T14" fmla="*/ 31 w 37"/>
                <a:gd name="T15" fmla="*/ 21 h 57"/>
                <a:gd name="T16" fmla="*/ 28 w 37"/>
                <a:gd name="T17" fmla="*/ 16 h 57"/>
                <a:gd name="T18" fmla="*/ 34 w 37"/>
                <a:gd name="T19" fmla="*/ 16 h 57"/>
                <a:gd name="T20" fmla="*/ 32 w 37"/>
                <a:gd name="T21" fmla="*/ 6 h 57"/>
                <a:gd name="T22" fmla="*/ 30 w 37"/>
                <a:gd name="T23" fmla="*/ 2 h 57"/>
                <a:gd name="T24" fmla="*/ 27 w 37"/>
                <a:gd name="T25" fmla="*/ 0 h 57"/>
                <a:gd name="T26" fmla="*/ 28 w 37"/>
                <a:gd name="T27" fmla="*/ 9 h 57"/>
                <a:gd name="T28" fmla="*/ 23 w 37"/>
                <a:gd name="T29" fmla="*/ 18 h 57"/>
                <a:gd name="T30" fmla="*/ 21 w 37"/>
                <a:gd name="T31" fmla="*/ 22 h 57"/>
                <a:gd name="T32" fmla="*/ 18 w 37"/>
                <a:gd name="T33" fmla="*/ 27 h 57"/>
                <a:gd name="T34" fmla="*/ 15 w 37"/>
                <a:gd name="T35" fmla="*/ 33 h 57"/>
                <a:gd name="T36" fmla="*/ 11 w 37"/>
                <a:gd name="T37" fmla="*/ 31 h 57"/>
                <a:gd name="T38" fmla="*/ 2 w 37"/>
                <a:gd name="T39" fmla="*/ 39 h 57"/>
                <a:gd name="T40" fmla="*/ 1 w 37"/>
                <a:gd name="T41" fmla="*/ 42 h 57"/>
                <a:gd name="T42" fmla="*/ 4 w 37"/>
                <a:gd name="T43" fmla="*/ 45 h 57"/>
                <a:gd name="T44" fmla="*/ 5 w 37"/>
                <a:gd name="T45" fmla="*/ 45 h 57"/>
                <a:gd name="T46" fmla="*/ 7 w 37"/>
                <a:gd name="T47" fmla="*/ 48 h 57"/>
                <a:gd name="T48" fmla="*/ 7 w 37"/>
                <a:gd name="T49" fmla="*/ 55 h 57"/>
                <a:gd name="T50" fmla="*/ 16 w 37"/>
                <a:gd name="T51" fmla="*/ 54 h 57"/>
                <a:gd name="T52" fmla="*/ 29 w 37"/>
                <a:gd name="T53" fmla="*/ 55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7" h="57">
                  <a:moveTo>
                    <a:pt x="29" y="55"/>
                  </a:moveTo>
                  <a:cubicBezTo>
                    <a:pt x="32" y="55"/>
                    <a:pt x="35" y="57"/>
                    <a:pt x="37" y="55"/>
                  </a:cubicBezTo>
                  <a:cubicBezTo>
                    <a:pt x="37" y="51"/>
                    <a:pt x="35" y="50"/>
                    <a:pt x="33" y="48"/>
                  </a:cubicBezTo>
                  <a:cubicBezTo>
                    <a:pt x="32" y="47"/>
                    <a:pt x="32" y="46"/>
                    <a:pt x="32" y="44"/>
                  </a:cubicBezTo>
                  <a:cubicBezTo>
                    <a:pt x="31" y="43"/>
                    <a:pt x="30" y="42"/>
                    <a:pt x="30" y="40"/>
                  </a:cubicBezTo>
                  <a:cubicBezTo>
                    <a:pt x="29" y="36"/>
                    <a:pt x="31" y="35"/>
                    <a:pt x="32" y="32"/>
                  </a:cubicBezTo>
                  <a:cubicBezTo>
                    <a:pt x="33" y="30"/>
                    <a:pt x="34" y="29"/>
                    <a:pt x="34" y="27"/>
                  </a:cubicBezTo>
                  <a:cubicBezTo>
                    <a:pt x="33" y="25"/>
                    <a:pt x="33" y="23"/>
                    <a:pt x="31" y="21"/>
                  </a:cubicBezTo>
                  <a:cubicBezTo>
                    <a:pt x="31" y="21"/>
                    <a:pt x="26" y="18"/>
                    <a:pt x="28" y="16"/>
                  </a:cubicBezTo>
                  <a:cubicBezTo>
                    <a:pt x="29" y="15"/>
                    <a:pt x="32" y="16"/>
                    <a:pt x="34" y="16"/>
                  </a:cubicBezTo>
                  <a:cubicBezTo>
                    <a:pt x="32" y="12"/>
                    <a:pt x="32" y="10"/>
                    <a:pt x="32" y="6"/>
                  </a:cubicBezTo>
                  <a:cubicBezTo>
                    <a:pt x="32" y="5"/>
                    <a:pt x="32" y="3"/>
                    <a:pt x="30" y="2"/>
                  </a:cubicBezTo>
                  <a:cubicBezTo>
                    <a:pt x="30" y="1"/>
                    <a:pt x="27" y="0"/>
                    <a:pt x="27" y="0"/>
                  </a:cubicBezTo>
                  <a:cubicBezTo>
                    <a:pt x="27" y="2"/>
                    <a:pt x="33" y="7"/>
                    <a:pt x="28" y="9"/>
                  </a:cubicBezTo>
                  <a:cubicBezTo>
                    <a:pt x="25" y="11"/>
                    <a:pt x="24" y="14"/>
                    <a:pt x="23" y="18"/>
                  </a:cubicBezTo>
                  <a:cubicBezTo>
                    <a:pt x="22" y="19"/>
                    <a:pt x="22" y="22"/>
                    <a:pt x="21" y="22"/>
                  </a:cubicBezTo>
                  <a:cubicBezTo>
                    <a:pt x="19" y="23"/>
                    <a:pt x="19" y="25"/>
                    <a:pt x="18" y="27"/>
                  </a:cubicBezTo>
                  <a:cubicBezTo>
                    <a:pt x="17" y="29"/>
                    <a:pt x="16" y="31"/>
                    <a:pt x="15" y="33"/>
                  </a:cubicBezTo>
                  <a:cubicBezTo>
                    <a:pt x="13" y="35"/>
                    <a:pt x="12" y="31"/>
                    <a:pt x="11" y="31"/>
                  </a:cubicBezTo>
                  <a:cubicBezTo>
                    <a:pt x="6" y="31"/>
                    <a:pt x="3" y="35"/>
                    <a:pt x="2" y="39"/>
                  </a:cubicBezTo>
                  <a:cubicBezTo>
                    <a:pt x="2" y="40"/>
                    <a:pt x="0" y="41"/>
                    <a:pt x="1" y="42"/>
                  </a:cubicBezTo>
                  <a:cubicBezTo>
                    <a:pt x="2" y="43"/>
                    <a:pt x="3" y="44"/>
                    <a:pt x="4" y="45"/>
                  </a:cubicBezTo>
                  <a:cubicBezTo>
                    <a:pt x="4" y="46"/>
                    <a:pt x="5" y="44"/>
                    <a:pt x="5" y="45"/>
                  </a:cubicBezTo>
                  <a:cubicBezTo>
                    <a:pt x="6" y="46"/>
                    <a:pt x="7" y="47"/>
                    <a:pt x="7" y="48"/>
                  </a:cubicBezTo>
                  <a:cubicBezTo>
                    <a:pt x="8" y="50"/>
                    <a:pt x="7" y="53"/>
                    <a:pt x="7" y="55"/>
                  </a:cubicBezTo>
                  <a:cubicBezTo>
                    <a:pt x="10" y="54"/>
                    <a:pt x="13" y="54"/>
                    <a:pt x="16" y="54"/>
                  </a:cubicBezTo>
                  <a:cubicBezTo>
                    <a:pt x="20" y="54"/>
                    <a:pt x="25" y="55"/>
                    <a:pt x="29" y="5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82" name="Freeform 756">
              <a:extLst>
                <a:ext uri="{FF2B5EF4-FFF2-40B4-BE49-F238E27FC236}">
                  <a16:creationId xmlns:a16="http://schemas.microsoft.com/office/drawing/2014/main" id="{4F9DE519-6BF2-9D48-B8FE-5AB0BDDABD04}"/>
                </a:ext>
              </a:extLst>
            </p:cNvPr>
            <p:cNvSpPr>
              <a:spLocks/>
            </p:cNvSpPr>
            <p:nvPr/>
          </p:nvSpPr>
          <p:spPr bwMode="auto">
            <a:xfrm>
              <a:off x="11732043" y="8453303"/>
              <a:ext cx="140127" cy="289887"/>
            </a:xfrm>
            <a:custGeom>
              <a:avLst/>
              <a:gdLst>
                <a:gd name="T0" fmla="*/ 11 w 15"/>
                <a:gd name="T1" fmla="*/ 0 h 31"/>
                <a:gd name="T2" fmla="*/ 9 w 15"/>
                <a:gd name="T3" fmla="*/ 4 h 31"/>
                <a:gd name="T4" fmla="*/ 4 w 15"/>
                <a:gd name="T5" fmla="*/ 5 h 31"/>
                <a:gd name="T6" fmla="*/ 1 w 15"/>
                <a:gd name="T7" fmla="*/ 8 h 31"/>
                <a:gd name="T8" fmla="*/ 3 w 15"/>
                <a:gd name="T9" fmla="*/ 13 h 31"/>
                <a:gd name="T10" fmla="*/ 6 w 15"/>
                <a:gd name="T11" fmla="*/ 31 h 31"/>
                <a:gd name="T12" fmla="*/ 11 w 15"/>
                <a:gd name="T13" fmla="*/ 30 h 31"/>
                <a:gd name="T14" fmla="*/ 11 w 15"/>
                <a:gd name="T15" fmla="*/ 27 h 31"/>
                <a:gd name="T16" fmla="*/ 11 w 15"/>
                <a:gd name="T17" fmla="*/ 18 h 31"/>
                <a:gd name="T18" fmla="*/ 15 w 15"/>
                <a:gd name="T19" fmla="*/ 9 h 31"/>
                <a:gd name="T20" fmla="*/ 14 w 15"/>
                <a:gd name="T21" fmla="*/ 3 h 31"/>
                <a:gd name="T22" fmla="*/ 11 w 15"/>
                <a:gd name="T23" fmla="*/ 0 h 31"/>
                <a:gd name="T24" fmla="*/ 11 w 15"/>
                <a:gd name="T25"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 h="31">
                  <a:moveTo>
                    <a:pt x="11" y="0"/>
                  </a:moveTo>
                  <a:cubicBezTo>
                    <a:pt x="9" y="2"/>
                    <a:pt x="10" y="2"/>
                    <a:pt x="9" y="4"/>
                  </a:cubicBezTo>
                  <a:cubicBezTo>
                    <a:pt x="8" y="6"/>
                    <a:pt x="6" y="5"/>
                    <a:pt x="4" y="5"/>
                  </a:cubicBezTo>
                  <a:cubicBezTo>
                    <a:pt x="4" y="5"/>
                    <a:pt x="2" y="7"/>
                    <a:pt x="1" y="8"/>
                  </a:cubicBezTo>
                  <a:cubicBezTo>
                    <a:pt x="0" y="9"/>
                    <a:pt x="2" y="11"/>
                    <a:pt x="3" y="13"/>
                  </a:cubicBezTo>
                  <a:cubicBezTo>
                    <a:pt x="7" y="18"/>
                    <a:pt x="4" y="25"/>
                    <a:pt x="6" y="31"/>
                  </a:cubicBezTo>
                  <a:cubicBezTo>
                    <a:pt x="7" y="31"/>
                    <a:pt x="9" y="31"/>
                    <a:pt x="11" y="30"/>
                  </a:cubicBezTo>
                  <a:cubicBezTo>
                    <a:pt x="12" y="30"/>
                    <a:pt x="12" y="29"/>
                    <a:pt x="11" y="27"/>
                  </a:cubicBezTo>
                  <a:cubicBezTo>
                    <a:pt x="11" y="24"/>
                    <a:pt x="11" y="21"/>
                    <a:pt x="11" y="18"/>
                  </a:cubicBezTo>
                  <a:cubicBezTo>
                    <a:pt x="11" y="14"/>
                    <a:pt x="14" y="12"/>
                    <a:pt x="15" y="9"/>
                  </a:cubicBezTo>
                  <a:cubicBezTo>
                    <a:pt x="15" y="6"/>
                    <a:pt x="15" y="5"/>
                    <a:pt x="14" y="3"/>
                  </a:cubicBezTo>
                  <a:cubicBezTo>
                    <a:pt x="14" y="3"/>
                    <a:pt x="11" y="0"/>
                    <a:pt x="11" y="0"/>
                  </a:cubicBezTo>
                  <a:cubicBezTo>
                    <a:pt x="10" y="1"/>
                    <a:pt x="11" y="0"/>
                    <a:pt x="11"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83" name="Freeform 757">
              <a:extLst>
                <a:ext uri="{FF2B5EF4-FFF2-40B4-BE49-F238E27FC236}">
                  <a16:creationId xmlns:a16="http://schemas.microsoft.com/office/drawing/2014/main" id="{14A8797B-F842-1146-9DB7-C4CB1EB42F77}"/>
                </a:ext>
              </a:extLst>
            </p:cNvPr>
            <p:cNvSpPr>
              <a:spLocks/>
            </p:cNvSpPr>
            <p:nvPr/>
          </p:nvSpPr>
          <p:spPr bwMode="auto">
            <a:xfrm>
              <a:off x="11827584" y="8380032"/>
              <a:ext cx="550956" cy="477833"/>
            </a:xfrm>
            <a:custGeom>
              <a:avLst/>
              <a:gdLst>
                <a:gd name="T0" fmla="*/ 31 w 59"/>
                <a:gd name="T1" fmla="*/ 42 h 51"/>
                <a:gd name="T2" fmla="*/ 37 w 59"/>
                <a:gd name="T3" fmla="*/ 37 h 51"/>
                <a:gd name="T4" fmla="*/ 40 w 59"/>
                <a:gd name="T5" fmla="*/ 36 h 51"/>
                <a:gd name="T6" fmla="*/ 43 w 59"/>
                <a:gd name="T7" fmla="*/ 38 h 51"/>
                <a:gd name="T8" fmla="*/ 47 w 59"/>
                <a:gd name="T9" fmla="*/ 32 h 51"/>
                <a:gd name="T10" fmla="*/ 48 w 59"/>
                <a:gd name="T11" fmla="*/ 28 h 51"/>
                <a:gd name="T12" fmla="*/ 51 w 59"/>
                <a:gd name="T13" fmla="*/ 27 h 51"/>
                <a:gd name="T14" fmla="*/ 56 w 59"/>
                <a:gd name="T15" fmla="*/ 14 h 51"/>
                <a:gd name="T16" fmla="*/ 59 w 59"/>
                <a:gd name="T17" fmla="*/ 11 h 51"/>
                <a:gd name="T18" fmla="*/ 57 w 59"/>
                <a:gd name="T19" fmla="*/ 8 h 51"/>
                <a:gd name="T20" fmla="*/ 56 w 59"/>
                <a:gd name="T21" fmla="*/ 6 h 51"/>
                <a:gd name="T22" fmla="*/ 54 w 59"/>
                <a:gd name="T23" fmla="*/ 1 h 51"/>
                <a:gd name="T24" fmla="*/ 48 w 59"/>
                <a:gd name="T25" fmla="*/ 5 h 51"/>
                <a:gd name="T26" fmla="*/ 40 w 59"/>
                <a:gd name="T27" fmla="*/ 4 h 51"/>
                <a:gd name="T28" fmla="*/ 32 w 59"/>
                <a:gd name="T29" fmla="*/ 6 h 51"/>
                <a:gd name="T30" fmla="*/ 26 w 59"/>
                <a:gd name="T31" fmla="*/ 4 h 51"/>
                <a:gd name="T32" fmla="*/ 19 w 59"/>
                <a:gd name="T33" fmla="*/ 3 h 51"/>
                <a:gd name="T34" fmla="*/ 13 w 59"/>
                <a:gd name="T35" fmla="*/ 1 h 51"/>
                <a:gd name="T36" fmla="*/ 8 w 59"/>
                <a:gd name="T37" fmla="*/ 3 h 51"/>
                <a:gd name="T38" fmla="*/ 7 w 59"/>
                <a:gd name="T39" fmla="*/ 6 h 51"/>
                <a:gd name="T40" fmla="*/ 6 w 59"/>
                <a:gd name="T41" fmla="*/ 10 h 51"/>
                <a:gd name="T42" fmla="*/ 5 w 59"/>
                <a:gd name="T43" fmla="*/ 16 h 51"/>
                <a:gd name="T44" fmla="*/ 1 w 59"/>
                <a:gd name="T45" fmla="*/ 24 h 51"/>
                <a:gd name="T46" fmla="*/ 2 w 59"/>
                <a:gd name="T47" fmla="*/ 38 h 51"/>
                <a:gd name="T48" fmla="*/ 5 w 59"/>
                <a:gd name="T49" fmla="*/ 38 h 51"/>
                <a:gd name="T50" fmla="*/ 9 w 59"/>
                <a:gd name="T51" fmla="*/ 39 h 51"/>
                <a:gd name="T52" fmla="*/ 14 w 59"/>
                <a:gd name="T53" fmla="*/ 43 h 51"/>
                <a:gd name="T54" fmla="*/ 14 w 59"/>
                <a:gd name="T55" fmla="*/ 45 h 51"/>
                <a:gd name="T56" fmla="*/ 16 w 59"/>
                <a:gd name="T57" fmla="*/ 48 h 51"/>
                <a:gd name="T58" fmla="*/ 23 w 59"/>
                <a:gd name="T59" fmla="*/ 47 h 51"/>
                <a:gd name="T60" fmla="*/ 22 w 59"/>
                <a:gd name="T61" fmla="*/ 48 h 51"/>
                <a:gd name="T62" fmla="*/ 27 w 59"/>
                <a:gd name="T63" fmla="*/ 47 h 51"/>
                <a:gd name="T64" fmla="*/ 30 w 59"/>
                <a:gd name="T65" fmla="*/ 47 h 51"/>
                <a:gd name="T66" fmla="*/ 31 w 59"/>
                <a:gd name="T67" fmla="*/ 42 h 51"/>
                <a:gd name="T68" fmla="*/ 31 w 59"/>
                <a:gd name="T69" fmla="*/ 42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9" h="51">
                  <a:moveTo>
                    <a:pt x="31" y="42"/>
                  </a:moveTo>
                  <a:cubicBezTo>
                    <a:pt x="32" y="40"/>
                    <a:pt x="35" y="37"/>
                    <a:pt x="37" y="37"/>
                  </a:cubicBezTo>
                  <a:cubicBezTo>
                    <a:pt x="38" y="36"/>
                    <a:pt x="40" y="36"/>
                    <a:pt x="40" y="36"/>
                  </a:cubicBezTo>
                  <a:cubicBezTo>
                    <a:pt x="41" y="37"/>
                    <a:pt x="42" y="39"/>
                    <a:pt x="43" y="38"/>
                  </a:cubicBezTo>
                  <a:cubicBezTo>
                    <a:pt x="45" y="37"/>
                    <a:pt x="46" y="34"/>
                    <a:pt x="47" y="32"/>
                  </a:cubicBezTo>
                  <a:cubicBezTo>
                    <a:pt x="47" y="31"/>
                    <a:pt x="48" y="29"/>
                    <a:pt x="48" y="28"/>
                  </a:cubicBezTo>
                  <a:cubicBezTo>
                    <a:pt x="49" y="27"/>
                    <a:pt x="50" y="28"/>
                    <a:pt x="51" y="27"/>
                  </a:cubicBezTo>
                  <a:cubicBezTo>
                    <a:pt x="51" y="25"/>
                    <a:pt x="53" y="14"/>
                    <a:pt x="56" y="14"/>
                  </a:cubicBezTo>
                  <a:cubicBezTo>
                    <a:pt x="58" y="14"/>
                    <a:pt x="59" y="12"/>
                    <a:pt x="59" y="11"/>
                  </a:cubicBezTo>
                  <a:cubicBezTo>
                    <a:pt x="59" y="9"/>
                    <a:pt x="57" y="9"/>
                    <a:pt x="57" y="8"/>
                  </a:cubicBezTo>
                  <a:cubicBezTo>
                    <a:pt x="57" y="7"/>
                    <a:pt x="56" y="7"/>
                    <a:pt x="56" y="6"/>
                  </a:cubicBezTo>
                  <a:cubicBezTo>
                    <a:pt x="55" y="4"/>
                    <a:pt x="55" y="3"/>
                    <a:pt x="54" y="1"/>
                  </a:cubicBezTo>
                  <a:cubicBezTo>
                    <a:pt x="53" y="2"/>
                    <a:pt x="50" y="5"/>
                    <a:pt x="48" y="5"/>
                  </a:cubicBezTo>
                  <a:cubicBezTo>
                    <a:pt x="45" y="4"/>
                    <a:pt x="43" y="4"/>
                    <a:pt x="40" y="4"/>
                  </a:cubicBezTo>
                  <a:cubicBezTo>
                    <a:pt x="37" y="4"/>
                    <a:pt x="35" y="6"/>
                    <a:pt x="32" y="6"/>
                  </a:cubicBezTo>
                  <a:cubicBezTo>
                    <a:pt x="30" y="6"/>
                    <a:pt x="28" y="3"/>
                    <a:pt x="26" y="4"/>
                  </a:cubicBezTo>
                  <a:cubicBezTo>
                    <a:pt x="22" y="6"/>
                    <a:pt x="21" y="5"/>
                    <a:pt x="19" y="3"/>
                  </a:cubicBezTo>
                  <a:cubicBezTo>
                    <a:pt x="18" y="2"/>
                    <a:pt x="15" y="0"/>
                    <a:pt x="13" y="1"/>
                  </a:cubicBezTo>
                  <a:cubicBezTo>
                    <a:pt x="12" y="1"/>
                    <a:pt x="9" y="2"/>
                    <a:pt x="8" y="3"/>
                  </a:cubicBezTo>
                  <a:cubicBezTo>
                    <a:pt x="7" y="4"/>
                    <a:pt x="8" y="5"/>
                    <a:pt x="7" y="6"/>
                  </a:cubicBezTo>
                  <a:cubicBezTo>
                    <a:pt x="7" y="7"/>
                    <a:pt x="6" y="9"/>
                    <a:pt x="6" y="10"/>
                  </a:cubicBezTo>
                  <a:cubicBezTo>
                    <a:pt x="5" y="12"/>
                    <a:pt x="5" y="14"/>
                    <a:pt x="5" y="16"/>
                  </a:cubicBezTo>
                  <a:cubicBezTo>
                    <a:pt x="5" y="19"/>
                    <a:pt x="2" y="21"/>
                    <a:pt x="1" y="24"/>
                  </a:cubicBezTo>
                  <a:cubicBezTo>
                    <a:pt x="0" y="27"/>
                    <a:pt x="1" y="34"/>
                    <a:pt x="2" y="38"/>
                  </a:cubicBezTo>
                  <a:cubicBezTo>
                    <a:pt x="2" y="39"/>
                    <a:pt x="4" y="38"/>
                    <a:pt x="5" y="38"/>
                  </a:cubicBezTo>
                  <a:cubicBezTo>
                    <a:pt x="6" y="38"/>
                    <a:pt x="8" y="39"/>
                    <a:pt x="9" y="39"/>
                  </a:cubicBezTo>
                  <a:cubicBezTo>
                    <a:pt x="10" y="40"/>
                    <a:pt x="14" y="42"/>
                    <a:pt x="14" y="43"/>
                  </a:cubicBezTo>
                  <a:cubicBezTo>
                    <a:pt x="14" y="44"/>
                    <a:pt x="14" y="44"/>
                    <a:pt x="14" y="45"/>
                  </a:cubicBezTo>
                  <a:cubicBezTo>
                    <a:pt x="14" y="46"/>
                    <a:pt x="15" y="47"/>
                    <a:pt x="16" y="48"/>
                  </a:cubicBezTo>
                  <a:cubicBezTo>
                    <a:pt x="18" y="51"/>
                    <a:pt x="21" y="46"/>
                    <a:pt x="23" y="47"/>
                  </a:cubicBezTo>
                  <a:cubicBezTo>
                    <a:pt x="23" y="47"/>
                    <a:pt x="22" y="48"/>
                    <a:pt x="22" y="48"/>
                  </a:cubicBezTo>
                  <a:cubicBezTo>
                    <a:pt x="22" y="47"/>
                    <a:pt x="27" y="47"/>
                    <a:pt x="27" y="47"/>
                  </a:cubicBezTo>
                  <a:cubicBezTo>
                    <a:pt x="29" y="47"/>
                    <a:pt x="29" y="45"/>
                    <a:pt x="30" y="47"/>
                  </a:cubicBezTo>
                  <a:cubicBezTo>
                    <a:pt x="31" y="45"/>
                    <a:pt x="31" y="44"/>
                    <a:pt x="31" y="42"/>
                  </a:cubicBezTo>
                  <a:cubicBezTo>
                    <a:pt x="32" y="41"/>
                    <a:pt x="31" y="43"/>
                    <a:pt x="31" y="4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84" name="Freeform 758">
              <a:extLst>
                <a:ext uri="{FF2B5EF4-FFF2-40B4-BE49-F238E27FC236}">
                  <a16:creationId xmlns:a16="http://schemas.microsoft.com/office/drawing/2014/main" id="{73344A9C-771E-5840-A461-B806FAF382AF}"/>
                </a:ext>
              </a:extLst>
            </p:cNvPr>
            <p:cNvSpPr>
              <a:spLocks/>
            </p:cNvSpPr>
            <p:nvPr/>
          </p:nvSpPr>
          <p:spPr bwMode="auto">
            <a:xfrm>
              <a:off x="11432679" y="8322691"/>
              <a:ext cx="394905" cy="280329"/>
            </a:xfrm>
            <a:custGeom>
              <a:avLst/>
              <a:gdLst>
                <a:gd name="T0" fmla="*/ 35 w 42"/>
                <a:gd name="T1" fmla="*/ 20 h 30"/>
                <a:gd name="T2" fmla="*/ 41 w 42"/>
                <a:gd name="T3" fmla="*/ 17 h 30"/>
                <a:gd name="T4" fmla="*/ 38 w 42"/>
                <a:gd name="T5" fmla="*/ 13 h 30"/>
                <a:gd name="T6" fmla="*/ 33 w 42"/>
                <a:gd name="T7" fmla="*/ 10 h 30"/>
                <a:gd name="T8" fmla="*/ 32 w 42"/>
                <a:gd name="T9" fmla="*/ 7 h 30"/>
                <a:gd name="T10" fmla="*/ 30 w 42"/>
                <a:gd name="T11" fmla="*/ 1 h 30"/>
                <a:gd name="T12" fmla="*/ 26 w 42"/>
                <a:gd name="T13" fmla="*/ 0 h 30"/>
                <a:gd name="T14" fmla="*/ 22 w 42"/>
                <a:gd name="T15" fmla="*/ 2 h 30"/>
                <a:gd name="T16" fmla="*/ 19 w 42"/>
                <a:gd name="T17" fmla="*/ 4 h 30"/>
                <a:gd name="T18" fmla="*/ 17 w 42"/>
                <a:gd name="T19" fmla="*/ 5 h 30"/>
                <a:gd name="T20" fmla="*/ 11 w 42"/>
                <a:gd name="T21" fmla="*/ 10 h 30"/>
                <a:gd name="T22" fmla="*/ 9 w 42"/>
                <a:gd name="T23" fmla="*/ 10 h 30"/>
                <a:gd name="T24" fmla="*/ 7 w 42"/>
                <a:gd name="T25" fmla="*/ 14 h 30"/>
                <a:gd name="T26" fmla="*/ 5 w 42"/>
                <a:gd name="T27" fmla="*/ 16 h 30"/>
                <a:gd name="T28" fmla="*/ 2 w 42"/>
                <a:gd name="T29" fmla="*/ 18 h 30"/>
                <a:gd name="T30" fmla="*/ 1 w 42"/>
                <a:gd name="T31" fmla="*/ 24 h 30"/>
                <a:gd name="T32" fmla="*/ 8 w 42"/>
                <a:gd name="T33" fmla="*/ 28 h 30"/>
                <a:gd name="T34" fmla="*/ 16 w 42"/>
                <a:gd name="T35" fmla="*/ 30 h 30"/>
                <a:gd name="T36" fmla="*/ 15 w 42"/>
                <a:gd name="T37" fmla="*/ 22 h 30"/>
                <a:gd name="T38" fmla="*/ 26 w 42"/>
                <a:gd name="T39" fmla="*/ 22 h 30"/>
                <a:gd name="T40" fmla="*/ 35 w 42"/>
                <a:gd name="T41" fmla="*/ 20 h 30"/>
                <a:gd name="T42" fmla="*/ 35 w 42"/>
                <a:gd name="T43" fmla="*/ 2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2" h="30">
                  <a:moveTo>
                    <a:pt x="35" y="20"/>
                  </a:moveTo>
                  <a:cubicBezTo>
                    <a:pt x="37" y="17"/>
                    <a:pt x="40" y="20"/>
                    <a:pt x="41" y="17"/>
                  </a:cubicBezTo>
                  <a:cubicBezTo>
                    <a:pt x="42" y="16"/>
                    <a:pt x="39" y="13"/>
                    <a:pt x="38" y="13"/>
                  </a:cubicBezTo>
                  <a:cubicBezTo>
                    <a:pt x="37" y="15"/>
                    <a:pt x="34" y="11"/>
                    <a:pt x="33" y="10"/>
                  </a:cubicBezTo>
                  <a:cubicBezTo>
                    <a:pt x="33" y="9"/>
                    <a:pt x="33" y="8"/>
                    <a:pt x="32" y="7"/>
                  </a:cubicBezTo>
                  <a:cubicBezTo>
                    <a:pt x="30" y="5"/>
                    <a:pt x="30" y="4"/>
                    <a:pt x="30" y="1"/>
                  </a:cubicBezTo>
                  <a:cubicBezTo>
                    <a:pt x="29" y="1"/>
                    <a:pt x="27" y="0"/>
                    <a:pt x="26" y="0"/>
                  </a:cubicBezTo>
                  <a:cubicBezTo>
                    <a:pt x="24" y="1"/>
                    <a:pt x="23" y="2"/>
                    <a:pt x="22" y="2"/>
                  </a:cubicBezTo>
                  <a:cubicBezTo>
                    <a:pt x="21" y="3"/>
                    <a:pt x="20" y="4"/>
                    <a:pt x="19" y="4"/>
                  </a:cubicBezTo>
                  <a:cubicBezTo>
                    <a:pt x="18" y="6"/>
                    <a:pt x="18" y="4"/>
                    <a:pt x="17" y="5"/>
                  </a:cubicBezTo>
                  <a:cubicBezTo>
                    <a:pt x="15" y="6"/>
                    <a:pt x="13" y="11"/>
                    <a:pt x="11" y="10"/>
                  </a:cubicBezTo>
                  <a:cubicBezTo>
                    <a:pt x="10" y="10"/>
                    <a:pt x="9" y="8"/>
                    <a:pt x="9" y="10"/>
                  </a:cubicBezTo>
                  <a:cubicBezTo>
                    <a:pt x="8" y="11"/>
                    <a:pt x="8" y="13"/>
                    <a:pt x="7" y="14"/>
                  </a:cubicBezTo>
                  <a:cubicBezTo>
                    <a:pt x="7" y="15"/>
                    <a:pt x="7" y="16"/>
                    <a:pt x="5" y="16"/>
                  </a:cubicBezTo>
                  <a:cubicBezTo>
                    <a:pt x="5" y="16"/>
                    <a:pt x="1" y="17"/>
                    <a:pt x="2" y="18"/>
                  </a:cubicBezTo>
                  <a:cubicBezTo>
                    <a:pt x="5" y="20"/>
                    <a:pt x="0" y="23"/>
                    <a:pt x="1" y="24"/>
                  </a:cubicBezTo>
                  <a:cubicBezTo>
                    <a:pt x="3" y="25"/>
                    <a:pt x="5" y="30"/>
                    <a:pt x="8" y="28"/>
                  </a:cubicBezTo>
                  <a:cubicBezTo>
                    <a:pt x="11" y="26"/>
                    <a:pt x="13" y="27"/>
                    <a:pt x="16" y="30"/>
                  </a:cubicBezTo>
                  <a:cubicBezTo>
                    <a:pt x="15" y="27"/>
                    <a:pt x="15" y="24"/>
                    <a:pt x="15" y="22"/>
                  </a:cubicBezTo>
                  <a:cubicBezTo>
                    <a:pt x="19" y="22"/>
                    <a:pt x="22" y="22"/>
                    <a:pt x="26" y="22"/>
                  </a:cubicBezTo>
                  <a:cubicBezTo>
                    <a:pt x="29" y="22"/>
                    <a:pt x="34" y="23"/>
                    <a:pt x="35" y="20"/>
                  </a:cubicBezTo>
                  <a:cubicBezTo>
                    <a:pt x="36" y="18"/>
                    <a:pt x="35" y="20"/>
                    <a:pt x="35" y="2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85" name="Freeform 759">
              <a:extLst>
                <a:ext uri="{FF2B5EF4-FFF2-40B4-BE49-F238E27FC236}">
                  <a16:creationId xmlns:a16="http://schemas.microsoft.com/office/drawing/2014/main" id="{406EC2CF-82D0-DB41-AE98-EFA5BB4144F1}"/>
                </a:ext>
              </a:extLst>
            </p:cNvPr>
            <p:cNvSpPr>
              <a:spLocks/>
            </p:cNvSpPr>
            <p:nvPr/>
          </p:nvSpPr>
          <p:spPr bwMode="auto">
            <a:xfrm>
              <a:off x="11697010" y="8529753"/>
              <a:ext cx="92356" cy="222990"/>
            </a:xfrm>
            <a:custGeom>
              <a:avLst/>
              <a:gdLst>
                <a:gd name="T0" fmla="*/ 9 w 10"/>
                <a:gd name="T1" fmla="*/ 10 h 24"/>
                <a:gd name="T2" fmla="*/ 8 w 10"/>
                <a:gd name="T3" fmla="*/ 6 h 24"/>
                <a:gd name="T4" fmla="*/ 5 w 10"/>
                <a:gd name="T5" fmla="*/ 0 h 24"/>
                <a:gd name="T6" fmla="*/ 2 w 10"/>
                <a:gd name="T7" fmla="*/ 0 h 24"/>
                <a:gd name="T8" fmla="*/ 2 w 10"/>
                <a:gd name="T9" fmla="*/ 3 h 24"/>
                <a:gd name="T10" fmla="*/ 2 w 10"/>
                <a:gd name="T11" fmla="*/ 9 h 24"/>
                <a:gd name="T12" fmla="*/ 4 w 10"/>
                <a:gd name="T13" fmla="*/ 15 h 24"/>
                <a:gd name="T14" fmla="*/ 4 w 10"/>
                <a:gd name="T15" fmla="*/ 21 h 24"/>
                <a:gd name="T16" fmla="*/ 6 w 10"/>
                <a:gd name="T17" fmla="*/ 23 h 24"/>
                <a:gd name="T18" fmla="*/ 9 w 10"/>
                <a:gd name="T19" fmla="*/ 23 h 24"/>
                <a:gd name="T20" fmla="*/ 9 w 10"/>
                <a:gd name="T21" fmla="*/ 10 h 24"/>
                <a:gd name="T22" fmla="*/ 9 w 10"/>
                <a:gd name="T23" fmla="*/ 1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 h="24">
                  <a:moveTo>
                    <a:pt x="9" y="10"/>
                  </a:moveTo>
                  <a:cubicBezTo>
                    <a:pt x="9" y="9"/>
                    <a:pt x="9" y="7"/>
                    <a:pt x="8" y="6"/>
                  </a:cubicBezTo>
                  <a:cubicBezTo>
                    <a:pt x="7" y="5"/>
                    <a:pt x="4" y="1"/>
                    <a:pt x="5" y="0"/>
                  </a:cubicBezTo>
                  <a:cubicBezTo>
                    <a:pt x="4" y="0"/>
                    <a:pt x="3" y="0"/>
                    <a:pt x="2" y="0"/>
                  </a:cubicBezTo>
                  <a:cubicBezTo>
                    <a:pt x="0" y="0"/>
                    <a:pt x="2" y="2"/>
                    <a:pt x="2" y="3"/>
                  </a:cubicBezTo>
                  <a:cubicBezTo>
                    <a:pt x="3" y="5"/>
                    <a:pt x="2" y="7"/>
                    <a:pt x="2" y="9"/>
                  </a:cubicBezTo>
                  <a:cubicBezTo>
                    <a:pt x="1" y="12"/>
                    <a:pt x="3" y="12"/>
                    <a:pt x="4" y="15"/>
                  </a:cubicBezTo>
                  <a:cubicBezTo>
                    <a:pt x="4" y="17"/>
                    <a:pt x="3" y="19"/>
                    <a:pt x="4" y="21"/>
                  </a:cubicBezTo>
                  <a:cubicBezTo>
                    <a:pt x="4" y="22"/>
                    <a:pt x="5" y="23"/>
                    <a:pt x="6" y="23"/>
                  </a:cubicBezTo>
                  <a:cubicBezTo>
                    <a:pt x="7" y="24"/>
                    <a:pt x="10" y="24"/>
                    <a:pt x="9" y="23"/>
                  </a:cubicBezTo>
                  <a:cubicBezTo>
                    <a:pt x="9" y="19"/>
                    <a:pt x="9" y="15"/>
                    <a:pt x="9" y="10"/>
                  </a:cubicBezTo>
                  <a:cubicBezTo>
                    <a:pt x="9" y="7"/>
                    <a:pt x="9" y="13"/>
                    <a:pt x="9" y="1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86" name="Freeform 760">
              <a:extLst>
                <a:ext uri="{FF2B5EF4-FFF2-40B4-BE49-F238E27FC236}">
                  <a16:creationId xmlns:a16="http://schemas.microsoft.com/office/drawing/2014/main" id="{5D23E40A-3D54-8B44-B59D-867FA3F8FDA2}"/>
                </a:ext>
              </a:extLst>
            </p:cNvPr>
            <p:cNvSpPr>
              <a:spLocks/>
            </p:cNvSpPr>
            <p:nvPr/>
          </p:nvSpPr>
          <p:spPr bwMode="auto">
            <a:xfrm>
              <a:off x="11295734" y="8539311"/>
              <a:ext cx="296178" cy="289887"/>
            </a:xfrm>
            <a:custGeom>
              <a:avLst/>
              <a:gdLst>
                <a:gd name="T0" fmla="*/ 26 w 32"/>
                <a:gd name="T1" fmla="*/ 4 h 31"/>
                <a:gd name="T2" fmla="*/ 21 w 32"/>
                <a:gd name="T3" fmla="*/ 5 h 31"/>
                <a:gd name="T4" fmla="*/ 15 w 32"/>
                <a:gd name="T5" fmla="*/ 1 h 31"/>
                <a:gd name="T6" fmla="*/ 13 w 32"/>
                <a:gd name="T7" fmla="*/ 1 h 31"/>
                <a:gd name="T8" fmla="*/ 10 w 32"/>
                <a:gd name="T9" fmla="*/ 2 h 31"/>
                <a:gd name="T10" fmla="*/ 6 w 32"/>
                <a:gd name="T11" fmla="*/ 2 h 31"/>
                <a:gd name="T12" fmla="*/ 4 w 32"/>
                <a:gd name="T13" fmla="*/ 3 h 31"/>
                <a:gd name="T14" fmla="*/ 3 w 32"/>
                <a:gd name="T15" fmla="*/ 6 h 31"/>
                <a:gd name="T16" fmla="*/ 5 w 32"/>
                <a:gd name="T17" fmla="*/ 7 h 31"/>
                <a:gd name="T18" fmla="*/ 3 w 32"/>
                <a:gd name="T19" fmla="*/ 9 h 31"/>
                <a:gd name="T20" fmla="*/ 5 w 32"/>
                <a:gd name="T21" fmla="*/ 12 h 31"/>
                <a:gd name="T22" fmla="*/ 3 w 32"/>
                <a:gd name="T23" fmla="*/ 13 h 31"/>
                <a:gd name="T24" fmla="*/ 2 w 32"/>
                <a:gd name="T25" fmla="*/ 16 h 31"/>
                <a:gd name="T26" fmla="*/ 2 w 32"/>
                <a:gd name="T27" fmla="*/ 19 h 31"/>
                <a:gd name="T28" fmla="*/ 3 w 32"/>
                <a:gd name="T29" fmla="*/ 23 h 31"/>
                <a:gd name="T30" fmla="*/ 7 w 32"/>
                <a:gd name="T31" fmla="*/ 26 h 31"/>
                <a:gd name="T32" fmla="*/ 7 w 32"/>
                <a:gd name="T33" fmla="*/ 31 h 31"/>
                <a:gd name="T34" fmla="*/ 19 w 32"/>
                <a:gd name="T35" fmla="*/ 28 h 31"/>
                <a:gd name="T36" fmla="*/ 26 w 32"/>
                <a:gd name="T37" fmla="*/ 28 h 31"/>
                <a:gd name="T38" fmla="*/ 30 w 32"/>
                <a:gd name="T39" fmla="*/ 26 h 31"/>
                <a:gd name="T40" fmla="*/ 28 w 32"/>
                <a:gd name="T41" fmla="*/ 21 h 31"/>
                <a:gd name="T42" fmla="*/ 30 w 32"/>
                <a:gd name="T43" fmla="*/ 15 h 31"/>
                <a:gd name="T44" fmla="*/ 26 w 32"/>
                <a:gd name="T45" fmla="*/ 4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2" h="31">
                  <a:moveTo>
                    <a:pt x="26" y="4"/>
                  </a:moveTo>
                  <a:cubicBezTo>
                    <a:pt x="24" y="4"/>
                    <a:pt x="23" y="6"/>
                    <a:pt x="21" y="5"/>
                  </a:cubicBezTo>
                  <a:cubicBezTo>
                    <a:pt x="19" y="5"/>
                    <a:pt x="17" y="0"/>
                    <a:pt x="15" y="1"/>
                  </a:cubicBezTo>
                  <a:cubicBezTo>
                    <a:pt x="14" y="2"/>
                    <a:pt x="13" y="2"/>
                    <a:pt x="13" y="1"/>
                  </a:cubicBezTo>
                  <a:cubicBezTo>
                    <a:pt x="12" y="0"/>
                    <a:pt x="11" y="2"/>
                    <a:pt x="10" y="2"/>
                  </a:cubicBezTo>
                  <a:cubicBezTo>
                    <a:pt x="8" y="3"/>
                    <a:pt x="7" y="2"/>
                    <a:pt x="6" y="2"/>
                  </a:cubicBezTo>
                  <a:cubicBezTo>
                    <a:pt x="5" y="1"/>
                    <a:pt x="5" y="3"/>
                    <a:pt x="4" y="3"/>
                  </a:cubicBezTo>
                  <a:cubicBezTo>
                    <a:pt x="3" y="3"/>
                    <a:pt x="2" y="5"/>
                    <a:pt x="3" y="6"/>
                  </a:cubicBezTo>
                  <a:cubicBezTo>
                    <a:pt x="3" y="7"/>
                    <a:pt x="5" y="7"/>
                    <a:pt x="5" y="7"/>
                  </a:cubicBezTo>
                  <a:cubicBezTo>
                    <a:pt x="5" y="8"/>
                    <a:pt x="3" y="9"/>
                    <a:pt x="3" y="9"/>
                  </a:cubicBezTo>
                  <a:cubicBezTo>
                    <a:pt x="3" y="10"/>
                    <a:pt x="5" y="11"/>
                    <a:pt x="5" y="12"/>
                  </a:cubicBezTo>
                  <a:cubicBezTo>
                    <a:pt x="5" y="12"/>
                    <a:pt x="3" y="11"/>
                    <a:pt x="3" y="13"/>
                  </a:cubicBezTo>
                  <a:cubicBezTo>
                    <a:pt x="3" y="14"/>
                    <a:pt x="4" y="16"/>
                    <a:pt x="2" y="16"/>
                  </a:cubicBezTo>
                  <a:cubicBezTo>
                    <a:pt x="3" y="17"/>
                    <a:pt x="3" y="18"/>
                    <a:pt x="2" y="19"/>
                  </a:cubicBezTo>
                  <a:cubicBezTo>
                    <a:pt x="2" y="21"/>
                    <a:pt x="0" y="21"/>
                    <a:pt x="3" y="23"/>
                  </a:cubicBezTo>
                  <a:cubicBezTo>
                    <a:pt x="4" y="23"/>
                    <a:pt x="6" y="24"/>
                    <a:pt x="7" y="26"/>
                  </a:cubicBezTo>
                  <a:cubicBezTo>
                    <a:pt x="8" y="27"/>
                    <a:pt x="7" y="29"/>
                    <a:pt x="7" y="31"/>
                  </a:cubicBezTo>
                  <a:cubicBezTo>
                    <a:pt x="11" y="30"/>
                    <a:pt x="14" y="28"/>
                    <a:pt x="19" y="28"/>
                  </a:cubicBezTo>
                  <a:cubicBezTo>
                    <a:pt x="21" y="27"/>
                    <a:pt x="24" y="28"/>
                    <a:pt x="26" y="28"/>
                  </a:cubicBezTo>
                  <a:cubicBezTo>
                    <a:pt x="28" y="28"/>
                    <a:pt x="31" y="29"/>
                    <a:pt x="30" y="26"/>
                  </a:cubicBezTo>
                  <a:cubicBezTo>
                    <a:pt x="30" y="24"/>
                    <a:pt x="29" y="23"/>
                    <a:pt x="28" y="21"/>
                  </a:cubicBezTo>
                  <a:cubicBezTo>
                    <a:pt x="28" y="19"/>
                    <a:pt x="29" y="17"/>
                    <a:pt x="30" y="15"/>
                  </a:cubicBezTo>
                  <a:cubicBezTo>
                    <a:pt x="31" y="11"/>
                    <a:pt x="32" y="4"/>
                    <a:pt x="26"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87" name="Freeform 761">
              <a:extLst>
                <a:ext uri="{FF2B5EF4-FFF2-40B4-BE49-F238E27FC236}">
                  <a16:creationId xmlns:a16="http://schemas.microsoft.com/office/drawing/2014/main" id="{B8D2795B-ED98-F641-A301-5C9A4039FE90}"/>
                </a:ext>
              </a:extLst>
            </p:cNvPr>
            <p:cNvSpPr>
              <a:spLocks/>
            </p:cNvSpPr>
            <p:nvPr/>
          </p:nvSpPr>
          <p:spPr bwMode="auto">
            <a:xfrm>
              <a:off x="11547328" y="8529753"/>
              <a:ext cx="213379" cy="280329"/>
            </a:xfrm>
            <a:custGeom>
              <a:avLst/>
              <a:gdLst>
                <a:gd name="T0" fmla="*/ 19 w 23"/>
                <a:gd name="T1" fmla="*/ 13 h 30"/>
                <a:gd name="T2" fmla="*/ 18 w 23"/>
                <a:gd name="T3" fmla="*/ 6 h 30"/>
                <a:gd name="T4" fmla="*/ 17 w 23"/>
                <a:gd name="T5" fmla="*/ 0 h 30"/>
                <a:gd name="T6" fmla="*/ 3 w 23"/>
                <a:gd name="T7" fmla="*/ 0 h 30"/>
                <a:gd name="T8" fmla="*/ 4 w 23"/>
                <a:gd name="T9" fmla="*/ 11 h 30"/>
                <a:gd name="T10" fmla="*/ 1 w 23"/>
                <a:gd name="T11" fmla="*/ 22 h 30"/>
                <a:gd name="T12" fmla="*/ 3 w 23"/>
                <a:gd name="T13" fmla="*/ 30 h 30"/>
                <a:gd name="T14" fmla="*/ 10 w 23"/>
                <a:gd name="T15" fmla="*/ 29 h 30"/>
                <a:gd name="T16" fmla="*/ 23 w 23"/>
                <a:gd name="T17" fmla="*/ 24 h 30"/>
                <a:gd name="T18" fmla="*/ 20 w 23"/>
                <a:gd name="T19" fmla="*/ 19 h 30"/>
                <a:gd name="T20" fmla="*/ 19 w 23"/>
                <a:gd name="T21" fmla="*/ 13 h 30"/>
                <a:gd name="T22" fmla="*/ 19 w 23"/>
                <a:gd name="T23" fmla="*/ 13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 h="30">
                  <a:moveTo>
                    <a:pt x="19" y="13"/>
                  </a:moveTo>
                  <a:cubicBezTo>
                    <a:pt x="17" y="11"/>
                    <a:pt x="18" y="8"/>
                    <a:pt x="18" y="6"/>
                  </a:cubicBezTo>
                  <a:cubicBezTo>
                    <a:pt x="19" y="4"/>
                    <a:pt x="16" y="2"/>
                    <a:pt x="17" y="0"/>
                  </a:cubicBezTo>
                  <a:cubicBezTo>
                    <a:pt x="12" y="0"/>
                    <a:pt x="8" y="0"/>
                    <a:pt x="3" y="0"/>
                  </a:cubicBezTo>
                  <a:cubicBezTo>
                    <a:pt x="3" y="3"/>
                    <a:pt x="4" y="7"/>
                    <a:pt x="4" y="11"/>
                  </a:cubicBezTo>
                  <a:cubicBezTo>
                    <a:pt x="4" y="15"/>
                    <a:pt x="0" y="18"/>
                    <a:pt x="1" y="22"/>
                  </a:cubicBezTo>
                  <a:cubicBezTo>
                    <a:pt x="2" y="25"/>
                    <a:pt x="4" y="26"/>
                    <a:pt x="3" y="30"/>
                  </a:cubicBezTo>
                  <a:cubicBezTo>
                    <a:pt x="6" y="30"/>
                    <a:pt x="7" y="30"/>
                    <a:pt x="10" y="29"/>
                  </a:cubicBezTo>
                  <a:cubicBezTo>
                    <a:pt x="15" y="28"/>
                    <a:pt x="19" y="26"/>
                    <a:pt x="23" y="24"/>
                  </a:cubicBezTo>
                  <a:cubicBezTo>
                    <a:pt x="21" y="23"/>
                    <a:pt x="20" y="21"/>
                    <a:pt x="20" y="19"/>
                  </a:cubicBezTo>
                  <a:cubicBezTo>
                    <a:pt x="20" y="17"/>
                    <a:pt x="20" y="15"/>
                    <a:pt x="19" y="13"/>
                  </a:cubicBezTo>
                  <a:cubicBezTo>
                    <a:pt x="17" y="11"/>
                    <a:pt x="20" y="15"/>
                    <a:pt x="19" y="1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88" name="Freeform 762">
              <a:extLst>
                <a:ext uri="{FF2B5EF4-FFF2-40B4-BE49-F238E27FC236}">
                  <a16:creationId xmlns:a16="http://schemas.microsoft.com/office/drawing/2014/main" id="{EE4A69C5-47B9-CE44-A208-7DDC20F0EA0C}"/>
                </a:ext>
              </a:extLst>
            </p:cNvPr>
            <p:cNvSpPr>
              <a:spLocks/>
            </p:cNvSpPr>
            <p:nvPr/>
          </p:nvSpPr>
          <p:spPr bwMode="auto">
            <a:xfrm>
              <a:off x="11079175" y="8558422"/>
              <a:ext cx="140127" cy="168835"/>
            </a:xfrm>
            <a:custGeom>
              <a:avLst/>
              <a:gdLst>
                <a:gd name="T0" fmla="*/ 12 w 15"/>
                <a:gd name="T1" fmla="*/ 14 h 18"/>
                <a:gd name="T2" fmla="*/ 14 w 15"/>
                <a:gd name="T3" fmla="*/ 6 h 18"/>
                <a:gd name="T4" fmla="*/ 5 w 15"/>
                <a:gd name="T5" fmla="*/ 3 h 18"/>
                <a:gd name="T6" fmla="*/ 1 w 15"/>
                <a:gd name="T7" fmla="*/ 8 h 18"/>
                <a:gd name="T8" fmla="*/ 4 w 15"/>
                <a:gd name="T9" fmla="*/ 12 h 18"/>
                <a:gd name="T10" fmla="*/ 7 w 15"/>
                <a:gd name="T11" fmla="*/ 16 h 18"/>
                <a:gd name="T12" fmla="*/ 10 w 15"/>
                <a:gd name="T13" fmla="*/ 16 h 18"/>
                <a:gd name="T14" fmla="*/ 12 w 15"/>
                <a:gd name="T15" fmla="*/ 14 h 18"/>
                <a:gd name="T16" fmla="*/ 12 w 15"/>
                <a:gd name="T17" fmla="*/ 14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8">
                  <a:moveTo>
                    <a:pt x="12" y="14"/>
                  </a:moveTo>
                  <a:cubicBezTo>
                    <a:pt x="15" y="13"/>
                    <a:pt x="15" y="8"/>
                    <a:pt x="14" y="6"/>
                  </a:cubicBezTo>
                  <a:cubicBezTo>
                    <a:pt x="12" y="2"/>
                    <a:pt x="8" y="0"/>
                    <a:pt x="5" y="3"/>
                  </a:cubicBezTo>
                  <a:cubicBezTo>
                    <a:pt x="3" y="4"/>
                    <a:pt x="0" y="6"/>
                    <a:pt x="1" y="8"/>
                  </a:cubicBezTo>
                  <a:cubicBezTo>
                    <a:pt x="2" y="10"/>
                    <a:pt x="2" y="11"/>
                    <a:pt x="4" y="12"/>
                  </a:cubicBezTo>
                  <a:cubicBezTo>
                    <a:pt x="5" y="14"/>
                    <a:pt x="5" y="15"/>
                    <a:pt x="7" y="16"/>
                  </a:cubicBezTo>
                  <a:cubicBezTo>
                    <a:pt x="8" y="17"/>
                    <a:pt x="9" y="18"/>
                    <a:pt x="10" y="16"/>
                  </a:cubicBezTo>
                  <a:cubicBezTo>
                    <a:pt x="10" y="15"/>
                    <a:pt x="11" y="15"/>
                    <a:pt x="12" y="14"/>
                  </a:cubicBezTo>
                  <a:cubicBezTo>
                    <a:pt x="14" y="13"/>
                    <a:pt x="11" y="15"/>
                    <a:pt x="12" y="1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89" name="Freeform 763">
              <a:extLst>
                <a:ext uri="{FF2B5EF4-FFF2-40B4-BE49-F238E27FC236}">
                  <a16:creationId xmlns:a16="http://schemas.microsoft.com/office/drawing/2014/main" id="{8E107891-7A3E-B748-98E3-B8249F095262}"/>
                </a:ext>
              </a:extLst>
            </p:cNvPr>
            <p:cNvSpPr>
              <a:spLocks/>
            </p:cNvSpPr>
            <p:nvPr/>
          </p:nvSpPr>
          <p:spPr bwMode="auto">
            <a:xfrm>
              <a:off x="11161976" y="8631691"/>
              <a:ext cx="207006" cy="197506"/>
            </a:xfrm>
            <a:custGeom>
              <a:avLst/>
              <a:gdLst>
                <a:gd name="T0" fmla="*/ 21 w 22"/>
                <a:gd name="T1" fmla="*/ 17 h 21"/>
                <a:gd name="T2" fmla="*/ 19 w 22"/>
                <a:gd name="T3" fmla="*/ 13 h 21"/>
                <a:gd name="T4" fmla="*/ 16 w 22"/>
                <a:gd name="T5" fmla="*/ 11 h 21"/>
                <a:gd name="T6" fmla="*/ 16 w 22"/>
                <a:gd name="T7" fmla="*/ 6 h 21"/>
                <a:gd name="T8" fmla="*/ 13 w 22"/>
                <a:gd name="T9" fmla="*/ 8 h 21"/>
                <a:gd name="T10" fmla="*/ 9 w 22"/>
                <a:gd name="T11" fmla="*/ 1 h 21"/>
                <a:gd name="T12" fmla="*/ 5 w 22"/>
                <a:gd name="T13" fmla="*/ 4 h 21"/>
                <a:gd name="T14" fmla="*/ 0 w 22"/>
                <a:gd name="T15" fmla="*/ 9 h 21"/>
                <a:gd name="T16" fmla="*/ 12 w 22"/>
                <a:gd name="T17" fmla="*/ 18 h 21"/>
                <a:gd name="T18" fmla="*/ 19 w 22"/>
                <a:gd name="T19" fmla="*/ 21 h 21"/>
                <a:gd name="T20" fmla="*/ 21 w 22"/>
                <a:gd name="T21" fmla="*/ 17 h 21"/>
                <a:gd name="T22" fmla="*/ 21 w 22"/>
                <a:gd name="T23" fmla="*/ 17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 h="21">
                  <a:moveTo>
                    <a:pt x="21" y="17"/>
                  </a:moveTo>
                  <a:cubicBezTo>
                    <a:pt x="22" y="15"/>
                    <a:pt x="20" y="14"/>
                    <a:pt x="19" y="13"/>
                  </a:cubicBezTo>
                  <a:cubicBezTo>
                    <a:pt x="18" y="13"/>
                    <a:pt x="14" y="12"/>
                    <a:pt x="16" y="11"/>
                  </a:cubicBezTo>
                  <a:cubicBezTo>
                    <a:pt x="17" y="10"/>
                    <a:pt x="17" y="7"/>
                    <a:pt x="16" y="6"/>
                  </a:cubicBezTo>
                  <a:cubicBezTo>
                    <a:pt x="15" y="4"/>
                    <a:pt x="14" y="8"/>
                    <a:pt x="13" y="8"/>
                  </a:cubicBezTo>
                  <a:cubicBezTo>
                    <a:pt x="10" y="8"/>
                    <a:pt x="11" y="0"/>
                    <a:pt x="9" y="1"/>
                  </a:cubicBezTo>
                  <a:cubicBezTo>
                    <a:pt x="8" y="2"/>
                    <a:pt x="6" y="3"/>
                    <a:pt x="5" y="4"/>
                  </a:cubicBezTo>
                  <a:cubicBezTo>
                    <a:pt x="4" y="6"/>
                    <a:pt x="2" y="7"/>
                    <a:pt x="0" y="9"/>
                  </a:cubicBezTo>
                  <a:cubicBezTo>
                    <a:pt x="5" y="12"/>
                    <a:pt x="8" y="15"/>
                    <a:pt x="12" y="18"/>
                  </a:cubicBezTo>
                  <a:cubicBezTo>
                    <a:pt x="14" y="20"/>
                    <a:pt x="16" y="21"/>
                    <a:pt x="19" y="21"/>
                  </a:cubicBezTo>
                  <a:cubicBezTo>
                    <a:pt x="22" y="21"/>
                    <a:pt x="20" y="19"/>
                    <a:pt x="21" y="17"/>
                  </a:cubicBezTo>
                  <a:cubicBezTo>
                    <a:pt x="22" y="15"/>
                    <a:pt x="21" y="19"/>
                    <a:pt x="21" y="1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90" name="Freeform 764">
              <a:extLst>
                <a:ext uri="{FF2B5EF4-FFF2-40B4-BE49-F238E27FC236}">
                  <a16:creationId xmlns:a16="http://schemas.microsoft.com/office/drawing/2014/main" id="{D8C52FF9-AA26-BA4F-9064-40D4737DCCB4}"/>
                </a:ext>
              </a:extLst>
            </p:cNvPr>
            <p:cNvSpPr>
              <a:spLocks/>
            </p:cNvSpPr>
            <p:nvPr/>
          </p:nvSpPr>
          <p:spPr bwMode="auto">
            <a:xfrm>
              <a:off x="11015478" y="8443745"/>
              <a:ext cx="324842" cy="273958"/>
            </a:xfrm>
            <a:custGeom>
              <a:avLst/>
              <a:gdLst>
                <a:gd name="T0" fmla="*/ 10 w 35"/>
                <a:gd name="T1" fmla="*/ 16 h 29"/>
                <a:gd name="T2" fmla="*/ 20 w 35"/>
                <a:gd name="T3" fmla="*/ 17 h 29"/>
                <a:gd name="T4" fmla="*/ 21 w 35"/>
                <a:gd name="T5" fmla="*/ 23 h 29"/>
                <a:gd name="T6" fmla="*/ 25 w 35"/>
                <a:gd name="T7" fmla="*/ 21 h 29"/>
                <a:gd name="T8" fmla="*/ 29 w 35"/>
                <a:gd name="T9" fmla="*/ 27 h 29"/>
                <a:gd name="T10" fmla="*/ 31 w 35"/>
                <a:gd name="T11" fmla="*/ 26 h 29"/>
                <a:gd name="T12" fmla="*/ 33 w 35"/>
                <a:gd name="T13" fmla="*/ 25 h 29"/>
                <a:gd name="T14" fmla="*/ 33 w 35"/>
                <a:gd name="T15" fmla="*/ 23 h 29"/>
                <a:gd name="T16" fmla="*/ 35 w 35"/>
                <a:gd name="T17" fmla="*/ 22 h 29"/>
                <a:gd name="T18" fmla="*/ 34 w 35"/>
                <a:gd name="T19" fmla="*/ 19 h 29"/>
                <a:gd name="T20" fmla="*/ 33 w 35"/>
                <a:gd name="T21" fmla="*/ 16 h 29"/>
                <a:gd name="T22" fmla="*/ 33 w 35"/>
                <a:gd name="T23" fmla="*/ 12 h 29"/>
                <a:gd name="T24" fmla="*/ 32 w 35"/>
                <a:gd name="T25" fmla="*/ 8 h 29"/>
                <a:gd name="T26" fmla="*/ 26 w 35"/>
                <a:gd name="T27" fmla="*/ 2 h 29"/>
                <a:gd name="T28" fmla="*/ 24 w 35"/>
                <a:gd name="T29" fmla="*/ 3 h 29"/>
                <a:gd name="T30" fmla="*/ 22 w 35"/>
                <a:gd name="T31" fmla="*/ 3 h 29"/>
                <a:gd name="T32" fmla="*/ 19 w 35"/>
                <a:gd name="T33" fmla="*/ 3 h 29"/>
                <a:gd name="T34" fmla="*/ 18 w 35"/>
                <a:gd name="T35" fmla="*/ 3 h 29"/>
                <a:gd name="T36" fmla="*/ 15 w 35"/>
                <a:gd name="T37" fmla="*/ 2 h 29"/>
                <a:gd name="T38" fmla="*/ 10 w 35"/>
                <a:gd name="T39" fmla="*/ 1 h 29"/>
                <a:gd name="T40" fmla="*/ 5 w 35"/>
                <a:gd name="T41" fmla="*/ 1 h 29"/>
                <a:gd name="T42" fmla="*/ 5 w 35"/>
                <a:gd name="T43" fmla="*/ 4 h 29"/>
                <a:gd name="T44" fmla="*/ 3 w 35"/>
                <a:gd name="T45" fmla="*/ 6 h 29"/>
                <a:gd name="T46" fmla="*/ 0 w 35"/>
                <a:gd name="T47" fmla="*/ 8 h 29"/>
                <a:gd name="T48" fmla="*/ 3 w 35"/>
                <a:gd name="T49" fmla="*/ 13 h 29"/>
                <a:gd name="T50" fmla="*/ 8 w 35"/>
                <a:gd name="T51" fmla="*/ 19 h 29"/>
                <a:gd name="T52" fmla="*/ 10 w 35"/>
                <a:gd name="T53" fmla="*/ 16 h 29"/>
                <a:gd name="T54" fmla="*/ 10 w 35"/>
                <a:gd name="T55" fmla="*/ 1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 h="29">
                  <a:moveTo>
                    <a:pt x="10" y="16"/>
                  </a:moveTo>
                  <a:cubicBezTo>
                    <a:pt x="14" y="14"/>
                    <a:pt x="18" y="12"/>
                    <a:pt x="20" y="17"/>
                  </a:cubicBezTo>
                  <a:cubicBezTo>
                    <a:pt x="22" y="19"/>
                    <a:pt x="21" y="20"/>
                    <a:pt x="21" y="23"/>
                  </a:cubicBezTo>
                  <a:cubicBezTo>
                    <a:pt x="22" y="24"/>
                    <a:pt x="24" y="21"/>
                    <a:pt x="25" y="21"/>
                  </a:cubicBezTo>
                  <a:cubicBezTo>
                    <a:pt x="27" y="20"/>
                    <a:pt x="27" y="29"/>
                    <a:pt x="29" y="27"/>
                  </a:cubicBezTo>
                  <a:cubicBezTo>
                    <a:pt x="30" y="27"/>
                    <a:pt x="30" y="26"/>
                    <a:pt x="31" y="26"/>
                  </a:cubicBezTo>
                  <a:cubicBezTo>
                    <a:pt x="31" y="25"/>
                    <a:pt x="33" y="26"/>
                    <a:pt x="33" y="25"/>
                  </a:cubicBezTo>
                  <a:cubicBezTo>
                    <a:pt x="34" y="24"/>
                    <a:pt x="33" y="23"/>
                    <a:pt x="33" y="23"/>
                  </a:cubicBezTo>
                  <a:cubicBezTo>
                    <a:pt x="33" y="21"/>
                    <a:pt x="35" y="22"/>
                    <a:pt x="35" y="22"/>
                  </a:cubicBezTo>
                  <a:cubicBezTo>
                    <a:pt x="35" y="21"/>
                    <a:pt x="32" y="20"/>
                    <a:pt x="34" y="19"/>
                  </a:cubicBezTo>
                  <a:cubicBezTo>
                    <a:pt x="35" y="18"/>
                    <a:pt x="35" y="17"/>
                    <a:pt x="33" y="16"/>
                  </a:cubicBezTo>
                  <a:cubicBezTo>
                    <a:pt x="32" y="15"/>
                    <a:pt x="34" y="13"/>
                    <a:pt x="33" y="12"/>
                  </a:cubicBezTo>
                  <a:cubicBezTo>
                    <a:pt x="32" y="11"/>
                    <a:pt x="33" y="10"/>
                    <a:pt x="32" y="8"/>
                  </a:cubicBezTo>
                  <a:cubicBezTo>
                    <a:pt x="31" y="7"/>
                    <a:pt x="29" y="0"/>
                    <a:pt x="26" y="2"/>
                  </a:cubicBezTo>
                  <a:cubicBezTo>
                    <a:pt x="26" y="2"/>
                    <a:pt x="25" y="3"/>
                    <a:pt x="24" y="3"/>
                  </a:cubicBezTo>
                  <a:cubicBezTo>
                    <a:pt x="23" y="3"/>
                    <a:pt x="23" y="3"/>
                    <a:pt x="22" y="3"/>
                  </a:cubicBezTo>
                  <a:cubicBezTo>
                    <a:pt x="21" y="4"/>
                    <a:pt x="20" y="3"/>
                    <a:pt x="19" y="3"/>
                  </a:cubicBezTo>
                  <a:cubicBezTo>
                    <a:pt x="18" y="3"/>
                    <a:pt x="18" y="4"/>
                    <a:pt x="18" y="3"/>
                  </a:cubicBezTo>
                  <a:cubicBezTo>
                    <a:pt x="16" y="2"/>
                    <a:pt x="17" y="2"/>
                    <a:pt x="15" y="2"/>
                  </a:cubicBezTo>
                  <a:cubicBezTo>
                    <a:pt x="12" y="3"/>
                    <a:pt x="12" y="1"/>
                    <a:pt x="10" y="1"/>
                  </a:cubicBezTo>
                  <a:cubicBezTo>
                    <a:pt x="8" y="0"/>
                    <a:pt x="6" y="0"/>
                    <a:pt x="5" y="1"/>
                  </a:cubicBezTo>
                  <a:cubicBezTo>
                    <a:pt x="5" y="2"/>
                    <a:pt x="3" y="3"/>
                    <a:pt x="5" y="4"/>
                  </a:cubicBezTo>
                  <a:cubicBezTo>
                    <a:pt x="6" y="5"/>
                    <a:pt x="5" y="6"/>
                    <a:pt x="3" y="6"/>
                  </a:cubicBezTo>
                  <a:cubicBezTo>
                    <a:pt x="1" y="6"/>
                    <a:pt x="0" y="6"/>
                    <a:pt x="0" y="8"/>
                  </a:cubicBezTo>
                  <a:cubicBezTo>
                    <a:pt x="1" y="10"/>
                    <a:pt x="2" y="11"/>
                    <a:pt x="3" y="13"/>
                  </a:cubicBezTo>
                  <a:cubicBezTo>
                    <a:pt x="5" y="15"/>
                    <a:pt x="6" y="16"/>
                    <a:pt x="8" y="19"/>
                  </a:cubicBezTo>
                  <a:cubicBezTo>
                    <a:pt x="9" y="18"/>
                    <a:pt x="9" y="17"/>
                    <a:pt x="10" y="16"/>
                  </a:cubicBezTo>
                  <a:cubicBezTo>
                    <a:pt x="11" y="16"/>
                    <a:pt x="10" y="17"/>
                    <a:pt x="10" y="1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91" name="Freeform 765">
              <a:extLst>
                <a:ext uri="{FF2B5EF4-FFF2-40B4-BE49-F238E27FC236}">
                  <a16:creationId xmlns:a16="http://schemas.microsoft.com/office/drawing/2014/main" id="{2BBCBD34-B23F-FE4A-9576-C32F8276CBAB}"/>
                </a:ext>
              </a:extLst>
            </p:cNvPr>
            <p:cNvSpPr>
              <a:spLocks/>
            </p:cNvSpPr>
            <p:nvPr/>
          </p:nvSpPr>
          <p:spPr bwMode="auto">
            <a:xfrm>
              <a:off x="10929493" y="8453303"/>
              <a:ext cx="149682" cy="66896"/>
            </a:xfrm>
            <a:custGeom>
              <a:avLst/>
              <a:gdLst>
                <a:gd name="T0" fmla="*/ 10 w 16"/>
                <a:gd name="T1" fmla="*/ 5 h 7"/>
                <a:gd name="T2" fmla="*/ 14 w 16"/>
                <a:gd name="T3" fmla="*/ 3 h 7"/>
                <a:gd name="T4" fmla="*/ 14 w 16"/>
                <a:gd name="T5" fmla="*/ 0 h 7"/>
                <a:gd name="T6" fmla="*/ 7 w 16"/>
                <a:gd name="T7" fmla="*/ 0 h 7"/>
                <a:gd name="T8" fmla="*/ 4 w 16"/>
                <a:gd name="T9" fmla="*/ 0 h 7"/>
                <a:gd name="T10" fmla="*/ 0 w 16"/>
                <a:gd name="T11" fmla="*/ 1 h 7"/>
                <a:gd name="T12" fmla="*/ 3 w 16"/>
                <a:gd name="T13" fmla="*/ 3 h 7"/>
                <a:gd name="T14" fmla="*/ 7 w 16"/>
                <a:gd name="T15" fmla="*/ 3 h 7"/>
                <a:gd name="T16" fmla="*/ 9 w 16"/>
                <a:gd name="T17" fmla="*/ 7 h 7"/>
                <a:gd name="T18" fmla="*/ 10 w 16"/>
                <a:gd name="T19"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7">
                  <a:moveTo>
                    <a:pt x="10" y="5"/>
                  </a:moveTo>
                  <a:cubicBezTo>
                    <a:pt x="11" y="5"/>
                    <a:pt x="16" y="5"/>
                    <a:pt x="14" y="3"/>
                  </a:cubicBezTo>
                  <a:cubicBezTo>
                    <a:pt x="12" y="2"/>
                    <a:pt x="14" y="1"/>
                    <a:pt x="14" y="0"/>
                  </a:cubicBezTo>
                  <a:cubicBezTo>
                    <a:pt x="12" y="0"/>
                    <a:pt x="9" y="0"/>
                    <a:pt x="7" y="0"/>
                  </a:cubicBezTo>
                  <a:cubicBezTo>
                    <a:pt x="5" y="0"/>
                    <a:pt x="5" y="1"/>
                    <a:pt x="4" y="0"/>
                  </a:cubicBezTo>
                  <a:cubicBezTo>
                    <a:pt x="2" y="0"/>
                    <a:pt x="2" y="0"/>
                    <a:pt x="0" y="1"/>
                  </a:cubicBezTo>
                  <a:cubicBezTo>
                    <a:pt x="1" y="2"/>
                    <a:pt x="1" y="3"/>
                    <a:pt x="3" y="3"/>
                  </a:cubicBezTo>
                  <a:cubicBezTo>
                    <a:pt x="4" y="3"/>
                    <a:pt x="7" y="3"/>
                    <a:pt x="7" y="3"/>
                  </a:cubicBezTo>
                  <a:cubicBezTo>
                    <a:pt x="5" y="5"/>
                    <a:pt x="7" y="6"/>
                    <a:pt x="9" y="7"/>
                  </a:cubicBezTo>
                  <a:cubicBezTo>
                    <a:pt x="9" y="7"/>
                    <a:pt x="9" y="5"/>
                    <a:pt x="10" y="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92" name="Freeform 766">
              <a:extLst>
                <a:ext uri="{FF2B5EF4-FFF2-40B4-BE49-F238E27FC236}">
                  <a16:creationId xmlns:a16="http://schemas.microsoft.com/office/drawing/2014/main" id="{CA57B02F-8E86-2844-B44B-24CAB8787A19}"/>
                </a:ext>
              </a:extLst>
            </p:cNvPr>
            <p:cNvSpPr>
              <a:spLocks/>
            </p:cNvSpPr>
            <p:nvPr/>
          </p:nvSpPr>
          <p:spPr bwMode="auto">
            <a:xfrm>
              <a:off x="10919937" y="8389590"/>
              <a:ext cx="140127" cy="38227"/>
            </a:xfrm>
            <a:custGeom>
              <a:avLst/>
              <a:gdLst>
                <a:gd name="T0" fmla="*/ 4 w 15"/>
                <a:gd name="T1" fmla="*/ 4 h 4"/>
                <a:gd name="T2" fmla="*/ 9 w 15"/>
                <a:gd name="T3" fmla="*/ 3 h 4"/>
                <a:gd name="T4" fmla="*/ 15 w 15"/>
                <a:gd name="T5" fmla="*/ 2 h 4"/>
                <a:gd name="T6" fmla="*/ 8 w 15"/>
                <a:gd name="T7" fmla="*/ 1 h 4"/>
                <a:gd name="T8" fmla="*/ 0 w 15"/>
                <a:gd name="T9" fmla="*/ 4 h 4"/>
                <a:gd name="T10" fmla="*/ 4 w 15"/>
                <a:gd name="T11" fmla="*/ 4 h 4"/>
                <a:gd name="T12" fmla="*/ 4 w 15"/>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5" h="4">
                  <a:moveTo>
                    <a:pt x="4" y="4"/>
                  </a:moveTo>
                  <a:cubicBezTo>
                    <a:pt x="6" y="3"/>
                    <a:pt x="7" y="2"/>
                    <a:pt x="9" y="3"/>
                  </a:cubicBezTo>
                  <a:cubicBezTo>
                    <a:pt x="10" y="3"/>
                    <a:pt x="14" y="4"/>
                    <a:pt x="15" y="2"/>
                  </a:cubicBezTo>
                  <a:cubicBezTo>
                    <a:pt x="15" y="3"/>
                    <a:pt x="9" y="0"/>
                    <a:pt x="8" y="1"/>
                  </a:cubicBezTo>
                  <a:cubicBezTo>
                    <a:pt x="5" y="2"/>
                    <a:pt x="1" y="0"/>
                    <a:pt x="0" y="4"/>
                  </a:cubicBezTo>
                  <a:cubicBezTo>
                    <a:pt x="2" y="4"/>
                    <a:pt x="3" y="4"/>
                    <a:pt x="4" y="4"/>
                  </a:cubicBezTo>
                  <a:cubicBezTo>
                    <a:pt x="5" y="4"/>
                    <a:pt x="4" y="4"/>
                    <a:pt x="4"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93" name="Freeform 767">
              <a:extLst>
                <a:ext uri="{FF2B5EF4-FFF2-40B4-BE49-F238E27FC236}">
                  <a16:creationId xmlns:a16="http://schemas.microsoft.com/office/drawing/2014/main" id="{D0AFE2E1-8C6D-CE42-9248-77995D69DA58}"/>
                </a:ext>
              </a:extLst>
            </p:cNvPr>
            <p:cNvSpPr>
              <a:spLocks/>
            </p:cNvSpPr>
            <p:nvPr/>
          </p:nvSpPr>
          <p:spPr bwMode="auto">
            <a:xfrm>
              <a:off x="10900829" y="7733369"/>
              <a:ext cx="560509" cy="637107"/>
            </a:xfrm>
            <a:custGeom>
              <a:avLst/>
              <a:gdLst>
                <a:gd name="T0" fmla="*/ 5 w 60"/>
                <a:gd name="T1" fmla="*/ 57 h 68"/>
                <a:gd name="T2" fmla="*/ 15 w 60"/>
                <a:gd name="T3" fmla="*/ 57 h 68"/>
                <a:gd name="T4" fmla="*/ 18 w 60"/>
                <a:gd name="T5" fmla="*/ 59 h 68"/>
                <a:gd name="T6" fmla="*/ 21 w 60"/>
                <a:gd name="T7" fmla="*/ 63 h 68"/>
                <a:gd name="T8" fmla="*/ 27 w 60"/>
                <a:gd name="T9" fmla="*/ 64 h 68"/>
                <a:gd name="T10" fmla="*/ 32 w 60"/>
                <a:gd name="T11" fmla="*/ 64 h 68"/>
                <a:gd name="T12" fmla="*/ 35 w 60"/>
                <a:gd name="T13" fmla="*/ 62 h 68"/>
                <a:gd name="T14" fmla="*/ 39 w 60"/>
                <a:gd name="T15" fmla="*/ 62 h 68"/>
                <a:gd name="T16" fmla="*/ 44 w 60"/>
                <a:gd name="T17" fmla="*/ 61 h 68"/>
                <a:gd name="T18" fmla="*/ 53 w 60"/>
                <a:gd name="T19" fmla="*/ 61 h 68"/>
                <a:gd name="T20" fmla="*/ 58 w 60"/>
                <a:gd name="T21" fmla="*/ 61 h 68"/>
                <a:gd name="T22" fmla="*/ 58 w 60"/>
                <a:gd name="T23" fmla="*/ 54 h 68"/>
                <a:gd name="T24" fmla="*/ 56 w 60"/>
                <a:gd name="T25" fmla="*/ 38 h 68"/>
                <a:gd name="T26" fmla="*/ 52 w 60"/>
                <a:gd name="T27" fmla="*/ 12 h 68"/>
                <a:gd name="T28" fmla="*/ 60 w 60"/>
                <a:gd name="T29" fmla="*/ 12 h 68"/>
                <a:gd name="T30" fmla="*/ 43 w 60"/>
                <a:gd name="T31" fmla="*/ 0 h 68"/>
                <a:gd name="T32" fmla="*/ 42 w 60"/>
                <a:gd name="T33" fmla="*/ 7 h 68"/>
                <a:gd name="T34" fmla="*/ 37 w 60"/>
                <a:gd name="T35" fmla="*/ 7 h 68"/>
                <a:gd name="T36" fmla="*/ 29 w 60"/>
                <a:gd name="T37" fmla="*/ 7 h 68"/>
                <a:gd name="T38" fmla="*/ 26 w 60"/>
                <a:gd name="T39" fmla="*/ 7 h 68"/>
                <a:gd name="T40" fmla="*/ 26 w 60"/>
                <a:gd name="T41" fmla="*/ 12 h 68"/>
                <a:gd name="T42" fmla="*/ 26 w 60"/>
                <a:gd name="T43" fmla="*/ 19 h 68"/>
                <a:gd name="T44" fmla="*/ 20 w 60"/>
                <a:gd name="T45" fmla="*/ 25 h 68"/>
                <a:gd name="T46" fmla="*/ 20 w 60"/>
                <a:gd name="T47" fmla="*/ 32 h 68"/>
                <a:gd name="T48" fmla="*/ 16 w 60"/>
                <a:gd name="T49" fmla="*/ 32 h 68"/>
                <a:gd name="T50" fmla="*/ 3 w 60"/>
                <a:gd name="T51" fmla="*/ 32 h 68"/>
                <a:gd name="T52" fmla="*/ 1 w 60"/>
                <a:gd name="T53" fmla="*/ 33 h 68"/>
                <a:gd name="T54" fmla="*/ 4 w 60"/>
                <a:gd name="T55" fmla="*/ 36 h 68"/>
                <a:gd name="T56" fmla="*/ 3 w 60"/>
                <a:gd name="T57" fmla="*/ 41 h 68"/>
                <a:gd name="T58" fmla="*/ 6 w 60"/>
                <a:gd name="T59" fmla="*/ 48 h 68"/>
                <a:gd name="T60" fmla="*/ 3 w 60"/>
                <a:gd name="T61" fmla="*/ 58 h 68"/>
                <a:gd name="T62" fmla="*/ 5 w 60"/>
                <a:gd name="T63" fmla="*/ 57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0" h="68">
                  <a:moveTo>
                    <a:pt x="5" y="57"/>
                  </a:moveTo>
                  <a:cubicBezTo>
                    <a:pt x="7" y="57"/>
                    <a:pt x="13" y="55"/>
                    <a:pt x="15" y="57"/>
                  </a:cubicBezTo>
                  <a:cubicBezTo>
                    <a:pt x="16" y="58"/>
                    <a:pt x="17" y="58"/>
                    <a:pt x="18" y="59"/>
                  </a:cubicBezTo>
                  <a:cubicBezTo>
                    <a:pt x="19" y="61"/>
                    <a:pt x="20" y="62"/>
                    <a:pt x="21" y="63"/>
                  </a:cubicBezTo>
                  <a:cubicBezTo>
                    <a:pt x="22" y="64"/>
                    <a:pt x="26" y="68"/>
                    <a:pt x="27" y="64"/>
                  </a:cubicBezTo>
                  <a:cubicBezTo>
                    <a:pt x="28" y="58"/>
                    <a:pt x="30" y="65"/>
                    <a:pt x="32" y="64"/>
                  </a:cubicBezTo>
                  <a:cubicBezTo>
                    <a:pt x="33" y="62"/>
                    <a:pt x="33" y="62"/>
                    <a:pt x="35" y="62"/>
                  </a:cubicBezTo>
                  <a:cubicBezTo>
                    <a:pt x="37" y="62"/>
                    <a:pt x="38" y="62"/>
                    <a:pt x="39" y="62"/>
                  </a:cubicBezTo>
                  <a:cubicBezTo>
                    <a:pt x="41" y="61"/>
                    <a:pt x="43" y="61"/>
                    <a:pt x="44" y="61"/>
                  </a:cubicBezTo>
                  <a:cubicBezTo>
                    <a:pt x="47" y="61"/>
                    <a:pt x="50" y="61"/>
                    <a:pt x="53" y="61"/>
                  </a:cubicBezTo>
                  <a:cubicBezTo>
                    <a:pt x="54" y="61"/>
                    <a:pt x="57" y="62"/>
                    <a:pt x="58" y="61"/>
                  </a:cubicBezTo>
                  <a:cubicBezTo>
                    <a:pt x="59" y="61"/>
                    <a:pt x="58" y="55"/>
                    <a:pt x="58" y="54"/>
                  </a:cubicBezTo>
                  <a:cubicBezTo>
                    <a:pt x="57" y="48"/>
                    <a:pt x="56" y="43"/>
                    <a:pt x="56" y="38"/>
                  </a:cubicBezTo>
                  <a:cubicBezTo>
                    <a:pt x="55" y="29"/>
                    <a:pt x="53" y="21"/>
                    <a:pt x="52" y="12"/>
                  </a:cubicBezTo>
                  <a:cubicBezTo>
                    <a:pt x="55" y="12"/>
                    <a:pt x="58" y="12"/>
                    <a:pt x="60" y="12"/>
                  </a:cubicBezTo>
                  <a:cubicBezTo>
                    <a:pt x="54" y="8"/>
                    <a:pt x="48" y="4"/>
                    <a:pt x="43" y="0"/>
                  </a:cubicBezTo>
                  <a:cubicBezTo>
                    <a:pt x="43" y="1"/>
                    <a:pt x="43" y="7"/>
                    <a:pt x="42" y="7"/>
                  </a:cubicBezTo>
                  <a:cubicBezTo>
                    <a:pt x="41" y="7"/>
                    <a:pt x="39" y="7"/>
                    <a:pt x="37" y="7"/>
                  </a:cubicBezTo>
                  <a:cubicBezTo>
                    <a:pt x="35" y="7"/>
                    <a:pt x="32" y="7"/>
                    <a:pt x="29" y="7"/>
                  </a:cubicBezTo>
                  <a:cubicBezTo>
                    <a:pt x="29" y="7"/>
                    <a:pt x="26" y="7"/>
                    <a:pt x="26" y="7"/>
                  </a:cubicBezTo>
                  <a:cubicBezTo>
                    <a:pt x="25" y="8"/>
                    <a:pt x="26" y="11"/>
                    <a:pt x="26" y="12"/>
                  </a:cubicBezTo>
                  <a:cubicBezTo>
                    <a:pt x="26" y="14"/>
                    <a:pt x="26" y="17"/>
                    <a:pt x="26" y="19"/>
                  </a:cubicBezTo>
                  <a:cubicBezTo>
                    <a:pt x="26" y="22"/>
                    <a:pt x="20" y="21"/>
                    <a:pt x="20" y="25"/>
                  </a:cubicBezTo>
                  <a:cubicBezTo>
                    <a:pt x="20" y="26"/>
                    <a:pt x="21" y="31"/>
                    <a:pt x="20" y="32"/>
                  </a:cubicBezTo>
                  <a:cubicBezTo>
                    <a:pt x="20" y="32"/>
                    <a:pt x="17" y="32"/>
                    <a:pt x="16" y="32"/>
                  </a:cubicBezTo>
                  <a:cubicBezTo>
                    <a:pt x="12" y="32"/>
                    <a:pt x="7" y="32"/>
                    <a:pt x="3" y="32"/>
                  </a:cubicBezTo>
                  <a:cubicBezTo>
                    <a:pt x="2" y="32"/>
                    <a:pt x="0" y="31"/>
                    <a:pt x="1" y="33"/>
                  </a:cubicBezTo>
                  <a:cubicBezTo>
                    <a:pt x="2" y="34"/>
                    <a:pt x="3" y="35"/>
                    <a:pt x="4" y="36"/>
                  </a:cubicBezTo>
                  <a:cubicBezTo>
                    <a:pt x="5" y="38"/>
                    <a:pt x="4" y="40"/>
                    <a:pt x="3" y="41"/>
                  </a:cubicBezTo>
                  <a:cubicBezTo>
                    <a:pt x="3" y="44"/>
                    <a:pt x="6" y="45"/>
                    <a:pt x="6" y="48"/>
                  </a:cubicBezTo>
                  <a:cubicBezTo>
                    <a:pt x="7" y="51"/>
                    <a:pt x="4" y="55"/>
                    <a:pt x="3" y="58"/>
                  </a:cubicBezTo>
                  <a:cubicBezTo>
                    <a:pt x="4" y="58"/>
                    <a:pt x="4" y="57"/>
                    <a:pt x="5" y="5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94" name="Freeform 768">
              <a:extLst>
                <a:ext uri="{FF2B5EF4-FFF2-40B4-BE49-F238E27FC236}">
                  <a16:creationId xmlns:a16="http://schemas.microsoft.com/office/drawing/2014/main" id="{4605392C-8C3D-1F48-9337-D3B8EF106299}"/>
                </a:ext>
              </a:extLst>
            </p:cNvPr>
            <p:cNvSpPr>
              <a:spLocks/>
            </p:cNvSpPr>
            <p:nvPr/>
          </p:nvSpPr>
          <p:spPr bwMode="auto">
            <a:xfrm>
              <a:off x="10900829" y="8258982"/>
              <a:ext cx="270700" cy="213435"/>
            </a:xfrm>
            <a:custGeom>
              <a:avLst/>
              <a:gdLst>
                <a:gd name="T0" fmla="*/ 8 w 29"/>
                <a:gd name="T1" fmla="*/ 22 h 23"/>
                <a:gd name="T2" fmla="*/ 10 w 29"/>
                <a:gd name="T3" fmla="*/ 21 h 23"/>
                <a:gd name="T4" fmla="*/ 15 w 29"/>
                <a:gd name="T5" fmla="*/ 21 h 23"/>
                <a:gd name="T6" fmla="*/ 23 w 29"/>
                <a:gd name="T7" fmla="*/ 21 h 23"/>
                <a:gd name="T8" fmla="*/ 27 w 29"/>
                <a:gd name="T9" fmla="*/ 22 h 23"/>
                <a:gd name="T10" fmla="*/ 29 w 29"/>
                <a:gd name="T11" fmla="*/ 19 h 23"/>
                <a:gd name="T12" fmla="*/ 25 w 29"/>
                <a:gd name="T13" fmla="*/ 14 h 23"/>
                <a:gd name="T14" fmla="*/ 25 w 29"/>
                <a:gd name="T15" fmla="*/ 10 h 23"/>
                <a:gd name="T16" fmla="*/ 19 w 29"/>
                <a:gd name="T17" fmla="*/ 4 h 23"/>
                <a:gd name="T18" fmla="*/ 9 w 29"/>
                <a:gd name="T19" fmla="*/ 1 h 23"/>
                <a:gd name="T20" fmla="*/ 5 w 29"/>
                <a:gd name="T21" fmla="*/ 1 h 23"/>
                <a:gd name="T22" fmla="*/ 2 w 29"/>
                <a:gd name="T23" fmla="*/ 6 h 23"/>
                <a:gd name="T24" fmla="*/ 1 w 29"/>
                <a:gd name="T25" fmla="*/ 10 h 23"/>
                <a:gd name="T26" fmla="*/ 2 w 29"/>
                <a:gd name="T27" fmla="*/ 12 h 23"/>
                <a:gd name="T28" fmla="*/ 2 w 29"/>
                <a:gd name="T29" fmla="*/ 14 h 23"/>
                <a:gd name="T30" fmla="*/ 4 w 29"/>
                <a:gd name="T31" fmla="*/ 15 h 23"/>
                <a:gd name="T32" fmla="*/ 9 w 29"/>
                <a:gd name="T33" fmla="*/ 15 h 23"/>
                <a:gd name="T34" fmla="*/ 10 w 29"/>
                <a:gd name="T35" fmla="*/ 14 h 23"/>
                <a:gd name="T36" fmla="*/ 17 w 29"/>
                <a:gd name="T37" fmla="*/ 16 h 23"/>
                <a:gd name="T38" fmla="*/ 11 w 29"/>
                <a:gd name="T39" fmla="*/ 17 h 23"/>
                <a:gd name="T40" fmla="*/ 6 w 29"/>
                <a:gd name="T41" fmla="*/ 18 h 23"/>
                <a:gd name="T42" fmla="*/ 3 w 29"/>
                <a:gd name="T43" fmla="*/ 21 h 23"/>
                <a:gd name="T44" fmla="*/ 5 w 29"/>
                <a:gd name="T45" fmla="*/ 21 h 23"/>
                <a:gd name="T46" fmla="*/ 8 w 29"/>
                <a:gd name="T4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9" h="23">
                  <a:moveTo>
                    <a:pt x="8" y="22"/>
                  </a:moveTo>
                  <a:cubicBezTo>
                    <a:pt x="9" y="22"/>
                    <a:pt x="9" y="21"/>
                    <a:pt x="10" y="21"/>
                  </a:cubicBezTo>
                  <a:cubicBezTo>
                    <a:pt x="12" y="21"/>
                    <a:pt x="13" y="21"/>
                    <a:pt x="15" y="21"/>
                  </a:cubicBezTo>
                  <a:cubicBezTo>
                    <a:pt x="17" y="21"/>
                    <a:pt x="20" y="20"/>
                    <a:pt x="23" y="21"/>
                  </a:cubicBezTo>
                  <a:cubicBezTo>
                    <a:pt x="24" y="22"/>
                    <a:pt x="25" y="23"/>
                    <a:pt x="27" y="22"/>
                  </a:cubicBezTo>
                  <a:cubicBezTo>
                    <a:pt x="29" y="22"/>
                    <a:pt x="29" y="21"/>
                    <a:pt x="29" y="19"/>
                  </a:cubicBezTo>
                  <a:cubicBezTo>
                    <a:pt x="29" y="17"/>
                    <a:pt x="25" y="16"/>
                    <a:pt x="25" y="14"/>
                  </a:cubicBezTo>
                  <a:cubicBezTo>
                    <a:pt x="25" y="14"/>
                    <a:pt x="25" y="10"/>
                    <a:pt x="25" y="10"/>
                  </a:cubicBezTo>
                  <a:cubicBezTo>
                    <a:pt x="24" y="10"/>
                    <a:pt x="20" y="5"/>
                    <a:pt x="19" y="4"/>
                  </a:cubicBezTo>
                  <a:cubicBezTo>
                    <a:pt x="16" y="1"/>
                    <a:pt x="13" y="0"/>
                    <a:pt x="9" y="1"/>
                  </a:cubicBezTo>
                  <a:cubicBezTo>
                    <a:pt x="8" y="1"/>
                    <a:pt x="5" y="0"/>
                    <a:pt x="5" y="1"/>
                  </a:cubicBezTo>
                  <a:cubicBezTo>
                    <a:pt x="4" y="2"/>
                    <a:pt x="2" y="4"/>
                    <a:pt x="2" y="6"/>
                  </a:cubicBezTo>
                  <a:cubicBezTo>
                    <a:pt x="3" y="8"/>
                    <a:pt x="3" y="9"/>
                    <a:pt x="1" y="10"/>
                  </a:cubicBezTo>
                  <a:cubicBezTo>
                    <a:pt x="0" y="10"/>
                    <a:pt x="3" y="12"/>
                    <a:pt x="2" y="12"/>
                  </a:cubicBezTo>
                  <a:cubicBezTo>
                    <a:pt x="4" y="13"/>
                    <a:pt x="2" y="13"/>
                    <a:pt x="2" y="14"/>
                  </a:cubicBezTo>
                  <a:cubicBezTo>
                    <a:pt x="2" y="14"/>
                    <a:pt x="3" y="15"/>
                    <a:pt x="4" y="15"/>
                  </a:cubicBezTo>
                  <a:cubicBezTo>
                    <a:pt x="4" y="16"/>
                    <a:pt x="8" y="15"/>
                    <a:pt x="9" y="15"/>
                  </a:cubicBezTo>
                  <a:cubicBezTo>
                    <a:pt x="10" y="15"/>
                    <a:pt x="10" y="14"/>
                    <a:pt x="10" y="14"/>
                  </a:cubicBezTo>
                  <a:cubicBezTo>
                    <a:pt x="11" y="14"/>
                    <a:pt x="17" y="17"/>
                    <a:pt x="17" y="16"/>
                  </a:cubicBezTo>
                  <a:cubicBezTo>
                    <a:pt x="16" y="18"/>
                    <a:pt x="12" y="17"/>
                    <a:pt x="11" y="17"/>
                  </a:cubicBezTo>
                  <a:cubicBezTo>
                    <a:pt x="9" y="16"/>
                    <a:pt x="8" y="18"/>
                    <a:pt x="6" y="18"/>
                  </a:cubicBezTo>
                  <a:cubicBezTo>
                    <a:pt x="3" y="18"/>
                    <a:pt x="1" y="18"/>
                    <a:pt x="3" y="21"/>
                  </a:cubicBezTo>
                  <a:cubicBezTo>
                    <a:pt x="3" y="22"/>
                    <a:pt x="4" y="21"/>
                    <a:pt x="5" y="21"/>
                  </a:cubicBezTo>
                  <a:cubicBezTo>
                    <a:pt x="6" y="21"/>
                    <a:pt x="7" y="22"/>
                    <a:pt x="8" y="2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95" name="Freeform 769">
              <a:extLst>
                <a:ext uri="{FF2B5EF4-FFF2-40B4-BE49-F238E27FC236}">
                  <a16:creationId xmlns:a16="http://schemas.microsoft.com/office/drawing/2014/main" id="{9427DA7F-5F79-F141-9262-0B3D937308BD}"/>
                </a:ext>
              </a:extLst>
            </p:cNvPr>
            <p:cNvSpPr>
              <a:spLocks/>
            </p:cNvSpPr>
            <p:nvPr/>
          </p:nvSpPr>
          <p:spPr bwMode="auto">
            <a:xfrm>
              <a:off x="11136499" y="7838490"/>
              <a:ext cx="783439" cy="729492"/>
            </a:xfrm>
            <a:custGeom>
              <a:avLst/>
              <a:gdLst>
                <a:gd name="T0" fmla="*/ 27 w 84"/>
                <a:gd name="T1" fmla="*/ 1 h 78"/>
                <a:gd name="T2" fmla="*/ 33 w 84"/>
                <a:gd name="T3" fmla="*/ 45 h 78"/>
                <a:gd name="T4" fmla="*/ 32 w 84"/>
                <a:gd name="T5" fmla="*/ 50 h 78"/>
                <a:gd name="T6" fmla="*/ 19 w 84"/>
                <a:gd name="T7" fmla="*/ 50 h 78"/>
                <a:gd name="T8" fmla="*/ 15 w 84"/>
                <a:gd name="T9" fmla="*/ 50 h 78"/>
                <a:gd name="T10" fmla="*/ 12 w 84"/>
                <a:gd name="T11" fmla="*/ 51 h 78"/>
                <a:gd name="T12" fmla="*/ 8 w 84"/>
                <a:gd name="T13" fmla="*/ 51 h 78"/>
                <a:gd name="T14" fmla="*/ 6 w 84"/>
                <a:gd name="T15" fmla="*/ 52 h 78"/>
                <a:gd name="T16" fmla="*/ 3 w 84"/>
                <a:gd name="T17" fmla="*/ 50 h 78"/>
                <a:gd name="T18" fmla="*/ 0 w 84"/>
                <a:gd name="T19" fmla="*/ 55 h 78"/>
                <a:gd name="T20" fmla="*/ 0 w 84"/>
                <a:gd name="T21" fmla="*/ 59 h 78"/>
                <a:gd name="T22" fmla="*/ 3 w 84"/>
                <a:gd name="T23" fmla="*/ 63 h 78"/>
                <a:gd name="T24" fmla="*/ 4 w 84"/>
                <a:gd name="T25" fmla="*/ 67 h 78"/>
                <a:gd name="T26" fmla="*/ 7 w 84"/>
                <a:gd name="T27" fmla="*/ 68 h 78"/>
                <a:gd name="T28" fmla="*/ 11 w 84"/>
                <a:gd name="T29" fmla="*/ 68 h 78"/>
                <a:gd name="T30" fmla="*/ 15 w 84"/>
                <a:gd name="T31" fmla="*/ 66 h 78"/>
                <a:gd name="T32" fmla="*/ 20 w 84"/>
                <a:gd name="T33" fmla="*/ 75 h 78"/>
                <a:gd name="T34" fmla="*/ 20 w 84"/>
                <a:gd name="T35" fmla="*/ 77 h 78"/>
                <a:gd name="T36" fmla="*/ 23 w 84"/>
                <a:gd name="T37" fmla="*/ 77 h 78"/>
                <a:gd name="T38" fmla="*/ 27 w 84"/>
                <a:gd name="T39" fmla="*/ 77 h 78"/>
                <a:gd name="T40" fmla="*/ 30 w 84"/>
                <a:gd name="T41" fmla="*/ 77 h 78"/>
                <a:gd name="T42" fmla="*/ 35 w 84"/>
                <a:gd name="T43" fmla="*/ 71 h 78"/>
                <a:gd name="T44" fmla="*/ 35 w 84"/>
                <a:gd name="T45" fmla="*/ 69 h 78"/>
                <a:gd name="T46" fmla="*/ 39 w 84"/>
                <a:gd name="T47" fmla="*/ 67 h 78"/>
                <a:gd name="T48" fmla="*/ 40 w 84"/>
                <a:gd name="T49" fmla="*/ 63 h 78"/>
                <a:gd name="T50" fmla="*/ 42 w 84"/>
                <a:gd name="T51" fmla="*/ 62 h 78"/>
                <a:gd name="T52" fmla="*/ 49 w 84"/>
                <a:gd name="T53" fmla="*/ 57 h 78"/>
                <a:gd name="T54" fmla="*/ 51 w 84"/>
                <a:gd name="T55" fmla="*/ 57 h 78"/>
                <a:gd name="T56" fmla="*/ 52 w 84"/>
                <a:gd name="T57" fmla="*/ 56 h 78"/>
                <a:gd name="T58" fmla="*/ 55 w 84"/>
                <a:gd name="T59" fmla="*/ 54 h 78"/>
                <a:gd name="T60" fmla="*/ 65 w 84"/>
                <a:gd name="T61" fmla="*/ 53 h 78"/>
                <a:gd name="T62" fmla="*/ 70 w 84"/>
                <a:gd name="T63" fmla="*/ 52 h 78"/>
                <a:gd name="T64" fmla="*/ 78 w 84"/>
                <a:gd name="T65" fmla="*/ 51 h 78"/>
                <a:gd name="T66" fmla="*/ 82 w 84"/>
                <a:gd name="T67" fmla="*/ 31 h 78"/>
                <a:gd name="T68" fmla="*/ 77 w 84"/>
                <a:gd name="T69" fmla="*/ 32 h 78"/>
                <a:gd name="T70" fmla="*/ 77 w 84"/>
                <a:gd name="T71" fmla="*/ 28 h 78"/>
                <a:gd name="T72" fmla="*/ 70 w 84"/>
                <a:gd name="T73" fmla="*/ 26 h 78"/>
                <a:gd name="T74" fmla="*/ 66 w 84"/>
                <a:gd name="T75" fmla="*/ 22 h 78"/>
                <a:gd name="T76" fmla="*/ 63 w 84"/>
                <a:gd name="T77" fmla="*/ 20 h 78"/>
                <a:gd name="T78" fmla="*/ 56 w 84"/>
                <a:gd name="T79" fmla="*/ 14 h 78"/>
                <a:gd name="T80" fmla="*/ 39 w 84"/>
                <a:gd name="T81" fmla="*/ 3 h 78"/>
                <a:gd name="T82" fmla="*/ 35 w 84"/>
                <a:gd name="T83" fmla="*/ 1 h 78"/>
                <a:gd name="T84" fmla="*/ 27 w 84"/>
                <a:gd name="T85" fmla="*/ 1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4" h="78">
                  <a:moveTo>
                    <a:pt x="27" y="1"/>
                  </a:moveTo>
                  <a:cubicBezTo>
                    <a:pt x="29" y="16"/>
                    <a:pt x="31" y="31"/>
                    <a:pt x="33" y="45"/>
                  </a:cubicBezTo>
                  <a:cubicBezTo>
                    <a:pt x="33" y="47"/>
                    <a:pt x="35" y="50"/>
                    <a:pt x="32" y="50"/>
                  </a:cubicBezTo>
                  <a:cubicBezTo>
                    <a:pt x="28" y="50"/>
                    <a:pt x="23" y="50"/>
                    <a:pt x="19" y="50"/>
                  </a:cubicBezTo>
                  <a:cubicBezTo>
                    <a:pt x="17" y="50"/>
                    <a:pt x="16" y="50"/>
                    <a:pt x="15" y="50"/>
                  </a:cubicBezTo>
                  <a:cubicBezTo>
                    <a:pt x="14" y="50"/>
                    <a:pt x="13" y="51"/>
                    <a:pt x="12" y="51"/>
                  </a:cubicBezTo>
                  <a:cubicBezTo>
                    <a:pt x="11" y="52"/>
                    <a:pt x="10" y="51"/>
                    <a:pt x="8" y="51"/>
                  </a:cubicBezTo>
                  <a:cubicBezTo>
                    <a:pt x="7" y="51"/>
                    <a:pt x="7" y="53"/>
                    <a:pt x="6" y="52"/>
                  </a:cubicBezTo>
                  <a:cubicBezTo>
                    <a:pt x="5" y="52"/>
                    <a:pt x="4" y="50"/>
                    <a:pt x="3" y="50"/>
                  </a:cubicBezTo>
                  <a:cubicBezTo>
                    <a:pt x="2" y="50"/>
                    <a:pt x="2" y="56"/>
                    <a:pt x="0" y="55"/>
                  </a:cubicBezTo>
                  <a:cubicBezTo>
                    <a:pt x="0" y="56"/>
                    <a:pt x="0" y="58"/>
                    <a:pt x="0" y="59"/>
                  </a:cubicBezTo>
                  <a:cubicBezTo>
                    <a:pt x="0" y="61"/>
                    <a:pt x="2" y="61"/>
                    <a:pt x="3" y="63"/>
                  </a:cubicBezTo>
                  <a:cubicBezTo>
                    <a:pt x="4" y="64"/>
                    <a:pt x="3" y="66"/>
                    <a:pt x="4" y="67"/>
                  </a:cubicBezTo>
                  <a:cubicBezTo>
                    <a:pt x="5" y="69"/>
                    <a:pt x="6" y="67"/>
                    <a:pt x="7" y="68"/>
                  </a:cubicBezTo>
                  <a:cubicBezTo>
                    <a:pt x="7" y="69"/>
                    <a:pt x="10" y="68"/>
                    <a:pt x="11" y="68"/>
                  </a:cubicBezTo>
                  <a:cubicBezTo>
                    <a:pt x="12" y="68"/>
                    <a:pt x="14" y="66"/>
                    <a:pt x="15" y="66"/>
                  </a:cubicBezTo>
                  <a:cubicBezTo>
                    <a:pt x="17" y="68"/>
                    <a:pt x="18" y="73"/>
                    <a:pt x="20" y="75"/>
                  </a:cubicBezTo>
                  <a:cubicBezTo>
                    <a:pt x="20" y="75"/>
                    <a:pt x="19" y="77"/>
                    <a:pt x="20" y="77"/>
                  </a:cubicBezTo>
                  <a:cubicBezTo>
                    <a:pt x="21" y="78"/>
                    <a:pt x="22" y="76"/>
                    <a:pt x="23" y="77"/>
                  </a:cubicBezTo>
                  <a:cubicBezTo>
                    <a:pt x="24" y="78"/>
                    <a:pt x="26" y="78"/>
                    <a:pt x="27" y="77"/>
                  </a:cubicBezTo>
                  <a:cubicBezTo>
                    <a:pt x="29" y="75"/>
                    <a:pt x="29" y="77"/>
                    <a:pt x="30" y="77"/>
                  </a:cubicBezTo>
                  <a:cubicBezTo>
                    <a:pt x="33" y="77"/>
                    <a:pt x="35" y="73"/>
                    <a:pt x="35" y="71"/>
                  </a:cubicBezTo>
                  <a:cubicBezTo>
                    <a:pt x="35" y="70"/>
                    <a:pt x="33" y="70"/>
                    <a:pt x="35" y="69"/>
                  </a:cubicBezTo>
                  <a:cubicBezTo>
                    <a:pt x="36" y="68"/>
                    <a:pt x="38" y="69"/>
                    <a:pt x="39" y="67"/>
                  </a:cubicBezTo>
                  <a:cubicBezTo>
                    <a:pt x="39" y="66"/>
                    <a:pt x="40" y="64"/>
                    <a:pt x="40" y="63"/>
                  </a:cubicBezTo>
                  <a:cubicBezTo>
                    <a:pt x="41" y="61"/>
                    <a:pt x="41" y="60"/>
                    <a:pt x="42" y="62"/>
                  </a:cubicBezTo>
                  <a:cubicBezTo>
                    <a:pt x="45" y="64"/>
                    <a:pt x="47" y="56"/>
                    <a:pt x="49" y="57"/>
                  </a:cubicBezTo>
                  <a:cubicBezTo>
                    <a:pt x="50" y="57"/>
                    <a:pt x="50" y="57"/>
                    <a:pt x="51" y="57"/>
                  </a:cubicBezTo>
                  <a:cubicBezTo>
                    <a:pt x="51" y="57"/>
                    <a:pt x="52" y="56"/>
                    <a:pt x="52" y="56"/>
                  </a:cubicBezTo>
                  <a:cubicBezTo>
                    <a:pt x="53" y="55"/>
                    <a:pt x="54" y="55"/>
                    <a:pt x="55" y="54"/>
                  </a:cubicBezTo>
                  <a:cubicBezTo>
                    <a:pt x="58" y="51"/>
                    <a:pt x="61" y="54"/>
                    <a:pt x="65" y="53"/>
                  </a:cubicBezTo>
                  <a:cubicBezTo>
                    <a:pt x="67" y="53"/>
                    <a:pt x="68" y="52"/>
                    <a:pt x="70" y="52"/>
                  </a:cubicBezTo>
                  <a:cubicBezTo>
                    <a:pt x="73" y="52"/>
                    <a:pt x="76" y="52"/>
                    <a:pt x="78" y="51"/>
                  </a:cubicBezTo>
                  <a:cubicBezTo>
                    <a:pt x="84" y="49"/>
                    <a:pt x="82" y="36"/>
                    <a:pt x="82" y="31"/>
                  </a:cubicBezTo>
                  <a:cubicBezTo>
                    <a:pt x="81" y="32"/>
                    <a:pt x="78" y="34"/>
                    <a:pt x="77" y="32"/>
                  </a:cubicBezTo>
                  <a:cubicBezTo>
                    <a:pt x="76" y="31"/>
                    <a:pt x="78" y="29"/>
                    <a:pt x="77" y="28"/>
                  </a:cubicBezTo>
                  <a:cubicBezTo>
                    <a:pt x="76" y="26"/>
                    <a:pt x="72" y="27"/>
                    <a:pt x="70" y="26"/>
                  </a:cubicBezTo>
                  <a:cubicBezTo>
                    <a:pt x="68" y="26"/>
                    <a:pt x="67" y="23"/>
                    <a:pt x="66" y="22"/>
                  </a:cubicBezTo>
                  <a:cubicBezTo>
                    <a:pt x="66" y="21"/>
                    <a:pt x="65" y="20"/>
                    <a:pt x="63" y="20"/>
                  </a:cubicBezTo>
                  <a:cubicBezTo>
                    <a:pt x="61" y="18"/>
                    <a:pt x="58" y="16"/>
                    <a:pt x="56" y="14"/>
                  </a:cubicBezTo>
                  <a:cubicBezTo>
                    <a:pt x="50" y="11"/>
                    <a:pt x="44" y="7"/>
                    <a:pt x="39" y="3"/>
                  </a:cubicBezTo>
                  <a:cubicBezTo>
                    <a:pt x="38" y="3"/>
                    <a:pt x="36" y="1"/>
                    <a:pt x="35" y="1"/>
                  </a:cubicBezTo>
                  <a:cubicBezTo>
                    <a:pt x="33" y="0"/>
                    <a:pt x="30" y="1"/>
                    <a:pt x="27"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96" name="Freeform 770">
              <a:extLst>
                <a:ext uri="{FF2B5EF4-FFF2-40B4-BE49-F238E27FC236}">
                  <a16:creationId xmlns:a16="http://schemas.microsoft.com/office/drawing/2014/main" id="{42E4F972-10AA-314E-96B9-88D28C8FAA6B}"/>
                </a:ext>
              </a:extLst>
            </p:cNvPr>
            <p:cNvSpPr>
              <a:spLocks/>
            </p:cNvSpPr>
            <p:nvPr/>
          </p:nvSpPr>
          <p:spPr bwMode="auto">
            <a:xfrm>
              <a:off x="12814845" y="7500821"/>
              <a:ext cx="515923" cy="503317"/>
            </a:xfrm>
            <a:custGeom>
              <a:avLst/>
              <a:gdLst>
                <a:gd name="T0" fmla="*/ 45 w 55"/>
                <a:gd name="T1" fmla="*/ 54 h 54"/>
                <a:gd name="T2" fmla="*/ 48 w 55"/>
                <a:gd name="T3" fmla="*/ 51 h 54"/>
                <a:gd name="T4" fmla="*/ 51 w 55"/>
                <a:gd name="T5" fmla="*/ 48 h 54"/>
                <a:gd name="T6" fmla="*/ 54 w 55"/>
                <a:gd name="T7" fmla="*/ 44 h 54"/>
                <a:gd name="T8" fmla="*/ 55 w 55"/>
                <a:gd name="T9" fmla="*/ 42 h 54"/>
                <a:gd name="T10" fmla="*/ 50 w 55"/>
                <a:gd name="T11" fmla="*/ 36 h 54"/>
                <a:gd name="T12" fmla="*/ 45 w 55"/>
                <a:gd name="T13" fmla="*/ 25 h 54"/>
                <a:gd name="T14" fmla="*/ 40 w 55"/>
                <a:gd name="T15" fmla="*/ 16 h 54"/>
                <a:gd name="T16" fmla="*/ 38 w 55"/>
                <a:gd name="T17" fmla="*/ 8 h 54"/>
                <a:gd name="T18" fmla="*/ 47 w 55"/>
                <a:gd name="T19" fmla="*/ 22 h 54"/>
                <a:gd name="T20" fmla="*/ 49 w 55"/>
                <a:gd name="T21" fmla="*/ 19 h 54"/>
                <a:gd name="T22" fmla="*/ 48 w 55"/>
                <a:gd name="T23" fmla="*/ 14 h 54"/>
                <a:gd name="T24" fmla="*/ 47 w 55"/>
                <a:gd name="T25" fmla="*/ 2 h 54"/>
                <a:gd name="T26" fmla="*/ 38 w 55"/>
                <a:gd name="T27" fmla="*/ 2 h 54"/>
                <a:gd name="T28" fmla="*/ 25 w 55"/>
                <a:gd name="T29" fmla="*/ 3 h 54"/>
                <a:gd name="T30" fmla="*/ 16 w 55"/>
                <a:gd name="T31" fmla="*/ 3 h 54"/>
                <a:gd name="T32" fmla="*/ 4 w 55"/>
                <a:gd name="T33" fmla="*/ 1 h 54"/>
                <a:gd name="T34" fmla="*/ 3 w 55"/>
                <a:gd name="T35" fmla="*/ 0 h 54"/>
                <a:gd name="T36" fmla="*/ 1 w 55"/>
                <a:gd name="T37" fmla="*/ 3 h 54"/>
                <a:gd name="T38" fmla="*/ 2 w 55"/>
                <a:gd name="T39" fmla="*/ 7 h 54"/>
                <a:gd name="T40" fmla="*/ 1 w 55"/>
                <a:gd name="T41" fmla="*/ 11 h 54"/>
                <a:gd name="T42" fmla="*/ 2 w 55"/>
                <a:gd name="T43" fmla="*/ 13 h 54"/>
                <a:gd name="T44" fmla="*/ 2 w 55"/>
                <a:gd name="T45" fmla="*/ 25 h 54"/>
                <a:gd name="T46" fmla="*/ 2 w 55"/>
                <a:gd name="T47" fmla="*/ 52 h 54"/>
                <a:gd name="T48" fmla="*/ 34 w 55"/>
                <a:gd name="T49" fmla="*/ 52 h 54"/>
                <a:gd name="T50" fmla="*/ 40 w 55"/>
                <a:gd name="T51" fmla="*/ 52 h 54"/>
                <a:gd name="T52" fmla="*/ 45 w 55"/>
                <a:gd name="T53"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5" h="54">
                  <a:moveTo>
                    <a:pt x="45" y="54"/>
                  </a:moveTo>
                  <a:cubicBezTo>
                    <a:pt x="46" y="54"/>
                    <a:pt x="46" y="51"/>
                    <a:pt x="48" y="51"/>
                  </a:cubicBezTo>
                  <a:cubicBezTo>
                    <a:pt x="51" y="51"/>
                    <a:pt x="49" y="49"/>
                    <a:pt x="51" y="48"/>
                  </a:cubicBezTo>
                  <a:cubicBezTo>
                    <a:pt x="54" y="47"/>
                    <a:pt x="54" y="47"/>
                    <a:pt x="54" y="44"/>
                  </a:cubicBezTo>
                  <a:cubicBezTo>
                    <a:pt x="53" y="42"/>
                    <a:pt x="53" y="42"/>
                    <a:pt x="55" y="42"/>
                  </a:cubicBezTo>
                  <a:cubicBezTo>
                    <a:pt x="54" y="42"/>
                    <a:pt x="51" y="37"/>
                    <a:pt x="50" y="36"/>
                  </a:cubicBezTo>
                  <a:cubicBezTo>
                    <a:pt x="49" y="32"/>
                    <a:pt x="47" y="28"/>
                    <a:pt x="45" y="25"/>
                  </a:cubicBezTo>
                  <a:cubicBezTo>
                    <a:pt x="43" y="22"/>
                    <a:pt x="42" y="18"/>
                    <a:pt x="40" y="16"/>
                  </a:cubicBezTo>
                  <a:cubicBezTo>
                    <a:pt x="39" y="15"/>
                    <a:pt x="37" y="9"/>
                    <a:pt x="38" y="8"/>
                  </a:cubicBezTo>
                  <a:cubicBezTo>
                    <a:pt x="38" y="8"/>
                    <a:pt x="46" y="22"/>
                    <a:pt x="47" y="22"/>
                  </a:cubicBezTo>
                  <a:cubicBezTo>
                    <a:pt x="48" y="22"/>
                    <a:pt x="49" y="19"/>
                    <a:pt x="49" y="19"/>
                  </a:cubicBezTo>
                  <a:cubicBezTo>
                    <a:pt x="49" y="17"/>
                    <a:pt x="49" y="15"/>
                    <a:pt x="48" y="14"/>
                  </a:cubicBezTo>
                  <a:cubicBezTo>
                    <a:pt x="48" y="10"/>
                    <a:pt x="47" y="6"/>
                    <a:pt x="47" y="2"/>
                  </a:cubicBezTo>
                  <a:cubicBezTo>
                    <a:pt x="45" y="4"/>
                    <a:pt x="40" y="4"/>
                    <a:pt x="38" y="2"/>
                  </a:cubicBezTo>
                  <a:cubicBezTo>
                    <a:pt x="34" y="0"/>
                    <a:pt x="29" y="1"/>
                    <a:pt x="25" y="3"/>
                  </a:cubicBezTo>
                  <a:cubicBezTo>
                    <a:pt x="22" y="5"/>
                    <a:pt x="19" y="4"/>
                    <a:pt x="16" y="3"/>
                  </a:cubicBezTo>
                  <a:cubicBezTo>
                    <a:pt x="12" y="2"/>
                    <a:pt x="8" y="2"/>
                    <a:pt x="4" y="1"/>
                  </a:cubicBezTo>
                  <a:cubicBezTo>
                    <a:pt x="4" y="1"/>
                    <a:pt x="3" y="0"/>
                    <a:pt x="3" y="0"/>
                  </a:cubicBezTo>
                  <a:cubicBezTo>
                    <a:pt x="2" y="1"/>
                    <a:pt x="2" y="2"/>
                    <a:pt x="1" y="3"/>
                  </a:cubicBezTo>
                  <a:cubicBezTo>
                    <a:pt x="0" y="4"/>
                    <a:pt x="3" y="5"/>
                    <a:pt x="2" y="7"/>
                  </a:cubicBezTo>
                  <a:cubicBezTo>
                    <a:pt x="1" y="8"/>
                    <a:pt x="1" y="9"/>
                    <a:pt x="1" y="11"/>
                  </a:cubicBezTo>
                  <a:cubicBezTo>
                    <a:pt x="2" y="11"/>
                    <a:pt x="2" y="12"/>
                    <a:pt x="2" y="13"/>
                  </a:cubicBezTo>
                  <a:cubicBezTo>
                    <a:pt x="2" y="17"/>
                    <a:pt x="2" y="21"/>
                    <a:pt x="2" y="25"/>
                  </a:cubicBezTo>
                  <a:cubicBezTo>
                    <a:pt x="2" y="28"/>
                    <a:pt x="2" y="52"/>
                    <a:pt x="2" y="52"/>
                  </a:cubicBezTo>
                  <a:cubicBezTo>
                    <a:pt x="13" y="52"/>
                    <a:pt x="23" y="52"/>
                    <a:pt x="34" y="52"/>
                  </a:cubicBezTo>
                  <a:cubicBezTo>
                    <a:pt x="36" y="52"/>
                    <a:pt x="38" y="52"/>
                    <a:pt x="40" y="52"/>
                  </a:cubicBezTo>
                  <a:cubicBezTo>
                    <a:pt x="42" y="52"/>
                    <a:pt x="43" y="54"/>
                    <a:pt x="45" y="5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97" name="Freeform 771">
              <a:extLst>
                <a:ext uri="{FF2B5EF4-FFF2-40B4-BE49-F238E27FC236}">
                  <a16:creationId xmlns:a16="http://schemas.microsoft.com/office/drawing/2014/main" id="{62487763-2687-AE44-936C-58DBC4385221}"/>
                </a:ext>
              </a:extLst>
            </p:cNvPr>
            <p:cNvSpPr>
              <a:spLocks/>
            </p:cNvSpPr>
            <p:nvPr/>
          </p:nvSpPr>
          <p:spPr bwMode="auto">
            <a:xfrm>
              <a:off x="12050511" y="7210939"/>
              <a:ext cx="187902" cy="363153"/>
            </a:xfrm>
            <a:custGeom>
              <a:avLst/>
              <a:gdLst>
                <a:gd name="T0" fmla="*/ 14 w 20"/>
                <a:gd name="T1" fmla="*/ 34 h 39"/>
                <a:gd name="T2" fmla="*/ 17 w 20"/>
                <a:gd name="T3" fmla="*/ 30 h 39"/>
                <a:gd name="T4" fmla="*/ 20 w 20"/>
                <a:gd name="T5" fmla="*/ 27 h 39"/>
                <a:gd name="T6" fmla="*/ 20 w 20"/>
                <a:gd name="T7" fmla="*/ 24 h 39"/>
                <a:gd name="T8" fmla="*/ 19 w 20"/>
                <a:gd name="T9" fmla="*/ 23 h 39"/>
                <a:gd name="T10" fmla="*/ 17 w 20"/>
                <a:gd name="T11" fmla="*/ 20 h 39"/>
                <a:gd name="T12" fmla="*/ 14 w 20"/>
                <a:gd name="T13" fmla="*/ 20 h 39"/>
                <a:gd name="T14" fmla="*/ 16 w 20"/>
                <a:gd name="T15" fmla="*/ 16 h 39"/>
                <a:gd name="T16" fmla="*/ 17 w 20"/>
                <a:gd name="T17" fmla="*/ 10 h 39"/>
                <a:gd name="T18" fmla="*/ 15 w 20"/>
                <a:gd name="T19" fmla="*/ 6 h 39"/>
                <a:gd name="T20" fmla="*/ 18 w 20"/>
                <a:gd name="T21" fmla="*/ 4 h 39"/>
                <a:gd name="T22" fmla="*/ 18 w 20"/>
                <a:gd name="T23" fmla="*/ 1 h 39"/>
                <a:gd name="T24" fmla="*/ 15 w 20"/>
                <a:gd name="T25" fmla="*/ 3 h 39"/>
                <a:gd name="T26" fmla="*/ 14 w 20"/>
                <a:gd name="T27" fmla="*/ 2 h 39"/>
                <a:gd name="T28" fmla="*/ 11 w 20"/>
                <a:gd name="T29" fmla="*/ 0 h 39"/>
                <a:gd name="T30" fmla="*/ 5 w 20"/>
                <a:gd name="T31" fmla="*/ 4 h 39"/>
                <a:gd name="T32" fmla="*/ 2 w 20"/>
                <a:gd name="T33" fmla="*/ 17 h 39"/>
                <a:gd name="T34" fmla="*/ 1 w 20"/>
                <a:gd name="T35" fmla="*/ 21 h 39"/>
                <a:gd name="T36" fmla="*/ 4 w 20"/>
                <a:gd name="T37" fmla="*/ 26 h 39"/>
                <a:gd name="T38" fmla="*/ 8 w 20"/>
                <a:gd name="T39" fmla="*/ 30 h 39"/>
                <a:gd name="T40" fmla="*/ 10 w 20"/>
                <a:gd name="T41" fmla="*/ 39 h 39"/>
                <a:gd name="T42" fmla="*/ 14 w 20"/>
                <a:gd name="T43" fmla="*/ 34 h 39"/>
                <a:gd name="T44" fmla="*/ 14 w 20"/>
                <a:gd name="T45" fmla="*/ 34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0" h="39">
                  <a:moveTo>
                    <a:pt x="14" y="34"/>
                  </a:moveTo>
                  <a:cubicBezTo>
                    <a:pt x="12" y="32"/>
                    <a:pt x="16" y="30"/>
                    <a:pt x="17" y="30"/>
                  </a:cubicBezTo>
                  <a:cubicBezTo>
                    <a:pt x="19" y="29"/>
                    <a:pt x="20" y="28"/>
                    <a:pt x="20" y="27"/>
                  </a:cubicBezTo>
                  <a:cubicBezTo>
                    <a:pt x="20" y="26"/>
                    <a:pt x="20" y="25"/>
                    <a:pt x="20" y="24"/>
                  </a:cubicBezTo>
                  <a:cubicBezTo>
                    <a:pt x="20" y="23"/>
                    <a:pt x="19" y="23"/>
                    <a:pt x="19" y="23"/>
                  </a:cubicBezTo>
                  <a:cubicBezTo>
                    <a:pt x="18" y="22"/>
                    <a:pt x="18" y="21"/>
                    <a:pt x="17" y="20"/>
                  </a:cubicBezTo>
                  <a:cubicBezTo>
                    <a:pt x="16" y="20"/>
                    <a:pt x="15" y="21"/>
                    <a:pt x="14" y="20"/>
                  </a:cubicBezTo>
                  <a:cubicBezTo>
                    <a:pt x="11" y="18"/>
                    <a:pt x="14" y="17"/>
                    <a:pt x="16" y="16"/>
                  </a:cubicBezTo>
                  <a:cubicBezTo>
                    <a:pt x="18" y="15"/>
                    <a:pt x="19" y="12"/>
                    <a:pt x="17" y="10"/>
                  </a:cubicBezTo>
                  <a:cubicBezTo>
                    <a:pt x="17" y="9"/>
                    <a:pt x="14" y="7"/>
                    <a:pt x="15" y="6"/>
                  </a:cubicBezTo>
                  <a:cubicBezTo>
                    <a:pt x="16" y="5"/>
                    <a:pt x="17" y="5"/>
                    <a:pt x="18" y="4"/>
                  </a:cubicBezTo>
                  <a:cubicBezTo>
                    <a:pt x="18" y="4"/>
                    <a:pt x="18" y="1"/>
                    <a:pt x="18" y="1"/>
                  </a:cubicBezTo>
                  <a:cubicBezTo>
                    <a:pt x="17" y="1"/>
                    <a:pt x="16" y="4"/>
                    <a:pt x="15" y="3"/>
                  </a:cubicBezTo>
                  <a:cubicBezTo>
                    <a:pt x="15" y="3"/>
                    <a:pt x="14" y="2"/>
                    <a:pt x="14" y="2"/>
                  </a:cubicBezTo>
                  <a:cubicBezTo>
                    <a:pt x="13" y="1"/>
                    <a:pt x="12" y="0"/>
                    <a:pt x="11" y="0"/>
                  </a:cubicBezTo>
                  <a:cubicBezTo>
                    <a:pt x="9" y="1"/>
                    <a:pt x="6" y="2"/>
                    <a:pt x="5" y="4"/>
                  </a:cubicBezTo>
                  <a:cubicBezTo>
                    <a:pt x="3" y="8"/>
                    <a:pt x="5" y="14"/>
                    <a:pt x="2" y="17"/>
                  </a:cubicBezTo>
                  <a:cubicBezTo>
                    <a:pt x="0" y="19"/>
                    <a:pt x="0" y="19"/>
                    <a:pt x="1" y="21"/>
                  </a:cubicBezTo>
                  <a:cubicBezTo>
                    <a:pt x="1" y="23"/>
                    <a:pt x="4" y="24"/>
                    <a:pt x="4" y="26"/>
                  </a:cubicBezTo>
                  <a:cubicBezTo>
                    <a:pt x="5" y="28"/>
                    <a:pt x="8" y="29"/>
                    <a:pt x="8" y="30"/>
                  </a:cubicBezTo>
                  <a:cubicBezTo>
                    <a:pt x="9" y="33"/>
                    <a:pt x="10" y="37"/>
                    <a:pt x="10" y="39"/>
                  </a:cubicBezTo>
                  <a:cubicBezTo>
                    <a:pt x="12" y="39"/>
                    <a:pt x="16" y="37"/>
                    <a:pt x="14" y="34"/>
                  </a:cubicBezTo>
                  <a:cubicBezTo>
                    <a:pt x="13" y="33"/>
                    <a:pt x="15" y="35"/>
                    <a:pt x="14" y="3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98" name="Freeform 772">
              <a:extLst>
                <a:ext uri="{FF2B5EF4-FFF2-40B4-BE49-F238E27FC236}">
                  <a16:creationId xmlns:a16="http://schemas.microsoft.com/office/drawing/2014/main" id="{412A8EBC-AD2F-EA4E-9E82-9FDBE005F0FD}"/>
                </a:ext>
              </a:extLst>
            </p:cNvPr>
            <p:cNvSpPr>
              <a:spLocks/>
            </p:cNvSpPr>
            <p:nvPr/>
          </p:nvSpPr>
          <p:spPr bwMode="auto">
            <a:xfrm>
              <a:off x="12133317" y="7424369"/>
              <a:ext cx="710194" cy="684895"/>
            </a:xfrm>
            <a:custGeom>
              <a:avLst/>
              <a:gdLst>
                <a:gd name="T0" fmla="*/ 21 w 76"/>
                <a:gd name="T1" fmla="*/ 55 h 73"/>
                <a:gd name="T2" fmla="*/ 25 w 76"/>
                <a:gd name="T3" fmla="*/ 57 h 73"/>
                <a:gd name="T4" fmla="*/ 28 w 76"/>
                <a:gd name="T5" fmla="*/ 55 h 73"/>
                <a:gd name="T6" fmla="*/ 33 w 76"/>
                <a:gd name="T7" fmla="*/ 53 h 73"/>
                <a:gd name="T8" fmla="*/ 44 w 76"/>
                <a:gd name="T9" fmla="*/ 59 h 73"/>
                <a:gd name="T10" fmla="*/ 70 w 76"/>
                <a:gd name="T11" fmla="*/ 73 h 73"/>
                <a:gd name="T12" fmla="*/ 71 w 76"/>
                <a:gd name="T13" fmla="*/ 71 h 73"/>
                <a:gd name="T14" fmla="*/ 75 w 76"/>
                <a:gd name="T15" fmla="*/ 71 h 73"/>
                <a:gd name="T16" fmla="*/ 75 w 76"/>
                <a:gd name="T17" fmla="*/ 66 h 73"/>
                <a:gd name="T18" fmla="*/ 75 w 76"/>
                <a:gd name="T19" fmla="*/ 44 h 73"/>
                <a:gd name="T20" fmla="*/ 75 w 76"/>
                <a:gd name="T21" fmla="*/ 24 h 73"/>
                <a:gd name="T22" fmla="*/ 75 w 76"/>
                <a:gd name="T23" fmla="*/ 20 h 73"/>
                <a:gd name="T24" fmla="*/ 74 w 76"/>
                <a:gd name="T25" fmla="*/ 17 h 73"/>
                <a:gd name="T26" fmla="*/ 76 w 76"/>
                <a:gd name="T27" fmla="*/ 14 h 73"/>
                <a:gd name="T28" fmla="*/ 74 w 76"/>
                <a:gd name="T29" fmla="*/ 11 h 73"/>
                <a:gd name="T30" fmla="*/ 76 w 76"/>
                <a:gd name="T31" fmla="*/ 8 h 73"/>
                <a:gd name="T32" fmla="*/ 67 w 76"/>
                <a:gd name="T33" fmla="*/ 5 h 73"/>
                <a:gd name="T34" fmla="*/ 61 w 76"/>
                <a:gd name="T35" fmla="*/ 2 h 73"/>
                <a:gd name="T36" fmla="*/ 51 w 76"/>
                <a:gd name="T37" fmla="*/ 6 h 73"/>
                <a:gd name="T38" fmla="*/ 51 w 76"/>
                <a:gd name="T39" fmla="*/ 9 h 73"/>
                <a:gd name="T40" fmla="*/ 50 w 76"/>
                <a:gd name="T41" fmla="*/ 14 h 73"/>
                <a:gd name="T42" fmla="*/ 41 w 76"/>
                <a:gd name="T43" fmla="*/ 13 h 73"/>
                <a:gd name="T44" fmla="*/ 36 w 76"/>
                <a:gd name="T45" fmla="*/ 12 h 73"/>
                <a:gd name="T46" fmla="*/ 31 w 76"/>
                <a:gd name="T47" fmla="*/ 10 h 73"/>
                <a:gd name="T48" fmla="*/ 29 w 76"/>
                <a:gd name="T49" fmla="*/ 6 h 73"/>
                <a:gd name="T50" fmla="*/ 23 w 76"/>
                <a:gd name="T51" fmla="*/ 3 h 73"/>
                <a:gd name="T52" fmla="*/ 17 w 76"/>
                <a:gd name="T53" fmla="*/ 2 h 73"/>
                <a:gd name="T54" fmla="*/ 11 w 76"/>
                <a:gd name="T55" fmla="*/ 0 h 73"/>
                <a:gd name="T56" fmla="*/ 11 w 76"/>
                <a:gd name="T57" fmla="*/ 4 h 73"/>
                <a:gd name="T58" fmla="*/ 9 w 76"/>
                <a:gd name="T59" fmla="*/ 6 h 73"/>
                <a:gd name="T60" fmla="*/ 5 w 76"/>
                <a:gd name="T61" fmla="*/ 8 h 73"/>
                <a:gd name="T62" fmla="*/ 5 w 76"/>
                <a:gd name="T63" fmla="*/ 14 h 73"/>
                <a:gd name="T64" fmla="*/ 1 w 76"/>
                <a:gd name="T65" fmla="*/ 17 h 73"/>
                <a:gd name="T66" fmla="*/ 3 w 76"/>
                <a:gd name="T67" fmla="*/ 21 h 73"/>
                <a:gd name="T68" fmla="*/ 3 w 76"/>
                <a:gd name="T69" fmla="*/ 26 h 73"/>
                <a:gd name="T70" fmla="*/ 3 w 76"/>
                <a:gd name="T71" fmla="*/ 31 h 73"/>
                <a:gd name="T72" fmla="*/ 3 w 76"/>
                <a:gd name="T73" fmla="*/ 34 h 73"/>
                <a:gd name="T74" fmla="*/ 3 w 76"/>
                <a:gd name="T75" fmla="*/ 37 h 73"/>
                <a:gd name="T76" fmla="*/ 1 w 76"/>
                <a:gd name="T77" fmla="*/ 40 h 73"/>
                <a:gd name="T78" fmla="*/ 4 w 76"/>
                <a:gd name="T79" fmla="*/ 46 h 73"/>
                <a:gd name="T80" fmla="*/ 7 w 76"/>
                <a:gd name="T81" fmla="*/ 48 h 73"/>
                <a:gd name="T82" fmla="*/ 11 w 76"/>
                <a:gd name="T83" fmla="*/ 49 h 73"/>
                <a:gd name="T84" fmla="*/ 14 w 76"/>
                <a:gd name="T85" fmla="*/ 53 h 73"/>
                <a:gd name="T86" fmla="*/ 21 w 76"/>
                <a:gd name="T87" fmla="*/ 55 h 73"/>
                <a:gd name="T88" fmla="*/ 21 w 76"/>
                <a:gd name="T89" fmla="*/ 55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 h="73">
                  <a:moveTo>
                    <a:pt x="21" y="55"/>
                  </a:moveTo>
                  <a:cubicBezTo>
                    <a:pt x="21" y="56"/>
                    <a:pt x="24" y="58"/>
                    <a:pt x="25" y="57"/>
                  </a:cubicBezTo>
                  <a:cubicBezTo>
                    <a:pt x="26" y="56"/>
                    <a:pt x="27" y="56"/>
                    <a:pt x="28" y="55"/>
                  </a:cubicBezTo>
                  <a:cubicBezTo>
                    <a:pt x="29" y="55"/>
                    <a:pt x="32" y="53"/>
                    <a:pt x="33" y="53"/>
                  </a:cubicBezTo>
                  <a:cubicBezTo>
                    <a:pt x="37" y="55"/>
                    <a:pt x="40" y="57"/>
                    <a:pt x="44" y="59"/>
                  </a:cubicBezTo>
                  <a:cubicBezTo>
                    <a:pt x="53" y="64"/>
                    <a:pt x="61" y="69"/>
                    <a:pt x="70" y="73"/>
                  </a:cubicBezTo>
                  <a:cubicBezTo>
                    <a:pt x="70" y="71"/>
                    <a:pt x="69" y="71"/>
                    <a:pt x="71" y="71"/>
                  </a:cubicBezTo>
                  <a:cubicBezTo>
                    <a:pt x="71" y="71"/>
                    <a:pt x="75" y="71"/>
                    <a:pt x="75" y="71"/>
                  </a:cubicBezTo>
                  <a:cubicBezTo>
                    <a:pt x="75" y="69"/>
                    <a:pt x="75" y="68"/>
                    <a:pt x="75" y="66"/>
                  </a:cubicBezTo>
                  <a:cubicBezTo>
                    <a:pt x="75" y="59"/>
                    <a:pt x="75" y="52"/>
                    <a:pt x="75" y="44"/>
                  </a:cubicBezTo>
                  <a:cubicBezTo>
                    <a:pt x="75" y="37"/>
                    <a:pt x="75" y="30"/>
                    <a:pt x="75" y="24"/>
                  </a:cubicBezTo>
                  <a:cubicBezTo>
                    <a:pt x="75" y="22"/>
                    <a:pt x="75" y="21"/>
                    <a:pt x="75" y="20"/>
                  </a:cubicBezTo>
                  <a:cubicBezTo>
                    <a:pt x="74" y="19"/>
                    <a:pt x="74" y="18"/>
                    <a:pt x="74" y="17"/>
                  </a:cubicBezTo>
                  <a:cubicBezTo>
                    <a:pt x="74" y="16"/>
                    <a:pt x="76" y="15"/>
                    <a:pt x="76" y="14"/>
                  </a:cubicBezTo>
                  <a:cubicBezTo>
                    <a:pt x="76" y="13"/>
                    <a:pt x="74" y="12"/>
                    <a:pt x="74" y="11"/>
                  </a:cubicBezTo>
                  <a:cubicBezTo>
                    <a:pt x="74" y="10"/>
                    <a:pt x="75" y="9"/>
                    <a:pt x="76" y="8"/>
                  </a:cubicBezTo>
                  <a:cubicBezTo>
                    <a:pt x="73" y="6"/>
                    <a:pt x="70" y="7"/>
                    <a:pt x="67" y="5"/>
                  </a:cubicBezTo>
                  <a:cubicBezTo>
                    <a:pt x="65" y="4"/>
                    <a:pt x="64" y="2"/>
                    <a:pt x="61" y="2"/>
                  </a:cubicBezTo>
                  <a:cubicBezTo>
                    <a:pt x="57" y="2"/>
                    <a:pt x="53" y="3"/>
                    <a:pt x="51" y="6"/>
                  </a:cubicBezTo>
                  <a:cubicBezTo>
                    <a:pt x="50" y="7"/>
                    <a:pt x="50" y="8"/>
                    <a:pt x="51" y="9"/>
                  </a:cubicBezTo>
                  <a:cubicBezTo>
                    <a:pt x="52" y="11"/>
                    <a:pt x="51" y="12"/>
                    <a:pt x="50" y="14"/>
                  </a:cubicBezTo>
                  <a:cubicBezTo>
                    <a:pt x="48" y="17"/>
                    <a:pt x="44" y="15"/>
                    <a:pt x="41" y="13"/>
                  </a:cubicBezTo>
                  <a:cubicBezTo>
                    <a:pt x="39" y="13"/>
                    <a:pt x="38" y="12"/>
                    <a:pt x="36" y="12"/>
                  </a:cubicBezTo>
                  <a:cubicBezTo>
                    <a:pt x="34" y="11"/>
                    <a:pt x="32" y="12"/>
                    <a:pt x="31" y="10"/>
                  </a:cubicBezTo>
                  <a:cubicBezTo>
                    <a:pt x="30" y="9"/>
                    <a:pt x="30" y="7"/>
                    <a:pt x="29" y="6"/>
                  </a:cubicBezTo>
                  <a:cubicBezTo>
                    <a:pt x="28" y="4"/>
                    <a:pt x="25" y="4"/>
                    <a:pt x="23" y="3"/>
                  </a:cubicBezTo>
                  <a:cubicBezTo>
                    <a:pt x="21" y="2"/>
                    <a:pt x="19" y="2"/>
                    <a:pt x="17" y="2"/>
                  </a:cubicBezTo>
                  <a:cubicBezTo>
                    <a:pt x="15" y="2"/>
                    <a:pt x="14" y="1"/>
                    <a:pt x="11" y="0"/>
                  </a:cubicBezTo>
                  <a:cubicBezTo>
                    <a:pt x="11" y="1"/>
                    <a:pt x="11" y="2"/>
                    <a:pt x="11" y="4"/>
                  </a:cubicBezTo>
                  <a:cubicBezTo>
                    <a:pt x="11" y="5"/>
                    <a:pt x="11" y="4"/>
                    <a:pt x="9" y="6"/>
                  </a:cubicBezTo>
                  <a:cubicBezTo>
                    <a:pt x="8" y="7"/>
                    <a:pt x="7" y="7"/>
                    <a:pt x="5" y="8"/>
                  </a:cubicBezTo>
                  <a:cubicBezTo>
                    <a:pt x="3" y="10"/>
                    <a:pt x="6" y="12"/>
                    <a:pt x="5" y="14"/>
                  </a:cubicBezTo>
                  <a:cubicBezTo>
                    <a:pt x="4" y="16"/>
                    <a:pt x="1" y="16"/>
                    <a:pt x="1" y="17"/>
                  </a:cubicBezTo>
                  <a:cubicBezTo>
                    <a:pt x="1" y="19"/>
                    <a:pt x="2" y="20"/>
                    <a:pt x="3" y="21"/>
                  </a:cubicBezTo>
                  <a:cubicBezTo>
                    <a:pt x="3" y="23"/>
                    <a:pt x="3" y="25"/>
                    <a:pt x="3" y="26"/>
                  </a:cubicBezTo>
                  <a:cubicBezTo>
                    <a:pt x="3" y="28"/>
                    <a:pt x="4" y="29"/>
                    <a:pt x="3" y="31"/>
                  </a:cubicBezTo>
                  <a:cubicBezTo>
                    <a:pt x="3" y="32"/>
                    <a:pt x="3" y="33"/>
                    <a:pt x="3" y="34"/>
                  </a:cubicBezTo>
                  <a:cubicBezTo>
                    <a:pt x="3" y="35"/>
                    <a:pt x="4" y="36"/>
                    <a:pt x="3" y="37"/>
                  </a:cubicBezTo>
                  <a:cubicBezTo>
                    <a:pt x="3" y="38"/>
                    <a:pt x="0" y="38"/>
                    <a:pt x="1" y="40"/>
                  </a:cubicBezTo>
                  <a:cubicBezTo>
                    <a:pt x="3" y="42"/>
                    <a:pt x="4" y="43"/>
                    <a:pt x="4" y="46"/>
                  </a:cubicBezTo>
                  <a:cubicBezTo>
                    <a:pt x="4" y="48"/>
                    <a:pt x="6" y="47"/>
                    <a:pt x="7" y="48"/>
                  </a:cubicBezTo>
                  <a:cubicBezTo>
                    <a:pt x="9" y="48"/>
                    <a:pt x="10" y="48"/>
                    <a:pt x="11" y="49"/>
                  </a:cubicBezTo>
                  <a:cubicBezTo>
                    <a:pt x="12" y="50"/>
                    <a:pt x="13" y="52"/>
                    <a:pt x="14" y="53"/>
                  </a:cubicBezTo>
                  <a:cubicBezTo>
                    <a:pt x="16" y="54"/>
                    <a:pt x="19" y="53"/>
                    <a:pt x="21" y="55"/>
                  </a:cubicBezTo>
                  <a:cubicBezTo>
                    <a:pt x="22" y="56"/>
                    <a:pt x="20" y="54"/>
                    <a:pt x="21" y="55"/>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399" name="Freeform 773">
              <a:extLst>
                <a:ext uri="{FF2B5EF4-FFF2-40B4-BE49-F238E27FC236}">
                  <a16:creationId xmlns:a16="http://schemas.microsoft.com/office/drawing/2014/main" id="{377DF835-B294-654B-9E25-E7891A03494D}"/>
                </a:ext>
              </a:extLst>
            </p:cNvPr>
            <p:cNvSpPr>
              <a:spLocks/>
            </p:cNvSpPr>
            <p:nvPr/>
          </p:nvSpPr>
          <p:spPr bwMode="auto">
            <a:xfrm>
              <a:off x="10910384" y="7714256"/>
              <a:ext cx="391721" cy="318556"/>
            </a:xfrm>
            <a:custGeom>
              <a:avLst/>
              <a:gdLst>
                <a:gd name="T0" fmla="*/ 19 w 42"/>
                <a:gd name="T1" fmla="*/ 34 h 34"/>
                <a:gd name="T2" fmla="*/ 20 w 42"/>
                <a:gd name="T3" fmla="*/ 25 h 34"/>
                <a:gd name="T4" fmla="*/ 24 w 42"/>
                <a:gd name="T5" fmla="*/ 22 h 34"/>
                <a:gd name="T6" fmla="*/ 25 w 42"/>
                <a:gd name="T7" fmla="*/ 20 h 34"/>
                <a:gd name="T8" fmla="*/ 25 w 42"/>
                <a:gd name="T9" fmla="*/ 9 h 34"/>
                <a:gd name="T10" fmla="*/ 32 w 42"/>
                <a:gd name="T11" fmla="*/ 9 h 34"/>
                <a:gd name="T12" fmla="*/ 41 w 42"/>
                <a:gd name="T13" fmla="*/ 9 h 34"/>
                <a:gd name="T14" fmla="*/ 42 w 42"/>
                <a:gd name="T15" fmla="*/ 2 h 34"/>
                <a:gd name="T16" fmla="*/ 40 w 42"/>
                <a:gd name="T17" fmla="*/ 0 h 34"/>
                <a:gd name="T18" fmla="*/ 20 w 42"/>
                <a:gd name="T19" fmla="*/ 0 h 34"/>
                <a:gd name="T20" fmla="*/ 15 w 42"/>
                <a:gd name="T21" fmla="*/ 6 h 34"/>
                <a:gd name="T22" fmla="*/ 10 w 42"/>
                <a:gd name="T23" fmla="*/ 17 h 34"/>
                <a:gd name="T24" fmla="*/ 8 w 42"/>
                <a:gd name="T25" fmla="*/ 18 h 34"/>
                <a:gd name="T26" fmla="*/ 4 w 42"/>
                <a:gd name="T27" fmla="*/ 25 h 34"/>
                <a:gd name="T28" fmla="*/ 0 w 42"/>
                <a:gd name="T29" fmla="*/ 34 h 34"/>
                <a:gd name="T30" fmla="*/ 19 w 42"/>
                <a:gd name="T31" fmla="*/ 3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2" h="34">
                  <a:moveTo>
                    <a:pt x="19" y="34"/>
                  </a:moveTo>
                  <a:cubicBezTo>
                    <a:pt x="19" y="31"/>
                    <a:pt x="18" y="26"/>
                    <a:pt x="20" y="25"/>
                  </a:cubicBezTo>
                  <a:cubicBezTo>
                    <a:pt x="21" y="24"/>
                    <a:pt x="23" y="23"/>
                    <a:pt x="24" y="22"/>
                  </a:cubicBezTo>
                  <a:cubicBezTo>
                    <a:pt x="25" y="22"/>
                    <a:pt x="25" y="20"/>
                    <a:pt x="25" y="20"/>
                  </a:cubicBezTo>
                  <a:cubicBezTo>
                    <a:pt x="25" y="16"/>
                    <a:pt x="25" y="13"/>
                    <a:pt x="25" y="9"/>
                  </a:cubicBezTo>
                  <a:cubicBezTo>
                    <a:pt x="25" y="9"/>
                    <a:pt x="31" y="9"/>
                    <a:pt x="32" y="9"/>
                  </a:cubicBezTo>
                  <a:cubicBezTo>
                    <a:pt x="35" y="9"/>
                    <a:pt x="38" y="9"/>
                    <a:pt x="41" y="9"/>
                  </a:cubicBezTo>
                  <a:cubicBezTo>
                    <a:pt x="42" y="9"/>
                    <a:pt x="42" y="3"/>
                    <a:pt x="42" y="2"/>
                  </a:cubicBezTo>
                  <a:cubicBezTo>
                    <a:pt x="42" y="0"/>
                    <a:pt x="42" y="0"/>
                    <a:pt x="40" y="0"/>
                  </a:cubicBezTo>
                  <a:cubicBezTo>
                    <a:pt x="33" y="0"/>
                    <a:pt x="27" y="0"/>
                    <a:pt x="20" y="0"/>
                  </a:cubicBezTo>
                  <a:cubicBezTo>
                    <a:pt x="18" y="2"/>
                    <a:pt x="17" y="4"/>
                    <a:pt x="15" y="6"/>
                  </a:cubicBezTo>
                  <a:cubicBezTo>
                    <a:pt x="11" y="9"/>
                    <a:pt x="11" y="12"/>
                    <a:pt x="10" y="17"/>
                  </a:cubicBezTo>
                  <a:cubicBezTo>
                    <a:pt x="10" y="17"/>
                    <a:pt x="9" y="18"/>
                    <a:pt x="8" y="18"/>
                  </a:cubicBezTo>
                  <a:cubicBezTo>
                    <a:pt x="6" y="20"/>
                    <a:pt x="5" y="22"/>
                    <a:pt x="4" y="25"/>
                  </a:cubicBezTo>
                  <a:cubicBezTo>
                    <a:pt x="2" y="28"/>
                    <a:pt x="0" y="30"/>
                    <a:pt x="0" y="34"/>
                  </a:cubicBezTo>
                  <a:cubicBezTo>
                    <a:pt x="6" y="34"/>
                    <a:pt x="13" y="34"/>
                    <a:pt x="19" y="3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00" name="Freeform 774">
              <a:extLst>
                <a:ext uri="{FF2B5EF4-FFF2-40B4-BE49-F238E27FC236}">
                  <a16:creationId xmlns:a16="http://schemas.microsoft.com/office/drawing/2014/main" id="{8581BE28-162D-FB4B-ABE0-A0537885B4F6}"/>
                </a:ext>
              </a:extLst>
            </p:cNvPr>
            <p:cNvSpPr>
              <a:spLocks/>
            </p:cNvSpPr>
            <p:nvPr/>
          </p:nvSpPr>
          <p:spPr bwMode="auto">
            <a:xfrm>
              <a:off x="11098281" y="7265092"/>
              <a:ext cx="560509" cy="449163"/>
            </a:xfrm>
            <a:custGeom>
              <a:avLst/>
              <a:gdLst>
                <a:gd name="T0" fmla="*/ 22 w 60"/>
                <a:gd name="T1" fmla="*/ 48 h 48"/>
                <a:gd name="T2" fmla="*/ 23 w 60"/>
                <a:gd name="T3" fmla="*/ 41 h 48"/>
                <a:gd name="T4" fmla="*/ 29 w 60"/>
                <a:gd name="T5" fmla="*/ 37 h 48"/>
                <a:gd name="T6" fmla="*/ 33 w 60"/>
                <a:gd name="T7" fmla="*/ 37 h 48"/>
                <a:gd name="T8" fmla="*/ 38 w 60"/>
                <a:gd name="T9" fmla="*/ 35 h 48"/>
                <a:gd name="T10" fmla="*/ 40 w 60"/>
                <a:gd name="T11" fmla="*/ 32 h 48"/>
                <a:gd name="T12" fmla="*/ 45 w 60"/>
                <a:gd name="T13" fmla="*/ 31 h 48"/>
                <a:gd name="T14" fmla="*/ 46 w 60"/>
                <a:gd name="T15" fmla="*/ 28 h 48"/>
                <a:gd name="T16" fmla="*/ 50 w 60"/>
                <a:gd name="T17" fmla="*/ 25 h 48"/>
                <a:gd name="T18" fmla="*/ 53 w 60"/>
                <a:gd name="T19" fmla="*/ 23 h 48"/>
                <a:gd name="T20" fmla="*/ 58 w 60"/>
                <a:gd name="T21" fmla="*/ 24 h 48"/>
                <a:gd name="T22" fmla="*/ 56 w 60"/>
                <a:gd name="T23" fmla="*/ 16 h 48"/>
                <a:gd name="T24" fmla="*/ 56 w 60"/>
                <a:gd name="T25" fmla="*/ 10 h 48"/>
                <a:gd name="T26" fmla="*/ 55 w 60"/>
                <a:gd name="T27" fmla="*/ 7 h 48"/>
                <a:gd name="T28" fmla="*/ 51 w 60"/>
                <a:gd name="T29" fmla="*/ 6 h 48"/>
                <a:gd name="T30" fmla="*/ 47 w 60"/>
                <a:gd name="T31" fmla="*/ 6 h 48"/>
                <a:gd name="T32" fmla="*/ 42 w 60"/>
                <a:gd name="T33" fmla="*/ 6 h 48"/>
                <a:gd name="T34" fmla="*/ 35 w 60"/>
                <a:gd name="T35" fmla="*/ 4 h 48"/>
                <a:gd name="T36" fmla="*/ 30 w 60"/>
                <a:gd name="T37" fmla="*/ 13 h 48"/>
                <a:gd name="T38" fmla="*/ 20 w 60"/>
                <a:gd name="T39" fmla="*/ 19 h 48"/>
                <a:gd name="T40" fmla="*/ 16 w 60"/>
                <a:gd name="T41" fmla="*/ 27 h 48"/>
                <a:gd name="T42" fmla="*/ 16 w 60"/>
                <a:gd name="T43" fmla="*/ 35 h 48"/>
                <a:gd name="T44" fmla="*/ 14 w 60"/>
                <a:gd name="T45" fmla="*/ 39 h 48"/>
                <a:gd name="T46" fmla="*/ 9 w 60"/>
                <a:gd name="T47" fmla="*/ 42 h 48"/>
                <a:gd name="T48" fmla="*/ 5 w 60"/>
                <a:gd name="T49" fmla="*/ 45 h 48"/>
                <a:gd name="T50" fmla="*/ 0 w 60"/>
                <a:gd name="T51" fmla="*/ 48 h 48"/>
                <a:gd name="T52" fmla="*/ 22 w 60"/>
                <a:gd name="T53"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0" h="48">
                  <a:moveTo>
                    <a:pt x="22" y="48"/>
                  </a:moveTo>
                  <a:cubicBezTo>
                    <a:pt x="22" y="45"/>
                    <a:pt x="21" y="43"/>
                    <a:pt x="23" y="41"/>
                  </a:cubicBezTo>
                  <a:cubicBezTo>
                    <a:pt x="25" y="40"/>
                    <a:pt x="28" y="39"/>
                    <a:pt x="29" y="37"/>
                  </a:cubicBezTo>
                  <a:cubicBezTo>
                    <a:pt x="30" y="37"/>
                    <a:pt x="32" y="37"/>
                    <a:pt x="33" y="37"/>
                  </a:cubicBezTo>
                  <a:cubicBezTo>
                    <a:pt x="34" y="36"/>
                    <a:pt x="36" y="36"/>
                    <a:pt x="38" y="35"/>
                  </a:cubicBezTo>
                  <a:cubicBezTo>
                    <a:pt x="39" y="34"/>
                    <a:pt x="39" y="33"/>
                    <a:pt x="40" y="32"/>
                  </a:cubicBezTo>
                  <a:cubicBezTo>
                    <a:pt x="41" y="31"/>
                    <a:pt x="44" y="32"/>
                    <a:pt x="45" y="31"/>
                  </a:cubicBezTo>
                  <a:cubicBezTo>
                    <a:pt x="46" y="30"/>
                    <a:pt x="46" y="29"/>
                    <a:pt x="46" y="28"/>
                  </a:cubicBezTo>
                  <a:cubicBezTo>
                    <a:pt x="46" y="26"/>
                    <a:pt x="49" y="26"/>
                    <a:pt x="50" y="25"/>
                  </a:cubicBezTo>
                  <a:cubicBezTo>
                    <a:pt x="51" y="24"/>
                    <a:pt x="51" y="23"/>
                    <a:pt x="53" y="23"/>
                  </a:cubicBezTo>
                  <a:cubicBezTo>
                    <a:pt x="54" y="23"/>
                    <a:pt x="57" y="24"/>
                    <a:pt x="58" y="24"/>
                  </a:cubicBezTo>
                  <a:cubicBezTo>
                    <a:pt x="60" y="23"/>
                    <a:pt x="56" y="17"/>
                    <a:pt x="56" y="16"/>
                  </a:cubicBezTo>
                  <a:cubicBezTo>
                    <a:pt x="56" y="14"/>
                    <a:pt x="56" y="12"/>
                    <a:pt x="56" y="10"/>
                  </a:cubicBezTo>
                  <a:cubicBezTo>
                    <a:pt x="55" y="9"/>
                    <a:pt x="55" y="8"/>
                    <a:pt x="55" y="7"/>
                  </a:cubicBezTo>
                  <a:cubicBezTo>
                    <a:pt x="53" y="7"/>
                    <a:pt x="52" y="6"/>
                    <a:pt x="51" y="6"/>
                  </a:cubicBezTo>
                  <a:cubicBezTo>
                    <a:pt x="50" y="5"/>
                    <a:pt x="48" y="6"/>
                    <a:pt x="47" y="6"/>
                  </a:cubicBezTo>
                  <a:cubicBezTo>
                    <a:pt x="46" y="5"/>
                    <a:pt x="44" y="6"/>
                    <a:pt x="42" y="6"/>
                  </a:cubicBezTo>
                  <a:cubicBezTo>
                    <a:pt x="40" y="6"/>
                    <a:pt x="36" y="0"/>
                    <a:pt x="35" y="4"/>
                  </a:cubicBezTo>
                  <a:cubicBezTo>
                    <a:pt x="34" y="7"/>
                    <a:pt x="33" y="10"/>
                    <a:pt x="30" y="13"/>
                  </a:cubicBezTo>
                  <a:cubicBezTo>
                    <a:pt x="27" y="16"/>
                    <a:pt x="23" y="16"/>
                    <a:pt x="20" y="19"/>
                  </a:cubicBezTo>
                  <a:cubicBezTo>
                    <a:pt x="18" y="21"/>
                    <a:pt x="17" y="24"/>
                    <a:pt x="16" y="27"/>
                  </a:cubicBezTo>
                  <a:cubicBezTo>
                    <a:pt x="16" y="29"/>
                    <a:pt x="17" y="32"/>
                    <a:pt x="16" y="35"/>
                  </a:cubicBezTo>
                  <a:cubicBezTo>
                    <a:pt x="15" y="36"/>
                    <a:pt x="14" y="38"/>
                    <a:pt x="14" y="39"/>
                  </a:cubicBezTo>
                  <a:cubicBezTo>
                    <a:pt x="13" y="41"/>
                    <a:pt x="11" y="41"/>
                    <a:pt x="9" y="42"/>
                  </a:cubicBezTo>
                  <a:cubicBezTo>
                    <a:pt x="8" y="43"/>
                    <a:pt x="7" y="44"/>
                    <a:pt x="5" y="45"/>
                  </a:cubicBezTo>
                  <a:cubicBezTo>
                    <a:pt x="4" y="46"/>
                    <a:pt x="2" y="46"/>
                    <a:pt x="0" y="48"/>
                  </a:cubicBezTo>
                  <a:lnTo>
                    <a:pt x="22" y="48"/>
                  </a:ln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01" name="Freeform 775">
              <a:extLst>
                <a:ext uri="{FF2B5EF4-FFF2-40B4-BE49-F238E27FC236}">
                  <a16:creationId xmlns:a16="http://schemas.microsoft.com/office/drawing/2014/main" id="{041855D9-56C9-DD4D-8A12-6E349E517B59}"/>
                </a:ext>
              </a:extLst>
            </p:cNvPr>
            <p:cNvSpPr>
              <a:spLocks/>
            </p:cNvSpPr>
            <p:nvPr/>
          </p:nvSpPr>
          <p:spPr bwMode="auto">
            <a:xfrm>
              <a:off x="11295736" y="7220495"/>
              <a:ext cx="968154" cy="923808"/>
            </a:xfrm>
            <a:custGeom>
              <a:avLst/>
              <a:gdLst>
                <a:gd name="T0" fmla="*/ 35 w 104"/>
                <a:gd name="T1" fmla="*/ 22 h 99"/>
                <a:gd name="T2" fmla="*/ 36 w 104"/>
                <a:gd name="T3" fmla="*/ 29 h 99"/>
                <a:gd name="T4" fmla="*/ 31 w 104"/>
                <a:gd name="T5" fmla="*/ 28 h 99"/>
                <a:gd name="T6" fmla="*/ 29 w 104"/>
                <a:gd name="T7" fmla="*/ 30 h 99"/>
                <a:gd name="T8" fmla="*/ 26 w 104"/>
                <a:gd name="T9" fmla="*/ 31 h 99"/>
                <a:gd name="T10" fmla="*/ 24 w 104"/>
                <a:gd name="T11" fmla="*/ 35 h 99"/>
                <a:gd name="T12" fmla="*/ 20 w 104"/>
                <a:gd name="T13" fmla="*/ 37 h 99"/>
                <a:gd name="T14" fmla="*/ 17 w 104"/>
                <a:gd name="T15" fmla="*/ 40 h 99"/>
                <a:gd name="T16" fmla="*/ 11 w 104"/>
                <a:gd name="T17" fmla="*/ 42 h 99"/>
                <a:gd name="T18" fmla="*/ 8 w 104"/>
                <a:gd name="T19" fmla="*/ 43 h 99"/>
                <a:gd name="T20" fmla="*/ 4 w 104"/>
                <a:gd name="T21" fmla="*/ 45 h 99"/>
                <a:gd name="T22" fmla="*/ 1 w 104"/>
                <a:gd name="T23" fmla="*/ 52 h 99"/>
                <a:gd name="T24" fmla="*/ 2 w 104"/>
                <a:gd name="T25" fmla="*/ 56 h 99"/>
                <a:gd name="T26" fmla="*/ 6 w 104"/>
                <a:gd name="T27" fmla="*/ 59 h 99"/>
                <a:gd name="T28" fmla="*/ 37 w 104"/>
                <a:gd name="T29" fmla="*/ 79 h 99"/>
                <a:gd name="T30" fmla="*/ 48 w 104"/>
                <a:gd name="T31" fmla="*/ 86 h 99"/>
                <a:gd name="T32" fmla="*/ 49 w 104"/>
                <a:gd name="T33" fmla="*/ 87 h 99"/>
                <a:gd name="T34" fmla="*/ 58 w 104"/>
                <a:gd name="T35" fmla="*/ 93 h 99"/>
                <a:gd name="T36" fmla="*/ 61 w 104"/>
                <a:gd name="T37" fmla="*/ 99 h 99"/>
                <a:gd name="T38" fmla="*/ 67 w 104"/>
                <a:gd name="T39" fmla="*/ 97 h 99"/>
                <a:gd name="T40" fmla="*/ 72 w 104"/>
                <a:gd name="T41" fmla="*/ 96 h 99"/>
                <a:gd name="T42" fmla="*/ 85 w 104"/>
                <a:gd name="T43" fmla="*/ 87 h 99"/>
                <a:gd name="T44" fmla="*/ 100 w 104"/>
                <a:gd name="T45" fmla="*/ 77 h 99"/>
                <a:gd name="T46" fmla="*/ 104 w 104"/>
                <a:gd name="T47" fmla="*/ 75 h 99"/>
                <a:gd name="T48" fmla="*/ 97 w 104"/>
                <a:gd name="T49" fmla="*/ 69 h 99"/>
                <a:gd name="T50" fmla="*/ 94 w 104"/>
                <a:gd name="T51" fmla="*/ 69 h 99"/>
                <a:gd name="T52" fmla="*/ 92 w 104"/>
                <a:gd name="T53" fmla="*/ 63 h 99"/>
                <a:gd name="T54" fmla="*/ 92 w 104"/>
                <a:gd name="T55" fmla="*/ 60 h 99"/>
                <a:gd name="T56" fmla="*/ 93 w 104"/>
                <a:gd name="T57" fmla="*/ 55 h 99"/>
                <a:gd name="T58" fmla="*/ 93 w 104"/>
                <a:gd name="T59" fmla="*/ 50 h 99"/>
                <a:gd name="T60" fmla="*/ 93 w 104"/>
                <a:gd name="T61" fmla="*/ 46 h 99"/>
                <a:gd name="T62" fmla="*/ 92 w 104"/>
                <a:gd name="T63" fmla="*/ 42 h 99"/>
                <a:gd name="T64" fmla="*/ 91 w 104"/>
                <a:gd name="T65" fmla="*/ 37 h 99"/>
                <a:gd name="T66" fmla="*/ 87 w 104"/>
                <a:gd name="T67" fmla="*/ 27 h 99"/>
                <a:gd name="T68" fmla="*/ 82 w 104"/>
                <a:gd name="T69" fmla="*/ 20 h 99"/>
                <a:gd name="T70" fmla="*/ 85 w 104"/>
                <a:gd name="T71" fmla="*/ 13 h 99"/>
                <a:gd name="T72" fmla="*/ 86 w 104"/>
                <a:gd name="T73" fmla="*/ 2 h 99"/>
                <a:gd name="T74" fmla="*/ 84 w 104"/>
                <a:gd name="T75" fmla="*/ 1 h 99"/>
                <a:gd name="T76" fmla="*/ 81 w 104"/>
                <a:gd name="T77" fmla="*/ 0 h 99"/>
                <a:gd name="T78" fmla="*/ 79 w 104"/>
                <a:gd name="T79" fmla="*/ 1 h 99"/>
                <a:gd name="T80" fmla="*/ 75 w 104"/>
                <a:gd name="T81" fmla="*/ 0 h 99"/>
                <a:gd name="T82" fmla="*/ 72 w 104"/>
                <a:gd name="T83" fmla="*/ 2 h 99"/>
                <a:gd name="T84" fmla="*/ 68 w 104"/>
                <a:gd name="T85" fmla="*/ 1 h 99"/>
                <a:gd name="T86" fmla="*/ 61 w 104"/>
                <a:gd name="T87" fmla="*/ 2 h 99"/>
                <a:gd name="T88" fmla="*/ 46 w 104"/>
                <a:gd name="T89" fmla="*/ 5 h 99"/>
                <a:gd name="T90" fmla="*/ 43 w 104"/>
                <a:gd name="T91" fmla="*/ 7 h 99"/>
                <a:gd name="T92" fmla="*/ 39 w 104"/>
                <a:gd name="T93" fmla="*/ 8 h 99"/>
                <a:gd name="T94" fmla="*/ 34 w 104"/>
                <a:gd name="T95" fmla="*/ 12 h 99"/>
                <a:gd name="T96" fmla="*/ 35 w 104"/>
                <a:gd name="T97" fmla="*/ 22 h 99"/>
                <a:gd name="T98" fmla="*/ 35 w 104"/>
                <a:gd name="T99" fmla="*/ 22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04" h="99">
                  <a:moveTo>
                    <a:pt x="35" y="22"/>
                  </a:moveTo>
                  <a:cubicBezTo>
                    <a:pt x="36" y="23"/>
                    <a:pt x="40" y="29"/>
                    <a:pt x="36" y="29"/>
                  </a:cubicBezTo>
                  <a:cubicBezTo>
                    <a:pt x="35" y="28"/>
                    <a:pt x="32" y="27"/>
                    <a:pt x="31" y="28"/>
                  </a:cubicBezTo>
                  <a:cubicBezTo>
                    <a:pt x="30" y="29"/>
                    <a:pt x="30" y="29"/>
                    <a:pt x="29" y="30"/>
                  </a:cubicBezTo>
                  <a:cubicBezTo>
                    <a:pt x="28" y="31"/>
                    <a:pt x="27" y="31"/>
                    <a:pt x="26" y="31"/>
                  </a:cubicBezTo>
                  <a:cubicBezTo>
                    <a:pt x="24" y="32"/>
                    <a:pt x="25" y="34"/>
                    <a:pt x="24" y="35"/>
                  </a:cubicBezTo>
                  <a:cubicBezTo>
                    <a:pt x="24" y="37"/>
                    <a:pt x="21" y="36"/>
                    <a:pt x="20" y="37"/>
                  </a:cubicBezTo>
                  <a:cubicBezTo>
                    <a:pt x="18" y="37"/>
                    <a:pt x="18" y="39"/>
                    <a:pt x="17" y="40"/>
                  </a:cubicBezTo>
                  <a:cubicBezTo>
                    <a:pt x="15" y="42"/>
                    <a:pt x="13" y="41"/>
                    <a:pt x="11" y="42"/>
                  </a:cubicBezTo>
                  <a:cubicBezTo>
                    <a:pt x="10" y="42"/>
                    <a:pt x="9" y="42"/>
                    <a:pt x="8" y="43"/>
                  </a:cubicBezTo>
                  <a:cubicBezTo>
                    <a:pt x="7" y="43"/>
                    <a:pt x="5" y="44"/>
                    <a:pt x="4" y="45"/>
                  </a:cubicBezTo>
                  <a:cubicBezTo>
                    <a:pt x="0" y="47"/>
                    <a:pt x="1" y="48"/>
                    <a:pt x="1" y="52"/>
                  </a:cubicBezTo>
                  <a:cubicBezTo>
                    <a:pt x="1" y="55"/>
                    <a:pt x="0" y="55"/>
                    <a:pt x="2" y="56"/>
                  </a:cubicBezTo>
                  <a:cubicBezTo>
                    <a:pt x="3" y="57"/>
                    <a:pt x="5" y="58"/>
                    <a:pt x="6" y="59"/>
                  </a:cubicBezTo>
                  <a:cubicBezTo>
                    <a:pt x="16" y="66"/>
                    <a:pt x="26" y="72"/>
                    <a:pt x="37" y="79"/>
                  </a:cubicBezTo>
                  <a:cubicBezTo>
                    <a:pt x="40" y="81"/>
                    <a:pt x="44" y="84"/>
                    <a:pt x="48" y="86"/>
                  </a:cubicBezTo>
                  <a:cubicBezTo>
                    <a:pt x="48" y="87"/>
                    <a:pt x="49" y="87"/>
                    <a:pt x="49" y="87"/>
                  </a:cubicBezTo>
                  <a:cubicBezTo>
                    <a:pt x="52" y="92"/>
                    <a:pt x="54" y="92"/>
                    <a:pt x="58" y="93"/>
                  </a:cubicBezTo>
                  <a:cubicBezTo>
                    <a:pt x="61" y="94"/>
                    <a:pt x="58" y="98"/>
                    <a:pt x="61" y="99"/>
                  </a:cubicBezTo>
                  <a:cubicBezTo>
                    <a:pt x="62" y="99"/>
                    <a:pt x="65" y="98"/>
                    <a:pt x="67" y="97"/>
                  </a:cubicBezTo>
                  <a:cubicBezTo>
                    <a:pt x="68" y="97"/>
                    <a:pt x="71" y="97"/>
                    <a:pt x="72" y="96"/>
                  </a:cubicBezTo>
                  <a:cubicBezTo>
                    <a:pt x="76" y="93"/>
                    <a:pt x="80" y="90"/>
                    <a:pt x="85" y="87"/>
                  </a:cubicBezTo>
                  <a:cubicBezTo>
                    <a:pt x="90" y="84"/>
                    <a:pt x="95" y="80"/>
                    <a:pt x="100" y="77"/>
                  </a:cubicBezTo>
                  <a:cubicBezTo>
                    <a:pt x="101" y="77"/>
                    <a:pt x="102" y="76"/>
                    <a:pt x="104" y="75"/>
                  </a:cubicBezTo>
                  <a:cubicBezTo>
                    <a:pt x="102" y="71"/>
                    <a:pt x="101" y="70"/>
                    <a:pt x="97" y="69"/>
                  </a:cubicBezTo>
                  <a:cubicBezTo>
                    <a:pt x="96" y="69"/>
                    <a:pt x="94" y="69"/>
                    <a:pt x="94" y="69"/>
                  </a:cubicBezTo>
                  <a:cubicBezTo>
                    <a:pt x="94" y="66"/>
                    <a:pt x="94" y="65"/>
                    <a:pt x="92" y="63"/>
                  </a:cubicBezTo>
                  <a:cubicBezTo>
                    <a:pt x="91" y="61"/>
                    <a:pt x="91" y="61"/>
                    <a:pt x="92" y="60"/>
                  </a:cubicBezTo>
                  <a:cubicBezTo>
                    <a:pt x="94" y="58"/>
                    <a:pt x="93" y="57"/>
                    <a:pt x="93" y="55"/>
                  </a:cubicBezTo>
                  <a:cubicBezTo>
                    <a:pt x="93" y="53"/>
                    <a:pt x="94" y="52"/>
                    <a:pt x="93" y="50"/>
                  </a:cubicBezTo>
                  <a:cubicBezTo>
                    <a:pt x="93" y="49"/>
                    <a:pt x="93" y="48"/>
                    <a:pt x="93" y="46"/>
                  </a:cubicBezTo>
                  <a:cubicBezTo>
                    <a:pt x="93" y="45"/>
                    <a:pt x="93" y="43"/>
                    <a:pt x="92" y="42"/>
                  </a:cubicBezTo>
                  <a:cubicBezTo>
                    <a:pt x="91" y="41"/>
                    <a:pt x="91" y="39"/>
                    <a:pt x="91" y="37"/>
                  </a:cubicBezTo>
                  <a:cubicBezTo>
                    <a:pt x="91" y="34"/>
                    <a:pt x="90" y="30"/>
                    <a:pt x="87" y="27"/>
                  </a:cubicBezTo>
                  <a:cubicBezTo>
                    <a:pt x="85" y="25"/>
                    <a:pt x="83" y="23"/>
                    <a:pt x="82" y="20"/>
                  </a:cubicBezTo>
                  <a:cubicBezTo>
                    <a:pt x="80" y="16"/>
                    <a:pt x="84" y="17"/>
                    <a:pt x="85" y="13"/>
                  </a:cubicBezTo>
                  <a:cubicBezTo>
                    <a:pt x="85" y="9"/>
                    <a:pt x="85" y="6"/>
                    <a:pt x="86" y="2"/>
                  </a:cubicBezTo>
                  <a:cubicBezTo>
                    <a:pt x="85" y="2"/>
                    <a:pt x="85" y="1"/>
                    <a:pt x="84" y="1"/>
                  </a:cubicBezTo>
                  <a:cubicBezTo>
                    <a:pt x="82" y="2"/>
                    <a:pt x="82" y="0"/>
                    <a:pt x="81" y="0"/>
                  </a:cubicBezTo>
                  <a:cubicBezTo>
                    <a:pt x="80" y="0"/>
                    <a:pt x="80" y="1"/>
                    <a:pt x="79" y="1"/>
                  </a:cubicBezTo>
                  <a:cubicBezTo>
                    <a:pt x="77" y="1"/>
                    <a:pt x="77" y="0"/>
                    <a:pt x="75" y="0"/>
                  </a:cubicBezTo>
                  <a:cubicBezTo>
                    <a:pt x="74" y="1"/>
                    <a:pt x="73" y="1"/>
                    <a:pt x="72" y="2"/>
                  </a:cubicBezTo>
                  <a:cubicBezTo>
                    <a:pt x="70" y="3"/>
                    <a:pt x="70" y="2"/>
                    <a:pt x="68" y="1"/>
                  </a:cubicBezTo>
                  <a:cubicBezTo>
                    <a:pt x="66" y="1"/>
                    <a:pt x="63" y="1"/>
                    <a:pt x="61" y="2"/>
                  </a:cubicBezTo>
                  <a:cubicBezTo>
                    <a:pt x="56" y="3"/>
                    <a:pt x="51" y="3"/>
                    <a:pt x="46" y="5"/>
                  </a:cubicBezTo>
                  <a:cubicBezTo>
                    <a:pt x="45" y="6"/>
                    <a:pt x="44" y="7"/>
                    <a:pt x="43" y="7"/>
                  </a:cubicBezTo>
                  <a:cubicBezTo>
                    <a:pt x="42" y="8"/>
                    <a:pt x="40" y="8"/>
                    <a:pt x="39" y="8"/>
                  </a:cubicBezTo>
                  <a:cubicBezTo>
                    <a:pt x="37" y="9"/>
                    <a:pt x="37" y="12"/>
                    <a:pt x="34" y="12"/>
                  </a:cubicBezTo>
                  <a:cubicBezTo>
                    <a:pt x="35" y="15"/>
                    <a:pt x="35" y="18"/>
                    <a:pt x="35" y="22"/>
                  </a:cubicBezTo>
                  <a:cubicBezTo>
                    <a:pt x="36" y="23"/>
                    <a:pt x="35" y="20"/>
                    <a:pt x="35" y="22"/>
                  </a:cubicBezTo>
                  <a:close/>
                </a:path>
              </a:pathLst>
            </a:custGeom>
            <a:solidFill>
              <a:schemeClr val="accent3"/>
            </a:solid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02" name="Freeform 776">
              <a:extLst>
                <a:ext uri="{FF2B5EF4-FFF2-40B4-BE49-F238E27FC236}">
                  <a16:creationId xmlns:a16="http://schemas.microsoft.com/office/drawing/2014/main" id="{19EA762F-A44C-DE40-9831-6EF051F5BB26}"/>
                </a:ext>
              </a:extLst>
            </p:cNvPr>
            <p:cNvSpPr>
              <a:spLocks/>
            </p:cNvSpPr>
            <p:nvPr/>
          </p:nvSpPr>
          <p:spPr bwMode="auto">
            <a:xfrm>
              <a:off x="8295732" y="3719582"/>
              <a:ext cx="2850322" cy="2124760"/>
            </a:xfrm>
            <a:custGeom>
              <a:avLst/>
              <a:gdLst>
                <a:gd name="T0" fmla="*/ 33 w 305"/>
                <a:gd name="T1" fmla="*/ 54 h 227"/>
                <a:gd name="T2" fmla="*/ 1 w 305"/>
                <a:gd name="T3" fmla="*/ 63 h 227"/>
                <a:gd name="T4" fmla="*/ 19 w 305"/>
                <a:gd name="T5" fmla="*/ 72 h 227"/>
                <a:gd name="T6" fmla="*/ 24 w 305"/>
                <a:gd name="T7" fmla="*/ 75 h 227"/>
                <a:gd name="T8" fmla="*/ 20 w 305"/>
                <a:gd name="T9" fmla="*/ 81 h 227"/>
                <a:gd name="T10" fmla="*/ 36 w 305"/>
                <a:gd name="T11" fmla="*/ 86 h 227"/>
                <a:gd name="T12" fmla="*/ 73 w 305"/>
                <a:gd name="T13" fmla="*/ 93 h 227"/>
                <a:gd name="T14" fmla="*/ 87 w 305"/>
                <a:gd name="T15" fmla="*/ 112 h 227"/>
                <a:gd name="T16" fmla="*/ 88 w 305"/>
                <a:gd name="T17" fmla="*/ 122 h 227"/>
                <a:gd name="T18" fmla="*/ 89 w 305"/>
                <a:gd name="T19" fmla="*/ 131 h 227"/>
                <a:gd name="T20" fmla="*/ 104 w 305"/>
                <a:gd name="T21" fmla="*/ 129 h 227"/>
                <a:gd name="T22" fmla="*/ 106 w 305"/>
                <a:gd name="T23" fmla="*/ 135 h 227"/>
                <a:gd name="T24" fmla="*/ 106 w 305"/>
                <a:gd name="T25" fmla="*/ 144 h 227"/>
                <a:gd name="T26" fmla="*/ 109 w 305"/>
                <a:gd name="T27" fmla="*/ 155 h 227"/>
                <a:gd name="T28" fmla="*/ 106 w 305"/>
                <a:gd name="T29" fmla="*/ 160 h 227"/>
                <a:gd name="T30" fmla="*/ 100 w 305"/>
                <a:gd name="T31" fmla="*/ 162 h 227"/>
                <a:gd name="T32" fmla="*/ 112 w 305"/>
                <a:gd name="T33" fmla="*/ 165 h 227"/>
                <a:gd name="T34" fmla="*/ 112 w 305"/>
                <a:gd name="T35" fmla="*/ 169 h 227"/>
                <a:gd name="T36" fmla="*/ 107 w 305"/>
                <a:gd name="T37" fmla="*/ 172 h 227"/>
                <a:gd name="T38" fmla="*/ 107 w 305"/>
                <a:gd name="T39" fmla="*/ 180 h 227"/>
                <a:gd name="T40" fmla="*/ 110 w 305"/>
                <a:gd name="T41" fmla="*/ 192 h 227"/>
                <a:gd name="T42" fmla="*/ 114 w 305"/>
                <a:gd name="T43" fmla="*/ 193 h 227"/>
                <a:gd name="T44" fmla="*/ 120 w 305"/>
                <a:gd name="T45" fmla="*/ 210 h 227"/>
                <a:gd name="T46" fmla="*/ 138 w 305"/>
                <a:gd name="T47" fmla="*/ 219 h 227"/>
                <a:gd name="T48" fmla="*/ 142 w 305"/>
                <a:gd name="T49" fmla="*/ 224 h 227"/>
                <a:gd name="T50" fmla="*/ 151 w 305"/>
                <a:gd name="T51" fmla="*/ 214 h 227"/>
                <a:gd name="T52" fmla="*/ 156 w 305"/>
                <a:gd name="T53" fmla="*/ 200 h 227"/>
                <a:gd name="T54" fmla="*/ 163 w 305"/>
                <a:gd name="T55" fmla="*/ 192 h 227"/>
                <a:gd name="T56" fmla="*/ 173 w 305"/>
                <a:gd name="T57" fmla="*/ 179 h 227"/>
                <a:gd name="T58" fmla="*/ 193 w 305"/>
                <a:gd name="T59" fmla="*/ 173 h 227"/>
                <a:gd name="T60" fmla="*/ 216 w 305"/>
                <a:gd name="T61" fmla="*/ 160 h 227"/>
                <a:gd name="T62" fmla="*/ 232 w 305"/>
                <a:gd name="T63" fmla="*/ 142 h 227"/>
                <a:gd name="T64" fmla="*/ 234 w 305"/>
                <a:gd name="T65" fmla="*/ 130 h 227"/>
                <a:gd name="T66" fmla="*/ 253 w 305"/>
                <a:gd name="T67" fmla="*/ 129 h 227"/>
                <a:gd name="T68" fmla="*/ 233 w 305"/>
                <a:gd name="T69" fmla="*/ 119 h 227"/>
                <a:gd name="T70" fmla="*/ 238 w 305"/>
                <a:gd name="T71" fmla="*/ 113 h 227"/>
                <a:gd name="T72" fmla="*/ 262 w 305"/>
                <a:gd name="T73" fmla="*/ 112 h 227"/>
                <a:gd name="T74" fmla="*/ 258 w 305"/>
                <a:gd name="T75" fmla="*/ 106 h 227"/>
                <a:gd name="T76" fmla="*/ 266 w 305"/>
                <a:gd name="T77" fmla="*/ 95 h 227"/>
                <a:gd name="T78" fmla="*/ 253 w 305"/>
                <a:gd name="T79" fmla="*/ 80 h 227"/>
                <a:gd name="T80" fmla="*/ 263 w 305"/>
                <a:gd name="T81" fmla="*/ 66 h 227"/>
                <a:gd name="T82" fmla="*/ 268 w 305"/>
                <a:gd name="T83" fmla="*/ 51 h 227"/>
                <a:gd name="T84" fmla="*/ 283 w 305"/>
                <a:gd name="T85" fmla="*/ 38 h 227"/>
                <a:gd name="T86" fmla="*/ 291 w 305"/>
                <a:gd name="T87" fmla="*/ 33 h 227"/>
                <a:gd name="T88" fmla="*/ 259 w 305"/>
                <a:gd name="T89" fmla="*/ 28 h 227"/>
                <a:gd name="T90" fmla="*/ 238 w 305"/>
                <a:gd name="T91" fmla="*/ 21 h 227"/>
                <a:gd name="T92" fmla="*/ 256 w 305"/>
                <a:gd name="T93" fmla="*/ 14 h 227"/>
                <a:gd name="T94" fmla="*/ 206 w 305"/>
                <a:gd name="T95" fmla="*/ 8 h 227"/>
                <a:gd name="T96" fmla="*/ 213 w 305"/>
                <a:gd name="T97" fmla="*/ 0 h 227"/>
                <a:gd name="T98" fmla="*/ 173 w 305"/>
                <a:gd name="T99" fmla="*/ 8 h 227"/>
                <a:gd name="T100" fmla="*/ 155 w 305"/>
                <a:gd name="T101" fmla="*/ 10 h 227"/>
                <a:gd name="T102" fmla="*/ 154 w 305"/>
                <a:gd name="T103" fmla="*/ 11 h 227"/>
                <a:gd name="T104" fmla="*/ 140 w 305"/>
                <a:gd name="T105" fmla="*/ 14 h 227"/>
                <a:gd name="T106" fmla="*/ 111 w 305"/>
                <a:gd name="T107" fmla="*/ 14 h 227"/>
                <a:gd name="T108" fmla="*/ 98 w 305"/>
                <a:gd name="T109" fmla="*/ 23 h 227"/>
                <a:gd name="T110" fmla="*/ 73 w 305"/>
                <a:gd name="T111" fmla="*/ 21 h 227"/>
                <a:gd name="T112" fmla="*/ 55 w 305"/>
                <a:gd name="T113" fmla="*/ 3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5" h="227">
                  <a:moveTo>
                    <a:pt x="32" y="37"/>
                  </a:moveTo>
                  <a:cubicBezTo>
                    <a:pt x="31" y="38"/>
                    <a:pt x="26" y="40"/>
                    <a:pt x="27" y="41"/>
                  </a:cubicBezTo>
                  <a:cubicBezTo>
                    <a:pt x="28" y="42"/>
                    <a:pt x="30" y="42"/>
                    <a:pt x="32" y="43"/>
                  </a:cubicBezTo>
                  <a:cubicBezTo>
                    <a:pt x="34" y="43"/>
                    <a:pt x="36" y="43"/>
                    <a:pt x="39" y="43"/>
                  </a:cubicBezTo>
                  <a:cubicBezTo>
                    <a:pt x="39" y="43"/>
                    <a:pt x="44" y="42"/>
                    <a:pt x="45" y="42"/>
                  </a:cubicBezTo>
                  <a:cubicBezTo>
                    <a:pt x="44" y="42"/>
                    <a:pt x="42" y="43"/>
                    <a:pt x="41" y="44"/>
                  </a:cubicBezTo>
                  <a:cubicBezTo>
                    <a:pt x="40" y="45"/>
                    <a:pt x="39" y="46"/>
                    <a:pt x="40" y="48"/>
                  </a:cubicBezTo>
                  <a:cubicBezTo>
                    <a:pt x="42" y="50"/>
                    <a:pt x="36" y="55"/>
                    <a:pt x="33" y="54"/>
                  </a:cubicBezTo>
                  <a:cubicBezTo>
                    <a:pt x="32" y="53"/>
                    <a:pt x="30" y="54"/>
                    <a:pt x="28" y="54"/>
                  </a:cubicBezTo>
                  <a:cubicBezTo>
                    <a:pt x="27" y="53"/>
                    <a:pt x="25" y="54"/>
                    <a:pt x="24" y="54"/>
                  </a:cubicBezTo>
                  <a:cubicBezTo>
                    <a:pt x="23" y="54"/>
                    <a:pt x="21" y="54"/>
                    <a:pt x="20" y="56"/>
                  </a:cubicBezTo>
                  <a:cubicBezTo>
                    <a:pt x="19" y="57"/>
                    <a:pt x="18" y="57"/>
                    <a:pt x="16" y="57"/>
                  </a:cubicBezTo>
                  <a:cubicBezTo>
                    <a:pt x="13" y="58"/>
                    <a:pt x="10" y="59"/>
                    <a:pt x="7" y="59"/>
                  </a:cubicBezTo>
                  <a:cubicBezTo>
                    <a:pt x="6" y="59"/>
                    <a:pt x="4" y="58"/>
                    <a:pt x="4" y="59"/>
                  </a:cubicBezTo>
                  <a:cubicBezTo>
                    <a:pt x="3" y="60"/>
                    <a:pt x="0" y="60"/>
                    <a:pt x="0" y="62"/>
                  </a:cubicBezTo>
                  <a:cubicBezTo>
                    <a:pt x="0" y="63"/>
                    <a:pt x="1" y="62"/>
                    <a:pt x="1" y="63"/>
                  </a:cubicBezTo>
                  <a:cubicBezTo>
                    <a:pt x="1" y="63"/>
                    <a:pt x="0" y="64"/>
                    <a:pt x="0" y="64"/>
                  </a:cubicBezTo>
                  <a:cubicBezTo>
                    <a:pt x="0" y="65"/>
                    <a:pt x="2" y="67"/>
                    <a:pt x="3" y="68"/>
                  </a:cubicBezTo>
                  <a:cubicBezTo>
                    <a:pt x="3" y="68"/>
                    <a:pt x="4" y="67"/>
                    <a:pt x="4" y="67"/>
                  </a:cubicBezTo>
                  <a:cubicBezTo>
                    <a:pt x="5" y="66"/>
                    <a:pt x="6" y="67"/>
                    <a:pt x="7" y="68"/>
                  </a:cubicBezTo>
                  <a:cubicBezTo>
                    <a:pt x="8" y="68"/>
                    <a:pt x="13" y="69"/>
                    <a:pt x="13" y="67"/>
                  </a:cubicBezTo>
                  <a:cubicBezTo>
                    <a:pt x="13" y="68"/>
                    <a:pt x="12" y="68"/>
                    <a:pt x="13" y="69"/>
                  </a:cubicBezTo>
                  <a:cubicBezTo>
                    <a:pt x="13" y="70"/>
                    <a:pt x="15" y="71"/>
                    <a:pt x="16" y="71"/>
                  </a:cubicBezTo>
                  <a:cubicBezTo>
                    <a:pt x="17" y="72"/>
                    <a:pt x="18" y="72"/>
                    <a:pt x="19" y="72"/>
                  </a:cubicBezTo>
                  <a:cubicBezTo>
                    <a:pt x="21" y="72"/>
                    <a:pt x="21" y="70"/>
                    <a:pt x="22" y="71"/>
                  </a:cubicBezTo>
                  <a:cubicBezTo>
                    <a:pt x="24" y="71"/>
                    <a:pt x="27" y="71"/>
                    <a:pt x="28" y="71"/>
                  </a:cubicBezTo>
                  <a:cubicBezTo>
                    <a:pt x="29" y="71"/>
                    <a:pt x="29" y="70"/>
                    <a:pt x="30" y="69"/>
                  </a:cubicBezTo>
                  <a:cubicBezTo>
                    <a:pt x="31" y="69"/>
                    <a:pt x="34" y="71"/>
                    <a:pt x="34" y="72"/>
                  </a:cubicBezTo>
                  <a:cubicBezTo>
                    <a:pt x="34" y="73"/>
                    <a:pt x="24" y="72"/>
                    <a:pt x="22" y="73"/>
                  </a:cubicBezTo>
                  <a:cubicBezTo>
                    <a:pt x="20" y="73"/>
                    <a:pt x="23" y="74"/>
                    <a:pt x="24" y="74"/>
                  </a:cubicBezTo>
                  <a:cubicBezTo>
                    <a:pt x="26" y="75"/>
                    <a:pt x="27" y="74"/>
                    <a:pt x="29" y="75"/>
                  </a:cubicBezTo>
                  <a:cubicBezTo>
                    <a:pt x="28" y="74"/>
                    <a:pt x="26" y="75"/>
                    <a:pt x="24" y="75"/>
                  </a:cubicBezTo>
                  <a:cubicBezTo>
                    <a:pt x="21" y="75"/>
                    <a:pt x="18" y="74"/>
                    <a:pt x="15" y="74"/>
                  </a:cubicBezTo>
                  <a:cubicBezTo>
                    <a:pt x="13" y="74"/>
                    <a:pt x="9" y="74"/>
                    <a:pt x="9" y="76"/>
                  </a:cubicBezTo>
                  <a:cubicBezTo>
                    <a:pt x="8" y="77"/>
                    <a:pt x="11" y="78"/>
                    <a:pt x="12" y="78"/>
                  </a:cubicBezTo>
                  <a:cubicBezTo>
                    <a:pt x="13" y="78"/>
                    <a:pt x="15" y="77"/>
                    <a:pt x="15" y="77"/>
                  </a:cubicBezTo>
                  <a:cubicBezTo>
                    <a:pt x="16" y="78"/>
                    <a:pt x="15" y="78"/>
                    <a:pt x="15" y="79"/>
                  </a:cubicBezTo>
                  <a:cubicBezTo>
                    <a:pt x="16" y="80"/>
                    <a:pt x="18" y="80"/>
                    <a:pt x="19" y="80"/>
                  </a:cubicBezTo>
                  <a:cubicBezTo>
                    <a:pt x="21" y="80"/>
                    <a:pt x="23" y="80"/>
                    <a:pt x="25" y="80"/>
                  </a:cubicBezTo>
                  <a:cubicBezTo>
                    <a:pt x="25" y="80"/>
                    <a:pt x="21" y="81"/>
                    <a:pt x="20" y="81"/>
                  </a:cubicBezTo>
                  <a:cubicBezTo>
                    <a:pt x="16" y="82"/>
                    <a:pt x="19" y="84"/>
                    <a:pt x="21" y="85"/>
                  </a:cubicBezTo>
                  <a:cubicBezTo>
                    <a:pt x="23" y="86"/>
                    <a:pt x="25" y="86"/>
                    <a:pt x="27" y="87"/>
                  </a:cubicBezTo>
                  <a:cubicBezTo>
                    <a:pt x="27" y="87"/>
                    <a:pt x="31" y="87"/>
                    <a:pt x="31" y="87"/>
                  </a:cubicBezTo>
                  <a:cubicBezTo>
                    <a:pt x="31" y="87"/>
                    <a:pt x="29" y="86"/>
                    <a:pt x="29" y="85"/>
                  </a:cubicBezTo>
                  <a:cubicBezTo>
                    <a:pt x="29" y="84"/>
                    <a:pt x="31" y="85"/>
                    <a:pt x="31" y="85"/>
                  </a:cubicBezTo>
                  <a:cubicBezTo>
                    <a:pt x="32" y="86"/>
                    <a:pt x="33" y="85"/>
                    <a:pt x="34" y="84"/>
                  </a:cubicBezTo>
                  <a:cubicBezTo>
                    <a:pt x="34" y="84"/>
                    <a:pt x="35" y="83"/>
                    <a:pt x="36" y="83"/>
                  </a:cubicBezTo>
                  <a:cubicBezTo>
                    <a:pt x="37" y="84"/>
                    <a:pt x="36" y="86"/>
                    <a:pt x="36" y="86"/>
                  </a:cubicBezTo>
                  <a:cubicBezTo>
                    <a:pt x="37" y="87"/>
                    <a:pt x="40" y="85"/>
                    <a:pt x="41" y="85"/>
                  </a:cubicBezTo>
                  <a:cubicBezTo>
                    <a:pt x="43" y="84"/>
                    <a:pt x="43" y="84"/>
                    <a:pt x="44" y="85"/>
                  </a:cubicBezTo>
                  <a:cubicBezTo>
                    <a:pt x="45" y="86"/>
                    <a:pt x="46" y="84"/>
                    <a:pt x="47" y="84"/>
                  </a:cubicBezTo>
                  <a:cubicBezTo>
                    <a:pt x="48" y="83"/>
                    <a:pt x="50" y="84"/>
                    <a:pt x="51" y="84"/>
                  </a:cubicBezTo>
                  <a:cubicBezTo>
                    <a:pt x="54" y="84"/>
                    <a:pt x="58" y="85"/>
                    <a:pt x="61" y="86"/>
                  </a:cubicBezTo>
                  <a:cubicBezTo>
                    <a:pt x="63" y="86"/>
                    <a:pt x="65" y="88"/>
                    <a:pt x="67" y="88"/>
                  </a:cubicBezTo>
                  <a:cubicBezTo>
                    <a:pt x="69" y="88"/>
                    <a:pt x="71" y="89"/>
                    <a:pt x="72" y="90"/>
                  </a:cubicBezTo>
                  <a:cubicBezTo>
                    <a:pt x="74" y="91"/>
                    <a:pt x="73" y="92"/>
                    <a:pt x="73" y="93"/>
                  </a:cubicBezTo>
                  <a:cubicBezTo>
                    <a:pt x="73" y="94"/>
                    <a:pt x="75" y="96"/>
                    <a:pt x="76" y="96"/>
                  </a:cubicBezTo>
                  <a:cubicBezTo>
                    <a:pt x="77" y="97"/>
                    <a:pt x="79" y="96"/>
                    <a:pt x="80" y="97"/>
                  </a:cubicBezTo>
                  <a:cubicBezTo>
                    <a:pt x="80" y="99"/>
                    <a:pt x="82" y="100"/>
                    <a:pt x="83" y="101"/>
                  </a:cubicBezTo>
                  <a:cubicBezTo>
                    <a:pt x="84" y="102"/>
                    <a:pt x="83" y="104"/>
                    <a:pt x="84" y="105"/>
                  </a:cubicBezTo>
                  <a:cubicBezTo>
                    <a:pt x="84" y="106"/>
                    <a:pt x="86" y="107"/>
                    <a:pt x="86" y="109"/>
                  </a:cubicBezTo>
                  <a:cubicBezTo>
                    <a:pt x="86" y="110"/>
                    <a:pt x="85" y="110"/>
                    <a:pt x="86" y="111"/>
                  </a:cubicBezTo>
                  <a:cubicBezTo>
                    <a:pt x="86" y="111"/>
                    <a:pt x="87" y="112"/>
                    <a:pt x="87" y="112"/>
                  </a:cubicBezTo>
                  <a:cubicBezTo>
                    <a:pt x="87" y="112"/>
                    <a:pt x="87" y="112"/>
                    <a:pt x="87" y="112"/>
                  </a:cubicBezTo>
                  <a:cubicBezTo>
                    <a:pt x="88" y="111"/>
                    <a:pt x="90" y="113"/>
                    <a:pt x="89" y="114"/>
                  </a:cubicBezTo>
                  <a:cubicBezTo>
                    <a:pt x="88" y="115"/>
                    <a:pt x="88" y="115"/>
                    <a:pt x="88" y="117"/>
                  </a:cubicBezTo>
                  <a:cubicBezTo>
                    <a:pt x="88" y="116"/>
                    <a:pt x="90" y="115"/>
                    <a:pt x="91" y="117"/>
                  </a:cubicBezTo>
                  <a:cubicBezTo>
                    <a:pt x="91" y="118"/>
                    <a:pt x="91" y="118"/>
                    <a:pt x="91" y="119"/>
                  </a:cubicBezTo>
                  <a:cubicBezTo>
                    <a:pt x="91" y="119"/>
                    <a:pt x="91" y="121"/>
                    <a:pt x="91" y="120"/>
                  </a:cubicBezTo>
                  <a:cubicBezTo>
                    <a:pt x="91" y="121"/>
                    <a:pt x="93" y="121"/>
                    <a:pt x="93" y="121"/>
                  </a:cubicBezTo>
                  <a:cubicBezTo>
                    <a:pt x="92" y="120"/>
                    <a:pt x="89" y="126"/>
                    <a:pt x="90" y="122"/>
                  </a:cubicBezTo>
                  <a:cubicBezTo>
                    <a:pt x="90" y="122"/>
                    <a:pt x="88" y="121"/>
                    <a:pt x="88" y="122"/>
                  </a:cubicBezTo>
                  <a:cubicBezTo>
                    <a:pt x="88" y="122"/>
                    <a:pt x="89" y="122"/>
                    <a:pt x="89" y="122"/>
                  </a:cubicBezTo>
                  <a:cubicBezTo>
                    <a:pt x="89" y="123"/>
                    <a:pt x="86" y="123"/>
                    <a:pt x="87" y="124"/>
                  </a:cubicBezTo>
                  <a:cubicBezTo>
                    <a:pt x="87" y="124"/>
                    <a:pt x="90" y="125"/>
                    <a:pt x="89" y="125"/>
                  </a:cubicBezTo>
                  <a:cubicBezTo>
                    <a:pt x="87" y="127"/>
                    <a:pt x="91" y="127"/>
                    <a:pt x="92" y="126"/>
                  </a:cubicBezTo>
                  <a:cubicBezTo>
                    <a:pt x="91" y="127"/>
                    <a:pt x="90" y="127"/>
                    <a:pt x="88" y="127"/>
                  </a:cubicBezTo>
                  <a:cubicBezTo>
                    <a:pt x="88" y="127"/>
                    <a:pt x="86" y="129"/>
                    <a:pt x="86" y="129"/>
                  </a:cubicBezTo>
                  <a:cubicBezTo>
                    <a:pt x="86" y="129"/>
                    <a:pt x="87" y="130"/>
                    <a:pt x="87" y="130"/>
                  </a:cubicBezTo>
                  <a:cubicBezTo>
                    <a:pt x="89" y="131"/>
                    <a:pt x="88" y="131"/>
                    <a:pt x="89" y="131"/>
                  </a:cubicBezTo>
                  <a:cubicBezTo>
                    <a:pt x="90" y="131"/>
                    <a:pt x="94" y="133"/>
                    <a:pt x="95" y="131"/>
                  </a:cubicBezTo>
                  <a:cubicBezTo>
                    <a:pt x="95" y="128"/>
                    <a:pt x="97" y="129"/>
                    <a:pt x="98" y="128"/>
                  </a:cubicBezTo>
                  <a:cubicBezTo>
                    <a:pt x="98" y="128"/>
                    <a:pt x="96" y="122"/>
                    <a:pt x="96" y="122"/>
                  </a:cubicBezTo>
                  <a:cubicBezTo>
                    <a:pt x="96" y="123"/>
                    <a:pt x="98" y="126"/>
                    <a:pt x="98" y="126"/>
                  </a:cubicBezTo>
                  <a:cubicBezTo>
                    <a:pt x="99" y="128"/>
                    <a:pt x="100" y="126"/>
                    <a:pt x="101" y="126"/>
                  </a:cubicBezTo>
                  <a:cubicBezTo>
                    <a:pt x="101" y="126"/>
                    <a:pt x="98" y="130"/>
                    <a:pt x="98" y="130"/>
                  </a:cubicBezTo>
                  <a:cubicBezTo>
                    <a:pt x="98" y="130"/>
                    <a:pt x="102" y="129"/>
                    <a:pt x="102" y="129"/>
                  </a:cubicBezTo>
                  <a:cubicBezTo>
                    <a:pt x="103" y="129"/>
                    <a:pt x="104" y="129"/>
                    <a:pt x="104" y="129"/>
                  </a:cubicBezTo>
                  <a:cubicBezTo>
                    <a:pt x="105" y="129"/>
                    <a:pt x="106" y="128"/>
                    <a:pt x="107" y="128"/>
                  </a:cubicBezTo>
                  <a:cubicBezTo>
                    <a:pt x="107" y="129"/>
                    <a:pt x="106" y="130"/>
                    <a:pt x="105" y="130"/>
                  </a:cubicBezTo>
                  <a:cubicBezTo>
                    <a:pt x="104" y="130"/>
                    <a:pt x="102" y="130"/>
                    <a:pt x="101" y="131"/>
                  </a:cubicBezTo>
                  <a:cubicBezTo>
                    <a:pt x="100" y="132"/>
                    <a:pt x="103" y="131"/>
                    <a:pt x="103" y="131"/>
                  </a:cubicBezTo>
                  <a:cubicBezTo>
                    <a:pt x="105" y="131"/>
                    <a:pt x="107" y="131"/>
                    <a:pt x="109" y="131"/>
                  </a:cubicBezTo>
                  <a:cubicBezTo>
                    <a:pt x="108" y="131"/>
                    <a:pt x="104" y="131"/>
                    <a:pt x="104" y="132"/>
                  </a:cubicBezTo>
                  <a:cubicBezTo>
                    <a:pt x="104" y="132"/>
                    <a:pt x="106" y="133"/>
                    <a:pt x="106" y="134"/>
                  </a:cubicBezTo>
                  <a:cubicBezTo>
                    <a:pt x="106" y="134"/>
                    <a:pt x="106" y="135"/>
                    <a:pt x="106" y="135"/>
                  </a:cubicBezTo>
                  <a:cubicBezTo>
                    <a:pt x="106" y="136"/>
                    <a:pt x="105" y="136"/>
                    <a:pt x="106" y="137"/>
                  </a:cubicBezTo>
                  <a:cubicBezTo>
                    <a:pt x="106" y="137"/>
                    <a:pt x="108" y="136"/>
                    <a:pt x="109" y="136"/>
                  </a:cubicBezTo>
                  <a:cubicBezTo>
                    <a:pt x="110" y="136"/>
                    <a:pt x="109" y="136"/>
                    <a:pt x="110" y="137"/>
                  </a:cubicBezTo>
                  <a:cubicBezTo>
                    <a:pt x="111" y="138"/>
                    <a:pt x="111" y="139"/>
                    <a:pt x="112" y="140"/>
                  </a:cubicBezTo>
                  <a:cubicBezTo>
                    <a:pt x="112" y="141"/>
                    <a:pt x="109" y="141"/>
                    <a:pt x="109" y="141"/>
                  </a:cubicBezTo>
                  <a:cubicBezTo>
                    <a:pt x="105" y="138"/>
                    <a:pt x="99" y="136"/>
                    <a:pt x="95" y="137"/>
                  </a:cubicBezTo>
                  <a:cubicBezTo>
                    <a:pt x="91" y="137"/>
                    <a:pt x="96" y="140"/>
                    <a:pt x="98" y="140"/>
                  </a:cubicBezTo>
                  <a:cubicBezTo>
                    <a:pt x="101" y="141"/>
                    <a:pt x="103" y="144"/>
                    <a:pt x="106" y="144"/>
                  </a:cubicBezTo>
                  <a:cubicBezTo>
                    <a:pt x="107" y="144"/>
                    <a:pt x="108" y="143"/>
                    <a:pt x="110" y="143"/>
                  </a:cubicBezTo>
                  <a:cubicBezTo>
                    <a:pt x="110" y="144"/>
                    <a:pt x="113" y="144"/>
                    <a:pt x="113" y="144"/>
                  </a:cubicBezTo>
                  <a:cubicBezTo>
                    <a:pt x="114" y="145"/>
                    <a:pt x="113" y="146"/>
                    <a:pt x="113" y="146"/>
                  </a:cubicBezTo>
                  <a:cubicBezTo>
                    <a:pt x="110" y="147"/>
                    <a:pt x="114" y="148"/>
                    <a:pt x="113" y="149"/>
                  </a:cubicBezTo>
                  <a:cubicBezTo>
                    <a:pt x="113" y="150"/>
                    <a:pt x="111" y="149"/>
                    <a:pt x="111" y="151"/>
                  </a:cubicBezTo>
                  <a:cubicBezTo>
                    <a:pt x="111" y="152"/>
                    <a:pt x="113" y="152"/>
                    <a:pt x="113" y="152"/>
                  </a:cubicBezTo>
                  <a:cubicBezTo>
                    <a:pt x="112" y="153"/>
                    <a:pt x="110" y="151"/>
                    <a:pt x="110" y="152"/>
                  </a:cubicBezTo>
                  <a:cubicBezTo>
                    <a:pt x="109" y="153"/>
                    <a:pt x="109" y="154"/>
                    <a:pt x="109" y="155"/>
                  </a:cubicBezTo>
                  <a:cubicBezTo>
                    <a:pt x="109" y="155"/>
                    <a:pt x="111" y="155"/>
                    <a:pt x="111" y="155"/>
                  </a:cubicBezTo>
                  <a:cubicBezTo>
                    <a:pt x="111" y="156"/>
                    <a:pt x="109" y="157"/>
                    <a:pt x="108" y="157"/>
                  </a:cubicBezTo>
                  <a:cubicBezTo>
                    <a:pt x="107" y="157"/>
                    <a:pt x="106" y="157"/>
                    <a:pt x="105" y="157"/>
                  </a:cubicBezTo>
                  <a:cubicBezTo>
                    <a:pt x="104" y="156"/>
                    <a:pt x="103" y="156"/>
                    <a:pt x="102" y="157"/>
                  </a:cubicBezTo>
                  <a:cubicBezTo>
                    <a:pt x="101" y="158"/>
                    <a:pt x="101" y="157"/>
                    <a:pt x="100" y="158"/>
                  </a:cubicBezTo>
                  <a:cubicBezTo>
                    <a:pt x="100" y="158"/>
                    <a:pt x="103" y="161"/>
                    <a:pt x="104" y="161"/>
                  </a:cubicBezTo>
                  <a:cubicBezTo>
                    <a:pt x="104" y="160"/>
                    <a:pt x="104" y="160"/>
                    <a:pt x="103" y="160"/>
                  </a:cubicBezTo>
                  <a:cubicBezTo>
                    <a:pt x="103" y="160"/>
                    <a:pt x="106" y="160"/>
                    <a:pt x="106" y="160"/>
                  </a:cubicBezTo>
                  <a:cubicBezTo>
                    <a:pt x="106" y="160"/>
                    <a:pt x="111" y="158"/>
                    <a:pt x="111" y="159"/>
                  </a:cubicBezTo>
                  <a:cubicBezTo>
                    <a:pt x="110" y="159"/>
                    <a:pt x="109" y="159"/>
                    <a:pt x="108" y="160"/>
                  </a:cubicBezTo>
                  <a:cubicBezTo>
                    <a:pt x="109" y="159"/>
                    <a:pt x="111" y="161"/>
                    <a:pt x="110" y="161"/>
                  </a:cubicBezTo>
                  <a:cubicBezTo>
                    <a:pt x="111" y="161"/>
                    <a:pt x="114" y="162"/>
                    <a:pt x="115" y="162"/>
                  </a:cubicBezTo>
                  <a:cubicBezTo>
                    <a:pt x="114" y="162"/>
                    <a:pt x="112" y="162"/>
                    <a:pt x="112" y="162"/>
                  </a:cubicBezTo>
                  <a:cubicBezTo>
                    <a:pt x="112" y="162"/>
                    <a:pt x="116" y="165"/>
                    <a:pt x="116" y="165"/>
                  </a:cubicBezTo>
                  <a:cubicBezTo>
                    <a:pt x="113" y="165"/>
                    <a:pt x="111" y="161"/>
                    <a:pt x="108" y="161"/>
                  </a:cubicBezTo>
                  <a:cubicBezTo>
                    <a:pt x="106" y="161"/>
                    <a:pt x="101" y="160"/>
                    <a:pt x="100" y="162"/>
                  </a:cubicBezTo>
                  <a:cubicBezTo>
                    <a:pt x="100" y="163"/>
                    <a:pt x="99" y="163"/>
                    <a:pt x="98" y="164"/>
                  </a:cubicBezTo>
                  <a:cubicBezTo>
                    <a:pt x="97" y="164"/>
                    <a:pt x="97" y="166"/>
                    <a:pt x="98" y="165"/>
                  </a:cubicBezTo>
                  <a:cubicBezTo>
                    <a:pt x="100" y="165"/>
                    <a:pt x="102" y="164"/>
                    <a:pt x="103" y="162"/>
                  </a:cubicBezTo>
                  <a:cubicBezTo>
                    <a:pt x="103" y="163"/>
                    <a:pt x="105" y="163"/>
                    <a:pt x="105" y="163"/>
                  </a:cubicBezTo>
                  <a:cubicBezTo>
                    <a:pt x="106" y="163"/>
                    <a:pt x="108" y="166"/>
                    <a:pt x="108" y="163"/>
                  </a:cubicBezTo>
                  <a:cubicBezTo>
                    <a:pt x="108" y="162"/>
                    <a:pt x="110" y="164"/>
                    <a:pt x="110" y="164"/>
                  </a:cubicBezTo>
                  <a:cubicBezTo>
                    <a:pt x="110" y="164"/>
                    <a:pt x="114" y="164"/>
                    <a:pt x="113" y="165"/>
                  </a:cubicBezTo>
                  <a:cubicBezTo>
                    <a:pt x="113" y="165"/>
                    <a:pt x="112" y="165"/>
                    <a:pt x="112" y="165"/>
                  </a:cubicBezTo>
                  <a:cubicBezTo>
                    <a:pt x="112" y="165"/>
                    <a:pt x="114" y="166"/>
                    <a:pt x="114" y="166"/>
                  </a:cubicBezTo>
                  <a:cubicBezTo>
                    <a:pt x="113" y="166"/>
                    <a:pt x="111" y="166"/>
                    <a:pt x="110" y="165"/>
                  </a:cubicBezTo>
                  <a:cubicBezTo>
                    <a:pt x="109" y="164"/>
                    <a:pt x="109" y="165"/>
                    <a:pt x="109" y="166"/>
                  </a:cubicBezTo>
                  <a:cubicBezTo>
                    <a:pt x="109" y="165"/>
                    <a:pt x="103" y="164"/>
                    <a:pt x="102" y="164"/>
                  </a:cubicBezTo>
                  <a:cubicBezTo>
                    <a:pt x="101" y="164"/>
                    <a:pt x="95" y="166"/>
                    <a:pt x="96" y="168"/>
                  </a:cubicBezTo>
                  <a:cubicBezTo>
                    <a:pt x="97" y="169"/>
                    <a:pt x="103" y="167"/>
                    <a:pt x="104" y="167"/>
                  </a:cubicBezTo>
                  <a:cubicBezTo>
                    <a:pt x="105" y="167"/>
                    <a:pt x="107" y="167"/>
                    <a:pt x="108" y="168"/>
                  </a:cubicBezTo>
                  <a:cubicBezTo>
                    <a:pt x="108" y="168"/>
                    <a:pt x="112" y="169"/>
                    <a:pt x="112" y="169"/>
                  </a:cubicBezTo>
                  <a:cubicBezTo>
                    <a:pt x="112" y="170"/>
                    <a:pt x="107" y="168"/>
                    <a:pt x="107" y="168"/>
                  </a:cubicBezTo>
                  <a:cubicBezTo>
                    <a:pt x="105" y="167"/>
                    <a:pt x="102" y="168"/>
                    <a:pt x="100" y="168"/>
                  </a:cubicBezTo>
                  <a:cubicBezTo>
                    <a:pt x="93" y="170"/>
                    <a:pt x="101" y="172"/>
                    <a:pt x="103" y="171"/>
                  </a:cubicBezTo>
                  <a:cubicBezTo>
                    <a:pt x="102" y="172"/>
                    <a:pt x="101" y="173"/>
                    <a:pt x="99" y="173"/>
                  </a:cubicBezTo>
                  <a:cubicBezTo>
                    <a:pt x="96" y="174"/>
                    <a:pt x="101" y="175"/>
                    <a:pt x="101" y="175"/>
                  </a:cubicBezTo>
                  <a:cubicBezTo>
                    <a:pt x="101" y="175"/>
                    <a:pt x="97" y="174"/>
                    <a:pt x="97" y="176"/>
                  </a:cubicBezTo>
                  <a:cubicBezTo>
                    <a:pt x="97" y="179"/>
                    <a:pt x="99" y="177"/>
                    <a:pt x="101" y="176"/>
                  </a:cubicBezTo>
                  <a:cubicBezTo>
                    <a:pt x="103" y="175"/>
                    <a:pt x="105" y="173"/>
                    <a:pt x="107" y="172"/>
                  </a:cubicBezTo>
                  <a:cubicBezTo>
                    <a:pt x="108" y="172"/>
                    <a:pt x="114" y="169"/>
                    <a:pt x="114" y="171"/>
                  </a:cubicBezTo>
                  <a:cubicBezTo>
                    <a:pt x="114" y="171"/>
                    <a:pt x="111" y="171"/>
                    <a:pt x="111" y="171"/>
                  </a:cubicBezTo>
                  <a:cubicBezTo>
                    <a:pt x="111" y="171"/>
                    <a:pt x="113" y="171"/>
                    <a:pt x="114" y="172"/>
                  </a:cubicBezTo>
                  <a:cubicBezTo>
                    <a:pt x="111" y="170"/>
                    <a:pt x="98" y="178"/>
                    <a:pt x="99" y="179"/>
                  </a:cubicBezTo>
                  <a:cubicBezTo>
                    <a:pt x="99" y="180"/>
                    <a:pt x="105" y="178"/>
                    <a:pt x="106" y="178"/>
                  </a:cubicBezTo>
                  <a:cubicBezTo>
                    <a:pt x="106" y="178"/>
                    <a:pt x="102" y="179"/>
                    <a:pt x="101" y="180"/>
                  </a:cubicBezTo>
                  <a:cubicBezTo>
                    <a:pt x="101" y="180"/>
                    <a:pt x="103" y="184"/>
                    <a:pt x="104" y="183"/>
                  </a:cubicBezTo>
                  <a:cubicBezTo>
                    <a:pt x="105" y="182"/>
                    <a:pt x="106" y="180"/>
                    <a:pt x="107" y="180"/>
                  </a:cubicBezTo>
                  <a:cubicBezTo>
                    <a:pt x="108" y="180"/>
                    <a:pt x="112" y="181"/>
                    <a:pt x="112" y="181"/>
                  </a:cubicBezTo>
                  <a:cubicBezTo>
                    <a:pt x="112" y="181"/>
                    <a:pt x="108" y="181"/>
                    <a:pt x="108" y="181"/>
                  </a:cubicBezTo>
                  <a:cubicBezTo>
                    <a:pt x="106" y="181"/>
                    <a:pt x="105" y="182"/>
                    <a:pt x="104" y="183"/>
                  </a:cubicBezTo>
                  <a:cubicBezTo>
                    <a:pt x="104" y="184"/>
                    <a:pt x="104" y="185"/>
                    <a:pt x="104" y="186"/>
                  </a:cubicBezTo>
                  <a:cubicBezTo>
                    <a:pt x="105" y="189"/>
                    <a:pt x="105" y="188"/>
                    <a:pt x="107" y="187"/>
                  </a:cubicBezTo>
                  <a:cubicBezTo>
                    <a:pt x="106" y="188"/>
                    <a:pt x="105" y="192"/>
                    <a:pt x="106" y="193"/>
                  </a:cubicBezTo>
                  <a:cubicBezTo>
                    <a:pt x="106" y="193"/>
                    <a:pt x="109" y="189"/>
                    <a:pt x="110" y="189"/>
                  </a:cubicBezTo>
                  <a:cubicBezTo>
                    <a:pt x="110" y="190"/>
                    <a:pt x="109" y="191"/>
                    <a:pt x="110" y="192"/>
                  </a:cubicBezTo>
                  <a:cubicBezTo>
                    <a:pt x="110" y="193"/>
                    <a:pt x="111" y="191"/>
                    <a:pt x="112" y="191"/>
                  </a:cubicBezTo>
                  <a:cubicBezTo>
                    <a:pt x="114" y="189"/>
                    <a:pt x="110" y="187"/>
                    <a:pt x="110" y="186"/>
                  </a:cubicBezTo>
                  <a:cubicBezTo>
                    <a:pt x="110" y="186"/>
                    <a:pt x="112" y="189"/>
                    <a:pt x="113" y="189"/>
                  </a:cubicBezTo>
                  <a:cubicBezTo>
                    <a:pt x="114" y="190"/>
                    <a:pt x="114" y="189"/>
                    <a:pt x="115" y="188"/>
                  </a:cubicBezTo>
                  <a:cubicBezTo>
                    <a:pt x="114" y="188"/>
                    <a:pt x="117" y="191"/>
                    <a:pt x="116" y="192"/>
                  </a:cubicBezTo>
                  <a:cubicBezTo>
                    <a:pt x="117" y="191"/>
                    <a:pt x="114" y="189"/>
                    <a:pt x="114" y="191"/>
                  </a:cubicBezTo>
                  <a:cubicBezTo>
                    <a:pt x="114" y="193"/>
                    <a:pt x="116" y="195"/>
                    <a:pt x="114" y="196"/>
                  </a:cubicBezTo>
                  <a:cubicBezTo>
                    <a:pt x="114" y="196"/>
                    <a:pt x="114" y="193"/>
                    <a:pt x="114" y="193"/>
                  </a:cubicBezTo>
                  <a:cubicBezTo>
                    <a:pt x="114" y="192"/>
                    <a:pt x="112" y="194"/>
                    <a:pt x="111" y="194"/>
                  </a:cubicBezTo>
                  <a:cubicBezTo>
                    <a:pt x="110" y="194"/>
                    <a:pt x="109" y="196"/>
                    <a:pt x="109" y="197"/>
                  </a:cubicBezTo>
                  <a:cubicBezTo>
                    <a:pt x="108" y="199"/>
                    <a:pt x="111" y="197"/>
                    <a:pt x="111" y="198"/>
                  </a:cubicBezTo>
                  <a:cubicBezTo>
                    <a:pt x="112" y="199"/>
                    <a:pt x="110" y="200"/>
                    <a:pt x="110" y="200"/>
                  </a:cubicBezTo>
                  <a:cubicBezTo>
                    <a:pt x="110" y="200"/>
                    <a:pt x="112" y="199"/>
                    <a:pt x="113" y="201"/>
                  </a:cubicBezTo>
                  <a:cubicBezTo>
                    <a:pt x="113" y="203"/>
                    <a:pt x="115" y="204"/>
                    <a:pt x="115" y="205"/>
                  </a:cubicBezTo>
                  <a:cubicBezTo>
                    <a:pt x="114" y="207"/>
                    <a:pt x="115" y="207"/>
                    <a:pt x="117" y="209"/>
                  </a:cubicBezTo>
                  <a:cubicBezTo>
                    <a:pt x="118" y="210"/>
                    <a:pt x="119" y="212"/>
                    <a:pt x="120" y="210"/>
                  </a:cubicBezTo>
                  <a:cubicBezTo>
                    <a:pt x="120" y="210"/>
                    <a:pt x="121" y="215"/>
                    <a:pt x="122" y="215"/>
                  </a:cubicBezTo>
                  <a:cubicBezTo>
                    <a:pt x="123" y="216"/>
                    <a:pt x="122" y="215"/>
                    <a:pt x="123" y="215"/>
                  </a:cubicBezTo>
                  <a:cubicBezTo>
                    <a:pt x="124" y="216"/>
                    <a:pt x="125" y="217"/>
                    <a:pt x="126" y="218"/>
                  </a:cubicBezTo>
                  <a:cubicBezTo>
                    <a:pt x="128" y="219"/>
                    <a:pt x="130" y="220"/>
                    <a:pt x="132" y="219"/>
                  </a:cubicBezTo>
                  <a:cubicBezTo>
                    <a:pt x="133" y="219"/>
                    <a:pt x="136" y="219"/>
                    <a:pt x="136" y="218"/>
                  </a:cubicBezTo>
                  <a:cubicBezTo>
                    <a:pt x="136" y="218"/>
                    <a:pt x="136" y="221"/>
                    <a:pt x="136" y="221"/>
                  </a:cubicBezTo>
                  <a:cubicBezTo>
                    <a:pt x="136" y="221"/>
                    <a:pt x="138" y="217"/>
                    <a:pt x="138" y="218"/>
                  </a:cubicBezTo>
                  <a:cubicBezTo>
                    <a:pt x="139" y="218"/>
                    <a:pt x="138" y="219"/>
                    <a:pt x="138" y="219"/>
                  </a:cubicBezTo>
                  <a:cubicBezTo>
                    <a:pt x="138" y="220"/>
                    <a:pt x="139" y="220"/>
                    <a:pt x="139" y="220"/>
                  </a:cubicBezTo>
                  <a:cubicBezTo>
                    <a:pt x="139" y="220"/>
                    <a:pt x="136" y="221"/>
                    <a:pt x="137" y="222"/>
                  </a:cubicBezTo>
                  <a:cubicBezTo>
                    <a:pt x="138" y="222"/>
                    <a:pt x="138" y="222"/>
                    <a:pt x="139" y="221"/>
                  </a:cubicBezTo>
                  <a:cubicBezTo>
                    <a:pt x="140" y="222"/>
                    <a:pt x="139" y="223"/>
                    <a:pt x="139" y="223"/>
                  </a:cubicBezTo>
                  <a:cubicBezTo>
                    <a:pt x="139" y="224"/>
                    <a:pt x="142" y="221"/>
                    <a:pt x="142" y="222"/>
                  </a:cubicBezTo>
                  <a:cubicBezTo>
                    <a:pt x="142" y="223"/>
                    <a:pt x="140" y="224"/>
                    <a:pt x="140" y="225"/>
                  </a:cubicBezTo>
                  <a:cubicBezTo>
                    <a:pt x="140" y="224"/>
                    <a:pt x="143" y="223"/>
                    <a:pt x="142" y="225"/>
                  </a:cubicBezTo>
                  <a:cubicBezTo>
                    <a:pt x="142" y="225"/>
                    <a:pt x="142" y="225"/>
                    <a:pt x="142" y="224"/>
                  </a:cubicBezTo>
                  <a:cubicBezTo>
                    <a:pt x="142" y="226"/>
                    <a:pt x="145" y="223"/>
                    <a:pt x="145" y="223"/>
                  </a:cubicBezTo>
                  <a:cubicBezTo>
                    <a:pt x="146" y="224"/>
                    <a:pt x="145" y="226"/>
                    <a:pt x="145" y="227"/>
                  </a:cubicBezTo>
                  <a:cubicBezTo>
                    <a:pt x="144" y="225"/>
                    <a:pt x="153" y="225"/>
                    <a:pt x="147" y="222"/>
                  </a:cubicBezTo>
                  <a:cubicBezTo>
                    <a:pt x="148" y="222"/>
                    <a:pt x="153" y="222"/>
                    <a:pt x="150" y="221"/>
                  </a:cubicBezTo>
                  <a:cubicBezTo>
                    <a:pt x="147" y="219"/>
                    <a:pt x="151" y="220"/>
                    <a:pt x="152" y="218"/>
                  </a:cubicBezTo>
                  <a:cubicBezTo>
                    <a:pt x="152" y="218"/>
                    <a:pt x="149" y="218"/>
                    <a:pt x="149" y="218"/>
                  </a:cubicBezTo>
                  <a:cubicBezTo>
                    <a:pt x="150" y="217"/>
                    <a:pt x="151" y="216"/>
                    <a:pt x="152" y="216"/>
                  </a:cubicBezTo>
                  <a:cubicBezTo>
                    <a:pt x="154" y="214"/>
                    <a:pt x="151" y="215"/>
                    <a:pt x="151" y="214"/>
                  </a:cubicBezTo>
                  <a:cubicBezTo>
                    <a:pt x="151" y="214"/>
                    <a:pt x="154" y="213"/>
                    <a:pt x="154" y="212"/>
                  </a:cubicBezTo>
                  <a:cubicBezTo>
                    <a:pt x="154" y="211"/>
                    <a:pt x="154" y="209"/>
                    <a:pt x="153" y="208"/>
                  </a:cubicBezTo>
                  <a:cubicBezTo>
                    <a:pt x="152" y="208"/>
                    <a:pt x="154" y="207"/>
                    <a:pt x="153" y="206"/>
                  </a:cubicBezTo>
                  <a:cubicBezTo>
                    <a:pt x="153" y="206"/>
                    <a:pt x="151" y="205"/>
                    <a:pt x="151" y="205"/>
                  </a:cubicBezTo>
                  <a:cubicBezTo>
                    <a:pt x="151" y="205"/>
                    <a:pt x="155" y="204"/>
                    <a:pt x="156" y="204"/>
                  </a:cubicBezTo>
                  <a:cubicBezTo>
                    <a:pt x="159" y="204"/>
                    <a:pt x="156" y="203"/>
                    <a:pt x="155" y="202"/>
                  </a:cubicBezTo>
                  <a:cubicBezTo>
                    <a:pt x="155" y="202"/>
                    <a:pt x="160" y="202"/>
                    <a:pt x="160" y="202"/>
                  </a:cubicBezTo>
                  <a:cubicBezTo>
                    <a:pt x="159" y="201"/>
                    <a:pt x="157" y="201"/>
                    <a:pt x="156" y="200"/>
                  </a:cubicBezTo>
                  <a:cubicBezTo>
                    <a:pt x="156" y="200"/>
                    <a:pt x="160" y="201"/>
                    <a:pt x="160" y="200"/>
                  </a:cubicBezTo>
                  <a:cubicBezTo>
                    <a:pt x="161" y="200"/>
                    <a:pt x="160" y="200"/>
                    <a:pt x="160" y="199"/>
                  </a:cubicBezTo>
                  <a:cubicBezTo>
                    <a:pt x="161" y="199"/>
                    <a:pt x="161" y="199"/>
                    <a:pt x="161" y="199"/>
                  </a:cubicBezTo>
                  <a:cubicBezTo>
                    <a:pt x="162" y="198"/>
                    <a:pt x="158" y="197"/>
                    <a:pt x="158" y="197"/>
                  </a:cubicBezTo>
                  <a:cubicBezTo>
                    <a:pt x="158" y="197"/>
                    <a:pt x="163" y="197"/>
                    <a:pt x="162" y="196"/>
                  </a:cubicBezTo>
                  <a:cubicBezTo>
                    <a:pt x="162" y="195"/>
                    <a:pt x="163" y="195"/>
                    <a:pt x="161" y="194"/>
                  </a:cubicBezTo>
                  <a:cubicBezTo>
                    <a:pt x="161" y="194"/>
                    <a:pt x="158" y="194"/>
                    <a:pt x="158" y="193"/>
                  </a:cubicBezTo>
                  <a:cubicBezTo>
                    <a:pt x="158" y="193"/>
                    <a:pt x="163" y="192"/>
                    <a:pt x="163" y="192"/>
                  </a:cubicBezTo>
                  <a:cubicBezTo>
                    <a:pt x="165" y="192"/>
                    <a:pt x="164" y="189"/>
                    <a:pt x="162" y="189"/>
                  </a:cubicBezTo>
                  <a:cubicBezTo>
                    <a:pt x="161" y="188"/>
                    <a:pt x="158" y="187"/>
                    <a:pt x="161" y="186"/>
                  </a:cubicBezTo>
                  <a:cubicBezTo>
                    <a:pt x="163" y="186"/>
                    <a:pt x="166" y="187"/>
                    <a:pt x="167" y="185"/>
                  </a:cubicBezTo>
                  <a:cubicBezTo>
                    <a:pt x="167" y="185"/>
                    <a:pt x="165" y="183"/>
                    <a:pt x="165" y="183"/>
                  </a:cubicBezTo>
                  <a:cubicBezTo>
                    <a:pt x="165" y="182"/>
                    <a:pt x="167" y="182"/>
                    <a:pt x="167" y="182"/>
                  </a:cubicBezTo>
                  <a:cubicBezTo>
                    <a:pt x="168" y="181"/>
                    <a:pt x="170" y="181"/>
                    <a:pt x="172" y="182"/>
                  </a:cubicBezTo>
                  <a:cubicBezTo>
                    <a:pt x="172" y="182"/>
                    <a:pt x="174" y="182"/>
                    <a:pt x="174" y="182"/>
                  </a:cubicBezTo>
                  <a:cubicBezTo>
                    <a:pt x="175" y="181"/>
                    <a:pt x="173" y="180"/>
                    <a:pt x="173" y="179"/>
                  </a:cubicBezTo>
                  <a:cubicBezTo>
                    <a:pt x="174" y="178"/>
                    <a:pt x="177" y="174"/>
                    <a:pt x="179" y="176"/>
                  </a:cubicBezTo>
                  <a:cubicBezTo>
                    <a:pt x="178" y="175"/>
                    <a:pt x="175" y="181"/>
                    <a:pt x="176" y="181"/>
                  </a:cubicBezTo>
                  <a:cubicBezTo>
                    <a:pt x="177" y="182"/>
                    <a:pt x="179" y="179"/>
                    <a:pt x="181" y="179"/>
                  </a:cubicBezTo>
                  <a:cubicBezTo>
                    <a:pt x="181" y="179"/>
                    <a:pt x="183" y="180"/>
                    <a:pt x="183" y="180"/>
                  </a:cubicBezTo>
                  <a:cubicBezTo>
                    <a:pt x="183" y="180"/>
                    <a:pt x="183" y="178"/>
                    <a:pt x="183" y="178"/>
                  </a:cubicBezTo>
                  <a:cubicBezTo>
                    <a:pt x="186" y="179"/>
                    <a:pt x="186" y="178"/>
                    <a:pt x="187" y="177"/>
                  </a:cubicBezTo>
                  <a:cubicBezTo>
                    <a:pt x="188" y="176"/>
                    <a:pt x="189" y="176"/>
                    <a:pt x="190" y="176"/>
                  </a:cubicBezTo>
                  <a:cubicBezTo>
                    <a:pt x="192" y="175"/>
                    <a:pt x="192" y="174"/>
                    <a:pt x="193" y="173"/>
                  </a:cubicBezTo>
                  <a:cubicBezTo>
                    <a:pt x="194" y="172"/>
                    <a:pt x="196" y="170"/>
                    <a:pt x="197" y="168"/>
                  </a:cubicBezTo>
                  <a:cubicBezTo>
                    <a:pt x="199" y="166"/>
                    <a:pt x="199" y="165"/>
                    <a:pt x="201" y="165"/>
                  </a:cubicBezTo>
                  <a:cubicBezTo>
                    <a:pt x="202" y="164"/>
                    <a:pt x="205" y="164"/>
                    <a:pt x="205" y="162"/>
                  </a:cubicBezTo>
                  <a:cubicBezTo>
                    <a:pt x="204" y="162"/>
                    <a:pt x="203" y="157"/>
                    <a:pt x="203" y="157"/>
                  </a:cubicBezTo>
                  <a:cubicBezTo>
                    <a:pt x="204" y="157"/>
                    <a:pt x="207" y="160"/>
                    <a:pt x="208" y="160"/>
                  </a:cubicBezTo>
                  <a:cubicBezTo>
                    <a:pt x="209" y="161"/>
                    <a:pt x="210" y="161"/>
                    <a:pt x="211" y="161"/>
                  </a:cubicBezTo>
                  <a:cubicBezTo>
                    <a:pt x="211" y="161"/>
                    <a:pt x="213" y="160"/>
                    <a:pt x="213" y="160"/>
                  </a:cubicBezTo>
                  <a:cubicBezTo>
                    <a:pt x="214" y="160"/>
                    <a:pt x="215" y="161"/>
                    <a:pt x="216" y="160"/>
                  </a:cubicBezTo>
                  <a:cubicBezTo>
                    <a:pt x="216" y="160"/>
                    <a:pt x="214" y="158"/>
                    <a:pt x="217" y="159"/>
                  </a:cubicBezTo>
                  <a:cubicBezTo>
                    <a:pt x="219" y="159"/>
                    <a:pt x="221" y="159"/>
                    <a:pt x="223" y="158"/>
                  </a:cubicBezTo>
                  <a:cubicBezTo>
                    <a:pt x="228" y="157"/>
                    <a:pt x="232" y="156"/>
                    <a:pt x="237" y="154"/>
                  </a:cubicBezTo>
                  <a:cubicBezTo>
                    <a:pt x="238" y="153"/>
                    <a:pt x="254" y="143"/>
                    <a:pt x="255" y="143"/>
                  </a:cubicBezTo>
                  <a:cubicBezTo>
                    <a:pt x="254" y="143"/>
                    <a:pt x="247" y="143"/>
                    <a:pt x="246" y="143"/>
                  </a:cubicBezTo>
                  <a:cubicBezTo>
                    <a:pt x="244" y="142"/>
                    <a:pt x="242" y="141"/>
                    <a:pt x="240" y="141"/>
                  </a:cubicBezTo>
                  <a:cubicBezTo>
                    <a:pt x="238" y="141"/>
                    <a:pt x="236" y="142"/>
                    <a:pt x="235" y="142"/>
                  </a:cubicBezTo>
                  <a:cubicBezTo>
                    <a:pt x="233" y="143"/>
                    <a:pt x="233" y="141"/>
                    <a:pt x="232" y="142"/>
                  </a:cubicBezTo>
                  <a:cubicBezTo>
                    <a:pt x="231" y="142"/>
                    <a:pt x="230" y="144"/>
                    <a:pt x="229" y="144"/>
                  </a:cubicBezTo>
                  <a:cubicBezTo>
                    <a:pt x="225" y="144"/>
                    <a:pt x="232" y="140"/>
                    <a:pt x="233" y="141"/>
                  </a:cubicBezTo>
                  <a:cubicBezTo>
                    <a:pt x="232" y="140"/>
                    <a:pt x="229" y="141"/>
                    <a:pt x="228" y="141"/>
                  </a:cubicBezTo>
                  <a:cubicBezTo>
                    <a:pt x="225" y="141"/>
                    <a:pt x="223" y="140"/>
                    <a:pt x="221" y="140"/>
                  </a:cubicBezTo>
                  <a:cubicBezTo>
                    <a:pt x="222" y="140"/>
                    <a:pt x="225" y="138"/>
                    <a:pt x="226" y="137"/>
                  </a:cubicBezTo>
                  <a:cubicBezTo>
                    <a:pt x="226" y="134"/>
                    <a:pt x="228" y="135"/>
                    <a:pt x="229" y="136"/>
                  </a:cubicBezTo>
                  <a:cubicBezTo>
                    <a:pt x="231" y="136"/>
                    <a:pt x="239" y="134"/>
                    <a:pt x="240" y="133"/>
                  </a:cubicBezTo>
                  <a:cubicBezTo>
                    <a:pt x="240" y="132"/>
                    <a:pt x="235" y="131"/>
                    <a:pt x="234" y="130"/>
                  </a:cubicBezTo>
                  <a:cubicBezTo>
                    <a:pt x="235" y="131"/>
                    <a:pt x="239" y="132"/>
                    <a:pt x="240" y="132"/>
                  </a:cubicBezTo>
                  <a:cubicBezTo>
                    <a:pt x="241" y="133"/>
                    <a:pt x="245" y="133"/>
                    <a:pt x="245" y="135"/>
                  </a:cubicBezTo>
                  <a:cubicBezTo>
                    <a:pt x="244" y="138"/>
                    <a:pt x="246" y="139"/>
                    <a:pt x="248" y="139"/>
                  </a:cubicBezTo>
                  <a:cubicBezTo>
                    <a:pt x="248" y="139"/>
                    <a:pt x="254" y="139"/>
                    <a:pt x="253" y="138"/>
                  </a:cubicBezTo>
                  <a:cubicBezTo>
                    <a:pt x="253" y="138"/>
                    <a:pt x="253" y="140"/>
                    <a:pt x="254" y="140"/>
                  </a:cubicBezTo>
                  <a:cubicBezTo>
                    <a:pt x="256" y="139"/>
                    <a:pt x="257" y="136"/>
                    <a:pt x="257" y="134"/>
                  </a:cubicBezTo>
                  <a:cubicBezTo>
                    <a:pt x="257" y="133"/>
                    <a:pt x="257" y="129"/>
                    <a:pt x="255" y="130"/>
                  </a:cubicBezTo>
                  <a:cubicBezTo>
                    <a:pt x="253" y="132"/>
                    <a:pt x="254" y="130"/>
                    <a:pt x="253" y="129"/>
                  </a:cubicBezTo>
                  <a:cubicBezTo>
                    <a:pt x="251" y="127"/>
                    <a:pt x="248" y="126"/>
                    <a:pt x="245" y="124"/>
                  </a:cubicBezTo>
                  <a:cubicBezTo>
                    <a:pt x="244" y="123"/>
                    <a:pt x="243" y="123"/>
                    <a:pt x="242" y="122"/>
                  </a:cubicBezTo>
                  <a:cubicBezTo>
                    <a:pt x="242" y="122"/>
                    <a:pt x="238" y="123"/>
                    <a:pt x="238" y="124"/>
                  </a:cubicBezTo>
                  <a:cubicBezTo>
                    <a:pt x="238" y="124"/>
                    <a:pt x="239" y="123"/>
                    <a:pt x="238" y="123"/>
                  </a:cubicBezTo>
                  <a:cubicBezTo>
                    <a:pt x="238" y="123"/>
                    <a:pt x="237" y="122"/>
                    <a:pt x="237" y="122"/>
                  </a:cubicBezTo>
                  <a:cubicBezTo>
                    <a:pt x="237" y="121"/>
                    <a:pt x="241" y="122"/>
                    <a:pt x="241" y="121"/>
                  </a:cubicBezTo>
                  <a:cubicBezTo>
                    <a:pt x="241" y="119"/>
                    <a:pt x="241" y="118"/>
                    <a:pt x="238" y="118"/>
                  </a:cubicBezTo>
                  <a:cubicBezTo>
                    <a:pt x="236" y="119"/>
                    <a:pt x="235" y="121"/>
                    <a:pt x="233" y="119"/>
                  </a:cubicBezTo>
                  <a:cubicBezTo>
                    <a:pt x="233" y="119"/>
                    <a:pt x="229" y="119"/>
                    <a:pt x="229" y="118"/>
                  </a:cubicBezTo>
                  <a:cubicBezTo>
                    <a:pt x="229" y="116"/>
                    <a:pt x="234" y="119"/>
                    <a:pt x="234" y="119"/>
                  </a:cubicBezTo>
                  <a:cubicBezTo>
                    <a:pt x="235" y="119"/>
                    <a:pt x="240" y="118"/>
                    <a:pt x="240" y="117"/>
                  </a:cubicBezTo>
                  <a:cubicBezTo>
                    <a:pt x="241" y="117"/>
                    <a:pt x="236" y="115"/>
                    <a:pt x="235" y="115"/>
                  </a:cubicBezTo>
                  <a:cubicBezTo>
                    <a:pt x="233" y="115"/>
                    <a:pt x="230" y="115"/>
                    <a:pt x="228" y="116"/>
                  </a:cubicBezTo>
                  <a:cubicBezTo>
                    <a:pt x="229" y="116"/>
                    <a:pt x="233" y="113"/>
                    <a:pt x="233" y="114"/>
                  </a:cubicBezTo>
                  <a:cubicBezTo>
                    <a:pt x="233" y="113"/>
                    <a:pt x="229" y="113"/>
                    <a:pt x="229" y="112"/>
                  </a:cubicBezTo>
                  <a:cubicBezTo>
                    <a:pt x="232" y="113"/>
                    <a:pt x="235" y="115"/>
                    <a:pt x="238" y="113"/>
                  </a:cubicBezTo>
                  <a:cubicBezTo>
                    <a:pt x="238" y="113"/>
                    <a:pt x="241" y="112"/>
                    <a:pt x="241" y="111"/>
                  </a:cubicBezTo>
                  <a:cubicBezTo>
                    <a:pt x="240" y="110"/>
                    <a:pt x="238" y="109"/>
                    <a:pt x="238" y="108"/>
                  </a:cubicBezTo>
                  <a:cubicBezTo>
                    <a:pt x="238" y="109"/>
                    <a:pt x="241" y="110"/>
                    <a:pt x="242" y="110"/>
                  </a:cubicBezTo>
                  <a:cubicBezTo>
                    <a:pt x="244" y="111"/>
                    <a:pt x="243" y="109"/>
                    <a:pt x="245" y="109"/>
                  </a:cubicBezTo>
                  <a:cubicBezTo>
                    <a:pt x="246" y="109"/>
                    <a:pt x="254" y="111"/>
                    <a:pt x="254" y="111"/>
                  </a:cubicBezTo>
                  <a:cubicBezTo>
                    <a:pt x="253" y="111"/>
                    <a:pt x="246" y="110"/>
                    <a:pt x="246" y="110"/>
                  </a:cubicBezTo>
                  <a:cubicBezTo>
                    <a:pt x="248" y="114"/>
                    <a:pt x="254" y="113"/>
                    <a:pt x="257" y="113"/>
                  </a:cubicBezTo>
                  <a:cubicBezTo>
                    <a:pt x="258" y="112"/>
                    <a:pt x="261" y="113"/>
                    <a:pt x="262" y="112"/>
                  </a:cubicBezTo>
                  <a:cubicBezTo>
                    <a:pt x="265" y="111"/>
                    <a:pt x="264" y="109"/>
                    <a:pt x="262" y="108"/>
                  </a:cubicBezTo>
                  <a:cubicBezTo>
                    <a:pt x="261" y="107"/>
                    <a:pt x="258" y="106"/>
                    <a:pt x="257" y="106"/>
                  </a:cubicBezTo>
                  <a:cubicBezTo>
                    <a:pt x="256" y="106"/>
                    <a:pt x="257" y="109"/>
                    <a:pt x="257" y="110"/>
                  </a:cubicBezTo>
                  <a:cubicBezTo>
                    <a:pt x="256" y="109"/>
                    <a:pt x="256" y="108"/>
                    <a:pt x="255" y="107"/>
                  </a:cubicBezTo>
                  <a:cubicBezTo>
                    <a:pt x="255" y="106"/>
                    <a:pt x="254" y="107"/>
                    <a:pt x="253" y="106"/>
                  </a:cubicBezTo>
                  <a:cubicBezTo>
                    <a:pt x="254" y="107"/>
                    <a:pt x="256" y="101"/>
                    <a:pt x="256" y="100"/>
                  </a:cubicBezTo>
                  <a:cubicBezTo>
                    <a:pt x="256" y="100"/>
                    <a:pt x="257" y="103"/>
                    <a:pt x="257" y="103"/>
                  </a:cubicBezTo>
                  <a:cubicBezTo>
                    <a:pt x="257" y="105"/>
                    <a:pt x="257" y="106"/>
                    <a:pt x="258" y="106"/>
                  </a:cubicBezTo>
                  <a:cubicBezTo>
                    <a:pt x="261" y="106"/>
                    <a:pt x="263" y="105"/>
                    <a:pt x="265" y="105"/>
                  </a:cubicBezTo>
                  <a:cubicBezTo>
                    <a:pt x="266" y="105"/>
                    <a:pt x="272" y="103"/>
                    <a:pt x="270" y="101"/>
                  </a:cubicBezTo>
                  <a:cubicBezTo>
                    <a:pt x="268" y="100"/>
                    <a:pt x="267" y="102"/>
                    <a:pt x="266" y="101"/>
                  </a:cubicBezTo>
                  <a:cubicBezTo>
                    <a:pt x="266" y="100"/>
                    <a:pt x="266" y="100"/>
                    <a:pt x="266" y="99"/>
                  </a:cubicBezTo>
                  <a:cubicBezTo>
                    <a:pt x="267" y="98"/>
                    <a:pt x="266" y="97"/>
                    <a:pt x="265" y="97"/>
                  </a:cubicBezTo>
                  <a:cubicBezTo>
                    <a:pt x="265" y="96"/>
                    <a:pt x="262" y="96"/>
                    <a:pt x="261" y="96"/>
                  </a:cubicBezTo>
                  <a:cubicBezTo>
                    <a:pt x="259" y="96"/>
                    <a:pt x="258" y="98"/>
                    <a:pt x="256" y="96"/>
                  </a:cubicBezTo>
                  <a:cubicBezTo>
                    <a:pt x="260" y="99"/>
                    <a:pt x="262" y="91"/>
                    <a:pt x="266" y="95"/>
                  </a:cubicBezTo>
                  <a:cubicBezTo>
                    <a:pt x="267" y="97"/>
                    <a:pt x="269" y="94"/>
                    <a:pt x="269" y="92"/>
                  </a:cubicBezTo>
                  <a:cubicBezTo>
                    <a:pt x="269" y="91"/>
                    <a:pt x="266" y="88"/>
                    <a:pt x="266" y="88"/>
                  </a:cubicBezTo>
                  <a:cubicBezTo>
                    <a:pt x="266" y="87"/>
                    <a:pt x="269" y="90"/>
                    <a:pt x="269" y="91"/>
                  </a:cubicBezTo>
                  <a:cubicBezTo>
                    <a:pt x="269" y="92"/>
                    <a:pt x="271" y="90"/>
                    <a:pt x="270" y="88"/>
                  </a:cubicBezTo>
                  <a:cubicBezTo>
                    <a:pt x="269" y="87"/>
                    <a:pt x="267" y="85"/>
                    <a:pt x="266" y="84"/>
                  </a:cubicBezTo>
                  <a:cubicBezTo>
                    <a:pt x="264" y="84"/>
                    <a:pt x="261" y="85"/>
                    <a:pt x="259" y="84"/>
                  </a:cubicBezTo>
                  <a:cubicBezTo>
                    <a:pt x="258" y="83"/>
                    <a:pt x="258" y="81"/>
                    <a:pt x="256" y="81"/>
                  </a:cubicBezTo>
                  <a:cubicBezTo>
                    <a:pt x="256" y="80"/>
                    <a:pt x="252" y="81"/>
                    <a:pt x="253" y="80"/>
                  </a:cubicBezTo>
                  <a:cubicBezTo>
                    <a:pt x="254" y="78"/>
                    <a:pt x="254" y="77"/>
                    <a:pt x="256" y="79"/>
                  </a:cubicBezTo>
                  <a:cubicBezTo>
                    <a:pt x="258" y="81"/>
                    <a:pt x="260" y="78"/>
                    <a:pt x="262" y="77"/>
                  </a:cubicBezTo>
                  <a:cubicBezTo>
                    <a:pt x="265" y="75"/>
                    <a:pt x="271" y="81"/>
                    <a:pt x="274" y="78"/>
                  </a:cubicBezTo>
                  <a:cubicBezTo>
                    <a:pt x="275" y="77"/>
                    <a:pt x="275" y="72"/>
                    <a:pt x="272" y="73"/>
                  </a:cubicBezTo>
                  <a:cubicBezTo>
                    <a:pt x="271" y="73"/>
                    <a:pt x="270" y="74"/>
                    <a:pt x="269" y="73"/>
                  </a:cubicBezTo>
                  <a:cubicBezTo>
                    <a:pt x="267" y="73"/>
                    <a:pt x="265" y="72"/>
                    <a:pt x="263" y="70"/>
                  </a:cubicBezTo>
                  <a:cubicBezTo>
                    <a:pt x="260" y="68"/>
                    <a:pt x="271" y="71"/>
                    <a:pt x="271" y="70"/>
                  </a:cubicBezTo>
                  <a:cubicBezTo>
                    <a:pt x="270" y="68"/>
                    <a:pt x="265" y="67"/>
                    <a:pt x="263" y="66"/>
                  </a:cubicBezTo>
                  <a:cubicBezTo>
                    <a:pt x="260" y="65"/>
                    <a:pt x="260" y="66"/>
                    <a:pt x="259" y="68"/>
                  </a:cubicBezTo>
                  <a:cubicBezTo>
                    <a:pt x="259" y="69"/>
                    <a:pt x="257" y="70"/>
                    <a:pt x="256" y="69"/>
                  </a:cubicBezTo>
                  <a:cubicBezTo>
                    <a:pt x="255" y="69"/>
                    <a:pt x="258" y="65"/>
                    <a:pt x="258" y="64"/>
                  </a:cubicBezTo>
                  <a:cubicBezTo>
                    <a:pt x="258" y="63"/>
                    <a:pt x="259" y="61"/>
                    <a:pt x="260" y="60"/>
                  </a:cubicBezTo>
                  <a:cubicBezTo>
                    <a:pt x="260" y="59"/>
                    <a:pt x="260" y="57"/>
                    <a:pt x="261" y="57"/>
                  </a:cubicBezTo>
                  <a:cubicBezTo>
                    <a:pt x="262" y="57"/>
                    <a:pt x="264" y="57"/>
                    <a:pt x="265" y="56"/>
                  </a:cubicBezTo>
                  <a:cubicBezTo>
                    <a:pt x="265" y="56"/>
                    <a:pt x="270" y="51"/>
                    <a:pt x="270" y="52"/>
                  </a:cubicBezTo>
                  <a:cubicBezTo>
                    <a:pt x="270" y="52"/>
                    <a:pt x="268" y="51"/>
                    <a:pt x="268" y="51"/>
                  </a:cubicBezTo>
                  <a:cubicBezTo>
                    <a:pt x="268" y="50"/>
                    <a:pt x="268" y="49"/>
                    <a:pt x="268" y="48"/>
                  </a:cubicBezTo>
                  <a:cubicBezTo>
                    <a:pt x="268" y="46"/>
                    <a:pt x="269" y="46"/>
                    <a:pt x="271" y="46"/>
                  </a:cubicBezTo>
                  <a:cubicBezTo>
                    <a:pt x="273" y="46"/>
                    <a:pt x="281" y="43"/>
                    <a:pt x="276" y="43"/>
                  </a:cubicBezTo>
                  <a:cubicBezTo>
                    <a:pt x="273" y="43"/>
                    <a:pt x="268" y="42"/>
                    <a:pt x="266" y="44"/>
                  </a:cubicBezTo>
                  <a:cubicBezTo>
                    <a:pt x="265" y="45"/>
                    <a:pt x="265" y="47"/>
                    <a:pt x="263" y="46"/>
                  </a:cubicBezTo>
                  <a:cubicBezTo>
                    <a:pt x="261" y="45"/>
                    <a:pt x="263" y="43"/>
                    <a:pt x="264" y="42"/>
                  </a:cubicBezTo>
                  <a:cubicBezTo>
                    <a:pt x="266" y="39"/>
                    <a:pt x="270" y="41"/>
                    <a:pt x="273" y="41"/>
                  </a:cubicBezTo>
                  <a:cubicBezTo>
                    <a:pt x="277" y="41"/>
                    <a:pt x="281" y="42"/>
                    <a:pt x="283" y="38"/>
                  </a:cubicBezTo>
                  <a:cubicBezTo>
                    <a:pt x="284" y="38"/>
                    <a:pt x="280" y="37"/>
                    <a:pt x="280" y="37"/>
                  </a:cubicBezTo>
                  <a:cubicBezTo>
                    <a:pt x="278" y="36"/>
                    <a:pt x="276" y="37"/>
                    <a:pt x="274" y="37"/>
                  </a:cubicBezTo>
                  <a:cubicBezTo>
                    <a:pt x="272" y="37"/>
                    <a:pt x="271" y="36"/>
                    <a:pt x="269" y="36"/>
                  </a:cubicBezTo>
                  <a:cubicBezTo>
                    <a:pt x="268" y="36"/>
                    <a:pt x="266" y="36"/>
                    <a:pt x="265" y="36"/>
                  </a:cubicBezTo>
                  <a:cubicBezTo>
                    <a:pt x="266" y="37"/>
                    <a:pt x="269" y="36"/>
                    <a:pt x="271" y="36"/>
                  </a:cubicBezTo>
                  <a:cubicBezTo>
                    <a:pt x="274" y="36"/>
                    <a:pt x="276" y="35"/>
                    <a:pt x="279" y="35"/>
                  </a:cubicBezTo>
                  <a:cubicBezTo>
                    <a:pt x="283" y="36"/>
                    <a:pt x="285" y="34"/>
                    <a:pt x="288" y="34"/>
                  </a:cubicBezTo>
                  <a:cubicBezTo>
                    <a:pt x="289" y="34"/>
                    <a:pt x="291" y="34"/>
                    <a:pt x="291" y="33"/>
                  </a:cubicBezTo>
                  <a:cubicBezTo>
                    <a:pt x="291" y="33"/>
                    <a:pt x="289" y="31"/>
                    <a:pt x="290" y="31"/>
                  </a:cubicBezTo>
                  <a:cubicBezTo>
                    <a:pt x="295" y="30"/>
                    <a:pt x="300" y="29"/>
                    <a:pt x="304" y="26"/>
                  </a:cubicBezTo>
                  <a:cubicBezTo>
                    <a:pt x="305" y="25"/>
                    <a:pt x="301" y="24"/>
                    <a:pt x="301" y="24"/>
                  </a:cubicBezTo>
                  <a:cubicBezTo>
                    <a:pt x="298" y="23"/>
                    <a:pt x="295" y="22"/>
                    <a:pt x="293" y="22"/>
                  </a:cubicBezTo>
                  <a:cubicBezTo>
                    <a:pt x="287" y="21"/>
                    <a:pt x="282" y="20"/>
                    <a:pt x="277" y="25"/>
                  </a:cubicBezTo>
                  <a:cubicBezTo>
                    <a:pt x="275" y="28"/>
                    <a:pt x="273" y="26"/>
                    <a:pt x="269" y="26"/>
                  </a:cubicBezTo>
                  <a:cubicBezTo>
                    <a:pt x="268" y="26"/>
                    <a:pt x="264" y="29"/>
                    <a:pt x="265" y="26"/>
                  </a:cubicBezTo>
                  <a:cubicBezTo>
                    <a:pt x="265" y="24"/>
                    <a:pt x="260" y="27"/>
                    <a:pt x="259" y="28"/>
                  </a:cubicBezTo>
                  <a:cubicBezTo>
                    <a:pt x="257" y="29"/>
                    <a:pt x="255" y="30"/>
                    <a:pt x="253" y="31"/>
                  </a:cubicBezTo>
                  <a:cubicBezTo>
                    <a:pt x="252" y="31"/>
                    <a:pt x="244" y="37"/>
                    <a:pt x="244" y="37"/>
                  </a:cubicBezTo>
                  <a:cubicBezTo>
                    <a:pt x="242" y="35"/>
                    <a:pt x="264" y="22"/>
                    <a:pt x="251" y="19"/>
                  </a:cubicBezTo>
                  <a:cubicBezTo>
                    <a:pt x="246" y="19"/>
                    <a:pt x="247" y="22"/>
                    <a:pt x="243" y="24"/>
                  </a:cubicBezTo>
                  <a:cubicBezTo>
                    <a:pt x="240" y="25"/>
                    <a:pt x="238" y="25"/>
                    <a:pt x="235" y="26"/>
                  </a:cubicBezTo>
                  <a:cubicBezTo>
                    <a:pt x="234" y="26"/>
                    <a:pt x="229" y="28"/>
                    <a:pt x="228" y="28"/>
                  </a:cubicBezTo>
                  <a:cubicBezTo>
                    <a:pt x="226" y="25"/>
                    <a:pt x="233" y="24"/>
                    <a:pt x="235" y="24"/>
                  </a:cubicBezTo>
                  <a:cubicBezTo>
                    <a:pt x="235" y="23"/>
                    <a:pt x="241" y="22"/>
                    <a:pt x="238" y="21"/>
                  </a:cubicBezTo>
                  <a:cubicBezTo>
                    <a:pt x="235" y="20"/>
                    <a:pt x="232" y="20"/>
                    <a:pt x="229" y="20"/>
                  </a:cubicBezTo>
                  <a:cubicBezTo>
                    <a:pt x="221" y="20"/>
                    <a:pt x="213" y="21"/>
                    <a:pt x="205" y="23"/>
                  </a:cubicBezTo>
                  <a:cubicBezTo>
                    <a:pt x="205" y="23"/>
                    <a:pt x="202" y="25"/>
                    <a:pt x="201" y="24"/>
                  </a:cubicBezTo>
                  <a:cubicBezTo>
                    <a:pt x="201" y="22"/>
                    <a:pt x="200" y="22"/>
                    <a:pt x="202" y="22"/>
                  </a:cubicBezTo>
                  <a:cubicBezTo>
                    <a:pt x="206" y="20"/>
                    <a:pt x="210" y="19"/>
                    <a:pt x="214" y="18"/>
                  </a:cubicBezTo>
                  <a:cubicBezTo>
                    <a:pt x="221" y="17"/>
                    <a:pt x="229" y="18"/>
                    <a:pt x="237" y="18"/>
                  </a:cubicBezTo>
                  <a:cubicBezTo>
                    <a:pt x="239" y="18"/>
                    <a:pt x="241" y="18"/>
                    <a:pt x="243" y="18"/>
                  </a:cubicBezTo>
                  <a:cubicBezTo>
                    <a:pt x="247" y="16"/>
                    <a:pt x="252" y="16"/>
                    <a:pt x="256" y="14"/>
                  </a:cubicBezTo>
                  <a:cubicBezTo>
                    <a:pt x="258" y="14"/>
                    <a:pt x="259" y="13"/>
                    <a:pt x="256" y="12"/>
                  </a:cubicBezTo>
                  <a:cubicBezTo>
                    <a:pt x="254" y="11"/>
                    <a:pt x="250" y="10"/>
                    <a:pt x="248" y="11"/>
                  </a:cubicBezTo>
                  <a:cubicBezTo>
                    <a:pt x="246" y="11"/>
                    <a:pt x="246" y="10"/>
                    <a:pt x="244" y="9"/>
                  </a:cubicBezTo>
                  <a:cubicBezTo>
                    <a:pt x="242" y="9"/>
                    <a:pt x="240" y="11"/>
                    <a:pt x="238" y="11"/>
                  </a:cubicBezTo>
                  <a:cubicBezTo>
                    <a:pt x="238" y="11"/>
                    <a:pt x="240" y="8"/>
                    <a:pt x="241" y="8"/>
                  </a:cubicBezTo>
                  <a:cubicBezTo>
                    <a:pt x="242" y="6"/>
                    <a:pt x="238" y="6"/>
                    <a:pt x="237" y="6"/>
                  </a:cubicBezTo>
                  <a:cubicBezTo>
                    <a:pt x="231" y="7"/>
                    <a:pt x="226" y="7"/>
                    <a:pt x="220" y="6"/>
                  </a:cubicBezTo>
                  <a:cubicBezTo>
                    <a:pt x="215" y="6"/>
                    <a:pt x="211" y="8"/>
                    <a:pt x="206" y="8"/>
                  </a:cubicBezTo>
                  <a:cubicBezTo>
                    <a:pt x="204" y="8"/>
                    <a:pt x="201" y="8"/>
                    <a:pt x="199" y="8"/>
                  </a:cubicBezTo>
                  <a:cubicBezTo>
                    <a:pt x="197" y="9"/>
                    <a:pt x="194" y="8"/>
                    <a:pt x="193" y="9"/>
                  </a:cubicBezTo>
                  <a:cubicBezTo>
                    <a:pt x="196" y="8"/>
                    <a:pt x="199" y="8"/>
                    <a:pt x="202" y="7"/>
                  </a:cubicBezTo>
                  <a:cubicBezTo>
                    <a:pt x="207" y="7"/>
                    <a:pt x="211" y="6"/>
                    <a:pt x="215" y="6"/>
                  </a:cubicBezTo>
                  <a:cubicBezTo>
                    <a:pt x="217" y="6"/>
                    <a:pt x="237" y="6"/>
                    <a:pt x="237" y="4"/>
                  </a:cubicBezTo>
                  <a:cubicBezTo>
                    <a:pt x="236" y="4"/>
                    <a:pt x="233" y="3"/>
                    <a:pt x="232" y="2"/>
                  </a:cubicBezTo>
                  <a:cubicBezTo>
                    <a:pt x="229" y="2"/>
                    <a:pt x="227" y="2"/>
                    <a:pt x="224" y="2"/>
                  </a:cubicBezTo>
                  <a:cubicBezTo>
                    <a:pt x="220" y="2"/>
                    <a:pt x="216" y="1"/>
                    <a:pt x="213" y="0"/>
                  </a:cubicBezTo>
                  <a:cubicBezTo>
                    <a:pt x="206" y="0"/>
                    <a:pt x="200" y="0"/>
                    <a:pt x="194" y="0"/>
                  </a:cubicBezTo>
                  <a:cubicBezTo>
                    <a:pt x="191" y="1"/>
                    <a:pt x="188" y="1"/>
                    <a:pt x="185" y="1"/>
                  </a:cubicBezTo>
                  <a:cubicBezTo>
                    <a:pt x="184" y="1"/>
                    <a:pt x="183" y="3"/>
                    <a:pt x="183" y="3"/>
                  </a:cubicBezTo>
                  <a:cubicBezTo>
                    <a:pt x="181" y="3"/>
                    <a:pt x="179" y="2"/>
                    <a:pt x="177" y="2"/>
                  </a:cubicBezTo>
                  <a:cubicBezTo>
                    <a:pt x="176" y="2"/>
                    <a:pt x="175" y="3"/>
                    <a:pt x="173" y="3"/>
                  </a:cubicBezTo>
                  <a:cubicBezTo>
                    <a:pt x="171" y="3"/>
                    <a:pt x="171" y="4"/>
                    <a:pt x="173" y="4"/>
                  </a:cubicBezTo>
                  <a:cubicBezTo>
                    <a:pt x="176" y="5"/>
                    <a:pt x="179" y="5"/>
                    <a:pt x="181" y="6"/>
                  </a:cubicBezTo>
                  <a:cubicBezTo>
                    <a:pt x="180" y="5"/>
                    <a:pt x="174" y="7"/>
                    <a:pt x="173" y="8"/>
                  </a:cubicBezTo>
                  <a:cubicBezTo>
                    <a:pt x="173" y="8"/>
                    <a:pt x="170" y="8"/>
                    <a:pt x="170" y="8"/>
                  </a:cubicBezTo>
                  <a:cubicBezTo>
                    <a:pt x="170" y="8"/>
                    <a:pt x="172" y="10"/>
                    <a:pt x="172" y="10"/>
                  </a:cubicBezTo>
                  <a:cubicBezTo>
                    <a:pt x="171" y="10"/>
                    <a:pt x="169" y="9"/>
                    <a:pt x="168" y="8"/>
                  </a:cubicBezTo>
                  <a:cubicBezTo>
                    <a:pt x="167" y="7"/>
                    <a:pt x="164" y="8"/>
                    <a:pt x="163" y="8"/>
                  </a:cubicBezTo>
                  <a:cubicBezTo>
                    <a:pt x="160" y="7"/>
                    <a:pt x="157" y="6"/>
                    <a:pt x="154" y="5"/>
                  </a:cubicBezTo>
                  <a:cubicBezTo>
                    <a:pt x="152" y="4"/>
                    <a:pt x="150" y="6"/>
                    <a:pt x="147" y="6"/>
                  </a:cubicBezTo>
                  <a:cubicBezTo>
                    <a:pt x="146" y="6"/>
                    <a:pt x="140" y="5"/>
                    <a:pt x="140" y="7"/>
                  </a:cubicBezTo>
                  <a:cubicBezTo>
                    <a:pt x="139" y="7"/>
                    <a:pt x="153" y="9"/>
                    <a:pt x="155" y="10"/>
                  </a:cubicBezTo>
                  <a:cubicBezTo>
                    <a:pt x="158" y="10"/>
                    <a:pt x="161" y="10"/>
                    <a:pt x="163" y="11"/>
                  </a:cubicBezTo>
                  <a:cubicBezTo>
                    <a:pt x="164" y="11"/>
                    <a:pt x="165" y="11"/>
                    <a:pt x="166" y="12"/>
                  </a:cubicBezTo>
                  <a:cubicBezTo>
                    <a:pt x="166" y="12"/>
                    <a:pt x="166" y="15"/>
                    <a:pt x="166" y="15"/>
                  </a:cubicBezTo>
                  <a:cubicBezTo>
                    <a:pt x="166" y="16"/>
                    <a:pt x="165" y="14"/>
                    <a:pt x="165" y="13"/>
                  </a:cubicBezTo>
                  <a:cubicBezTo>
                    <a:pt x="164" y="12"/>
                    <a:pt x="161" y="12"/>
                    <a:pt x="160" y="11"/>
                  </a:cubicBezTo>
                  <a:cubicBezTo>
                    <a:pt x="160" y="11"/>
                    <a:pt x="157" y="11"/>
                    <a:pt x="157" y="11"/>
                  </a:cubicBezTo>
                  <a:cubicBezTo>
                    <a:pt x="157" y="12"/>
                    <a:pt x="158" y="14"/>
                    <a:pt x="158" y="14"/>
                  </a:cubicBezTo>
                  <a:cubicBezTo>
                    <a:pt x="156" y="14"/>
                    <a:pt x="155" y="11"/>
                    <a:pt x="154" y="11"/>
                  </a:cubicBezTo>
                  <a:cubicBezTo>
                    <a:pt x="152" y="11"/>
                    <a:pt x="150" y="11"/>
                    <a:pt x="148" y="10"/>
                  </a:cubicBezTo>
                  <a:cubicBezTo>
                    <a:pt x="147" y="10"/>
                    <a:pt x="139" y="10"/>
                    <a:pt x="139" y="10"/>
                  </a:cubicBezTo>
                  <a:cubicBezTo>
                    <a:pt x="138" y="12"/>
                    <a:pt x="151" y="17"/>
                    <a:pt x="151" y="17"/>
                  </a:cubicBezTo>
                  <a:cubicBezTo>
                    <a:pt x="151" y="18"/>
                    <a:pt x="146" y="17"/>
                    <a:pt x="146" y="17"/>
                  </a:cubicBezTo>
                  <a:cubicBezTo>
                    <a:pt x="143" y="17"/>
                    <a:pt x="142" y="16"/>
                    <a:pt x="143" y="19"/>
                  </a:cubicBezTo>
                  <a:cubicBezTo>
                    <a:pt x="142" y="19"/>
                    <a:pt x="141" y="18"/>
                    <a:pt x="140" y="17"/>
                  </a:cubicBezTo>
                  <a:cubicBezTo>
                    <a:pt x="140" y="16"/>
                    <a:pt x="142" y="17"/>
                    <a:pt x="143" y="16"/>
                  </a:cubicBezTo>
                  <a:cubicBezTo>
                    <a:pt x="143" y="16"/>
                    <a:pt x="141" y="14"/>
                    <a:pt x="140" y="14"/>
                  </a:cubicBezTo>
                  <a:cubicBezTo>
                    <a:pt x="138" y="13"/>
                    <a:pt x="136" y="12"/>
                    <a:pt x="133" y="12"/>
                  </a:cubicBezTo>
                  <a:cubicBezTo>
                    <a:pt x="132" y="12"/>
                    <a:pt x="130" y="11"/>
                    <a:pt x="129" y="12"/>
                  </a:cubicBezTo>
                  <a:cubicBezTo>
                    <a:pt x="128" y="12"/>
                    <a:pt x="131" y="15"/>
                    <a:pt x="131" y="15"/>
                  </a:cubicBezTo>
                  <a:cubicBezTo>
                    <a:pt x="134" y="17"/>
                    <a:pt x="138" y="17"/>
                    <a:pt x="142" y="20"/>
                  </a:cubicBezTo>
                  <a:cubicBezTo>
                    <a:pt x="143" y="20"/>
                    <a:pt x="144" y="21"/>
                    <a:pt x="143" y="22"/>
                  </a:cubicBezTo>
                  <a:cubicBezTo>
                    <a:pt x="141" y="24"/>
                    <a:pt x="139" y="22"/>
                    <a:pt x="137" y="21"/>
                  </a:cubicBezTo>
                  <a:cubicBezTo>
                    <a:pt x="132" y="18"/>
                    <a:pt x="126" y="16"/>
                    <a:pt x="120" y="15"/>
                  </a:cubicBezTo>
                  <a:cubicBezTo>
                    <a:pt x="117" y="14"/>
                    <a:pt x="114" y="13"/>
                    <a:pt x="111" y="14"/>
                  </a:cubicBezTo>
                  <a:cubicBezTo>
                    <a:pt x="110" y="14"/>
                    <a:pt x="113" y="17"/>
                    <a:pt x="113" y="18"/>
                  </a:cubicBezTo>
                  <a:cubicBezTo>
                    <a:pt x="113" y="18"/>
                    <a:pt x="117" y="21"/>
                    <a:pt x="117" y="21"/>
                  </a:cubicBezTo>
                  <a:cubicBezTo>
                    <a:pt x="117" y="22"/>
                    <a:pt x="111" y="21"/>
                    <a:pt x="111" y="21"/>
                  </a:cubicBezTo>
                  <a:cubicBezTo>
                    <a:pt x="111" y="23"/>
                    <a:pt x="115" y="22"/>
                    <a:pt x="115" y="24"/>
                  </a:cubicBezTo>
                  <a:cubicBezTo>
                    <a:pt x="115" y="24"/>
                    <a:pt x="111" y="23"/>
                    <a:pt x="110" y="22"/>
                  </a:cubicBezTo>
                  <a:cubicBezTo>
                    <a:pt x="108" y="21"/>
                    <a:pt x="106" y="21"/>
                    <a:pt x="103" y="20"/>
                  </a:cubicBezTo>
                  <a:cubicBezTo>
                    <a:pt x="101" y="19"/>
                    <a:pt x="101" y="20"/>
                    <a:pt x="101" y="22"/>
                  </a:cubicBezTo>
                  <a:cubicBezTo>
                    <a:pt x="100" y="23"/>
                    <a:pt x="99" y="23"/>
                    <a:pt x="98" y="23"/>
                  </a:cubicBezTo>
                  <a:cubicBezTo>
                    <a:pt x="98" y="24"/>
                    <a:pt x="98" y="26"/>
                    <a:pt x="97" y="26"/>
                  </a:cubicBezTo>
                  <a:cubicBezTo>
                    <a:pt x="97" y="27"/>
                    <a:pt x="97" y="24"/>
                    <a:pt x="97" y="23"/>
                  </a:cubicBezTo>
                  <a:cubicBezTo>
                    <a:pt x="97" y="22"/>
                    <a:pt x="98" y="21"/>
                    <a:pt x="98" y="20"/>
                  </a:cubicBezTo>
                  <a:cubicBezTo>
                    <a:pt x="97" y="16"/>
                    <a:pt x="93" y="16"/>
                    <a:pt x="90" y="16"/>
                  </a:cubicBezTo>
                  <a:cubicBezTo>
                    <a:pt x="86" y="17"/>
                    <a:pt x="82" y="18"/>
                    <a:pt x="78" y="18"/>
                  </a:cubicBezTo>
                  <a:cubicBezTo>
                    <a:pt x="77" y="19"/>
                    <a:pt x="75" y="19"/>
                    <a:pt x="74" y="19"/>
                  </a:cubicBezTo>
                  <a:cubicBezTo>
                    <a:pt x="74" y="19"/>
                    <a:pt x="69" y="20"/>
                    <a:pt x="69" y="20"/>
                  </a:cubicBezTo>
                  <a:cubicBezTo>
                    <a:pt x="70" y="21"/>
                    <a:pt x="72" y="21"/>
                    <a:pt x="73" y="21"/>
                  </a:cubicBezTo>
                  <a:cubicBezTo>
                    <a:pt x="74" y="22"/>
                    <a:pt x="75" y="23"/>
                    <a:pt x="77" y="24"/>
                  </a:cubicBezTo>
                  <a:cubicBezTo>
                    <a:pt x="77" y="24"/>
                    <a:pt x="81" y="27"/>
                    <a:pt x="81" y="27"/>
                  </a:cubicBezTo>
                  <a:cubicBezTo>
                    <a:pt x="80" y="27"/>
                    <a:pt x="76" y="25"/>
                    <a:pt x="75" y="25"/>
                  </a:cubicBezTo>
                  <a:cubicBezTo>
                    <a:pt x="73" y="24"/>
                    <a:pt x="72" y="22"/>
                    <a:pt x="70" y="22"/>
                  </a:cubicBezTo>
                  <a:cubicBezTo>
                    <a:pt x="67" y="21"/>
                    <a:pt x="64" y="22"/>
                    <a:pt x="61" y="22"/>
                  </a:cubicBezTo>
                  <a:cubicBezTo>
                    <a:pt x="58" y="23"/>
                    <a:pt x="58" y="22"/>
                    <a:pt x="60" y="25"/>
                  </a:cubicBezTo>
                  <a:cubicBezTo>
                    <a:pt x="60" y="26"/>
                    <a:pt x="60" y="29"/>
                    <a:pt x="60" y="30"/>
                  </a:cubicBezTo>
                  <a:cubicBezTo>
                    <a:pt x="60" y="32"/>
                    <a:pt x="56" y="30"/>
                    <a:pt x="55" y="30"/>
                  </a:cubicBezTo>
                  <a:cubicBezTo>
                    <a:pt x="54" y="30"/>
                    <a:pt x="51" y="28"/>
                    <a:pt x="50" y="30"/>
                  </a:cubicBezTo>
                  <a:cubicBezTo>
                    <a:pt x="49" y="31"/>
                    <a:pt x="50" y="34"/>
                    <a:pt x="50" y="34"/>
                  </a:cubicBezTo>
                  <a:cubicBezTo>
                    <a:pt x="49" y="35"/>
                    <a:pt x="48" y="33"/>
                    <a:pt x="47" y="32"/>
                  </a:cubicBezTo>
                  <a:cubicBezTo>
                    <a:pt x="45" y="31"/>
                    <a:pt x="43" y="31"/>
                    <a:pt x="42" y="32"/>
                  </a:cubicBezTo>
                  <a:cubicBezTo>
                    <a:pt x="39" y="34"/>
                    <a:pt x="36" y="36"/>
                    <a:pt x="32" y="37"/>
                  </a:cubicBezTo>
                  <a:cubicBezTo>
                    <a:pt x="31" y="38"/>
                    <a:pt x="34" y="37"/>
                    <a:pt x="32" y="37"/>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03" name="Freeform 777">
              <a:extLst>
                <a:ext uri="{FF2B5EF4-FFF2-40B4-BE49-F238E27FC236}">
                  <a16:creationId xmlns:a16="http://schemas.microsoft.com/office/drawing/2014/main" id="{A88DBAC6-9714-ED44-831E-2F7F73C5E6CF}"/>
                </a:ext>
              </a:extLst>
            </p:cNvPr>
            <p:cNvSpPr>
              <a:spLocks/>
            </p:cNvSpPr>
            <p:nvPr/>
          </p:nvSpPr>
          <p:spPr bwMode="auto">
            <a:xfrm>
              <a:off x="9136497" y="5038398"/>
              <a:ext cx="149682" cy="105124"/>
            </a:xfrm>
            <a:custGeom>
              <a:avLst/>
              <a:gdLst>
                <a:gd name="T0" fmla="*/ 16 w 16"/>
                <a:gd name="T1" fmla="*/ 6 h 11"/>
                <a:gd name="T2" fmla="*/ 11 w 16"/>
                <a:gd name="T3" fmla="*/ 3 h 11"/>
                <a:gd name="T4" fmla="*/ 5 w 16"/>
                <a:gd name="T5" fmla="*/ 1 h 11"/>
                <a:gd name="T6" fmla="*/ 1 w 16"/>
                <a:gd name="T7" fmla="*/ 1 h 11"/>
                <a:gd name="T8" fmla="*/ 3 w 16"/>
                <a:gd name="T9" fmla="*/ 3 h 11"/>
                <a:gd name="T10" fmla="*/ 1 w 16"/>
                <a:gd name="T11" fmla="*/ 7 h 11"/>
                <a:gd name="T12" fmla="*/ 5 w 16"/>
                <a:gd name="T13" fmla="*/ 7 h 11"/>
                <a:gd name="T14" fmla="*/ 5 w 16"/>
                <a:gd name="T15" fmla="*/ 9 h 11"/>
                <a:gd name="T16" fmla="*/ 16 w 16"/>
                <a:gd name="T17" fmla="*/ 6 h 11"/>
                <a:gd name="T18" fmla="*/ 16 w 16"/>
                <a:gd name="T19" fmla="*/ 6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1">
                  <a:moveTo>
                    <a:pt x="16" y="6"/>
                  </a:moveTo>
                  <a:cubicBezTo>
                    <a:pt x="15" y="5"/>
                    <a:pt x="11" y="3"/>
                    <a:pt x="11" y="3"/>
                  </a:cubicBezTo>
                  <a:cubicBezTo>
                    <a:pt x="9" y="2"/>
                    <a:pt x="7" y="1"/>
                    <a:pt x="5" y="1"/>
                  </a:cubicBezTo>
                  <a:cubicBezTo>
                    <a:pt x="4" y="1"/>
                    <a:pt x="2" y="0"/>
                    <a:pt x="1" y="1"/>
                  </a:cubicBezTo>
                  <a:cubicBezTo>
                    <a:pt x="0" y="2"/>
                    <a:pt x="3" y="3"/>
                    <a:pt x="3" y="3"/>
                  </a:cubicBezTo>
                  <a:cubicBezTo>
                    <a:pt x="2" y="3"/>
                    <a:pt x="0" y="6"/>
                    <a:pt x="1" y="7"/>
                  </a:cubicBezTo>
                  <a:cubicBezTo>
                    <a:pt x="2" y="7"/>
                    <a:pt x="4" y="6"/>
                    <a:pt x="5" y="7"/>
                  </a:cubicBezTo>
                  <a:cubicBezTo>
                    <a:pt x="7" y="8"/>
                    <a:pt x="5" y="8"/>
                    <a:pt x="5" y="9"/>
                  </a:cubicBezTo>
                  <a:cubicBezTo>
                    <a:pt x="5" y="11"/>
                    <a:pt x="16" y="8"/>
                    <a:pt x="16" y="6"/>
                  </a:cubicBezTo>
                  <a:cubicBezTo>
                    <a:pt x="15" y="5"/>
                    <a:pt x="16" y="7"/>
                    <a:pt x="16" y="6"/>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04" name="Freeform 778">
              <a:extLst>
                <a:ext uri="{FF2B5EF4-FFF2-40B4-BE49-F238E27FC236}">
                  <a16:creationId xmlns:a16="http://schemas.microsoft.com/office/drawing/2014/main" id="{D848893A-D827-B94A-9919-28B9D0776151}"/>
                </a:ext>
              </a:extLst>
            </p:cNvPr>
            <p:cNvSpPr>
              <a:spLocks/>
            </p:cNvSpPr>
            <p:nvPr/>
          </p:nvSpPr>
          <p:spPr bwMode="auto">
            <a:xfrm>
              <a:off x="9184270" y="4965129"/>
              <a:ext cx="38217" cy="19114"/>
            </a:xfrm>
            <a:custGeom>
              <a:avLst/>
              <a:gdLst>
                <a:gd name="T0" fmla="*/ 2 w 4"/>
                <a:gd name="T1" fmla="*/ 2 h 2"/>
                <a:gd name="T2" fmla="*/ 2 w 4"/>
                <a:gd name="T3" fmla="*/ 0 h 2"/>
                <a:gd name="T4" fmla="*/ 2 w 4"/>
                <a:gd name="T5" fmla="*/ 2 h 2"/>
              </a:gdLst>
              <a:ahLst/>
              <a:cxnLst>
                <a:cxn ang="0">
                  <a:pos x="T0" y="T1"/>
                </a:cxn>
                <a:cxn ang="0">
                  <a:pos x="T2" y="T3"/>
                </a:cxn>
                <a:cxn ang="0">
                  <a:pos x="T4" y="T5"/>
                </a:cxn>
              </a:cxnLst>
              <a:rect l="0" t="0" r="r" b="b"/>
              <a:pathLst>
                <a:path w="4" h="2">
                  <a:moveTo>
                    <a:pt x="2" y="2"/>
                  </a:moveTo>
                  <a:cubicBezTo>
                    <a:pt x="0" y="2"/>
                    <a:pt x="1" y="0"/>
                    <a:pt x="2" y="0"/>
                  </a:cubicBezTo>
                  <a:cubicBezTo>
                    <a:pt x="3" y="0"/>
                    <a:pt x="4" y="2"/>
                    <a:pt x="2"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05" name="Freeform 779">
              <a:extLst>
                <a:ext uri="{FF2B5EF4-FFF2-40B4-BE49-F238E27FC236}">
                  <a16:creationId xmlns:a16="http://schemas.microsoft.com/office/drawing/2014/main" id="{BBB2F494-15D4-0348-9A43-84157BB7AE42}"/>
                </a:ext>
              </a:extLst>
            </p:cNvPr>
            <p:cNvSpPr>
              <a:spLocks/>
            </p:cNvSpPr>
            <p:nvPr/>
          </p:nvSpPr>
          <p:spPr bwMode="auto">
            <a:xfrm>
              <a:off x="9212932" y="3859745"/>
              <a:ext cx="101909" cy="57338"/>
            </a:xfrm>
            <a:custGeom>
              <a:avLst/>
              <a:gdLst>
                <a:gd name="T0" fmla="*/ 9 w 11"/>
                <a:gd name="T1" fmla="*/ 4 h 6"/>
                <a:gd name="T2" fmla="*/ 9 w 11"/>
                <a:gd name="T3" fmla="*/ 5 h 6"/>
                <a:gd name="T4" fmla="*/ 3 w 11"/>
                <a:gd name="T5" fmla="*/ 4 h 6"/>
                <a:gd name="T6" fmla="*/ 2 w 11"/>
                <a:gd name="T7" fmla="*/ 1 h 6"/>
                <a:gd name="T8" fmla="*/ 9 w 11"/>
                <a:gd name="T9" fmla="*/ 4 h 6"/>
                <a:gd name="T10" fmla="*/ 9 w 11"/>
                <a:gd name="T11" fmla="*/ 4 h 6"/>
              </a:gdLst>
              <a:ahLst/>
              <a:cxnLst>
                <a:cxn ang="0">
                  <a:pos x="T0" y="T1"/>
                </a:cxn>
                <a:cxn ang="0">
                  <a:pos x="T2" y="T3"/>
                </a:cxn>
                <a:cxn ang="0">
                  <a:pos x="T4" y="T5"/>
                </a:cxn>
                <a:cxn ang="0">
                  <a:pos x="T6" y="T7"/>
                </a:cxn>
                <a:cxn ang="0">
                  <a:pos x="T8" y="T9"/>
                </a:cxn>
                <a:cxn ang="0">
                  <a:pos x="T10" y="T11"/>
                </a:cxn>
              </a:cxnLst>
              <a:rect l="0" t="0" r="r" b="b"/>
              <a:pathLst>
                <a:path w="11" h="6">
                  <a:moveTo>
                    <a:pt x="9" y="4"/>
                  </a:moveTo>
                  <a:cubicBezTo>
                    <a:pt x="11" y="5"/>
                    <a:pt x="11" y="6"/>
                    <a:pt x="9" y="5"/>
                  </a:cubicBezTo>
                  <a:cubicBezTo>
                    <a:pt x="7" y="5"/>
                    <a:pt x="4" y="4"/>
                    <a:pt x="3" y="4"/>
                  </a:cubicBezTo>
                  <a:cubicBezTo>
                    <a:pt x="2" y="3"/>
                    <a:pt x="0" y="0"/>
                    <a:pt x="2" y="1"/>
                  </a:cubicBezTo>
                  <a:cubicBezTo>
                    <a:pt x="4" y="2"/>
                    <a:pt x="7" y="3"/>
                    <a:pt x="9" y="4"/>
                  </a:cubicBezTo>
                  <a:cubicBezTo>
                    <a:pt x="11" y="5"/>
                    <a:pt x="7" y="3"/>
                    <a:pt x="9"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06" name="Freeform 780">
              <a:extLst>
                <a:ext uri="{FF2B5EF4-FFF2-40B4-BE49-F238E27FC236}">
                  <a16:creationId xmlns:a16="http://schemas.microsoft.com/office/drawing/2014/main" id="{DCBC6947-4E6D-7245-A2B5-CF5937DAFF60}"/>
                </a:ext>
              </a:extLst>
            </p:cNvPr>
            <p:cNvSpPr>
              <a:spLocks/>
            </p:cNvSpPr>
            <p:nvPr/>
          </p:nvSpPr>
          <p:spPr bwMode="auto">
            <a:xfrm>
              <a:off x="9528218" y="3776918"/>
              <a:ext cx="76432" cy="44598"/>
            </a:xfrm>
            <a:custGeom>
              <a:avLst/>
              <a:gdLst>
                <a:gd name="T0" fmla="*/ 8 w 8"/>
                <a:gd name="T1" fmla="*/ 3 h 5"/>
                <a:gd name="T2" fmla="*/ 0 w 8"/>
                <a:gd name="T3" fmla="*/ 2 h 5"/>
                <a:gd name="T4" fmla="*/ 8 w 8"/>
                <a:gd name="T5" fmla="*/ 3 h 5"/>
              </a:gdLst>
              <a:ahLst/>
              <a:cxnLst>
                <a:cxn ang="0">
                  <a:pos x="T0" y="T1"/>
                </a:cxn>
                <a:cxn ang="0">
                  <a:pos x="T2" y="T3"/>
                </a:cxn>
                <a:cxn ang="0">
                  <a:pos x="T4" y="T5"/>
                </a:cxn>
              </a:cxnLst>
              <a:rect l="0" t="0" r="r" b="b"/>
              <a:pathLst>
                <a:path w="8" h="5">
                  <a:moveTo>
                    <a:pt x="8" y="3"/>
                  </a:moveTo>
                  <a:cubicBezTo>
                    <a:pt x="8" y="5"/>
                    <a:pt x="0" y="4"/>
                    <a:pt x="0" y="2"/>
                  </a:cubicBezTo>
                  <a:cubicBezTo>
                    <a:pt x="0" y="0"/>
                    <a:pt x="8" y="1"/>
                    <a:pt x="8"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07" name="Freeform 782">
              <a:extLst>
                <a:ext uri="{FF2B5EF4-FFF2-40B4-BE49-F238E27FC236}">
                  <a16:creationId xmlns:a16="http://schemas.microsoft.com/office/drawing/2014/main" id="{D8AF3C24-71FA-814F-B00E-D4BF325F2E2E}"/>
                </a:ext>
              </a:extLst>
            </p:cNvPr>
            <p:cNvSpPr>
              <a:spLocks/>
            </p:cNvSpPr>
            <p:nvPr/>
          </p:nvSpPr>
          <p:spPr bwMode="auto">
            <a:xfrm>
              <a:off x="10735225" y="3897972"/>
              <a:ext cx="54142" cy="38227"/>
            </a:xfrm>
            <a:custGeom>
              <a:avLst/>
              <a:gdLst>
                <a:gd name="T0" fmla="*/ 5 w 6"/>
                <a:gd name="T1" fmla="*/ 3 h 4"/>
                <a:gd name="T2" fmla="*/ 1 w 6"/>
                <a:gd name="T3" fmla="*/ 0 h 4"/>
                <a:gd name="T4" fmla="*/ 5 w 6"/>
                <a:gd name="T5" fmla="*/ 3 h 4"/>
              </a:gdLst>
              <a:ahLst/>
              <a:cxnLst>
                <a:cxn ang="0">
                  <a:pos x="T0" y="T1"/>
                </a:cxn>
                <a:cxn ang="0">
                  <a:pos x="T2" y="T3"/>
                </a:cxn>
                <a:cxn ang="0">
                  <a:pos x="T4" y="T5"/>
                </a:cxn>
              </a:cxnLst>
              <a:rect l="0" t="0" r="r" b="b"/>
              <a:pathLst>
                <a:path w="6" h="4">
                  <a:moveTo>
                    <a:pt x="5" y="3"/>
                  </a:moveTo>
                  <a:cubicBezTo>
                    <a:pt x="4" y="4"/>
                    <a:pt x="0" y="0"/>
                    <a:pt x="1" y="0"/>
                  </a:cubicBezTo>
                  <a:cubicBezTo>
                    <a:pt x="2" y="0"/>
                    <a:pt x="6" y="2"/>
                    <a:pt x="5" y="3"/>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08" name="Freeform 783">
              <a:extLst>
                <a:ext uri="{FF2B5EF4-FFF2-40B4-BE49-F238E27FC236}">
                  <a16:creationId xmlns:a16="http://schemas.microsoft.com/office/drawing/2014/main" id="{B9E53F6E-4F36-754D-A872-BF5D8EF877BD}"/>
                </a:ext>
              </a:extLst>
            </p:cNvPr>
            <p:cNvSpPr>
              <a:spLocks/>
            </p:cNvSpPr>
            <p:nvPr/>
          </p:nvSpPr>
          <p:spPr bwMode="auto">
            <a:xfrm>
              <a:off x="10808475" y="3936197"/>
              <a:ext cx="47770" cy="9558"/>
            </a:xfrm>
            <a:custGeom>
              <a:avLst/>
              <a:gdLst>
                <a:gd name="T0" fmla="*/ 4 w 5"/>
                <a:gd name="T1" fmla="*/ 1 h 1"/>
                <a:gd name="T2" fmla="*/ 2 w 5"/>
                <a:gd name="T3" fmla="*/ 0 h 1"/>
                <a:gd name="T4" fmla="*/ 4 w 5"/>
                <a:gd name="T5" fmla="*/ 1 h 1"/>
              </a:gdLst>
              <a:ahLst/>
              <a:cxnLst>
                <a:cxn ang="0">
                  <a:pos x="T0" y="T1"/>
                </a:cxn>
                <a:cxn ang="0">
                  <a:pos x="T2" y="T3"/>
                </a:cxn>
                <a:cxn ang="0">
                  <a:pos x="T4" y="T5"/>
                </a:cxn>
              </a:cxnLst>
              <a:rect l="0" t="0" r="r" b="b"/>
              <a:pathLst>
                <a:path w="5" h="1">
                  <a:moveTo>
                    <a:pt x="4" y="1"/>
                  </a:moveTo>
                  <a:cubicBezTo>
                    <a:pt x="2" y="1"/>
                    <a:pt x="0" y="0"/>
                    <a:pt x="2" y="0"/>
                  </a:cubicBezTo>
                  <a:cubicBezTo>
                    <a:pt x="3" y="0"/>
                    <a:pt x="5" y="1"/>
                    <a:pt x="4"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09" name="Freeform 784">
              <a:extLst>
                <a:ext uri="{FF2B5EF4-FFF2-40B4-BE49-F238E27FC236}">
                  <a16:creationId xmlns:a16="http://schemas.microsoft.com/office/drawing/2014/main" id="{DE6FBEB6-DB92-D54D-8BAA-72A4A2659830}"/>
                </a:ext>
              </a:extLst>
            </p:cNvPr>
            <p:cNvSpPr>
              <a:spLocks/>
            </p:cNvSpPr>
            <p:nvPr/>
          </p:nvSpPr>
          <p:spPr bwMode="auto">
            <a:xfrm>
              <a:off x="10808475" y="4468183"/>
              <a:ext cx="38217" cy="66896"/>
            </a:xfrm>
            <a:custGeom>
              <a:avLst/>
              <a:gdLst>
                <a:gd name="T0" fmla="*/ 2 w 4"/>
                <a:gd name="T1" fmla="*/ 0 h 7"/>
                <a:gd name="T2" fmla="*/ 4 w 4"/>
                <a:gd name="T3" fmla="*/ 7 h 7"/>
                <a:gd name="T4" fmla="*/ 2 w 4"/>
                <a:gd name="T5" fmla="*/ 0 h 7"/>
              </a:gdLst>
              <a:ahLst/>
              <a:cxnLst>
                <a:cxn ang="0">
                  <a:pos x="T0" y="T1"/>
                </a:cxn>
                <a:cxn ang="0">
                  <a:pos x="T2" y="T3"/>
                </a:cxn>
                <a:cxn ang="0">
                  <a:pos x="T4" y="T5"/>
                </a:cxn>
              </a:cxnLst>
              <a:rect l="0" t="0" r="r" b="b"/>
              <a:pathLst>
                <a:path w="4" h="7">
                  <a:moveTo>
                    <a:pt x="2" y="0"/>
                  </a:moveTo>
                  <a:cubicBezTo>
                    <a:pt x="0" y="0"/>
                    <a:pt x="3" y="7"/>
                    <a:pt x="4" y="7"/>
                  </a:cubicBezTo>
                  <a:cubicBezTo>
                    <a:pt x="4" y="7"/>
                    <a:pt x="3" y="0"/>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10" name="Freeform 785">
              <a:extLst>
                <a:ext uri="{FF2B5EF4-FFF2-40B4-BE49-F238E27FC236}">
                  <a16:creationId xmlns:a16="http://schemas.microsoft.com/office/drawing/2014/main" id="{D2DAEAD6-3654-C645-9C63-EA7B2C08C6E3}"/>
                </a:ext>
              </a:extLst>
            </p:cNvPr>
            <p:cNvSpPr>
              <a:spLocks/>
            </p:cNvSpPr>
            <p:nvPr/>
          </p:nvSpPr>
          <p:spPr bwMode="auto">
            <a:xfrm>
              <a:off x="10827583" y="4589232"/>
              <a:ext cx="63695" cy="38227"/>
            </a:xfrm>
            <a:custGeom>
              <a:avLst/>
              <a:gdLst>
                <a:gd name="T0" fmla="*/ 1 w 7"/>
                <a:gd name="T1" fmla="*/ 0 h 4"/>
                <a:gd name="T2" fmla="*/ 1 w 7"/>
                <a:gd name="T3" fmla="*/ 4 h 4"/>
                <a:gd name="T4" fmla="*/ 5 w 7"/>
                <a:gd name="T5" fmla="*/ 4 h 4"/>
                <a:gd name="T6" fmla="*/ 1 w 7"/>
                <a:gd name="T7" fmla="*/ 0 h 4"/>
                <a:gd name="T8" fmla="*/ 1 w 7"/>
                <a:gd name="T9" fmla="*/ 0 h 4"/>
              </a:gdLst>
              <a:ahLst/>
              <a:cxnLst>
                <a:cxn ang="0">
                  <a:pos x="T0" y="T1"/>
                </a:cxn>
                <a:cxn ang="0">
                  <a:pos x="T2" y="T3"/>
                </a:cxn>
                <a:cxn ang="0">
                  <a:pos x="T4" y="T5"/>
                </a:cxn>
                <a:cxn ang="0">
                  <a:pos x="T6" y="T7"/>
                </a:cxn>
                <a:cxn ang="0">
                  <a:pos x="T8" y="T9"/>
                </a:cxn>
              </a:cxnLst>
              <a:rect l="0" t="0" r="r" b="b"/>
              <a:pathLst>
                <a:path w="7" h="4">
                  <a:moveTo>
                    <a:pt x="1" y="0"/>
                  </a:moveTo>
                  <a:cubicBezTo>
                    <a:pt x="0" y="1"/>
                    <a:pt x="0" y="3"/>
                    <a:pt x="1" y="4"/>
                  </a:cubicBezTo>
                  <a:cubicBezTo>
                    <a:pt x="2" y="4"/>
                    <a:pt x="3" y="4"/>
                    <a:pt x="5" y="4"/>
                  </a:cubicBezTo>
                  <a:cubicBezTo>
                    <a:pt x="7" y="4"/>
                    <a:pt x="1" y="0"/>
                    <a:pt x="1" y="0"/>
                  </a:cubicBezTo>
                  <a:cubicBezTo>
                    <a:pt x="0" y="1"/>
                    <a:pt x="1" y="0"/>
                    <a:pt x="1"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11" name="Freeform 786">
              <a:extLst>
                <a:ext uri="{FF2B5EF4-FFF2-40B4-BE49-F238E27FC236}">
                  <a16:creationId xmlns:a16="http://schemas.microsoft.com/office/drawing/2014/main" id="{B3935AA6-338A-2D41-B30D-9631AE4C85F9}"/>
                </a:ext>
              </a:extLst>
            </p:cNvPr>
            <p:cNvSpPr>
              <a:spLocks/>
            </p:cNvSpPr>
            <p:nvPr/>
          </p:nvSpPr>
          <p:spPr bwMode="auto">
            <a:xfrm>
              <a:off x="10566434" y="4796294"/>
              <a:ext cx="159235" cy="92380"/>
            </a:xfrm>
            <a:custGeom>
              <a:avLst/>
              <a:gdLst>
                <a:gd name="T0" fmla="*/ 0 w 17"/>
                <a:gd name="T1" fmla="*/ 4 h 10"/>
                <a:gd name="T2" fmla="*/ 10 w 17"/>
                <a:gd name="T3" fmla="*/ 2 h 10"/>
                <a:gd name="T4" fmla="*/ 8 w 17"/>
                <a:gd name="T5" fmla="*/ 4 h 10"/>
                <a:gd name="T6" fmla="*/ 12 w 17"/>
                <a:gd name="T7" fmla="*/ 7 h 10"/>
                <a:gd name="T8" fmla="*/ 9 w 17"/>
                <a:gd name="T9" fmla="*/ 7 h 10"/>
                <a:gd name="T10" fmla="*/ 11 w 17"/>
                <a:gd name="T11" fmla="*/ 10 h 10"/>
                <a:gd name="T12" fmla="*/ 8 w 17"/>
                <a:gd name="T13" fmla="*/ 9 h 10"/>
                <a:gd name="T14" fmla="*/ 0 w 17"/>
                <a:gd name="T15" fmla="*/ 4 h 10"/>
                <a:gd name="T16" fmla="*/ 0 w 17"/>
                <a:gd name="T17" fmla="*/ 4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0">
                  <a:moveTo>
                    <a:pt x="0" y="4"/>
                  </a:moveTo>
                  <a:cubicBezTo>
                    <a:pt x="1" y="0"/>
                    <a:pt x="7" y="2"/>
                    <a:pt x="10" y="2"/>
                  </a:cubicBezTo>
                  <a:cubicBezTo>
                    <a:pt x="17" y="3"/>
                    <a:pt x="8" y="4"/>
                    <a:pt x="8" y="4"/>
                  </a:cubicBezTo>
                  <a:cubicBezTo>
                    <a:pt x="8" y="6"/>
                    <a:pt x="12" y="5"/>
                    <a:pt x="12" y="7"/>
                  </a:cubicBezTo>
                  <a:cubicBezTo>
                    <a:pt x="12" y="7"/>
                    <a:pt x="10" y="6"/>
                    <a:pt x="9" y="7"/>
                  </a:cubicBezTo>
                  <a:cubicBezTo>
                    <a:pt x="9" y="7"/>
                    <a:pt x="12" y="10"/>
                    <a:pt x="11" y="10"/>
                  </a:cubicBezTo>
                  <a:cubicBezTo>
                    <a:pt x="10" y="10"/>
                    <a:pt x="9" y="9"/>
                    <a:pt x="8" y="9"/>
                  </a:cubicBezTo>
                  <a:cubicBezTo>
                    <a:pt x="6" y="8"/>
                    <a:pt x="0" y="7"/>
                    <a:pt x="0" y="4"/>
                  </a:cubicBezTo>
                  <a:cubicBezTo>
                    <a:pt x="0" y="3"/>
                    <a:pt x="0" y="7"/>
                    <a:pt x="0"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12" name="Freeform 787">
              <a:extLst>
                <a:ext uri="{FF2B5EF4-FFF2-40B4-BE49-F238E27FC236}">
                  <a16:creationId xmlns:a16="http://schemas.microsoft.com/office/drawing/2014/main" id="{D9F050F4-FF6E-B041-982B-F1C6B8949E4C}"/>
                </a:ext>
              </a:extLst>
            </p:cNvPr>
            <p:cNvSpPr>
              <a:spLocks/>
            </p:cNvSpPr>
            <p:nvPr/>
          </p:nvSpPr>
          <p:spPr bwMode="auto">
            <a:xfrm>
              <a:off x="10537774" y="4777183"/>
              <a:ext cx="82803" cy="28672"/>
            </a:xfrm>
            <a:custGeom>
              <a:avLst/>
              <a:gdLst>
                <a:gd name="T0" fmla="*/ 8 w 9"/>
                <a:gd name="T1" fmla="*/ 1 h 3"/>
                <a:gd name="T2" fmla="*/ 5 w 9"/>
                <a:gd name="T3" fmla="*/ 0 h 3"/>
                <a:gd name="T4" fmla="*/ 0 w 9"/>
                <a:gd name="T5" fmla="*/ 0 h 3"/>
                <a:gd name="T6" fmla="*/ 8 w 9"/>
                <a:gd name="T7" fmla="*/ 1 h 3"/>
                <a:gd name="T8" fmla="*/ 8 w 9"/>
                <a:gd name="T9" fmla="*/ 1 h 3"/>
              </a:gdLst>
              <a:ahLst/>
              <a:cxnLst>
                <a:cxn ang="0">
                  <a:pos x="T0" y="T1"/>
                </a:cxn>
                <a:cxn ang="0">
                  <a:pos x="T2" y="T3"/>
                </a:cxn>
                <a:cxn ang="0">
                  <a:pos x="T4" y="T5"/>
                </a:cxn>
                <a:cxn ang="0">
                  <a:pos x="T6" y="T7"/>
                </a:cxn>
                <a:cxn ang="0">
                  <a:pos x="T8" y="T9"/>
                </a:cxn>
              </a:cxnLst>
              <a:rect l="0" t="0" r="r" b="b"/>
              <a:pathLst>
                <a:path w="9" h="3">
                  <a:moveTo>
                    <a:pt x="8" y="1"/>
                  </a:moveTo>
                  <a:cubicBezTo>
                    <a:pt x="9" y="1"/>
                    <a:pt x="5" y="0"/>
                    <a:pt x="5" y="0"/>
                  </a:cubicBezTo>
                  <a:cubicBezTo>
                    <a:pt x="3" y="0"/>
                    <a:pt x="1" y="0"/>
                    <a:pt x="0" y="0"/>
                  </a:cubicBezTo>
                  <a:cubicBezTo>
                    <a:pt x="2" y="0"/>
                    <a:pt x="6" y="3"/>
                    <a:pt x="8" y="1"/>
                  </a:cubicBezTo>
                  <a:cubicBezTo>
                    <a:pt x="9" y="1"/>
                    <a:pt x="7" y="2"/>
                    <a:pt x="8"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13" name="Freeform 788">
              <a:extLst>
                <a:ext uri="{FF2B5EF4-FFF2-40B4-BE49-F238E27FC236}">
                  <a16:creationId xmlns:a16="http://schemas.microsoft.com/office/drawing/2014/main" id="{F0FBF315-82F1-DE43-B75B-D73BD2E0A4ED}"/>
                </a:ext>
              </a:extLst>
            </p:cNvPr>
            <p:cNvSpPr>
              <a:spLocks/>
            </p:cNvSpPr>
            <p:nvPr/>
          </p:nvSpPr>
          <p:spPr bwMode="auto">
            <a:xfrm>
              <a:off x="10407201" y="4974685"/>
              <a:ext cx="121018" cy="63711"/>
            </a:xfrm>
            <a:custGeom>
              <a:avLst/>
              <a:gdLst>
                <a:gd name="T0" fmla="*/ 12 w 13"/>
                <a:gd name="T1" fmla="*/ 4 h 7"/>
                <a:gd name="T2" fmla="*/ 12 w 13"/>
                <a:gd name="T3" fmla="*/ 1 h 7"/>
                <a:gd name="T4" fmla="*/ 7 w 13"/>
                <a:gd name="T5" fmla="*/ 2 h 7"/>
                <a:gd name="T6" fmla="*/ 3 w 13"/>
                <a:gd name="T7" fmla="*/ 3 h 7"/>
                <a:gd name="T8" fmla="*/ 0 w 13"/>
                <a:gd name="T9" fmla="*/ 5 h 7"/>
                <a:gd name="T10" fmla="*/ 12 w 13"/>
                <a:gd name="T11" fmla="*/ 4 h 7"/>
                <a:gd name="T12" fmla="*/ 12 w 13"/>
                <a:gd name="T13" fmla="*/ 4 h 7"/>
              </a:gdLst>
              <a:ahLst/>
              <a:cxnLst>
                <a:cxn ang="0">
                  <a:pos x="T0" y="T1"/>
                </a:cxn>
                <a:cxn ang="0">
                  <a:pos x="T2" y="T3"/>
                </a:cxn>
                <a:cxn ang="0">
                  <a:pos x="T4" y="T5"/>
                </a:cxn>
                <a:cxn ang="0">
                  <a:pos x="T6" y="T7"/>
                </a:cxn>
                <a:cxn ang="0">
                  <a:pos x="T8" y="T9"/>
                </a:cxn>
                <a:cxn ang="0">
                  <a:pos x="T10" y="T11"/>
                </a:cxn>
                <a:cxn ang="0">
                  <a:pos x="T12" y="T13"/>
                </a:cxn>
              </a:cxnLst>
              <a:rect l="0" t="0" r="r" b="b"/>
              <a:pathLst>
                <a:path w="13" h="7">
                  <a:moveTo>
                    <a:pt x="12" y="4"/>
                  </a:moveTo>
                  <a:cubicBezTo>
                    <a:pt x="13" y="3"/>
                    <a:pt x="13" y="2"/>
                    <a:pt x="12" y="1"/>
                  </a:cubicBezTo>
                  <a:cubicBezTo>
                    <a:pt x="11" y="0"/>
                    <a:pt x="8" y="1"/>
                    <a:pt x="7" y="2"/>
                  </a:cubicBezTo>
                  <a:cubicBezTo>
                    <a:pt x="6" y="2"/>
                    <a:pt x="4" y="2"/>
                    <a:pt x="3" y="3"/>
                  </a:cubicBezTo>
                  <a:cubicBezTo>
                    <a:pt x="3" y="3"/>
                    <a:pt x="0" y="5"/>
                    <a:pt x="0" y="5"/>
                  </a:cubicBezTo>
                  <a:cubicBezTo>
                    <a:pt x="3" y="7"/>
                    <a:pt x="10" y="6"/>
                    <a:pt x="12" y="4"/>
                  </a:cubicBezTo>
                  <a:cubicBezTo>
                    <a:pt x="13" y="3"/>
                    <a:pt x="9" y="6"/>
                    <a:pt x="12" y="4"/>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14" name="Freeform 789">
              <a:extLst>
                <a:ext uri="{FF2B5EF4-FFF2-40B4-BE49-F238E27FC236}">
                  <a16:creationId xmlns:a16="http://schemas.microsoft.com/office/drawing/2014/main" id="{8BF025C8-2916-F642-A67B-C333810EB434}"/>
                </a:ext>
              </a:extLst>
            </p:cNvPr>
            <p:cNvSpPr>
              <a:spLocks/>
            </p:cNvSpPr>
            <p:nvPr/>
          </p:nvSpPr>
          <p:spPr bwMode="auto">
            <a:xfrm>
              <a:off x="9305288" y="5067067"/>
              <a:ext cx="38217" cy="57338"/>
            </a:xfrm>
            <a:custGeom>
              <a:avLst/>
              <a:gdLst>
                <a:gd name="T0" fmla="*/ 3 w 4"/>
                <a:gd name="T1" fmla="*/ 2 h 6"/>
                <a:gd name="T2" fmla="*/ 1 w 4"/>
                <a:gd name="T3" fmla="*/ 3 h 6"/>
                <a:gd name="T4" fmla="*/ 3 w 4"/>
                <a:gd name="T5" fmla="*/ 2 h 6"/>
                <a:gd name="T6" fmla="*/ 3 w 4"/>
                <a:gd name="T7" fmla="*/ 2 h 6"/>
              </a:gdLst>
              <a:ahLst/>
              <a:cxnLst>
                <a:cxn ang="0">
                  <a:pos x="T0" y="T1"/>
                </a:cxn>
                <a:cxn ang="0">
                  <a:pos x="T2" y="T3"/>
                </a:cxn>
                <a:cxn ang="0">
                  <a:pos x="T4" y="T5"/>
                </a:cxn>
                <a:cxn ang="0">
                  <a:pos x="T6" y="T7"/>
                </a:cxn>
              </a:cxnLst>
              <a:rect l="0" t="0" r="r" b="b"/>
              <a:pathLst>
                <a:path w="4" h="6">
                  <a:moveTo>
                    <a:pt x="3" y="2"/>
                  </a:moveTo>
                  <a:cubicBezTo>
                    <a:pt x="2" y="0"/>
                    <a:pt x="1" y="1"/>
                    <a:pt x="1" y="3"/>
                  </a:cubicBezTo>
                  <a:cubicBezTo>
                    <a:pt x="0" y="6"/>
                    <a:pt x="4" y="4"/>
                    <a:pt x="3" y="2"/>
                  </a:cubicBezTo>
                  <a:cubicBezTo>
                    <a:pt x="3" y="2"/>
                    <a:pt x="4" y="3"/>
                    <a:pt x="3"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15" name="Freeform 790">
              <a:extLst>
                <a:ext uri="{FF2B5EF4-FFF2-40B4-BE49-F238E27FC236}">
                  <a16:creationId xmlns:a16="http://schemas.microsoft.com/office/drawing/2014/main" id="{8DFAC838-0CAA-F147-9113-3DA3182894CE}"/>
                </a:ext>
              </a:extLst>
            </p:cNvPr>
            <p:cNvSpPr>
              <a:spLocks/>
            </p:cNvSpPr>
            <p:nvPr/>
          </p:nvSpPr>
          <p:spPr bwMode="auto">
            <a:xfrm>
              <a:off x="9222485" y="4946016"/>
              <a:ext cx="35033" cy="38227"/>
            </a:xfrm>
            <a:custGeom>
              <a:avLst/>
              <a:gdLst>
                <a:gd name="T0" fmla="*/ 4 w 4"/>
                <a:gd name="T1" fmla="*/ 2 h 4"/>
                <a:gd name="T2" fmla="*/ 1 w 4"/>
                <a:gd name="T3" fmla="*/ 1 h 4"/>
                <a:gd name="T4" fmla="*/ 4 w 4"/>
                <a:gd name="T5" fmla="*/ 2 h 4"/>
                <a:gd name="T6" fmla="*/ 4 w 4"/>
                <a:gd name="T7" fmla="*/ 2 h 4"/>
              </a:gdLst>
              <a:ahLst/>
              <a:cxnLst>
                <a:cxn ang="0">
                  <a:pos x="T0" y="T1"/>
                </a:cxn>
                <a:cxn ang="0">
                  <a:pos x="T2" y="T3"/>
                </a:cxn>
                <a:cxn ang="0">
                  <a:pos x="T4" y="T5"/>
                </a:cxn>
                <a:cxn ang="0">
                  <a:pos x="T6" y="T7"/>
                </a:cxn>
              </a:cxnLst>
              <a:rect l="0" t="0" r="r" b="b"/>
              <a:pathLst>
                <a:path w="4" h="4">
                  <a:moveTo>
                    <a:pt x="4" y="2"/>
                  </a:moveTo>
                  <a:cubicBezTo>
                    <a:pt x="3" y="2"/>
                    <a:pt x="1" y="0"/>
                    <a:pt x="1" y="1"/>
                  </a:cubicBezTo>
                  <a:cubicBezTo>
                    <a:pt x="0" y="4"/>
                    <a:pt x="4" y="2"/>
                    <a:pt x="4" y="2"/>
                  </a:cubicBezTo>
                  <a:cubicBezTo>
                    <a:pt x="3" y="2"/>
                    <a:pt x="4" y="2"/>
                    <a:pt x="4"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16" name="Freeform 791">
              <a:extLst>
                <a:ext uri="{FF2B5EF4-FFF2-40B4-BE49-F238E27FC236}">
                  <a16:creationId xmlns:a16="http://schemas.microsoft.com/office/drawing/2014/main" id="{BEF3421D-0EF7-EC42-96E1-DEAD3D23CAA1}"/>
                </a:ext>
              </a:extLst>
            </p:cNvPr>
            <p:cNvSpPr>
              <a:spLocks/>
            </p:cNvSpPr>
            <p:nvPr/>
          </p:nvSpPr>
          <p:spPr bwMode="auto">
            <a:xfrm>
              <a:off x="10865798" y="4347133"/>
              <a:ext cx="19109" cy="19114"/>
            </a:xfrm>
            <a:custGeom>
              <a:avLst/>
              <a:gdLst>
                <a:gd name="T0" fmla="*/ 2 w 2"/>
                <a:gd name="T1" fmla="*/ 1 h 2"/>
                <a:gd name="T2" fmla="*/ 0 w 2"/>
                <a:gd name="T3" fmla="*/ 2 h 2"/>
                <a:gd name="T4" fmla="*/ 2 w 2"/>
                <a:gd name="T5" fmla="*/ 1 h 2"/>
              </a:gdLst>
              <a:ahLst/>
              <a:cxnLst>
                <a:cxn ang="0">
                  <a:pos x="T0" y="T1"/>
                </a:cxn>
                <a:cxn ang="0">
                  <a:pos x="T2" y="T3"/>
                </a:cxn>
                <a:cxn ang="0">
                  <a:pos x="T4" y="T5"/>
                </a:cxn>
              </a:cxnLst>
              <a:rect l="0" t="0" r="r" b="b"/>
              <a:pathLst>
                <a:path w="2" h="2">
                  <a:moveTo>
                    <a:pt x="2" y="1"/>
                  </a:moveTo>
                  <a:cubicBezTo>
                    <a:pt x="2" y="0"/>
                    <a:pt x="0" y="1"/>
                    <a:pt x="0" y="2"/>
                  </a:cubicBezTo>
                  <a:cubicBezTo>
                    <a:pt x="1" y="2"/>
                    <a:pt x="2" y="2"/>
                    <a:pt x="2"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17" name="Freeform 792">
              <a:extLst>
                <a:ext uri="{FF2B5EF4-FFF2-40B4-BE49-F238E27FC236}">
                  <a16:creationId xmlns:a16="http://schemas.microsoft.com/office/drawing/2014/main" id="{E224410F-2847-6849-A22A-C72E03BBFDAA}"/>
                </a:ext>
              </a:extLst>
            </p:cNvPr>
            <p:cNvSpPr>
              <a:spLocks/>
            </p:cNvSpPr>
            <p:nvPr/>
          </p:nvSpPr>
          <p:spPr bwMode="auto">
            <a:xfrm>
              <a:off x="10789366" y="4245195"/>
              <a:ext cx="28664" cy="15928"/>
            </a:xfrm>
            <a:custGeom>
              <a:avLst/>
              <a:gdLst>
                <a:gd name="T0" fmla="*/ 2 w 3"/>
                <a:gd name="T1" fmla="*/ 0 h 2"/>
                <a:gd name="T2" fmla="*/ 1 w 3"/>
                <a:gd name="T3" fmla="*/ 1 h 2"/>
                <a:gd name="T4" fmla="*/ 2 w 3"/>
                <a:gd name="T5" fmla="*/ 0 h 2"/>
              </a:gdLst>
              <a:ahLst/>
              <a:cxnLst>
                <a:cxn ang="0">
                  <a:pos x="T0" y="T1"/>
                </a:cxn>
                <a:cxn ang="0">
                  <a:pos x="T2" y="T3"/>
                </a:cxn>
                <a:cxn ang="0">
                  <a:pos x="T4" y="T5"/>
                </a:cxn>
              </a:cxnLst>
              <a:rect l="0" t="0" r="r" b="b"/>
              <a:pathLst>
                <a:path w="3" h="2">
                  <a:moveTo>
                    <a:pt x="2" y="0"/>
                  </a:moveTo>
                  <a:cubicBezTo>
                    <a:pt x="1" y="0"/>
                    <a:pt x="0" y="1"/>
                    <a:pt x="1" y="1"/>
                  </a:cubicBezTo>
                  <a:cubicBezTo>
                    <a:pt x="2" y="2"/>
                    <a:pt x="3" y="1"/>
                    <a:pt x="2"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18" name="Freeform 793">
              <a:extLst>
                <a:ext uri="{FF2B5EF4-FFF2-40B4-BE49-F238E27FC236}">
                  <a16:creationId xmlns:a16="http://schemas.microsoft.com/office/drawing/2014/main" id="{26C6B8C8-46A7-924C-B342-F3D46BA9A886}"/>
                </a:ext>
              </a:extLst>
            </p:cNvPr>
            <p:cNvSpPr>
              <a:spLocks/>
            </p:cNvSpPr>
            <p:nvPr/>
          </p:nvSpPr>
          <p:spPr bwMode="auto">
            <a:xfrm>
              <a:off x="10865798" y="4206968"/>
              <a:ext cx="25477" cy="28672"/>
            </a:xfrm>
            <a:custGeom>
              <a:avLst/>
              <a:gdLst>
                <a:gd name="T0" fmla="*/ 2 w 3"/>
                <a:gd name="T1" fmla="*/ 1 h 3"/>
                <a:gd name="T2" fmla="*/ 1 w 3"/>
                <a:gd name="T3" fmla="*/ 2 h 3"/>
                <a:gd name="T4" fmla="*/ 2 w 3"/>
                <a:gd name="T5" fmla="*/ 1 h 3"/>
              </a:gdLst>
              <a:ahLst/>
              <a:cxnLst>
                <a:cxn ang="0">
                  <a:pos x="T0" y="T1"/>
                </a:cxn>
                <a:cxn ang="0">
                  <a:pos x="T2" y="T3"/>
                </a:cxn>
                <a:cxn ang="0">
                  <a:pos x="T4" y="T5"/>
                </a:cxn>
              </a:cxnLst>
              <a:rect l="0" t="0" r="r" b="b"/>
              <a:pathLst>
                <a:path w="3" h="3">
                  <a:moveTo>
                    <a:pt x="2" y="1"/>
                  </a:moveTo>
                  <a:cubicBezTo>
                    <a:pt x="2" y="0"/>
                    <a:pt x="0" y="1"/>
                    <a:pt x="1" y="2"/>
                  </a:cubicBezTo>
                  <a:cubicBezTo>
                    <a:pt x="1" y="3"/>
                    <a:pt x="3" y="1"/>
                    <a:pt x="2"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19" name="Freeform 794">
              <a:extLst>
                <a:ext uri="{FF2B5EF4-FFF2-40B4-BE49-F238E27FC236}">
                  <a16:creationId xmlns:a16="http://schemas.microsoft.com/office/drawing/2014/main" id="{CE51CACD-7866-6640-8F48-B2548FD82484}"/>
                </a:ext>
              </a:extLst>
            </p:cNvPr>
            <p:cNvSpPr>
              <a:spLocks/>
            </p:cNvSpPr>
            <p:nvPr/>
          </p:nvSpPr>
          <p:spPr bwMode="auto">
            <a:xfrm>
              <a:off x="8314841" y="4394916"/>
              <a:ext cx="47770" cy="6370"/>
            </a:xfrm>
            <a:custGeom>
              <a:avLst/>
              <a:gdLst>
                <a:gd name="T0" fmla="*/ 5 w 5"/>
                <a:gd name="T1" fmla="*/ 1 h 1"/>
                <a:gd name="T2" fmla="*/ 1 w 5"/>
                <a:gd name="T3" fmla="*/ 0 h 1"/>
                <a:gd name="T4" fmla="*/ 5 w 5"/>
                <a:gd name="T5" fmla="*/ 1 h 1"/>
              </a:gdLst>
              <a:ahLst/>
              <a:cxnLst>
                <a:cxn ang="0">
                  <a:pos x="T0" y="T1"/>
                </a:cxn>
                <a:cxn ang="0">
                  <a:pos x="T2" y="T3"/>
                </a:cxn>
                <a:cxn ang="0">
                  <a:pos x="T4" y="T5"/>
                </a:cxn>
              </a:cxnLst>
              <a:rect l="0" t="0" r="r" b="b"/>
              <a:pathLst>
                <a:path w="5" h="1">
                  <a:moveTo>
                    <a:pt x="5" y="1"/>
                  </a:moveTo>
                  <a:cubicBezTo>
                    <a:pt x="4" y="0"/>
                    <a:pt x="0" y="0"/>
                    <a:pt x="1" y="0"/>
                  </a:cubicBezTo>
                  <a:cubicBezTo>
                    <a:pt x="2" y="1"/>
                    <a:pt x="5" y="1"/>
                    <a:pt x="5" y="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20" name="Freeform 795">
              <a:extLst>
                <a:ext uri="{FF2B5EF4-FFF2-40B4-BE49-F238E27FC236}">
                  <a16:creationId xmlns:a16="http://schemas.microsoft.com/office/drawing/2014/main" id="{767E1D3D-2FBB-FB4C-AB2A-51D818A834E3}"/>
                </a:ext>
              </a:extLst>
            </p:cNvPr>
            <p:cNvSpPr>
              <a:spLocks/>
            </p:cNvSpPr>
            <p:nvPr/>
          </p:nvSpPr>
          <p:spPr bwMode="auto">
            <a:xfrm>
              <a:off x="8372164" y="4394916"/>
              <a:ext cx="57323" cy="0"/>
            </a:xfrm>
            <a:custGeom>
              <a:avLst/>
              <a:gdLst>
                <a:gd name="T0" fmla="*/ 5 w 6"/>
                <a:gd name="T1" fmla="*/ 1 w 6"/>
                <a:gd name="T2" fmla="*/ 5 w 6"/>
              </a:gdLst>
              <a:ahLst/>
              <a:cxnLst>
                <a:cxn ang="0">
                  <a:pos x="T0" y="0"/>
                </a:cxn>
                <a:cxn ang="0">
                  <a:pos x="T1" y="0"/>
                </a:cxn>
                <a:cxn ang="0">
                  <a:pos x="T2" y="0"/>
                </a:cxn>
              </a:cxnLst>
              <a:rect l="0" t="0" r="r" b="b"/>
              <a:pathLst>
                <a:path w="6">
                  <a:moveTo>
                    <a:pt x="5" y="0"/>
                  </a:moveTo>
                  <a:cubicBezTo>
                    <a:pt x="4" y="0"/>
                    <a:pt x="0" y="0"/>
                    <a:pt x="1" y="0"/>
                  </a:cubicBezTo>
                  <a:cubicBezTo>
                    <a:pt x="2" y="0"/>
                    <a:pt x="6" y="0"/>
                    <a:pt x="5" y="0"/>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21" name="Freeform 796">
              <a:extLst>
                <a:ext uri="{FF2B5EF4-FFF2-40B4-BE49-F238E27FC236}">
                  <a16:creationId xmlns:a16="http://schemas.microsoft.com/office/drawing/2014/main" id="{BD78888A-4582-A342-A8BF-8E32E8CDABB3}"/>
                </a:ext>
              </a:extLst>
            </p:cNvPr>
            <p:cNvSpPr>
              <a:spLocks/>
            </p:cNvSpPr>
            <p:nvPr/>
          </p:nvSpPr>
          <p:spPr bwMode="auto">
            <a:xfrm>
              <a:off x="9445417" y="3802407"/>
              <a:ext cx="38217" cy="19114"/>
            </a:xfrm>
            <a:custGeom>
              <a:avLst/>
              <a:gdLst>
                <a:gd name="T0" fmla="*/ 3 w 4"/>
                <a:gd name="T1" fmla="*/ 2 h 2"/>
                <a:gd name="T2" fmla="*/ 2 w 4"/>
                <a:gd name="T3" fmla="*/ 0 h 2"/>
                <a:gd name="T4" fmla="*/ 3 w 4"/>
                <a:gd name="T5" fmla="*/ 2 h 2"/>
              </a:gdLst>
              <a:ahLst/>
              <a:cxnLst>
                <a:cxn ang="0">
                  <a:pos x="T0" y="T1"/>
                </a:cxn>
                <a:cxn ang="0">
                  <a:pos x="T2" y="T3"/>
                </a:cxn>
                <a:cxn ang="0">
                  <a:pos x="T4" y="T5"/>
                </a:cxn>
              </a:cxnLst>
              <a:rect l="0" t="0" r="r" b="b"/>
              <a:pathLst>
                <a:path w="4" h="2">
                  <a:moveTo>
                    <a:pt x="3" y="2"/>
                  </a:moveTo>
                  <a:cubicBezTo>
                    <a:pt x="1" y="2"/>
                    <a:pt x="0" y="0"/>
                    <a:pt x="2" y="0"/>
                  </a:cubicBezTo>
                  <a:cubicBezTo>
                    <a:pt x="3" y="0"/>
                    <a:pt x="4" y="2"/>
                    <a:pt x="3" y="2"/>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sp>
          <p:nvSpPr>
            <p:cNvPr id="422" name="Freeform 797">
              <a:extLst>
                <a:ext uri="{FF2B5EF4-FFF2-40B4-BE49-F238E27FC236}">
                  <a16:creationId xmlns:a16="http://schemas.microsoft.com/office/drawing/2014/main" id="{87C75789-DD49-2245-9CB9-3701052C2E8D}"/>
                </a:ext>
              </a:extLst>
            </p:cNvPr>
            <p:cNvSpPr>
              <a:spLocks/>
            </p:cNvSpPr>
            <p:nvPr/>
          </p:nvSpPr>
          <p:spPr bwMode="auto">
            <a:xfrm>
              <a:off x="5467694" y="6086410"/>
              <a:ext cx="85988" cy="111494"/>
            </a:xfrm>
            <a:custGeom>
              <a:avLst/>
              <a:gdLst>
                <a:gd name="T0" fmla="*/ 9 w 9"/>
                <a:gd name="T1" fmla="*/ 11 h 12"/>
                <a:gd name="T2" fmla="*/ 5 w 9"/>
                <a:gd name="T3" fmla="*/ 2 h 12"/>
                <a:gd name="T4" fmla="*/ 2 w 9"/>
                <a:gd name="T5" fmla="*/ 2 h 12"/>
                <a:gd name="T6" fmla="*/ 0 w 9"/>
                <a:gd name="T7" fmla="*/ 3 h 12"/>
                <a:gd name="T8" fmla="*/ 3 w 9"/>
                <a:gd name="T9" fmla="*/ 5 h 12"/>
                <a:gd name="T10" fmla="*/ 3 w 9"/>
                <a:gd name="T11" fmla="*/ 7 h 12"/>
                <a:gd name="T12" fmla="*/ 4 w 9"/>
                <a:gd name="T13" fmla="*/ 7 h 12"/>
                <a:gd name="T14" fmla="*/ 3 w 9"/>
                <a:gd name="T15" fmla="*/ 8 h 12"/>
                <a:gd name="T16" fmla="*/ 6 w 9"/>
                <a:gd name="T17" fmla="*/ 11 h 12"/>
                <a:gd name="T18" fmla="*/ 6 w 9"/>
                <a:gd name="T19" fmla="*/ 9 h 12"/>
                <a:gd name="T20" fmla="*/ 9 w 9"/>
                <a:gd name="T21" fmla="*/ 11 h 12"/>
                <a:gd name="T22" fmla="*/ 9 w 9"/>
                <a:gd name="T23" fmla="*/ 11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 h="12">
                  <a:moveTo>
                    <a:pt x="9" y="11"/>
                  </a:moveTo>
                  <a:cubicBezTo>
                    <a:pt x="8" y="8"/>
                    <a:pt x="7" y="4"/>
                    <a:pt x="5" y="2"/>
                  </a:cubicBezTo>
                  <a:cubicBezTo>
                    <a:pt x="4" y="1"/>
                    <a:pt x="3" y="0"/>
                    <a:pt x="2" y="2"/>
                  </a:cubicBezTo>
                  <a:cubicBezTo>
                    <a:pt x="2" y="2"/>
                    <a:pt x="0" y="2"/>
                    <a:pt x="0" y="3"/>
                  </a:cubicBezTo>
                  <a:cubicBezTo>
                    <a:pt x="1" y="4"/>
                    <a:pt x="3" y="3"/>
                    <a:pt x="3" y="5"/>
                  </a:cubicBezTo>
                  <a:cubicBezTo>
                    <a:pt x="3" y="6"/>
                    <a:pt x="3" y="6"/>
                    <a:pt x="3" y="7"/>
                  </a:cubicBezTo>
                  <a:cubicBezTo>
                    <a:pt x="3" y="8"/>
                    <a:pt x="4" y="7"/>
                    <a:pt x="4" y="7"/>
                  </a:cubicBezTo>
                  <a:cubicBezTo>
                    <a:pt x="5" y="8"/>
                    <a:pt x="3" y="8"/>
                    <a:pt x="3" y="8"/>
                  </a:cubicBezTo>
                  <a:cubicBezTo>
                    <a:pt x="3" y="9"/>
                    <a:pt x="5" y="11"/>
                    <a:pt x="6" y="11"/>
                  </a:cubicBezTo>
                  <a:cubicBezTo>
                    <a:pt x="6" y="11"/>
                    <a:pt x="2" y="7"/>
                    <a:pt x="6" y="9"/>
                  </a:cubicBezTo>
                  <a:cubicBezTo>
                    <a:pt x="7" y="9"/>
                    <a:pt x="9" y="12"/>
                    <a:pt x="9" y="11"/>
                  </a:cubicBezTo>
                  <a:cubicBezTo>
                    <a:pt x="8" y="10"/>
                    <a:pt x="9" y="12"/>
                    <a:pt x="9" y="11"/>
                  </a:cubicBezTo>
                  <a:close/>
                </a:path>
              </a:pathLst>
            </a:custGeom>
            <a:grpFill/>
            <a:ln w="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Heebo Light" pitchFamily="2" charset="-79"/>
              </a:endParaRPr>
            </a:p>
          </p:txBody>
        </p:sp>
      </p:grpSp>
      <p:sp>
        <p:nvSpPr>
          <p:cNvPr id="425" name="TextBox 424">
            <a:extLst>
              <a:ext uri="{FF2B5EF4-FFF2-40B4-BE49-F238E27FC236}">
                <a16:creationId xmlns:a16="http://schemas.microsoft.com/office/drawing/2014/main" id="{0D1E95B5-B733-2C42-9023-AEF2706791B5}"/>
              </a:ext>
            </a:extLst>
          </p:cNvPr>
          <p:cNvSpPr txBox="1"/>
          <p:nvPr/>
        </p:nvSpPr>
        <p:spPr>
          <a:xfrm>
            <a:off x="8902741" y="1095992"/>
            <a:ext cx="6575839" cy="1200329"/>
          </a:xfrm>
          <a:prstGeom prst="rect">
            <a:avLst/>
          </a:prstGeom>
          <a:noFill/>
        </p:spPr>
        <p:txBody>
          <a:bodyPr wrap="none" rtlCol="0" anchor="t">
            <a:spAutoFit/>
          </a:bodyPr>
          <a:lstStyle/>
          <a:p>
            <a:pPr algn="ctr"/>
            <a:r>
              <a:rPr lang="en-US" sz="7200" b="1" spc="600" dirty="0">
                <a:solidFill>
                  <a:schemeClr val="tx2"/>
                </a:solidFill>
                <a:latin typeface="Raleway" panose="020B0503030101060003" pitchFamily="34" charset="77"/>
              </a:rPr>
              <a:t>WORLD MAP</a:t>
            </a:r>
          </a:p>
        </p:txBody>
      </p:sp>
      <p:sp>
        <p:nvSpPr>
          <p:cNvPr id="426" name="Subtitle 2">
            <a:extLst>
              <a:ext uri="{FF2B5EF4-FFF2-40B4-BE49-F238E27FC236}">
                <a16:creationId xmlns:a16="http://schemas.microsoft.com/office/drawing/2014/main" id="{FA458A6E-C7B9-FE43-B289-1FC0F3473A57}"/>
              </a:ext>
            </a:extLst>
          </p:cNvPr>
          <p:cNvSpPr txBox="1">
            <a:spLocks/>
          </p:cNvSpPr>
          <p:nvPr/>
        </p:nvSpPr>
        <p:spPr>
          <a:xfrm>
            <a:off x="9698575" y="692988"/>
            <a:ext cx="4984057"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YOUR SUBTITLE HERE</a:t>
            </a:r>
          </a:p>
        </p:txBody>
      </p:sp>
      <p:cxnSp>
        <p:nvCxnSpPr>
          <p:cNvPr id="427" name="Straight Connector 426">
            <a:extLst>
              <a:ext uri="{FF2B5EF4-FFF2-40B4-BE49-F238E27FC236}">
                <a16:creationId xmlns:a16="http://schemas.microsoft.com/office/drawing/2014/main" id="{F13F4AA8-70B7-8848-8BD7-99B0DAD95119}"/>
              </a:ext>
            </a:extLst>
          </p:cNvPr>
          <p:cNvCxnSpPr>
            <a:cxnSpLocks/>
          </p:cNvCxnSpPr>
          <p:nvPr/>
        </p:nvCxnSpPr>
        <p:spPr>
          <a:xfrm>
            <a:off x="11274440" y="2375061"/>
            <a:ext cx="1820732" cy="0"/>
          </a:xfrm>
          <a:prstGeom prst="line">
            <a:avLst/>
          </a:prstGeom>
          <a:ln w="63500">
            <a:solidFill>
              <a:schemeClr val="accent2"/>
            </a:solidFill>
          </a:ln>
        </p:spPr>
        <p:style>
          <a:lnRef idx="1">
            <a:schemeClr val="accent1"/>
          </a:lnRef>
          <a:fillRef idx="0">
            <a:schemeClr val="accent1"/>
          </a:fillRef>
          <a:effectRef idx="0">
            <a:schemeClr val="accent1"/>
          </a:effectRef>
          <a:fontRef idx="minor">
            <a:schemeClr val="tx1"/>
          </a:fontRef>
        </p:style>
      </p:cxnSp>
      <p:sp>
        <p:nvSpPr>
          <p:cNvPr id="428" name="Rectangle 427">
            <a:extLst>
              <a:ext uri="{FF2B5EF4-FFF2-40B4-BE49-F238E27FC236}">
                <a16:creationId xmlns:a16="http://schemas.microsoft.com/office/drawing/2014/main" id="{74773212-95CA-724C-A0A9-F5FF4E726A73}"/>
              </a:ext>
            </a:extLst>
          </p:cNvPr>
          <p:cNvSpPr/>
          <p:nvPr/>
        </p:nvSpPr>
        <p:spPr>
          <a:xfrm>
            <a:off x="1520827" y="4334965"/>
            <a:ext cx="5705884" cy="1528624"/>
          </a:xfrm>
          <a:prstGeom prst="rect">
            <a:avLst/>
          </a:prstGeom>
        </p:spPr>
        <p:txBody>
          <a:bodyPr wrap="square">
            <a:spAutoFit/>
          </a:bodyPr>
          <a:lstStyle/>
          <a:p>
            <a:pPr>
              <a:lnSpc>
                <a:spcPts val="3800"/>
              </a:lnSpc>
              <a:spcBef>
                <a:spcPts val="2400"/>
              </a:spcBef>
            </a:pPr>
            <a:r>
              <a:rPr lang="en-US" sz="25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 marketing.</a:t>
            </a:r>
          </a:p>
        </p:txBody>
      </p:sp>
      <p:sp>
        <p:nvSpPr>
          <p:cNvPr id="429" name="TextBox 428">
            <a:extLst>
              <a:ext uri="{FF2B5EF4-FFF2-40B4-BE49-F238E27FC236}">
                <a16:creationId xmlns:a16="http://schemas.microsoft.com/office/drawing/2014/main" id="{2CEB71E5-16D8-5848-B0E9-B0FFA3937A78}"/>
              </a:ext>
            </a:extLst>
          </p:cNvPr>
          <p:cNvSpPr txBox="1"/>
          <p:nvPr/>
        </p:nvSpPr>
        <p:spPr>
          <a:xfrm>
            <a:off x="1520825" y="2929504"/>
            <a:ext cx="3488455" cy="1200329"/>
          </a:xfrm>
          <a:prstGeom prst="rect">
            <a:avLst/>
          </a:prstGeom>
          <a:noFill/>
        </p:spPr>
        <p:txBody>
          <a:bodyPr wrap="none" rtlCol="0" anchor="ctr" anchorCtr="0">
            <a:spAutoFit/>
          </a:bodyPr>
          <a:lstStyle/>
          <a:p>
            <a:r>
              <a:rPr lang="en-US" sz="7200" b="1" spc="600" dirty="0">
                <a:solidFill>
                  <a:schemeClr val="accent1"/>
                </a:solidFill>
                <a:latin typeface="Raleway" panose="020B0503030101060003" pitchFamily="34" charset="77"/>
                <a:ea typeface="League Spartan" charset="0"/>
                <a:cs typeface="Poppins" pitchFamily="2" charset="77"/>
              </a:rPr>
              <a:t>$150M</a:t>
            </a:r>
          </a:p>
        </p:txBody>
      </p:sp>
      <p:sp>
        <p:nvSpPr>
          <p:cNvPr id="430" name="Rectangle 429">
            <a:extLst>
              <a:ext uri="{FF2B5EF4-FFF2-40B4-BE49-F238E27FC236}">
                <a16:creationId xmlns:a16="http://schemas.microsoft.com/office/drawing/2014/main" id="{A3D12B72-5E30-724F-9486-C25F307AED57}"/>
              </a:ext>
            </a:extLst>
          </p:cNvPr>
          <p:cNvSpPr/>
          <p:nvPr/>
        </p:nvSpPr>
        <p:spPr>
          <a:xfrm>
            <a:off x="1520827" y="8881067"/>
            <a:ext cx="5705884" cy="1528624"/>
          </a:xfrm>
          <a:prstGeom prst="rect">
            <a:avLst/>
          </a:prstGeom>
        </p:spPr>
        <p:txBody>
          <a:bodyPr wrap="square">
            <a:spAutoFit/>
          </a:bodyPr>
          <a:lstStyle/>
          <a:p>
            <a:pPr>
              <a:lnSpc>
                <a:spcPts val="3800"/>
              </a:lnSpc>
              <a:spcBef>
                <a:spcPts val="2400"/>
              </a:spcBef>
            </a:pPr>
            <a:r>
              <a:rPr lang="en-US" sz="25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 marketing.</a:t>
            </a:r>
          </a:p>
        </p:txBody>
      </p:sp>
      <p:sp>
        <p:nvSpPr>
          <p:cNvPr id="431" name="TextBox 430">
            <a:extLst>
              <a:ext uri="{FF2B5EF4-FFF2-40B4-BE49-F238E27FC236}">
                <a16:creationId xmlns:a16="http://schemas.microsoft.com/office/drawing/2014/main" id="{46A9E02C-8132-5A45-92F9-FADD03676675}"/>
              </a:ext>
            </a:extLst>
          </p:cNvPr>
          <p:cNvSpPr txBox="1"/>
          <p:nvPr/>
        </p:nvSpPr>
        <p:spPr>
          <a:xfrm>
            <a:off x="1520825" y="7475606"/>
            <a:ext cx="2954655" cy="1200329"/>
          </a:xfrm>
          <a:prstGeom prst="rect">
            <a:avLst/>
          </a:prstGeom>
          <a:noFill/>
        </p:spPr>
        <p:txBody>
          <a:bodyPr wrap="none" rtlCol="0" anchor="ctr" anchorCtr="0">
            <a:spAutoFit/>
          </a:bodyPr>
          <a:lstStyle/>
          <a:p>
            <a:r>
              <a:rPr lang="en-US" sz="7200" b="1" spc="600" dirty="0">
                <a:solidFill>
                  <a:schemeClr val="accent3"/>
                </a:solidFill>
                <a:latin typeface="Raleway" panose="020B0503030101060003" pitchFamily="34" charset="77"/>
                <a:ea typeface="League Spartan" charset="0"/>
                <a:cs typeface="Poppins" pitchFamily="2" charset="77"/>
              </a:rPr>
              <a:t>$50M</a:t>
            </a:r>
          </a:p>
        </p:txBody>
      </p:sp>
    </p:spTree>
    <p:extLst>
      <p:ext uri="{BB962C8B-B14F-4D97-AF65-F5344CB8AC3E}">
        <p14:creationId xmlns:p14="http://schemas.microsoft.com/office/powerpoint/2010/main" val="15495315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6762042-BA89-964D-8C31-AECF5CCD6984}"/>
              </a:ext>
            </a:extLst>
          </p:cNvPr>
          <p:cNvGrpSpPr/>
          <p:nvPr/>
        </p:nvGrpSpPr>
        <p:grpSpPr>
          <a:xfrm>
            <a:off x="11958729" y="4305301"/>
            <a:ext cx="10898096" cy="7124700"/>
            <a:chOff x="5157992" y="1665629"/>
            <a:chExt cx="2936367" cy="1919171"/>
          </a:xfrm>
          <a:solidFill>
            <a:schemeClr val="bg1">
              <a:lumMod val="85000"/>
            </a:schemeClr>
          </a:solidFill>
        </p:grpSpPr>
        <p:sp>
          <p:nvSpPr>
            <p:cNvPr id="5" name="Freeform 5">
              <a:extLst>
                <a:ext uri="{FF2B5EF4-FFF2-40B4-BE49-F238E27FC236}">
                  <a16:creationId xmlns:a16="http://schemas.microsoft.com/office/drawing/2014/main" id="{4BE5FADB-4F77-BB44-9FA2-CB7C2D8141C7}"/>
                </a:ext>
              </a:extLst>
            </p:cNvPr>
            <p:cNvSpPr>
              <a:spLocks/>
            </p:cNvSpPr>
            <p:nvPr/>
          </p:nvSpPr>
          <p:spPr bwMode="auto">
            <a:xfrm>
              <a:off x="5379188" y="1665629"/>
              <a:ext cx="365958" cy="271518"/>
            </a:xfrm>
            <a:custGeom>
              <a:avLst/>
              <a:gdLst>
                <a:gd name="T0" fmla="*/ 228 w 257"/>
                <a:gd name="T1" fmla="*/ 167 h 190"/>
                <a:gd name="T2" fmla="*/ 227 w 257"/>
                <a:gd name="T3" fmla="*/ 190 h 190"/>
                <a:gd name="T4" fmla="*/ 150 w 257"/>
                <a:gd name="T5" fmla="*/ 172 h 190"/>
                <a:gd name="T6" fmla="*/ 141 w 257"/>
                <a:gd name="T7" fmla="*/ 172 h 190"/>
                <a:gd name="T8" fmla="*/ 108 w 257"/>
                <a:gd name="T9" fmla="*/ 174 h 190"/>
                <a:gd name="T10" fmla="*/ 102 w 257"/>
                <a:gd name="T11" fmla="*/ 173 h 190"/>
                <a:gd name="T12" fmla="*/ 97 w 257"/>
                <a:gd name="T13" fmla="*/ 174 h 190"/>
                <a:gd name="T14" fmla="*/ 94 w 257"/>
                <a:gd name="T15" fmla="*/ 172 h 190"/>
                <a:gd name="T16" fmla="*/ 86 w 257"/>
                <a:gd name="T17" fmla="*/ 171 h 190"/>
                <a:gd name="T18" fmla="*/ 85 w 257"/>
                <a:gd name="T19" fmla="*/ 168 h 190"/>
                <a:gd name="T20" fmla="*/ 73 w 257"/>
                <a:gd name="T21" fmla="*/ 165 h 190"/>
                <a:gd name="T22" fmla="*/ 66 w 257"/>
                <a:gd name="T23" fmla="*/ 162 h 190"/>
                <a:gd name="T24" fmla="*/ 51 w 257"/>
                <a:gd name="T25" fmla="*/ 165 h 190"/>
                <a:gd name="T26" fmla="*/ 33 w 257"/>
                <a:gd name="T27" fmla="*/ 156 h 190"/>
                <a:gd name="T28" fmla="*/ 29 w 257"/>
                <a:gd name="T29" fmla="*/ 128 h 190"/>
                <a:gd name="T30" fmla="*/ 20 w 257"/>
                <a:gd name="T31" fmla="*/ 126 h 190"/>
                <a:gd name="T32" fmla="*/ 10 w 257"/>
                <a:gd name="T33" fmla="*/ 120 h 190"/>
                <a:gd name="T34" fmla="*/ 0 w 257"/>
                <a:gd name="T35" fmla="*/ 116 h 190"/>
                <a:gd name="T36" fmla="*/ 3 w 257"/>
                <a:gd name="T37" fmla="*/ 103 h 190"/>
                <a:gd name="T38" fmla="*/ 5 w 257"/>
                <a:gd name="T39" fmla="*/ 105 h 190"/>
                <a:gd name="T40" fmla="*/ 7 w 257"/>
                <a:gd name="T41" fmla="*/ 105 h 190"/>
                <a:gd name="T42" fmla="*/ 11 w 257"/>
                <a:gd name="T43" fmla="*/ 99 h 190"/>
                <a:gd name="T44" fmla="*/ 9 w 257"/>
                <a:gd name="T45" fmla="*/ 96 h 190"/>
                <a:gd name="T46" fmla="*/ 7 w 257"/>
                <a:gd name="T47" fmla="*/ 88 h 190"/>
                <a:gd name="T48" fmla="*/ 16 w 257"/>
                <a:gd name="T49" fmla="*/ 85 h 190"/>
                <a:gd name="T50" fmla="*/ 8 w 257"/>
                <a:gd name="T51" fmla="*/ 78 h 190"/>
                <a:gd name="T52" fmla="*/ 6 w 257"/>
                <a:gd name="T53" fmla="*/ 60 h 190"/>
                <a:gd name="T54" fmla="*/ 8 w 257"/>
                <a:gd name="T55" fmla="*/ 41 h 190"/>
                <a:gd name="T56" fmla="*/ 3 w 257"/>
                <a:gd name="T57" fmla="*/ 23 h 190"/>
                <a:gd name="T58" fmla="*/ 10 w 257"/>
                <a:gd name="T59" fmla="*/ 10 h 190"/>
                <a:gd name="T60" fmla="*/ 33 w 257"/>
                <a:gd name="T61" fmla="*/ 30 h 190"/>
                <a:gd name="T62" fmla="*/ 49 w 257"/>
                <a:gd name="T63" fmla="*/ 36 h 190"/>
                <a:gd name="T64" fmla="*/ 55 w 257"/>
                <a:gd name="T65" fmla="*/ 36 h 190"/>
                <a:gd name="T66" fmla="*/ 65 w 257"/>
                <a:gd name="T67" fmla="*/ 42 h 190"/>
                <a:gd name="T68" fmla="*/ 63 w 257"/>
                <a:gd name="T69" fmla="*/ 56 h 190"/>
                <a:gd name="T70" fmla="*/ 48 w 257"/>
                <a:gd name="T71" fmla="*/ 69 h 190"/>
                <a:gd name="T72" fmla="*/ 48 w 257"/>
                <a:gd name="T73" fmla="*/ 74 h 190"/>
                <a:gd name="T74" fmla="*/ 55 w 257"/>
                <a:gd name="T75" fmla="*/ 66 h 190"/>
                <a:gd name="T76" fmla="*/ 70 w 257"/>
                <a:gd name="T77" fmla="*/ 57 h 190"/>
                <a:gd name="T78" fmla="*/ 66 w 257"/>
                <a:gd name="T79" fmla="*/ 64 h 190"/>
                <a:gd name="T80" fmla="*/ 52 w 257"/>
                <a:gd name="T81" fmla="*/ 80 h 190"/>
                <a:gd name="T82" fmla="*/ 46 w 257"/>
                <a:gd name="T83" fmla="*/ 91 h 190"/>
                <a:gd name="T84" fmla="*/ 55 w 257"/>
                <a:gd name="T85" fmla="*/ 87 h 190"/>
                <a:gd name="T86" fmla="*/ 65 w 257"/>
                <a:gd name="T87" fmla="*/ 82 h 190"/>
                <a:gd name="T88" fmla="*/ 71 w 257"/>
                <a:gd name="T89" fmla="*/ 68 h 190"/>
                <a:gd name="T90" fmla="*/ 80 w 257"/>
                <a:gd name="T91" fmla="*/ 54 h 190"/>
                <a:gd name="T92" fmla="*/ 78 w 257"/>
                <a:gd name="T93" fmla="*/ 42 h 190"/>
                <a:gd name="T94" fmla="*/ 75 w 257"/>
                <a:gd name="T95" fmla="*/ 35 h 190"/>
                <a:gd name="T96" fmla="*/ 74 w 257"/>
                <a:gd name="T97" fmla="*/ 46 h 190"/>
                <a:gd name="T98" fmla="*/ 76 w 257"/>
                <a:gd name="T99" fmla="*/ 54 h 190"/>
                <a:gd name="T100" fmla="*/ 72 w 257"/>
                <a:gd name="T101" fmla="*/ 51 h 190"/>
                <a:gd name="T102" fmla="*/ 68 w 257"/>
                <a:gd name="T103" fmla="*/ 41 h 190"/>
                <a:gd name="T104" fmla="*/ 73 w 257"/>
                <a:gd name="T105" fmla="*/ 32 h 190"/>
                <a:gd name="T106" fmla="*/ 74 w 257"/>
                <a:gd name="T107" fmla="*/ 24 h 190"/>
                <a:gd name="T108" fmla="*/ 80 w 257"/>
                <a:gd name="T109" fmla="*/ 30 h 190"/>
                <a:gd name="T110" fmla="*/ 79 w 257"/>
                <a:gd name="T111" fmla="*/ 15 h 190"/>
                <a:gd name="T112" fmla="*/ 77 w 257"/>
                <a:gd name="T113" fmla="*/ 11 h 190"/>
                <a:gd name="T114" fmla="*/ 145 w 257"/>
                <a:gd name="T115" fmla="*/ 19 h 190"/>
                <a:gd name="T116" fmla="*/ 246 w 257"/>
                <a:gd name="T117" fmla="*/ 45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7" h="190">
                  <a:moveTo>
                    <a:pt x="257" y="47"/>
                  </a:moveTo>
                  <a:cubicBezTo>
                    <a:pt x="257" y="47"/>
                    <a:pt x="233" y="161"/>
                    <a:pt x="228" y="167"/>
                  </a:cubicBezTo>
                  <a:cubicBezTo>
                    <a:pt x="224" y="174"/>
                    <a:pt x="229" y="172"/>
                    <a:pt x="229" y="179"/>
                  </a:cubicBezTo>
                  <a:cubicBezTo>
                    <a:pt x="229" y="185"/>
                    <a:pt x="227" y="190"/>
                    <a:pt x="227" y="190"/>
                  </a:cubicBezTo>
                  <a:cubicBezTo>
                    <a:pt x="161" y="173"/>
                    <a:pt x="161" y="173"/>
                    <a:pt x="161" y="173"/>
                  </a:cubicBezTo>
                  <a:cubicBezTo>
                    <a:pt x="150" y="172"/>
                    <a:pt x="150" y="172"/>
                    <a:pt x="150" y="172"/>
                  </a:cubicBezTo>
                  <a:cubicBezTo>
                    <a:pt x="146" y="173"/>
                    <a:pt x="146" y="173"/>
                    <a:pt x="146" y="173"/>
                  </a:cubicBezTo>
                  <a:cubicBezTo>
                    <a:pt x="141" y="172"/>
                    <a:pt x="141" y="172"/>
                    <a:pt x="141" y="172"/>
                  </a:cubicBezTo>
                  <a:cubicBezTo>
                    <a:pt x="137" y="173"/>
                    <a:pt x="137" y="173"/>
                    <a:pt x="137" y="173"/>
                  </a:cubicBezTo>
                  <a:cubicBezTo>
                    <a:pt x="108" y="174"/>
                    <a:pt x="108" y="174"/>
                    <a:pt x="108" y="174"/>
                  </a:cubicBezTo>
                  <a:cubicBezTo>
                    <a:pt x="105" y="172"/>
                    <a:pt x="105" y="172"/>
                    <a:pt x="105" y="172"/>
                  </a:cubicBezTo>
                  <a:cubicBezTo>
                    <a:pt x="102" y="173"/>
                    <a:pt x="102" y="173"/>
                    <a:pt x="102" y="173"/>
                  </a:cubicBezTo>
                  <a:cubicBezTo>
                    <a:pt x="99" y="174"/>
                    <a:pt x="99" y="174"/>
                    <a:pt x="99" y="174"/>
                  </a:cubicBezTo>
                  <a:cubicBezTo>
                    <a:pt x="97" y="174"/>
                    <a:pt x="97" y="174"/>
                    <a:pt x="97" y="174"/>
                  </a:cubicBezTo>
                  <a:cubicBezTo>
                    <a:pt x="94" y="173"/>
                    <a:pt x="94" y="173"/>
                    <a:pt x="94" y="173"/>
                  </a:cubicBezTo>
                  <a:cubicBezTo>
                    <a:pt x="94" y="172"/>
                    <a:pt x="94" y="172"/>
                    <a:pt x="94" y="172"/>
                  </a:cubicBezTo>
                  <a:cubicBezTo>
                    <a:pt x="89" y="172"/>
                    <a:pt x="89" y="172"/>
                    <a:pt x="89" y="172"/>
                  </a:cubicBezTo>
                  <a:cubicBezTo>
                    <a:pt x="86" y="171"/>
                    <a:pt x="86" y="171"/>
                    <a:pt x="86" y="171"/>
                  </a:cubicBezTo>
                  <a:cubicBezTo>
                    <a:pt x="85" y="169"/>
                    <a:pt x="85" y="169"/>
                    <a:pt x="85" y="169"/>
                  </a:cubicBezTo>
                  <a:cubicBezTo>
                    <a:pt x="85" y="168"/>
                    <a:pt x="85" y="168"/>
                    <a:pt x="85" y="168"/>
                  </a:cubicBezTo>
                  <a:cubicBezTo>
                    <a:pt x="81" y="167"/>
                    <a:pt x="81" y="167"/>
                    <a:pt x="81" y="167"/>
                  </a:cubicBezTo>
                  <a:cubicBezTo>
                    <a:pt x="73" y="165"/>
                    <a:pt x="73" y="165"/>
                    <a:pt x="73" y="165"/>
                  </a:cubicBezTo>
                  <a:cubicBezTo>
                    <a:pt x="68" y="163"/>
                    <a:pt x="68" y="163"/>
                    <a:pt x="68" y="163"/>
                  </a:cubicBezTo>
                  <a:cubicBezTo>
                    <a:pt x="66" y="162"/>
                    <a:pt x="66" y="162"/>
                    <a:pt x="66" y="162"/>
                  </a:cubicBezTo>
                  <a:cubicBezTo>
                    <a:pt x="60" y="163"/>
                    <a:pt x="60" y="163"/>
                    <a:pt x="60" y="163"/>
                  </a:cubicBezTo>
                  <a:cubicBezTo>
                    <a:pt x="51" y="165"/>
                    <a:pt x="51" y="165"/>
                    <a:pt x="51" y="165"/>
                  </a:cubicBezTo>
                  <a:cubicBezTo>
                    <a:pt x="40" y="162"/>
                    <a:pt x="40" y="162"/>
                    <a:pt x="40" y="162"/>
                  </a:cubicBezTo>
                  <a:cubicBezTo>
                    <a:pt x="33" y="156"/>
                    <a:pt x="33" y="156"/>
                    <a:pt x="33" y="156"/>
                  </a:cubicBezTo>
                  <a:cubicBezTo>
                    <a:pt x="33" y="156"/>
                    <a:pt x="36" y="149"/>
                    <a:pt x="35" y="140"/>
                  </a:cubicBezTo>
                  <a:cubicBezTo>
                    <a:pt x="34" y="130"/>
                    <a:pt x="29" y="128"/>
                    <a:pt x="29" y="128"/>
                  </a:cubicBezTo>
                  <a:cubicBezTo>
                    <a:pt x="24" y="128"/>
                    <a:pt x="24" y="128"/>
                    <a:pt x="24" y="128"/>
                  </a:cubicBezTo>
                  <a:cubicBezTo>
                    <a:pt x="20" y="126"/>
                    <a:pt x="20" y="126"/>
                    <a:pt x="20" y="126"/>
                  </a:cubicBezTo>
                  <a:cubicBezTo>
                    <a:pt x="20" y="126"/>
                    <a:pt x="20" y="120"/>
                    <a:pt x="15" y="120"/>
                  </a:cubicBezTo>
                  <a:cubicBezTo>
                    <a:pt x="10" y="120"/>
                    <a:pt x="10" y="120"/>
                    <a:pt x="10" y="120"/>
                  </a:cubicBezTo>
                  <a:cubicBezTo>
                    <a:pt x="4" y="119"/>
                    <a:pt x="4" y="119"/>
                    <a:pt x="4" y="119"/>
                  </a:cubicBezTo>
                  <a:cubicBezTo>
                    <a:pt x="0" y="116"/>
                    <a:pt x="0" y="116"/>
                    <a:pt x="0" y="116"/>
                  </a:cubicBezTo>
                  <a:cubicBezTo>
                    <a:pt x="1" y="109"/>
                    <a:pt x="1" y="109"/>
                    <a:pt x="1" y="109"/>
                  </a:cubicBezTo>
                  <a:cubicBezTo>
                    <a:pt x="3" y="103"/>
                    <a:pt x="3" y="103"/>
                    <a:pt x="3" y="103"/>
                  </a:cubicBezTo>
                  <a:cubicBezTo>
                    <a:pt x="4" y="102"/>
                    <a:pt x="4" y="102"/>
                    <a:pt x="4" y="102"/>
                  </a:cubicBezTo>
                  <a:cubicBezTo>
                    <a:pt x="5" y="105"/>
                    <a:pt x="5" y="105"/>
                    <a:pt x="5" y="105"/>
                  </a:cubicBezTo>
                  <a:cubicBezTo>
                    <a:pt x="6" y="106"/>
                    <a:pt x="6" y="106"/>
                    <a:pt x="6" y="106"/>
                  </a:cubicBezTo>
                  <a:cubicBezTo>
                    <a:pt x="7" y="105"/>
                    <a:pt x="7" y="105"/>
                    <a:pt x="7" y="105"/>
                  </a:cubicBezTo>
                  <a:cubicBezTo>
                    <a:pt x="7" y="101"/>
                    <a:pt x="7" y="101"/>
                    <a:pt x="7" y="101"/>
                  </a:cubicBezTo>
                  <a:cubicBezTo>
                    <a:pt x="11" y="99"/>
                    <a:pt x="11" y="99"/>
                    <a:pt x="11" y="99"/>
                  </a:cubicBezTo>
                  <a:cubicBezTo>
                    <a:pt x="11" y="98"/>
                    <a:pt x="11" y="98"/>
                    <a:pt x="11" y="98"/>
                  </a:cubicBezTo>
                  <a:cubicBezTo>
                    <a:pt x="9" y="96"/>
                    <a:pt x="9" y="96"/>
                    <a:pt x="9" y="96"/>
                  </a:cubicBezTo>
                  <a:cubicBezTo>
                    <a:pt x="8" y="95"/>
                    <a:pt x="8" y="95"/>
                    <a:pt x="8" y="95"/>
                  </a:cubicBezTo>
                  <a:cubicBezTo>
                    <a:pt x="7" y="88"/>
                    <a:pt x="7" y="88"/>
                    <a:pt x="7" y="88"/>
                  </a:cubicBezTo>
                  <a:cubicBezTo>
                    <a:pt x="14" y="87"/>
                    <a:pt x="14" y="87"/>
                    <a:pt x="14" y="87"/>
                  </a:cubicBezTo>
                  <a:cubicBezTo>
                    <a:pt x="16" y="85"/>
                    <a:pt x="16" y="85"/>
                    <a:pt x="16" y="85"/>
                  </a:cubicBezTo>
                  <a:cubicBezTo>
                    <a:pt x="10" y="80"/>
                    <a:pt x="10" y="80"/>
                    <a:pt x="10" y="80"/>
                  </a:cubicBezTo>
                  <a:cubicBezTo>
                    <a:pt x="8" y="78"/>
                    <a:pt x="8" y="78"/>
                    <a:pt x="8" y="78"/>
                  </a:cubicBezTo>
                  <a:cubicBezTo>
                    <a:pt x="6" y="64"/>
                    <a:pt x="6" y="64"/>
                    <a:pt x="6" y="64"/>
                  </a:cubicBezTo>
                  <a:cubicBezTo>
                    <a:pt x="6" y="60"/>
                    <a:pt x="6" y="60"/>
                    <a:pt x="6" y="60"/>
                  </a:cubicBezTo>
                  <a:cubicBezTo>
                    <a:pt x="8" y="59"/>
                    <a:pt x="8" y="59"/>
                    <a:pt x="8" y="59"/>
                  </a:cubicBezTo>
                  <a:cubicBezTo>
                    <a:pt x="8" y="41"/>
                    <a:pt x="8" y="41"/>
                    <a:pt x="8" y="41"/>
                  </a:cubicBezTo>
                  <a:cubicBezTo>
                    <a:pt x="3" y="37"/>
                    <a:pt x="3" y="37"/>
                    <a:pt x="3" y="37"/>
                  </a:cubicBezTo>
                  <a:cubicBezTo>
                    <a:pt x="3" y="23"/>
                    <a:pt x="3" y="23"/>
                    <a:pt x="3" y="23"/>
                  </a:cubicBezTo>
                  <a:cubicBezTo>
                    <a:pt x="8" y="17"/>
                    <a:pt x="8" y="17"/>
                    <a:pt x="8" y="17"/>
                  </a:cubicBezTo>
                  <a:cubicBezTo>
                    <a:pt x="10" y="10"/>
                    <a:pt x="10" y="10"/>
                    <a:pt x="10" y="10"/>
                  </a:cubicBezTo>
                  <a:cubicBezTo>
                    <a:pt x="21" y="21"/>
                    <a:pt x="21" y="21"/>
                    <a:pt x="21" y="21"/>
                  </a:cubicBezTo>
                  <a:cubicBezTo>
                    <a:pt x="33" y="30"/>
                    <a:pt x="33" y="30"/>
                    <a:pt x="33" y="30"/>
                  </a:cubicBezTo>
                  <a:cubicBezTo>
                    <a:pt x="42" y="34"/>
                    <a:pt x="42" y="34"/>
                    <a:pt x="42" y="34"/>
                  </a:cubicBezTo>
                  <a:cubicBezTo>
                    <a:pt x="49" y="36"/>
                    <a:pt x="49" y="36"/>
                    <a:pt x="49" y="36"/>
                  </a:cubicBezTo>
                  <a:cubicBezTo>
                    <a:pt x="52" y="36"/>
                    <a:pt x="52" y="36"/>
                    <a:pt x="52" y="36"/>
                  </a:cubicBezTo>
                  <a:cubicBezTo>
                    <a:pt x="55" y="36"/>
                    <a:pt x="55" y="36"/>
                    <a:pt x="55" y="36"/>
                  </a:cubicBezTo>
                  <a:cubicBezTo>
                    <a:pt x="57" y="43"/>
                    <a:pt x="57" y="43"/>
                    <a:pt x="57" y="43"/>
                  </a:cubicBezTo>
                  <a:cubicBezTo>
                    <a:pt x="65" y="42"/>
                    <a:pt x="65" y="42"/>
                    <a:pt x="65" y="42"/>
                  </a:cubicBezTo>
                  <a:cubicBezTo>
                    <a:pt x="66" y="52"/>
                    <a:pt x="66" y="52"/>
                    <a:pt x="66" y="52"/>
                  </a:cubicBezTo>
                  <a:cubicBezTo>
                    <a:pt x="63" y="56"/>
                    <a:pt x="63" y="56"/>
                    <a:pt x="63" y="56"/>
                  </a:cubicBezTo>
                  <a:cubicBezTo>
                    <a:pt x="54" y="61"/>
                    <a:pt x="54" y="61"/>
                    <a:pt x="54" y="61"/>
                  </a:cubicBezTo>
                  <a:cubicBezTo>
                    <a:pt x="48" y="69"/>
                    <a:pt x="48" y="69"/>
                    <a:pt x="48" y="69"/>
                  </a:cubicBezTo>
                  <a:cubicBezTo>
                    <a:pt x="46" y="73"/>
                    <a:pt x="46" y="73"/>
                    <a:pt x="46" y="73"/>
                  </a:cubicBezTo>
                  <a:cubicBezTo>
                    <a:pt x="48" y="74"/>
                    <a:pt x="48" y="74"/>
                    <a:pt x="48" y="74"/>
                  </a:cubicBezTo>
                  <a:cubicBezTo>
                    <a:pt x="52" y="70"/>
                    <a:pt x="52" y="70"/>
                    <a:pt x="52" y="70"/>
                  </a:cubicBezTo>
                  <a:cubicBezTo>
                    <a:pt x="55" y="66"/>
                    <a:pt x="55" y="66"/>
                    <a:pt x="55" y="66"/>
                  </a:cubicBezTo>
                  <a:cubicBezTo>
                    <a:pt x="64" y="60"/>
                    <a:pt x="64" y="60"/>
                    <a:pt x="64" y="60"/>
                  </a:cubicBezTo>
                  <a:cubicBezTo>
                    <a:pt x="70" y="57"/>
                    <a:pt x="70" y="57"/>
                    <a:pt x="70" y="57"/>
                  </a:cubicBezTo>
                  <a:cubicBezTo>
                    <a:pt x="69" y="61"/>
                    <a:pt x="69" y="61"/>
                    <a:pt x="69" y="61"/>
                  </a:cubicBezTo>
                  <a:cubicBezTo>
                    <a:pt x="66" y="64"/>
                    <a:pt x="66" y="64"/>
                    <a:pt x="66" y="64"/>
                  </a:cubicBezTo>
                  <a:cubicBezTo>
                    <a:pt x="62" y="74"/>
                    <a:pt x="62" y="74"/>
                    <a:pt x="62" y="74"/>
                  </a:cubicBezTo>
                  <a:cubicBezTo>
                    <a:pt x="52" y="80"/>
                    <a:pt x="52" y="80"/>
                    <a:pt x="52" y="80"/>
                  </a:cubicBezTo>
                  <a:cubicBezTo>
                    <a:pt x="46" y="86"/>
                    <a:pt x="46" y="86"/>
                    <a:pt x="46" y="86"/>
                  </a:cubicBezTo>
                  <a:cubicBezTo>
                    <a:pt x="46" y="91"/>
                    <a:pt x="46" y="91"/>
                    <a:pt x="46" y="91"/>
                  </a:cubicBezTo>
                  <a:cubicBezTo>
                    <a:pt x="50" y="92"/>
                    <a:pt x="50" y="92"/>
                    <a:pt x="50" y="92"/>
                  </a:cubicBezTo>
                  <a:cubicBezTo>
                    <a:pt x="55" y="87"/>
                    <a:pt x="55" y="87"/>
                    <a:pt x="55" y="87"/>
                  </a:cubicBezTo>
                  <a:cubicBezTo>
                    <a:pt x="60" y="83"/>
                    <a:pt x="60" y="83"/>
                    <a:pt x="60" y="83"/>
                  </a:cubicBezTo>
                  <a:cubicBezTo>
                    <a:pt x="65" y="82"/>
                    <a:pt x="65" y="82"/>
                    <a:pt x="65" y="82"/>
                  </a:cubicBezTo>
                  <a:cubicBezTo>
                    <a:pt x="69" y="78"/>
                    <a:pt x="69" y="78"/>
                    <a:pt x="69" y="78"/>
                  </a:cubicBezTo>
                  <a:cubicBezTo>
                    <a:pt x="71" y="68"/>
                    <a:pt x="71" y="68"/>
                    <a:pt x="71" y="68"/>
                  </a:cubicBezTo>
                  <a:cubicBezTo>
                    <a:pt x="75" y="60"/>
                    <a:pt x="75" y="60"/>
                    <a:pt x="75" y="60"/>
                  </a:cubicBezTo>
                  <a:cubicBezTo>
                    <a:pt x="80" y="54"/>
                    <a:pt x="80" y="54"/>
                    <a:pt x="80" y="54"/>
                  </a:cubicBezTo>
                  <a:cubicBezTo>
                    <a:pt x="81" y="50"/>
                    <a:pt x="81" y="50"/>
                    <a:pt x="81" y="50"/>
                  </a:cubicBezTo>
                  <a:cubicBezTo>
                    <a:pt x="78" y="42"/>
                    <a:pt x="78" y="42"/>
                    <a:pt x="78" y="42"/>
                  </a:cubicBezTo>
                  <a:cubicBezTo>
                    <a:pt x="78" y="34"/>
                    <a:pt x="78" y="34"/>
                    <a:pt x="78" y="34"/>
                  </a:cubicBezTo>
                  <a:cubicBezTo>
                    <a:pt x="75" y="35"/>
                    <a:pt x="75" y="35"/>
                    <a:pt x="75" y="35"/>
                  </a:cubicBezTo>
                  <a:cubicBezTo>
                    <a:pt x="73" y="38"/>
                    <a:pt x="73" y="38"/>
                    <a:pt x="73" y="38"/>
                  </a:cubicBezTo>
                  <a:cubicBezTo>
                    <a:pt x="74" y="46"/>
                    <a:pt x="74" y="46"/>
                    <a:pt x="74" y="46"/>
                  </a:cubicBezTo>
                  <a:cubicBezTo>
                    <a:pt x="76" y="52"/>
                    <a:pt x="76" y="52"/>
                    <a:pt x="76" y="52"/>
                  </a:cubicBezTo>
                  <a:cubicBezTo>
                    <a:pt x="76" y="54"/>
                    <a:pt x="76" y="54"/>
                    <a:pt x="76" y="54"/>
                  </a:cubicBezTo>
                  <a:cubicBezTo>
                    <a:pt x="74" y="53"/>
                    <a:pt x="74" y="53"/>
                    <a:pt x="74" y="53"/>
                  </a:cubicBezTo>
                  <a:cubicBezTo>
                    <a:pt x="72" y="51"/>
                    <a:pt x="72" y="51"/>
                    <a:pt x="72" y="51"/>
                  </a:cubicBezTo>
                  <a:cubicBezTo>
                    <a:pt x="70" y="46"/>
                    <a:pt x="70" y="46"/>
                    <a:pt x="70" y="46"/>
                  </a:cubicBezTo>
                  <a:cubicBezTo>
                    <a:pt x="68" y="41"/>
                    <a:pt x="68" y="41"/>
                    <a:pt x="68" y="41"/>
                  </a:cubicBezTo>
                  <a:cubicBezTo>
                    <a:pt x="68" y="37"/>
                    <a:pt x="68" y="37"/>
                    <a:pt x="68" y="37"/>
                  </a:cubicBezTo>
                  <a:cubicBezTo>
                    <a:pt x="73" y="32"/>
                    <a:pt x="73" y="32"/>
                    <a:pt x="73" y="32"/>
                  </a:cubicBezTo>
                  <a:cubicBezTo>
                    <a:pt x="75" y="28"/>
                    <a:pt x="75" y="28"/>
                    <a:pt x="75" y="28"/>
                  </a:cubicBezTo>
                  <a:cubicBezTo>
                    <a:pt x="74" y="24"/>
                    <a:pt x="74" y="24"/>
                    <a:pt x="74" y="24"/>
                  </a:cubicBezTo>
                  <a:cubicBezTo>
                    <a:pt x="79" y="29"/>
                    <a:pt x="79" y="29"/>
                    <a:pt x="79" y="29"/>
                  </a:cubicBezTo>
                  <a:cubicBezTo>
                    <a:pt x="80" y="30"/>
                    <a:pt x="80" y="30"/>
                    <a:pt x="80" y="30"/>
                  </a:cubicBezTo>
                  <a:cubicBezTo>
                    <a:pt x="81" y="24"/>
                    <a:pt x="81" y="24"/>
                    <a:pt x="81" y="24"/>
                  </a:cubicBezTo>
                  <a:cubicBezTo>
                    <a:pt x="79" y="15"/>
                    <a:pt x="79" y="15"/>
                    <a:pt x="79" y="15"/>
                  </a:cubicBezTo>
                  <a:cubicBezTo>
                    <a:pt x="80" y="12"/>
                    <a:pt x="80" y="12"/>
                    <a:pt x="80" y="12"/>
                  </a:cubicBezTo>
                  <a:cubicBezTo>
                    <a:pt x="77" y="11"/>
                    <a:pt x="77" y="11"/>
                    <a:pt x="77" y="11"/>
                  </a:cubicBezTo>
                  <a:cubicBezTo>
                    <a:pt x="76" y="0"/>
                    <a:pt x="76" y="0"/>
                    <a:pt x="76" y="0"/>
                  </a:cubicBezTo>
                  <a:cubicBezTo>
                    <a:pt x="76" y="0"/>
                    <a:pt x="133" y="16"/>
                    <a:pt x="145" y="19"/>
                  </a:cubicBezTo>
                  <a:cubicBezTo>
                    <a:pt x="156" y="22"/>
                    <a:pt x="230" y="42"/>
                    <a:pt x="235" y="43"/>
                  </a:cubicBezTo>
                  <a:cubicBezTo>
                    <a:pt x="240" y="45"/>
                    <a:pt x="246" y="45"/>
                    <a:pt x="246" y="45"/>
                  </a:cubicBezTo>
                  <a:lnTo>
                    <a:pt x="257" y="47"/>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6" name="Freeform 6">
              <a:extLst>
                <a:ext uri="{FF2B5EF4-FFF2-40B4-BE49-F238E27FC236}">
                  <a16:creationId xmlns:a16="http://schemas.microsoft.com/office/drawing/2014/main" id="{59C3C1A2-5316-7B47-AB73-5086F359CB87}"/>
                </a:ext>
              </a:extLst>
            </p:cNvPr>
            <p:cNvSpPr>
              <a:spLocks/>
            </p:cNvSpPr>
            <p:nvPr/>
          </p:nvSpPr>
          <p:spPr bwMode="auto">
            <a:xfrm>
              <a:off x="5925595" y="2621841"/>
              <a:ext cx="384509" cy="394627"/>
            </a:xfrm>
            <a:custGeom>
              <a:avLst/>
              <a:gdLst>
                <a:gd name="T0" fmla="*/ 34 w 228"/>
                <a:gd name="T1" fmla="*/ 0 h 234"/>
                <a:gd name="T2" fmla="*/ 228 w 228"/>
                <a:gd name="T3" fmla="*/ 23 h 234"/>
                <a:gd name="T4" fmla="*/ 227 w 228"/>
                <a:gd name="T5" fmla="*/ 44 h 234"/>
                <a:gd name="T6" fmla="*/ 224 w 228"/>
                <a:gd name="T7" fmla="*/ 44 h 234"/>
                <a:gd name="T8" fmla="*/ 210 w 228"/>
                <a:gd name="T9" fmla="*/ 226 h 234"/>
                <a:gd name="T10" fmla="*/ 91 w 228"/>
                <a:gd name="T11" fmla="*/ 215 h 234"/>
                <a:gd name="T12" fmla="*/ 90 w 228"/>
                <a:gd name="T13" fmla="*/ 224 h 234"/>
                <a:gd name="T14" fmla="*/ 32 w 228"/>
                <a:gd name="T15" fmla="*/ 218 h 234"/>
                <a:gd name="T16" fmla="*/ 29 w 228"/>
                <a:gd name="T17" fmla="*/ 234 h 234"/>
                <a:gd name="T18" fmla="*/ 0 w 228"/>
                <a:gd name="T19" fmla="*/ 230 h 234"/>
                <a:gd name="T20" fmla="*/ 34 w 228"/>
                <a:gd name="T21" fmla="*/ 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8" h="234">
                  <a:moveTo>
                    <a:pt x="34" y="0"/>
                  </a:moveTo>
                  <a:lnTo>
                    <a:pt x="228" y="23"/>
                  </a:lnTo>
                  <a:lnTo>
                    <a:pt x="227" y="44"/>
                  </a:lnTo>
                  <a:lnTo>
                    <a:pt x="224" y="44"/>
                  </a:lnTo>
                  <a:lnTo>
                    <a:pt x="210" y="226"/>
                  </a:lnTo>
                  <a:lnTo>
                    <a:pt x="91" y="215"/>
                  </a:lnTo>
                  <a:lnTo>
                    <a:pt x="90" y="224"/>
                  </a:lnTo>
                  <a:lnTo>
                    <a:pt x="32" y="218"/>
                  </a:lnTo>
                  <a:lnTo>
                    <a:pt x="29" y="234"/>
                  </a:lnTo>
                  <a:lnTo>
                    <a:pt x="0" y="230"/>
                  </a:lnTo>
                  <a:lnTo>
                    <a:pt x="34" y="0"/>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7" name="Freeform 7">
              <a:extLst>
                <a:ext uri="{FF2B5EF4-FFF2-40B4-BE49-F238E27FC236}">
                  <a16:creationId xmlns:a16="http://schemas.microsoft.com/office/drawing/2014/main" id="{C9E323D1-FCE9-6E46-9A7D-A779BA991A6F}"/>
                </a:ext>
              </a:extLst>
            </p:cNvPr>
            <p:cNvSpPr>
              <a:spLocks/>
            </p:cNvSpPr>
            <p:nvPr/>
          </p:nvSpPr>
          <p:spPr bwMode="auto">
            <a:xfrm>
              <a:off x="6068941" y="2696045"/>
              <a:ext cx="762272" cy="752153"/>
            </a:xfrm>
            <a:custGeom>
              <a:avLst/>
              <a:gdLst>
                <a:gd name="T0" fmla="*/ 450 w 452"/>
                <a:gd name="T1" fmla="*/ 234 h 446"/>
                <a:gd name="T2" fmla="*/ 446 w 452"/>
                <a:gd name="T3" fmla="*/ 215 h 446"/>
                <a:gd name="T4" fmla="*/ 435 w 452"/>
                <a:gd name="T5" fmla="*/ 131 h 446"/>
                <a:gd name="T6" fmla="*/ 417 w 452"/>
                <a:gd name="T7" fmla="*/ 128 h 446"/>
                <a:gd name="T8" fmla="*/ 398 w 452"/>
                <a:gd name="T9" fmla="*/ 117 h 446"/>
                <a:gd name="T10" fmla="*/ 378 w 452"/>
                <a:gd name="T11" fmla="*/ 116 h 446"/>
                <a:gd name="T12" fmla="*/ 365 w 452"/>
                <a:gd name="T13" fmla="*/ 118 h 446"/>
                <a:gd name="T14" fmla="*/ 352 w 452"/>
                <a:gd name="T15" fmla="*/ 122 h 446"/>
                <a:gd name="T16" fmla="*/ 332 w 452"/>
                <a:gd name="T17" fmla="*/ 118 h 446"/>
                <a:gd name="T18" fmla="*/ 325 w 452"/>
                <a:gd name="T19" fmla="*/ 116 h 446"/>
                <a:gd name="T20" fmla="*/ 310 w 452"/>
                <a:gd name="T21" fmla="*/ 112 h 446"/>
                <a:gd name="T22" fmla="*/ 301 w 452"/>
                <a:gd name="T23" fmla="*/ 111 h 446"/>
                <a:gd name="T24" fmla="*/ 284 w 452"/>
                <a:gd name="T25" fmla="*/ 107 h 446"/>
                <a:gd name="T26" fmla="*/ 269 w 452"/>
                <a:gd name="T27" fmla="*/ 101 h 446"/>
                <a:gd name="T28" fmla="*/ 253 w 452"/>
                <a:gd name="T29" fmla="*/ 93 h 446"/>
                <a:gd name="T30" fmla="*/ 242 w 452"/>
                <a:gd name="T31" fmla="*/ 90 h 446"/>
                <a:gd name="T32" fmla="*/ 125 w 452"/>
                <a:gd name="T33" fmla="*/ 182 h 446"/>
                <a:gd name="T34" fmla="*/ 2 w 452"/>
                <a:gd name="T35" fmla="*/ 183 h 446"/>
                <a:gd name="T36" fmla="*/ 13 w 452"/>
                <a:gd name="T37" fmla="*/ 197 h 446"/>
                <a:gd name="T38" fmla="*/ 22 w 452"/>
                <a:gd name="T39" fmla="*/ 205 h 446"/>
                <a:gd name="T40" fmla="*/ 41 w 452"/>
                <a:gd name="T41" fmla="*/ 224 h 446"/>
                <a:gd name="T42" fmla="*/ 55 w 452"/>
                <a:gd name="T43" fmla="*/ 238 h 446"/>
                <a:gd name="T44" fmla="*/ 59 w 452"/>
                <a:gd name="T45" fmla="*/ 259 h 446"/>
                <a:gd name="T46" fmla="*/ 66 w 452"/>
                <a:gd name="T47" fmla="*/ 278 h 446"/>
                <a:gd name="T48" fmla="*/ 74 w 452"/>
                <a:gd name="T49" fmla="*/ 286 h 446"/>
                <a:gd name="T50" fmla="*/ 88 w 452"/>
                <a:gd name="T51" fmla="*/ 296 h 446"/>
                <a:gd name="T52" fmla="*/ 109 w 452"/>
                <a:gd name="T53" fmla="*/ 307 h 446"/>
                <a:gd name="T54" fmla="*/ 120 w 452"/>
                <a:gd name="T55" fmla="*/ 298 h 446"/>
                <a:gd name="T56" fmla="*/ 127 w 452"/>
                <a:gd name="T57" fmla="*/ 283 h 446"/>
                <a:gd name="T58" fmla="*/ 148 w 452"/>
                <a:gd name="T59" fmla="*/ 275 h 446"/>
                <a:gd name="T60" fmla="*/ 170 w 452"/>
                <a:gd name="T61" fmla="*/ 279 h 446"/>
                <a:gd name="T62" fmla="*/ 183 w 452"/>
                <a:gd name="T63" fmla="*/ 292 h 446"/>
                <a:gd name="T64" fmla="*/ 200 w 452"/>
                <a:gd name="T65" fmla="*/ 320 h 446"/>
                <a:gd name="T66" fmla="*/ 210 w 452"/>
                <a:gd name="T67" fmla="*/ 343 h 446"/>
                <a:gd name="T68" fmla="*/ 235 w 452"/>
                <a:gd name="T69" fmla="*/ 372 h 446"/>
                <a:gd name="T70" fmla="*/ 237 w 452"/>
                <a:gd name="T71" fmla="*/ 388 h 446"/>
                <a:gd name="T72" fmla="*/ 249 w 452"/>
                <a:gd name="T73" fmla="*/ 416 h 446"/>
                <a:gd name="T74" fmla="*/ 273 w 452"/>
                <a:gd name="T75" fmla="*/ 427 h 446"/>
                <a:gd name="T76" fmla="*/ 291 w 452"/>
                <a:gd name="T77" fmla="*/ 438 h 446"/>
                <a:gd name="T78" fmla="*/ 305 w 452"/>
                <a:gd name="T79" fmla="*/ 442 h 446"/>
                <a:gd name="T80" fmla="*/ 321 w 452"/>
                <a:gd name="T81" fmla="*/ 441 h 446"/>
                <a:gd name="T82" fmla="*/ 317 w 452"/>
                <a:gd name="T83" fmla="*/ 425 h 446"/>
                <a:gd name="T84" fmla="*/ 308 w 452"/>
                <a:gd name="T85" fmla="*/ 404 h 446"/>
                <a:gd name="T86" fmla="*/ 318 w 452"/>
                <a:gd name="T87" fmla="*/ 370 h 446"/>
                <a:gd name="T88" fmla="*/ 311 w 452"/>
                <a:gd name="T89" fmla="*/ 361 h 446"/>
                <a:gd name="T90" fmla="*/ 326 w 452"/>
                <a:gd name="T91" fmla="*/ 355 h 446"/>
                <a:gd name="T92" fmla="*/ 324 w 452"/>
                <a:gd name="T93" fmla="*/ 350 h 446"/>
                <a:gd name="T94" fmla="*/ 338 w 452"/>
                <a:gd name="T95" fmla="*/ 350 h 446"/>
                <a:gd name="T96" fmla="*/ 336 w 452"/>
                <a:gd name="T97" fmla="*/ 345 h 446"/>
                <a:gd name="T98" fmla="*/ 347 w 452"/>
                <a:gd name="T99" fmla="*/ 342 h 446"/>
                <a:gd name="T100" fmla="*/ 346 w 452"/>
                <a:gd name="T101" fmla="*/ 331 h 446"/>
                <a:gd name="T102" fmla="*/ 357 w 452"/>
                <a:gd name="T103" fmla="*/ 329 h 446"/>
                <a:gd name="T104" fmla="*/ 367 w 452"/>
                <a:gd name="T105" fmla="*/ 329 h 446"/>
                <a:gd name="T106" fmla="*/ 395 w 452"/>
                <a:gd name="T107" fmla="*/ 314 h 446"/>
                <a:gd name="T108" fmla="*/ 403 w 452"/>
                <a:gd name="T109" fmla="*/ 305 h 446"/>
                <a:gd name="T110" fmla="*/ 403 w 452"/>
                <a:gd name="T111" fmla="*/ 296 h 446"/>
                <a:gd name="T112" fmla="*/ 410 w 452"/>
                <a:gd name="T113" fmla="*/ 286 h 446"/>
                <a:gd name="T114" fmla="*/ 412 w 452"/>
                <a:gd name="T115" fmla="*/ 299 h 446"/>
                <a:gd name="T116" fmla="*/ 439 w 452"/>
                <a:gd name="T117" fmla="*/ 288 h 446"/>
                <a:gd name="T118" fmla="*/ 447 w 452"/>
                <a:gd name="T119" fmla="*/ 268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52" h="446">
                  <a:moveTo>
                    <a:pt x="446" y="253"/>
                  </a:moveTo>
                  <a:lnTo>
                    <a:pt x="448" y="245"/>
                  </a:lnTo>
                  <a:lnTo>
                    <a:pt x="452" y="240"/>
                  </a:lnTo>
                  <a:lnTo>
                    <a:pt x="450" y="234"/>
                  </a:lnTo>
                  <a:lnTo>
                    <a:pt x="448" y="226"/>
                  </a:lnTo>
                  <a:lnTo>
                    <a:pt x="447" y="223"/>
                  </a:lnTo>
                  <a:lnTo>
                    <a:pt x="447" y="217"/>
                  </a:lnTo>
                  <a:lnTo>
                    <a:pt x="446" y="215"/>
                  </a:lnTo>
                  <a:lnTo>
                    <a:pt x="442" y="206"/>
                  </a:lnTo>
                  <a:lnTo>
                    <a:pt x="442" y="204"/>
                  </a:lnTo>
                  <a:lnTo>
                    <a:pt x="435" y="198"/>
                  </a:lnTo>
                  <a:lnTo>
                    <a:pt x="435" y="131"/>
                  </a:lnTo>
                  <a:lnTo>
                    <a:pt x="425" y="130"/>
                  </a:lnTo>
                  <a:lnTo>
                    <a:pt x="423" y="132"/>
                  </a:lnTo>
                  <a:lnTo>
                    <a:pt x="420" y="131"/>
                  </a:lnTo>
                  <a:lnTo>
                    <a:pt x="417" y="128"/>
                  </a:lnTo>
                  <a:lnTo>
                    <a:pt x="413" y="126"/>
                  </a:lnTo>
                  <a:lnTo>
                    <a:pt x="408" y="126"/>
                  </a:lnTo>
                  <a:lnTo>
                    <a:pt x="402" y="122"/>
                  </a:lnTo>
                  <a:lnTo>
                    <a:pt x="398" y="117"/>
                  </a:lnTo>
                  <a:lnTo>
                    <a:pt x="393" y="116"/>
                  </a:lnTo>
                  <a:lnTo>
                    <a:pt x="385" y="118"/>
                  </a:lnTo>
                  <a:lnTo>
                    <a:pt x="383" y="117"/>
                  </a:lnTo>
                  <a:lnTo>
                    <a:pt x="378" y="116"/>
                  </a:lnTo>
                  <a:lnTo>
                    <a:pt x="374" y="119"/>
                  </a:lnTo>
                  <a:lnTo>
                    <a:pt x="372" y="120"/>
                  </a:lnTo>
                  <a:lnTo>
                    <a:pt x="369" y="118"/>
                  </a:lnTo>
                  <a:lnTo>
                    <a:pt x="365" y="118"/>
                  </a:lnTo>
                  <a:lnTo>
                    <a:pt x="363" y="121"/>
                  </a:lnTo>
                  <a:lnTo>
                    <a:pt x="358" y="124"/>
                  </a:lnTo>
                  <a:lnTo>
                    <a:pt x="354" y="125"/>
                  </a:lnTo>
                  <a:lnTo>
                    <a:pt x="352" y="122"/>
                  </a:lnTo>
                  <a:lnTo>
                    <a:pt x="349" y="119"/>
                  </a:lnTo>
                  <a:lnTo>
                    <a:pt x="341" y="120"/>
                  </a:lnTo>
                  <a:lnTo>
                    <a:pt x="336" y="117"/>
                  </a:lnTo>
                  <a:lnTo>
                    <a:pt x="332" y="118"/>
                  </a:lnTo>
                  <a:lnTo>
                    <a:pt x="330" y="122"/>
                  </a:lnTo>
                  <a:lnTo>
                    <a:pt x="328" y="123"/>
                  </a:lnTo>
                  <a:lnTo>
                    <a:pt x="327" y="118"/>
                  </a:lnTo>
                  <a:lnTo>
                    <a:pt x="325" y="116"/>
                  </a:lnTo>
                  <a:lnTo>
                    <a:pt x="319" y="120"/>
                  </a:lnTo>
                  <a:lnTo>
                    <a:pt x="318" y="116"/>
                  </a:lnTo>
                  <a:lnTo>
                    <a:pt x="312" y="112"/>
                  </a:lnTo>
                  <a:lnTo>
                    <a:pt x="310" y="112"/>
                  </a:lnTo>
                  <a:lnTo>
                    <a:pt x="308" y="115"/>
                  </a:lnTo>
                  <a:lnTo>
                    <a:pt x="305" y="117"/>
                  </a:lnTo>
                  <a:lnTo>
                    <a:pt x="302" y="116"/>
                  </a:lnTo>
                  <a:lnTo>
                    <a:pt x="301" y="111"/>
                  </a:lnTo>
                  <a:lnTo>
                    <a:pt x="298" y="111"/>
                  </a:lnTo>
                  <a:lnTo>
                    <a:pt x="295" y="105"/>
                  </a:lnTo>
                  <a:lnTo>
                    <a:pt x="287" y="105"/>
                  </a:lnTo>
                  <a:lnTo>
                    <a:pt x="284" y="107"/>
                  </a:lnTo>
                  <a:lnTo>
                    <a:pt x="281" y="104"/>
                  </a:lnTo>
                  <a:lnTo>
                    <a:pt x="280" y="104"/>
                  </a:lnTo>
                  <a:lnTo>
                    <a:pt x="275" y="105"/>
                  </a:lnTo>
                  <a:lnTo>
                    <a:pt x="269" y="101"/>
                  </a:lnTo>
                  <a:lnTo>
                    <a:pt x="261" y="101"/>
                  </a:lnTo>
                  <a:lnTo>
                    <a:pt x="259" y="94"/>
                  </a:lnTo>
                  <a:lnTo>
                    <a:pt x="255" y="92"/>
                  </a:lnTo>
                  <a:lnTo>
                    <a:pt x="253" y="93"/>
                  </a:lnTo>
                  <a:lnTo>
                    <a:pt x="250" y="92"/>
                  </a:lnTo>
                  <a:lnTo>
                    <a:pt x="247" y="93"/>
                  </a:lnTo>
                  <a:lnTo>
                    <a:pt x="244" y="93"/>
                  </a:lnTo>
                  <a:lnTo>
                    <a:pt x="242" y="90"/>
                  </a:lnTo>
                  <a:lnTo>
                    <a:pt x="235" y="83"/>
                  </a:lnTo>
                  <a:lnTo>
                    <a:pt x="239" y="6"/>
                  </a:lnTo>
                  <a:lnTo>
                    <a:pt x="139" y="0"/>
                  </a:lnTo>
                  <a:lnTo>
                    <a:pt x="125" y="182"/>
                  </a:lnTo>
                  <a:lnTo>
                    <a:pt x="6" y="171"/>
                  </a:lnTo>
                  <a:lnTo>
                    <a:pt x="5" y="180"/>
                  </a:lnTo>
                  <a:lnTo>
                    <a:pt x="0" y="180"/>
                  </a:lnTo>
                  <a:lnTo>
                    <a:pt x="2" y="183"/>
                  </a:lnTo>
                  <a:lnTo>
                    <a:pt x="7" y="186"/>
                  </a:lnTo>
                  <a:lnTo>
                    <a:pt x="10" y="190"/>
                  </a:lnTo>
                  <a:lnTo>
                    <a:pt x="11" y="193"/>
                  </a:lnTo>
                  <a:lnTo>
                    <a:pt x="13" y="197"/>
                  </a:lnTo>
                  <a:lnTo>
                    <a:pt x="15" y="198"/>
                  </a:lnTo>
                  <a:lnTo>
                    <a:pt x="18" y="200"/>
                  </a:lnTo>
                  <a:lnTo>
                    <a:pt x="21" y="202"/>
                  </a:lnTo>
                  <a:lnTo>
                    <a:pt x="22" y="205"/>
                  </a:lnTo>
                  <a:lnTo>
                    <a:pt x="26" y="210"/>
                  </a:lnTo>
                  <a:lnTo>
                    <a:pt x="30" y="213"/>
                  </a:lnTo>
                  <a:lnTo>
                    <a:pt x="38" y="224"/>
                  </a:lnTo>
                  <a:lnTo>
                    <a:pt x="41" y="224"/>
                  </a:lnTo>
                  <a:lnTo>
                    <a:pt x="44" y="227"/>
                  </a:lnTo>
                  <a:lnTo>
                    <a:pt x="48" y="230"/>
                  </a:lnTo>
                  <a:lnTo>
                    <a:pt x="53" y="234"/>
                  </a:lnTo>
                  <a:lnTo>
                    <a:pt x="55" y="238"/>
                  </a:lnTo>
                  <a:lnTo>
                    <a:pt x="55" y="245"/>
                  </a:lnTo>
                  <a:lnTo>
                    <a:pt x="59" y="251"/>
                  </a:lnTo>
                  <a:lnTo>
                    <a:pt x="60" y="255"/>
                  </a:lnTo>
                  <a:lnTo>
                    <a:pt x="59" y="259"/>
                  </a:lnTo>
                  <a:lnTo>
                    <a:pt x="59" y="264"/>
                  </a:lnTo>
                  <a:lnTo>
                    <a:pt x="60" y="270"/>
                  </a:lnTo>
                  <a:lnTo>
                    <a:pt x="65" y="275"/>
                  </a:lnTo>
                  <a:lnTo>
                    <a:pt x="66" y="278"/>
                  </a:lnTo>
                  <a:lnTo>
                    <a:pt x="67" y="279"/>
                  </a:lnTo>
                  <a:lnTo>
                    <a:pt x="69" y="281"/>
                  </a:lnTo>
                  <a:lnTo>
                    <a:pt x="71" y="283"/>
                  </a:lnTo>
                  <a:lnTo>
                    <a:pt x="74" y="286"/>
                  </a:lnTo>
                  <a:lnTo>
                    <a:pt x="78" y="289"/>
                  </a:lnTo>
                  <a:lnTo>
                    <a:pt x="81" y="292"/>
                  </a:lnTo>
                  <a:lnTo>
                    <a:pt x="84" y="293"/>
                  </a:lnTo>
                  <a:lnTo>
                    <a:pt x="88" y="296"/>
                  </a:lnTo>
                  <a:lnTo>
                    <a:pt x="94" y="299"/>
                  </a:lnTo>
                  <a:lnTo>
                    <a:pt x="101" y="304"/>
                  </a:lnTo>
                  <a:lnTo>
                    <a:pt x="104" y="305"/>
                  </a:lnTo>
                  <a:lnTo>
                    <a:pt x="109" y="307"/>
                  </a:lnTo>
                  <a:lnTo>
                    <a:pt x="113" y="307"/>
                  </a:lnTo>
                  <a:lnTo>
                    <a:pt x="115" y="303"/>
                  </a:lnTo>
                  <a:lnTo>
                    <a:pt x="118" y="300"/>
                  </a:lnTo>
                  <a:lnTo>
                    <a:pt x="120" y="298"/>
                  </a:lnTo>
                  <a:lnTo>
                    <a:pt x="123" y="297"/>
                  </a:lnTo>
                  <a:lnTo>
                    <a:pt x="123" y="292"/>
                  </a:lnTo>
                  <a:lnTo>
                    <a:pt x="125" y="288"/>
                  </a:lnTo>
                  <a:lnTo>
                    <a:pt x="127" y="283"/>
                  </a:lnTo>
                  <a:lnTo>
                    <a:pt x="132" y="277"/>
                  </a:lnTo>
                  <a:lnTo>
                    <a:pt x="139" y="276"/>
                  </a:lnTo>
                  <a:lnTo>
                    <a:pt x="143" y="275"/>
                  </a:lnTo>
                  <a:lnTo>
                    <a:pt x="148" y="275"/>
                  </a:lnTo>
                  <a:lnTo>
                    <a:pt x="153" y="277"/>
                  </a:lnTo>
                  <a:lnTo>
                    <a:pt x="159" y="278"/>
                  </a:lnTo>
                  <a:lnTo>
                    <a:pt x="162" y="278"/>
                  </a:lnTo>
                  <a:lnTo>
                    <a:pt x="170" y="279"/>
                  </a:lnTo>
                  <a:lnTo>
                    <a:pt x="173" y="281"/>
                  </a:lnTo>
                  <a:lnTo>
                    <a:pt x="176" y="287"/>
                  </a:lnTo>
                  <a:lnTo>
                    <a:pt x="178" y="287"/>
                  </a:lnTo>
                  <a:lnTo>
                    <a:pt x="183" y="292"/>
                  </a:lnTo>
                  <a:lnTo>
                    <a:pt x="187" y="294"/>
                  </a:lnTo>
                  <a:lnTo>
                    <a:pt x="190" y="300"/>
                  </a:lnTo>
                  <a:lnTo>
                    <a:pt x="196" y="308"/>
                  </a:lnTo>
                  <a:lnTo>
                    <a:pt x="200" y="320"/>
                  </a:lnTo>
                  <a:lnTo>
                    <a:pt x="203" y="324"/>
                  </a:lnTo>
                  <a:lnTo>
                    <a:pt x="207" y="332"/>
                  </a:lnTo>
                  <a:lnTo>
                    <a:pt x="207" y="335"/>
                  </a:lnTo>
                  <a:lnTo>
                    <a:pt x="210" y="343"/>
                  </a:lnTo>
                  <a:lnTo>
                    <a:pt x="218" y="350"/>
                  </a:lnTo>
                  <a:lnTo>
                    <a:pt x="220" y="358"/>
                  </a:lnTo>
                  <a:lnTo>
                    <a:pt x="230" y="370"/>
                  </a:lnTo>
                  <a:lnTo>
                    <a:pt x="235" y="372"/>
                  </a:lnTo>
                  <a:lnTo>
                    <a:pt x="234" y="381"/>
                  </a:lnTo>
                  <a:lnTo>
                    <a:pt x="232" y="383"/>
                  </a:lnTo>
                  <a:lnTo>
                    <a:pt x="234" y="385"/>
                  </a:lnTo>
                  <a:lnTo>
                    <a:pt x="237" y="388"/>
                  </a:lnTo>
                  <a:lnTo>
                    <a:pt x="237" y="394"/>
                  </a:lnTo>
                  <a:lnTo>
                    <a:pt x="243" y="405"/>
                  </a:lnTo>
                  <a:lnTo>
                    <a:pt x="246" y="411"/>
                  </a:lnTo>
                  <a:lnTo>
                    <a:pt x="249" y="416"/>
                  </a:lnTo>
                  <a:lnTo>
                    <a:pt x="251" y="421"/>
                  </a:lnTo>
                  <a:lnTo>
                    <a:pt x="259" y="422"/>
                  </a:lnTo>
                  <a:lnTo>
                    <a:pt x="264" y="427"/>
                  </a:lnTo>
                  <a:lnTo>
                    <a:pt x="273" y="427"/>
                  </a:lnTo>
                  <a:lnTo>
                    <a:pt x="280" y="434"/>
                  </a:lnTo>
                  <a:lnTo>
                    <a:pt x="284" y="434"/>
                  </a:lnTo>
                  <a:lnTo>
                    <a:pt x="286" y="437"/>
                  </a:lnTo>
                  <a:lnTo>
                    <a:pt x="291" y="438"/>
                  </a:lnTo>
                  <a:lnTo>
                    <a:pt x="292" y="436"/>
                  </a:lnTo>
                  <a:lnTo>
                    <a:pt x="302" y="438"/>
                  </a:lnTo>
                  <a:lnTo>
                    <a:pt x="302" y="439"/>
                  </a:lnTo>
                  <a:lnTo>
                    <a:pt x="305" y="442"/>
                  </a:lnTo>
                  <a:lnTo>
                    <a:pt x="310" y="446"/>
                  </a:lnTo>
                  <a:lnTo>
                    <a:pt x="313" y="444"/>
                  </a:lnTo>
                  <a:lnTo>
                    <a:pt x="314" y="442"/>
                  </a:lnTo>
                  <a:lnTo>
                    <a:pt x="321" y="441"/>
                  </a:lnTo>
                  <a:lnTo>
                    <a:pt x="319" y="436"/>
                  </a:lnTo>
                  <a:lnTo>
                    <a:pt x="319" y="433"/>
                  </a:lnTo>
                  <a:lnTo>
                    <a:pt x="318" y="429"/>
                  </a:lnTo>
                  <a:lnTo>
                    <a:pt x="317" y="425"/>
                  </a:lnTo>
                  <a:lnTo>
                    <a:pt x="314" y="423"/>
                  </a:lnTo>
                  <a:lnTo>
                    <a:pt x="312" y="417"/>
                  </a:lnTo>
                  <a:lnTo>
                    <a:pt x="311" y="411"/>
                  </a:lnTo>
                  <a:lnTo>
                    <a:pt x="308" y="404"/>
                  </a:lnTo>
                  <a:lnTo>
                    <a:pt x="308" y="398"/>
                  </a:lnTo>
                  <a:lnTo>
                    <a:pt x="311" y="389"/>
                  </a:lnTo>
                  <a:lnTo>
                    <a:pt x="314" y="380"/>
                  </a:lnTo>
                  <a:lnTo>
                    <a:pt x="318" y="370"/>
                  </a:lnTo>
                  <a:lnTo>
                    <a:pt x="317" y="368"/>
                  </a:lnTo>
                  <a:lnTo>
                    <a:pt x="314" y="366"/>
                  </a:lnTo>
                  <a:lnTo>
                    <a:pt x="311" y="363"/>
                  </a:lnTo>
                  <a:lnTo>
                    <a:pt x="311" y="361"/>
                  </a:lnTo>
                  <a:lnTo>
                    <a:pt x="313" y="362"/>
                  </a:lnTo>
                  <a:lnTo>
                    <a:pt x="322" y="361"/>
                  </a:lnTo>
                  <a:lnTo>
                    <a:pt x="323" y="361"/>
                  </a:lnTo>
                  <a:lnTo>
                    <a:pt x="326" y="355"/>
                  </a:lnTo>
                  <a:lnTo>
                    <a:pt x="323" y="355"/>
                  </a:lnTo>
                  <a:lnTo>
                    <a:pt x="322" y="353"/>
                  </a:lnTo>
                  <a:lnTo>
                    <a:pt x="322" y="351"/>
                  </a:lnTo>
                  <a:lnTo>
                    <a:pt x="324" y="350"/>
                  </a:lnTo>
                  <a:lnTo>
                    <a:pt x="328" y="350"/>
                  </a:lnTo>
                  <a:lnTo>
                    <a:pt x="333" y="350"/>
                  </a:lnTo>
                  <a:lnTo>
                    <a:pt x="335" y="351"/>
                  </a:lnTo>
                  <a:lnTo>
                    <a:pt x="338" y="350"/>
                  </a:lnTo>
                  <a:lnTo>
                    <a:pt x="343" y="346"/>
                  </a:lnTo>
                  <a:lnTo>
                    <a:pt x="341" y="346"/>
                  </a:lnTo>
                  <a:lnTo>
                    <a:pt x="337" y="349"/>
                  </a:lnTo>
                  <a:lnTo>
                    <a:pt x="336" y="345"/>
                  </a:lnTo>
                  <a:lnTo>
                    <a:pt x="338" y="339"/>
                  </a:lnTo>
                  <a:lnTo>
                    <a:pt x="340" y="341"/>
                  </a:lnTo>
                  <a:lnTo>
                    <a:pt x="342" y="342"/>
                  </a:lnTo>
                  <a:lnTo>
                    <a:pt x="347" y="342"/>
                  </a:lnTo>
                  <a:lnTo>
                    <a:pt x="349" y="340"/>
                  </a:lnTo>
                  <a:lnTo>
                    <a:pt x="348" y="336"/>
                  </a:lnTo>
                  <a:lnTo>
                    <a:pt x="345" y="332"/>
                  </a:lnTo>
                  <a:lnTo>
                    <a:pt x="346" y="331"/>
                  </a:lnTo>
                  <a:lnTo>
                    <a:pt x="349" y="331"/>
                  </a:lnTo>
                  <a:lnTo>
                    <a:pt x="352" y="329"/>
                  </a:lnTo>
                  <a:lnTo>
                    <a:pt x="354" y="331"/>
                  </a:lnTo>
                  <a:lnTo>
                    <a:pt x="357" y="329"/>
                  </a:lnTo>
                  <a:lnTo>
                    <a:pt x="358" y="331"/>
                  </a:lnTo>
                  <a:lnTo>
                    <a:pt x="361" y="333"/>
                  </a:lnTo>
                  <a:lnTo>
                    <a:pt x="364" y="331"/>
                  </a:lnTo>
                  <a:lnTo>
                    <a:pt x="367" y="329"/>
                  </a:lnTo>
                  <a:lnTo>
                    <a:pt x="374" y="327"/>
                  </a:lnTo>
                  <a:lnTo>
                    <a:pt x="381" y="326"/>
                  </a:lnTo>
                  <a:lnTo>
                    <a:pt x="392" y="320"/>
                  </a:lnTo>
                  <a:lnTo>
                    <a:pt x="395" y="314"/>
                  </a:lnTo>
                  <a:lnTo>
                    <a:pt x="396" y="309"/>
                  </a:lnTo>
                  <a:lnTo>
                    <a:pt x="399" y="307"/>
                  </a:lnTo>
                  <a:lnTo>
                    <a:pt x="402" y="306"/>
                  </a:lnTo>
                  <a:lnTo>
                    <a:pt x="403" y="305"/>
                  </a:lnTo>
                  <a:lnTo>
                    <a:pt x="406" y="303"/>
                  </a:lnTo>
                  <a:lnTo>
                    <a:pt x="405" y="300"/>
                  </a:lnTo>
                  <a:lnTo>
                    <a:pt x="404" y="297"/>
                  </a:lnTo>
                  <a:lnTo>
                    <a:pt x="403" y="296"/>
                  </a:lnTo>
                  <a:lnTo>
                    <a:pt x="402" y="294"/>
                  </a:lnTo>
                  <a:lnTo>
                    <a:pt x="403" y="291"/>
                  </a:lnTo>
                  <a:lnTo>
                    <a:pt x="407" y="288"/>
                  </a:lnTo>
                  <a:lnTo>
                    <a:pt x="410" y="286"/>
                  </a:lnTo>
                  <a:lnTo>
                    <a:pt x="412" y="286"/>
                  </a:lnTo>
                  <a:lnTo>
                    <a:pt x="412" y="289"/>
                  </a:lnTo>
                  <a:lnTo>
                    <a:pt x="412" y="293"/>
                  </a:lnTo>
                  <a:lnTo>
                    <a:pt x="412" y="299"/>
                  </a:lnTo>
                  <a:lnTo>
                    <a:pt x="413" y="300"/>
                  </a:lnTo>
                  <a:lnTo>
                    <a:pt x="419" y="295"/>
                  </a:lnTo>
                  <a:lnTo>
                    <a:pt x="424" y="294"/>
                  </a:lnTo>
                  <a:lnTo>
                    <a:pt x="439" y="288"/>
                  </a:lnTo>
                  <a:lnTo>
                    <a:pt x="441" y="287"/>
                  </a:lnTo>
                  <a:lnTo>
                    <a:pt x="444" y="282"/>
                  </a:lnTo>
                  <a:lnTo>
                    <a:pt x="447" y="272"/>
                  </a:lnTo>
                  <a:lnTo>
                    <a:pt x="447" y="268"/>
                  </a:lnTo>
                  <a:lnTo>
                    <a:pt x="444" y="261"/>
                  </a:lnTo>
                  <a:lnTo>
                    <a:pt x="446" y="256"/>
                  </a:lnTo>
                  <a:lnTo>
                    <a:pt x="446" y="253"/>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8" name="Freeform 8">
              <a:extLst>
                <a:ext uri="{FF2B5EF4-FFF2-40B4-BE49-F238E27FC236}">
                  <a16:creationId xmlns:a16="http://schemas.microsoft.com/office/drawing/2014/main" id="{A4038E9E-EB9A-2D46-868C-80DFF814A333}"/>
                </a:ext>
              </a:extLst>
            </p:cNvPr>
            <p:cNvSpPr>
              <a:spLocks/>
            </p:cNvSpPr>
            <p:nvPr/>
          </p:nvSpPr>
          <p:spPr bwMode="auto">
            <a:xfrm>
              <a:off x="5613602" y="2574620"/>
              <a:ext cx="369330" cy="435102"/>
            </a:xfrm>
            <a:custGeom>
              <a:avLst/>
              <a:gdLst>
                <a:gd name="T0" fmla="*/ 73 w 259"/>
                <a:gd name="T1" fmla="*/ 0 h 304"/>
                <a:gd name="T2" fmla="*/ 68 w 259"/>
                <a:gd name="T3" fmla="*/ 25 h 304"/>
                <a:gd name="T4" fmla="*/ 62 w 259"/>
                <a:gd name="T5" fmla="*/ 43 h 304"/>
                <a:gd name="T6" fmla="*/ 59 w 259"/>
                <a:gd name="T7" fmla="*/ 45 h 304"/>
                <a:gd name="T8" fmla="*/ 56 w 259"/>
                <a:gd name="T9" fmla="*/ 43 h 304"/>
                <a:gd name="T10" fmla="*/ 51 w 259"/>
                <a:gd name="T11" fmla="*/ 39 h 304"/>
                <a:gd name="T12" fmla="*/ 47 w 259"/>
                <a:gd name="T13" fmla="*/ 41 h 304"/>
                <a:gd name="T14" fmla="*/ 45 w 259"/>
                <a:gd name="T15" fmla="*/ 37 h 304"/>
                <a:gd name="T16" fmla="*/ 38 w 259"/>
                <a:gd name="T17" fmla="*/ 39 h 304"/>
                <a:gd name="T18" fmla="*/ 35 w 259"/>
                <a:gd name="T19" fmla="*/ 42 h 304"/>
                <a:gd name="T20" fmla="*/ 35 w 259"/>
                <a:gd name="T21" fmla="*/ 53 h 304"/>
                <a:gd name="T22" fmla="*/ 35 w 259"/>
                <a:gd name="T23" fmla="*/ 67 h 304"/>
                <a:gd name="T24" fmla="*/ 35 w 259"/>
                <a:gd name="T25" fmla="*/ 80 h 304"/>
                <a:gd name="T26" fmla="*/ 34 w 259"/>
                <a:gd name="T27" fmla="*/ 84 h 304"/>
                <a:gd name="T28" fmla="*/ 31 w 259"/>
                <a:gd name="T29" fmla="*/ 89 h 304"/>
                <a:gd name="T30" fmla="*/ 30 w 259"/>
                <a:gd name="T31" fmla="*/ 94 h 304"/>
                <a:gd name="T32" fmla="*/ 30 w 259"/>
                <a:gd name="T33" fmla="*/ 101 h 304"/>
                <a:gd name="T34" fmla="*/ 34 w 259"/>
                <a:gd name="T35" fmla="*/ 110 h 304"/>
                <a:gd name="T36" fmla="*/ 35 w 259"/>
                <a:gd name="T37" fmla="*/ 119 h 304"/>
                <a:gd name="T38" fmla="*/ 37 w 259"/>
                <a:gd name="T39" fmla="*/ 122 h 304"/>
                <a:gd name="T40" fmla="*/ 42 w 259"/>
                <a:gd name="T41" fmla="*/ 128 h 304"/>
                <a:gd name="T42" fmla="*/ 39 w 259"/>
                <a:gd name="T43" fmla="*/ 130 h 304"/>
                <a:gd name="T44" fmla="*/ 34 w 259"/>
                <a:gd name="T45" fmla="*/ 134 h 304"/>
                <a:gd name="T46" fmla="*/ 24 w 259"/>
                <a:gd name="T47" fmla="*/ 141 h 304"/>
                <a:gd name="T48" fmla="*/ 21 w 259"/>
                <a:gd name="T49" fmla="*/ 154 h 304"/>
                <a:gd name="T50" fmla="*/ 17 w 259"/>
                <a:gd name="T51" fmla="*/ 162 h 304"/>
                <a:gd name="T52" fmla="*/ 13 w 259"/>
                <a:gd name="T53" fmla="*/ 166 h 304"/>
                <a:gd name="T54" fmla="*/ 11 w 259"/>
                <a:gd name="T55" fmla="*/ 167 h 304"/>
                <a:gd name="T56" fmla="*/ 9 w 259"/>
                <a:gd name="T57" fmla="*/ 171 h 304"/>
                <a:gd name="T58" fmla="*/ 10 w 259"/>
                <a:gd name="T59" fmla="*/ 178 h 304"/>
                <a:gd name="T60" fmla="*/ 9 w 259"/>
                <a:gd name="T61" fmla="*/ 183 h 304"/>
                <a:gd name="T62" fmla="*/ 15 w 259"/>
                <a:gd name="T63" fmla="*/ 188 h 304"/>
                <a:gd name="T64" fmla="*/ 13 w 259"/>
                <a:gd name="T65" fmla="*/ 192 h 304"/>
                <a:gd name="T66" fmla="*/ 5 w 259"/>
                <a:gd name="T67" fmla="*/ 196 h 304"/>
                <a:gd name="T68" fmla="*/ 3 w 259"/>
                <a:gd name="T69" fmla="*/ 200 h 304"/>
                <a:gd name="T70" fmla="*/ 0 w 259"/>
                <a:gd name="T71" fmla="*/ 206 h 304"/>
                <a:gd name="T72" fmla="*/ 139 w 259"/>
                <a:gd name="T73" fmla="*/ 291 h 304"/>
                <a:gd name="T74" fmla="*/ 182 w 259"/>
                <a:gd name="T75" fmla="*/ 299 h 304"/>
                <a:gd name="T76" fmla="*/ 218 w 259"/>
                <a:gd name="T77" fmla="*/ 304 h 304"/>
                <a:gd name="T78" fmla="*/ 219 w 259"/>
                <a:gd name="T79" fmla="*/ 304 h 304"/>
                <a:gd name="T80" fmla="*/ 259 w 259"/>
                <a:gd name="T81" fmla="*/ 33 h 304"/>
                <a:gd name="T82" fmla="*/ 73 w 259"/>
                <a:gd name="T83"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59" h="304">
                  <a:moveTo>
                    <a:pt x="73" y="0"/>
                  </a:moveTo>
                  <a:cubicBezTo>
                    <a:pt x="73" y="0"/>
                    <a:pt x="69" y="19"/>
                    <a:pt x="68" y="25"/>
                  </a:cubicBezTo>
                  <a:cubicBezTo>
                    <a:pt x="66" y="29"/>
                    <a:pt x="62" y="43"/>
                    <a:pt x="62" y="43"/>
                  </a:cubicBezTo>
                  <a:cubicBezTo>
                    <a:pt x="59" y="45"/>
                    <a:pt x="59" y="45"/>
                    <a:pt x="59" y="45"/>
                  </a:cubicBezTo>
                  <a:cubicBezTo>
                    <a:pt x="56" y="43"/>
                    <a:pt x="56" y="43"/>
                    <a:pt x="56" y="43"/>
                  </a:cubicBezTo>
                  <a:cubicBezTo>
                    <a:pt x="51" y="39"/>
                    <a:pt x="51" y="39"/>
                    <a:pt x="51" y="39"/>
                  </a:cubicBezTo>
                  <a:cubicBezTo>
                    <a:pt x="47" y="41"/>
                    <a:pt x="47" y="41"/>
                    <a:pt x="47" y="41"/>
                  </a:cubicBezTo>
                  <a:cubicBezTo>
                    <a:pt x="45" y="37"/>
                    <a:pt x="45" y="37"/>
                    <a:pt x="45" y="37"/>
                  </a:cubicBezTo>
                  <a:cubicBezTo>
                    <a:pt x="38" y="39"/>
                    <a:pt x="38" y="39"/>
                    <a:pt x="38" y="39"/>
                  </a:cubicBezTo>
                  <a:cubicBezTo>
                    <a:pt x="35" y="42"/>
                    <a:pt x="35" y="42"/>
                    <a:pt x="35" y="42"/>
                  </a:cubicBezTo>
                  <a:cubicBezTo>
                    <a:pt x="35" y="53"/>
                    <a:pt x="35" y="53"/>
                    <a:pt x="35" y="53"/>
                  </a:cubicBezTo>
                  <a:cubicBezTo>
                    <a:pt x="35" y="67"/>
                    <a:pt x="35" y="67"/>
                    <a:pt x="35" y="67"/>
                  </a:cubicBezTo>
                  <a:cubicBezTo>
                    <a:pt x="35" y="80"/>
                    <a:pt x="35" y="80"/>
                    <a:pt x="35" y="80"/>
                  </a:cubicBezTo>
                  <a:cubicBezTo>
                    <a:pt x="34" y="84"/>
                    <a:pt x="34" y="84"/>
                    <a:pt x="34" y="84"/>
                  </a:cubicBezTo>
                  <a:cubicBezTo>
                    <a:pt x="31" y="89"/>
                    <a:pt x="31" y="89"/>
                    <a:pt x="31" y="89"/>
                  </a:cubicBezTo>
                  <a:cubicBezTo>
                    <a:pt x="30" y="94"/>
                    <a:pt x="30" y="94"/>
                    <a:pt x="30" y="94"/>
                  </a:cubicBezTo>
                  <a:cubicBezTo>
                    <a:pt x="30" y="101"/>
                    <a:pt x="30" y="101"/>
                    <a:pt x="30" y="101"/>
                  </a:cubicBezTo>
                  <a:cubicBezTo>
                    <a:pt x="34" y="110"/>
                    <a:pt x="34" y="110"/>
                    <a:pt x="34" y="110"/>
                  </a:cubicBezTo>
                  <a:cubicBezTo>
                    <a:pt x="35" y="119"/>
                    <a:pt x="35" y="119"/>
                    <a:pt x="35" y="119"/>
                  </a:cubicBezTo>
                  <a:cubicBezTo>
                    <a:pt x="37" y="122"/>
                    <a:pt x="37" y="122"/>
                    <a:pt x="37" y="122"/>
                  </a:cubicBezTo>
                  <a:cubicBezTo>
                    <a:pt x="42" y="128"/>
                    <a:pt x="42" y="128"/>
                    <a:pt x="42" y="128"/>
                  </a:cubicBezTo>
                  <a:cubicBezTo>
                    <a:pt x="39" y="130"/>
                    <a:pt x="39" y="130"/>
                    <a:pt x="39" y="130"/>
                  </a:cubicBezTo>
                  <a:cubicBezTo>
                    <a:pt x="34" y="134"/>
                    <a:pt x="34" y="134"/>
                    <a:pt x="34" y="134"/>
                  </a:cubicBezTo>
                  <a:cubicBezTo>
                    <a:pt x="24" y="141"/>
                    <a:pt x="24" y="141"/>
                    <a:pt x="24" y="141"/>
                  </a:cubicBezTo>
                  <a:cubicBezTo>
                    <a:pt x="21" y="154"/>
                    <a:pt x="21" y="154"/>
                    <a:pt x="21" y="154"/>
                  </a:cubicBezTo>
                  <a:cubicBezTo>
                    <a:pt x="17" y="162"/>
                    <a:pt x="17" y="162"/>
                    <a:pt x="17" y="162"/>
                  </a:cubicBezTo>
                  <a:cubicBezTo>
                    <a:pt x="13" y="166"/>
                    <a:pt x="13" y="166"/>
                    <a:pt x="13" y="166"/>
                  </a:cubicBezTo>
                  <a:cubicBezTo>
                    <a:pt x="11" y="167"/>
                    <a:pt x="11" y="167"/>
                    <a:pt x="11" y="167"/>
                  </a:cubicBezTo>
                  <a:cubicBezTo>
                    <a:pt x="9" y="171"/>
                    <a:pt x="9" y="171"/>
                    <a:pt x="9" y="171"/>
                  </a:cubicBezTo>
                  <a:cubicBezTo>
                    <a:pt x="10" y="178"/>
                    <a:pt x="10" y="178"/>
                    <a:pt x="10" y="178"/>
                  </a:cubicBezTo>
                  <a:cubicBezTo>
                    <a:pt x="9" y="183"/>
                    <a:pt x="9" y="183"/>
                    <a:pt x="9" y="183"/>
                  </a:cubicBezTo>
                  <a:cubicBezTo>
                    <a:pt x="15" y="188"/>
                    <a:pt x="15" y="188"/>
                    <a:pt x="15" y="188"/>
                  </a:cubicBezTo>
                  <a:cubicBezTo>
                    <a:pt x="13" y="192"/>
                    <a:pt x="13" y="192"/>
                    <a:pt x="13" y="192"/>
                  </a:cubicBezTo>
                  <a:cubicBezTo>
                    <a:pt x="5" y="196"/>
                    <a:pt x="5" y="196"/>
                    <a:pt x="5" y="196"/>
                  </a:cubicBezTo>
                  <a:cubicBezTo>
                    <a:pt x="3" y="200"/>
                    <a:pt x="3" y="200"/>
                    <a:pt x="3" y="200"/>
                  </a:cubicBezTo>
                  <a:cubicBezTo>
                    <a:pt x="0" y="206"/>
                    <a:pt x="0" y="206"/>
                    <a:pt x="0" y="206"/>
                  </a:cubicBezTo>
                  <a:cubicBezTo>
                    <a:pt x="139" y="291"/>
                    <a:pt x="139" y="291"/>
                    <a:pt x="139" y="291"/>
                  </a:cubicBezTo>
                  <a:cubicBezTo>
                    <a:pt x="182" y="299"/>
                    <a:pt x="182" y="299"/>
                    <a:pt x="182" y="299"/>
                  </a:cubicBezTo>
                  <a:cubicBezTo>
                    <a:pt x="218" y="304"/>
                    <a:pt x="218" y="304"/>
                    <a:pt x="218" y="304"/>
                  </a:cubicBezTo>
                  <a:cubicBezTo>
                    <a:pt x="219" y="304"/>
                    <a:pt x="219" y="304"/>
                    <a:pt x="219" y="304"/>
                  </a:cubicBezTo>
                  <a:cubicBezTo>
                    <a:pt x="259" y="33"/>
                    <a:pt x="259" y="33"/>
                    <a:pt x="259" y="33"/>
                  </a:cubicBezTo>
                  <a:lnTo>
                    <a:pt x="73" y="0"/>
                  </a:lnTo>
                  <a:close/>
                </a:path>
              </a:pathLst>
            </a:custGeom>
            <a:solidFill>
              <a:schemeClr val="accent3"/>
            </a:solid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solidFill>
                  <a:schemeClr val="bg1">
                    <a:lumMod val="95000"/>
                  </a:schemeClr>
                </a:solidFill>
                <a:latin typeface="Heebo Light" pitchFamily="2" charset="-79"/>
              </a:endParaRPr>
            </a:p>
          </p:txBody>
        </p:sp>
        <p:sp>
          <p:nvSpPr>
            <p:cNvPr id="9" name="Freeform 9">
              <a:extLst>
                <a:ext uri="{FF2B5EF4-FFF2-40B4-BE49-F238E27FC236}">
                  <a16:creationId xmlns:a16="http://schemas.microsoft.com/office/drawing/2014/main" id="{245346EB-61EB-2B47-B98A-8C9169972EED}"/>
                </a:ext>
              </a:extLst>
            </p:cNvPr>
            <p:cNvSpPr>
              <a:spLocks/>
            </p:cNvSpPr>
            <p:nvPr/>
          </p:nvSpPr>
          <p:spPr bwMode="auto">
            <a:xfrm>
              <a:off x="5239212" y="2105790"/>
              <a:ext cx="433415" cy="750467"/>
            </a:xfrm>
            <a:custGeom>
              <a:avLst/>
              <a:gdLst>
                <a:gd name="T0" fmla="*/ 229 w 257"/>
                <a:gd name="T1" fmla="*/ 433 h 445"/>
                <a:gd name="T2" fmla="*/ 231 w 257"/>
                <a:gd name="T3" fmla="*/ 420 h 445"/>
                <a:gd name="T4" fmla="*/ 239 w 257"/>
                <a:gd name="T5" fmla="*/ 409 h 445"/>
                <a:gd name="T6" fmla="*/ 255 w 257"/>
                <a:gd name="T7" fmla="*/ 388 h 445"/>
                <a:gd name="T8" fmla="*/ 251 w 257"/>
                <a:gd name="T9" fmla="*/ 379 h 445"/>
                <a:gd name="T10" fmla="*/ 247 w 257"/>
                <a:gd name="T11" fmla="*/ 358 h 445"/>
                <a:gd name="T12" fmla="*/ 118 w 257"/>
                <a:gd name="T13" fmla="*/ 158 h 445"/>
                <a:gd name="T14" fmla="*/ 113 w 257"/>
                <a:gd name="T15" fmla="*/ 153 h 445"/>
                <a:gd name="T16" fmla="*/ 117 w 257"/>
                <a:gd name="T17" fmla="*/ 146 h 445"/>
                <a:gd name="T18" fmla="*/ 26 w 257"/>
                <a:gd name="T19" fmla="*/ 0 h 445"/>
                <a:gd name="T20" fmla="*/ 23 w 257"/>
                <a:gd name="T21" fmla="*/ 9 h 445"/>
                <a:gd name="T22" fmla="*/ 22 w 257"/>
                <a:gd name="T23" fmla="*/ 25 h 445"/>
                <a:gd name="T24" fmla="*/ 17 w 257"/>
                <a:gd name="T25" fmla="*/ 34 h 445"/>
                <a:gd name="T26" fmla="*/ 7 w 257"/>
                <a:gd name="T27" fmla="*/ 50 h 445"/>
                <a:gd name="T28" fmla="*/ 0 w 257"/>
                <a:gd name="T29" fmla="*/ 62 h 445"/>
                <a:gd name="T30" fmla="*/ 3 w 257"/>
                <a:gd name="T31" fmla="*/ 75 h 445"/>
                <a:gd name="T32" fmla="*/ 9 w 257"/>
                <a:gd name="T33" fmla="*/ 90 h 445"/>
                <a:gd name="T34" fmla="*/ 5 w 257"/>
                <a:gd name="T35" fmla="*/ 110 h 445"/>
                <a:gd name="T36" fmla="*/ 2 w 257"/>
                <a:gd name="T37" fmla="*/ 122 h 445"/>
                <a:gd name="T38" fmla="*/ 11 w 257"/>
                <a:gd name="T39" fmla="*/ 145 h 445"/>
                <a:gd name="T40" fmla="*/ 17 w 257"/>
                <a:gd name="T41" fmla="*/ 161 h 445"/>
                <a:gd name="T42" fmla="*/ 14 w 257"/>
                <a:gd name="T43" fmla="*/ 169 h 445"/>
                <a:gd name="T44" fmla="*/ 23 w 257"/>
                <a:gd name="T45" fmla="*/ 176 h 445"/>
                <a:gd name="T46" fmla="*/ 29 w 257"/>
                <a:gd name="T47" fmla="*/ 175 h 445"/>
                <a:gd name="T48" fmla="*/ 37 w 257"/>
                <a:gd name="T49" fmla="*/ 172 h 445"/>
                <a:gd name="T50" fmla="*/ 51 w 257"/>
                <a:gd name="T51" fmla="*/ 177 h 445"/>
                <a:gd name="T52" fmla="*/ 49 w 257"/>
                <a:gd name="T53" fmla="*/ 179 h 445"/>
                <a:gd name="T54" fmla="*/ 40 w 257"/>
                <a:gd name="T55" fmla="*/ 176 h 445"/>
                <a:gd name="T56" fmla="*/ 33 w 257"/>
                <a:gd name="T57" fmla="*/ 175 h 445"/>
                <a:gd name="T58" fmla="*/ 35 w 257"/>
                <a:gd name="T59" fmla="*/ 187 h 445"/>
                <a:gd name="T60" fmla="*/ 30 w 257"/>
                <a:gd name="T61" fmla="*/ 192 h 445"/>
                <a:gd name="T62" fmla="*/ 29 w 257"/>
                <a:gd name="T63" fmla="*/ 185 h 445"/>
                <a:gd name="T64" fmla="*/ 24 w 257"/>
                <a:gd name="T65" fmla="*/ 187 h 445"/>
                <a:gd name="T66" fmla="*/ 23 w 257"/>
                <a:gd name="T67" fmla="*/ 204 h 445"/>
                <a:gd name="T68" fmla="*/ 30 w 257"/>
                <a:gd name="T69" fmla="*/ 217 h 445"/>
                <a:gd name="T70" fmla="*/ 35 w 257"/>
                <a:gd name="T71" fmla="*/ 229 h 445"/>
                <a:gd name="T72" fmla="*/ 28 w 257"/>
                <a:gd name="T73" fmla="*/ 234 h 445"/>
                <a:gd name="T74" fmla="*/ 34 w 257"/>
                <a:gd name="T75" fmla="*/ 255 h 445"/>
                <a:gd name="T76" fmla="*/ 42 w 257"/>
                <a:gd name="T77" fmla="*/ 275 h 445"/>
                <a:gd name="T78" fmla="*/ 50 w 257"/>
                <a:gd name="T79" fmla="*/ 288 h 445"/>
                <a:gd name="T80" fmla="*/ 50 w 257"/>
                <a:gd name="T81" fmla="*/ 298 h 445"/>
                <a:gd name="T82" fmla="*/ 53 w 257"/>
                <a:gd name="T83" fmla="*/ 307 h 445"/>
                <a:gd name="T84" fmla="*/ 50 w 257"/>
                <a:gd name="T85" fmla="*/ 327 h 445"/>
                <a:gd name="T86" fmla="*/ 73 w 257"/>
                <a:gd name="T87" fmla="*/ 339 h 445"/>
                <a:gd name="T88" fmla="*/ 91 w 257"/>
                <a:gd name="T89" fmla="*/ 355 h 445"/>
                <a:gd name="T90" fmla="*/ 112 w 257"/>
                <a:gd name="T91" fmla="*/ 374 h 445"/>
                <a:gd name="T92" fmla="*/ 128 w 257"/>
                <a:gd name="T93" fmla="*/ 388 h 445"/>
                <a:gd name="T94" fmla="*/ 143 w 257"/>
                <a:gd name="T95" fmla="*/ 414 h 445"/>
                <a:gd name="T96" fmla="*/ 143 w 257"/>
                <a:gd name="T97" fmla="*/ 434 h 445"/>
                <a:gd name="T98" fmla="*/ 226 w 257"/>
                <a:gd name="T99" fmla="*/ 444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57" h="445">
                  <a:moveTo>
                    <a:pt x="233" y="441"/>
                  </a:moveTo>
                  <a:lnTo>
                    <a:pt x="234" y="438"/>
                  </a:lnTo>
                  <a:lnTo>
                    <a:pt x="229" y="433"/>
                  </a:lnTo>
                  <a:lnTo>
                    <a:pt x="230" y="429"/>
                  </a:lnTo>
                  <a:lnTo>
                    <a:pt x="229" y="423"/>
                  </a:lnTo>
                  <a:lnTo>
                    <a:pt x="231" y="420"/>
                  </a:lnTo>
                  <a:lnTo>
                    <a:pt x="233" y="419"/>
                  </a:lnTo>
                  <a:lnTo>
                    <a:pt x="236" y="416"/>
                  </a:lnTo>
                  <a:lnTo>
                    <a:pt x="239" y="409"/>
                  </a:lnTo>
                  <a:lnTo>
                    <a:pt x="242" y="398"/>
                  </a:lnTo>
                  <a:lnTo>
                    <a:pt x="250" y="392"/>
                  </a:lnTo>
                  <a:lnTo>
                    <a:pt x="255" y="388"/>
                  </a:lnTo>
                  <a:lnTo>
                    <a:pt x="257" y="387"/>
                  </a:lnTo>
                  <a:lnTo>
                    <a:pt x="253" y="382"/>
                  </a:lnTo>
                  <a:lnTo>
                    <a:pt x="251" y="379"/>
                  </a:lnTo>
                  <a:lnTo>
                    <a:pt x="250" y="372"/>
                  </a:lnTo>
                  <a:lnTo>
                    <a:pt x="247" y="364"/>
                  </a:lnTo>
                  <a:lnTo>
                    <a:pt x="247" y="358"/>
                  </a:lnTo>
                  <a:lnTo>
                    <a:pt x="248" y="354"/>
                  </a:lnTo>
                  <a:lnTo>
                    <a:pt x="248" y="353"/>
                  </a:lnTo>
                  <a:lnTo>
                    <a:pt x="118" y="158"/>
                  </a:lnTo>
                  <a:lnTo>
                    <a:pt x="115" y="156"/>
                  </a:lnTo>
                  <a:lnTo>
                    <a:pt x="114" y="155"/>
                  </a:lnTo>
                  <a:lnTo>
                    <a:pt x="113" y="153"/>
                  </a:lnTo>
                  <a:lnTo>
                    <a:pt x="112" y="150"/>
                  </a:lnTo>
                  <a:lnTo>
                    <a:pt x="113" y="147"/>
                  </a:lnTo>
                  <a:lnTo>
                    <a:pt x="117" y="146"/>
                  </a:lnTo>
                  <a:lnTo>
                    <a:pt x="119" y="145"/>
                  </a:lnTo>
                  <a:lnTo>
                    <a:pt x="148" y="35"/>
                  </a:lnTo>
                  <a:lnTo>
                    <a:pt x="26" y="0"/>
                  </a:lnTo>
                  <a:lnTo>
                    <a:pt x="25" y="4"/>
                  </a:lnTo>
                  <a:lnTo>
                    <a:pt x="23" y="5"/>
                  </a:lnTo>
                  <a:lnTo>
                    <a:pt x="23" y="9"/>
                  </a:lnTo>
                  <a:lnTo>
                    <a:pt x="23" y="12"/>
                  </a:lnTo>
                  <a:lnTo>
                    <a:pt x="23" y="21"/>
                  </a:lnTo>
                  <a:lnTo>
                    <a:pt x="22" y="25"/>
                  </a:lnTo>
                  <a:lnTo>
                    <a:pt x="19" y="30"/>
                  </a:lnTo>
                  <a:lnTo>
                    <a:pt x="17" y="33"/>
                  </a:lnTo>
                  <a:lnTo>
                    <a:pt x="17" y="34"/>
                  </a:lnTo>
                  <a:lnTo>
                    <a:pt x="17" y="40"/>
                  </a:lnTo>
                  <a:lnTo>
                    <a:pt x="13" y="45"/>
                  </a:lnTo>
                  <a:lnTo>
                    <a:pt x="7" y="50"/>
                  </a:lnTo>
                  <a:lnTo>
                    <a:pt x="2" y="55"/>
                  </a:lnTo>
                  <a:lnTo>
                    <a:pt x="1" y="57"/>
                  </a:lnTo>
                  <a:lnTo>
                    <a:pt x="0" y="62"/>
                  </a:lnTo>
                  <a:lnTo>
                    <a:pt x="0" y="66"/>
                  </a:lnTo>
                  <a:lnTo>
                    <a:pt x="1" y="71"/>
                  </a:lnTo>
                  <a:lnTo>
                    <a:pt x="3" y="75"/>
                  </a:lnTo>
                  <a:lnTo>
                    <a:pt x="7" y="81"/>
                  </a:lnTo>
                  <a:lnTo>
                    <a:pt x="8" y="85"/>
                  </a:lnTo>
                  <a:lnTo>
                    <a:pt x="9" y="90"/>
                  </a:lnTo>
                  <a:lnTo>
                    <a:pt x="9" y="98"/>
                  </a:lnTo>
                  <a:lnTo>
                    <a:pt x="6" y="104"/>
                  </a:lnTo>
                  <a:lnTo>
                    <a:pt x="5" y="110"/>
                  </a:lnTo>
                  <a:lnTo>
                    <a:pt x="5" y="117"/>
                  </a:lnTo>
                  <a:lnTo>
                    <a:pt x="4" y="120"/>
                  </a:lnTo>
                  <a:lnTo>
                    <a:pt x="2" y="122"/>
                  </a:lnTo>
                  <a:lnTo>
                    <a:pt x="3" y="126"/>
                  </a:lnTo>
                  <a:lnTo>
                    <a:pt x="7" y="133"/>
                  </a:lnTo>
                  <a:lnTo>
                    <a:pt x="11" y="145"/>
                  </a:lnTo>
                  <a:lnTo>
                    <a:pt x="15" y="153"/>
                  </a:lnTo>
                  <a:lnTo>
                    <a:pt x="17" y="156"/>
                  </a:lnTo>
                  <a:lnTo>
                    <a:pt x="17" y="161"/>
                  </a:lnTo>
                  <a:lnTo>
                    <a:pt x="16" y="164"/>
                  </a:lnTo>
                  <a:lnTo>
                    <a:pt x="14" y="166"/>
                  </a:lnTo>
                  <a:lnTo>
                    <a:pt x="14" y="169"/>
                  </a:lnTo>
                  <a:lnTo>
                    <a:pt x="18" y="169"/>
                  </a:lnTo>
                  <a:lnTo>
                    <a:pt x="20" y="172"/>
                  </a:lnTo>
                  <a:lnTo>
                    <a:pt x="23" y="176"/>
                  </a:lnTo>
                  <a:lnTo>
                    <a:pt x="24" y="178"/>
                  </a:lnTo>
                  <a:lnTo>
                    <a:pt x="27" y="179"/>
                  </a:lnTo>
                  <a:lnTo>
                    <a:pt x="29" y="175"/>
                  </a:lnTo>
                  <a:lnTo>
                    <a:pt x="29" y="170"/>
                  </a:lnTo>
                  <a:lnTo>
                    <a:pt x="34" y="169"/>
                  </a:lnTo>
                  <a:lnTo>
                    <a:pt x="37" y="172"/>
                  </a:lnTo>
                  <a:lnTo>
                    <a:pt x="44" y="172"/>
                  </a:lnTo>
                  <a:lnTo>
                    <a:pt x="48" y="176"/>
                  </a:lnTo>
                  <a:lnTo>
                    <a:pt x="51" y="177"/>
                  </a:lnTo>
                  <a:lnTo>
                    <a:pt x="53" y="178"/>
                  </a:lnTo>
                  <a:lnTo>
                    <a:pt x="51" y="180"/>
                  </a:lnTo>
                  <a:lnTo>
                    <a:pt x="49" y="179"/>
                  </a:lnTo>
                  <a:lnTo>
                    <a:pt x="45" y="177"/>
                  </a:lnTo>
                  <a:lnTo>
                    <a:pt x="44" y="177"/>
                  </a:lnTo>
                  <a:lnTo>
                    <a:pt x="40" y="176"/>
                  </a:lnTo>
                  <a:lnTo>
                    <a:pt x="38" y="175"/>
                  </a:lnTo>
                  <a:lnTo>
                    <a:pt x="35" y="174"/>
                  </a:lnTo>
                  <a:lnTo>
                    <a:pt x="33" y="175"/>
                  </a:lnTo>
                  <a:lnTo>
                    <a:pt x="33" y="177"/>
                  </a:lnTo>
                  <a:lnTo>
                    <a:pt x="33" y="184"/>
                  </a:lnTo>
                  <a:lnTo>
                    <a:pt x="35" y="187"/>
                  </a:lnTo>
                  <a:lnTo>
                    <a:pt x="34" y="194"/>
                  </a:lnTo>
                  <a:lnTo>
                    <a:pt x="33" y="194"/>
                  </a:lnTo>
                  <a:lnTo>
                    <a:pt x="30" y="192"/>
                  </a:lnTo>
                  <a:lnTo>
                    <a:pt x="29" y="190"/>
                  </a:lnTo>
                  <a:lnTo>
                    <a:pt x="29" y="186"/>
                  </a:lnTo>
                  <a:lnTo>
                    <a:pt x="29" y="185"/>
                  </a:lnTo>
                  <a:lnTo>
                    <a:pt x="28" y="184"/>
                  </a:lnTo>
                  <a:lnTo>
                    <a:pt x="25" y="183"/>
                  </a:lnTo>
                  <a:lnTo>
                    <a:pt x="24" y="187"/>
                  </a:lnTo>
                  <a:lnTo>
                    <a:pt x="23" y="189"/>
                  </a:lnTo>
                  <a:lnTo>
                    <a:pt x="23" y="195"/>
                  </a:lnTo>
                  <a:lnTo>
                    <a:pt x="23" y="204"/>
                  </a:lnTo>
                  <a:lnTo>
                    <a:pt x="23" y="209"/>
                  </a:lnTo>
                  <a:lnTo>
                    <a:pt x="26" y="214"/>
                  </a:lnTo>
                  <a:lnTo>
                    <a:pt x="30" y="217"/>
                  </a:lnTo>
                  <a:lnTo>
                    <a:pt x="34" y="220"/>
                  </a:lnTo>
                  <a:lnTo>
                    <a:pt x="35" y="225"/>
                  </a:lnTo>
                  <a:lnTo>
                    <a:pt x="35" y="229"/>
                  </a:lnTo>
                  <a:lnTo>
                    <a:pt x="34" y="233"/>
                  </a:lnTo>
                  <a:lnTo>
                    <a:pt x="31" y="234"/>
                  </a:lnTo>
                  <a:lnTo>
                    <a:pt x="28" y="234"/>
                  </a:lnTo>
                  <a:lnTo>
                    <a:pt x="28" y="244"/>
                  </a:lnTo>
                  <a:lnTo>
                    <a:pt x="29" y="247"/>
                  </a:lnTo>
                  <a:lnTo>
                    <a:pt x="34" y="255"/>
                  </a:lnTo>
                  <a:lnTo>
                    <a:pt x="35" y="261"/>
                  </a:lnTo>
                  <a:lnTo>
                    <a:pt x="40" y="268"/>
                  </a:lnTo>
                  <a:lnTo>
                    <a:pt x="42" y="275"/>
                  </a:lnTo>
                  <a:lnTo>
                    <a:pt x="45" y="280"/>
                  </a:lnTo>
                  <a:lnTo>
                    <a:pt x="48" y="287"/>
                  </a:lnTo>
                  <a:lnTo>
                    <a:pt x="50" y="288"/>
                  </a:lnTo>
                  <a:lnTo>
                    <a:pt x="50" y="293"/>
                  </a:lnTo>
                  <a:lnTo>
                    <a:pt x="50" y="296"/>
                  </a:lnTo>
                  <a:lnTo>
                    <a:pt x="50" y="298"/>
                  </a:lnTo>
                  <a:lnTo>
                    <a:pt x="52" y="300"/>
                  </a:lnTo>
                  <a:lnTo>
                    <a:pt x="53" y="303"/>
                  </a:lnTo>
                  <a:lnTo>
                    <a:pt x="53" y="307"/>
                  </a:lnTo>
                  <a:lnTo>
                    <a:pt x="52" y="316"/>
                  </a:lnTo>
                  <a:lnTo>
                    <a:pt x="51" y="322"/>
                  </a:lnTo>
                  <a:lnTo>
                    <a:pt x="50" y="327"/>
                  </a:lnTo>
                  <a:lnTo>
                    <a:pt x="59" y="332"/>
                  </a:lnTo>
                  <a:lnTo>
                    <a:pt x="67" y="335"/>
                  </a:lnTo>
                  <a:lnTo>
                    <a:pt x="73" y="339"/>
                  </a:lnTo>
                  <a:lnTo>
                    <a:pt x="82" y="342"/>
                  </a:lnTo>
                  <a:lnTo>
                    <a:pt x="85" y="345"/>
                  </a:lnTo>
                  <a:lnTo>
                    <a:pt x="91" y="355"/>
                  </a:lnTo>
                  <a:lnTo>
                    <a:pt x="99" y="362"/>
                  </a:lnTo>
                  <a:lnTo>
                    <a:pt x="111" y="365"/>
                  </a:lnTo>
                  <a:lnTo>
                    <a:pt x="112" y="374"/>
                  </a:lnTo>
                  <a:lnTo>
                    <a:pt x="114" y="378"/>
                  </a:lnTo>
                  <a:lnTo>
                    <a:pt x="121" y="380"/>
                  </a:lnTo>
                  <a:lnTo>
                    <a:pt x="128" y="388"/>
                  </a:lnTo>
                  <a:lnTo>
                    <a:pt x="136" y="400"/>
                  </a:lnTo>
                  <a:lnTo>
                    <a:pt x="140" y="405"/>
                  </a:lnTo>
                  <a:lnTo>
                    <a:pt x="143" y="414"/>
                  </a:lnTo>
                  <a:lnTo>
                    <a:pt x="140" y="422"/>
                  </a:lnTo>
                  <a:lnTo>
                    <a:pt x="140" y="427"/>
                  </a:lnTo>
                  <a:lnTo>
                    <a:pt x="143" y="434"/>
                  </a:lnTo>
                  <a:lnTo>
                    <a:pt x="147" y="435"/>
                  </a:lnTo>
                  <a:lnTo>
                    <a:pt x="225" y="445"/>
                  </a:lnTo>
                  <a:lnTo>
                    <a:pt x="226" y="444"/>
                  </a:lnTo>
                  <a:lnTo>
                    <a:pt x="233" y="441"/>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10" name="Freeform 10">
              <a:extLst>
                <a:ext uri="{FF2B5EF4-FFF2-40B4-BE49-F238E27FC236}">
                  <a16:creationId xmlns:a16="http://schemas.microsoft.com/office/drawing/2014/main" id="{50B87A03-94E3-BC49-81F6-696228686607}"/>
                </a:ext>
              </a:extLst>
            </p:cNvPr>
            <p:cNvSpPr>
              <a:spLocks/>
            </p:cNvSpPr>
            <p:nvPr/>
          </p:nvSpPr>
          <p:spPr bwMode="auto">
            <a:xfrm>
              <a:off x="6303358" y="2660630"/>
              <a:ext cx="473890" cy="254654"/>
            </a:xfrm>
            <a:custGeom>
              <a:avLst/>
              <a:gdLst>
                <a:gd name="T0" fmla="*/ 0 w 332"/>
                <a:gd name="T1" fmla="*/ 25 h 178"/>
                <a:gd name="T2" fmla="*/ 0 w 332"/>
                <a:gd name="T3" fmla="*/ 28 h 178"/>
                <a:gd name="T4" fmla="*/ 0 w 332"/>
                <a:gd name="T5" fmla="*/ 25 h 178"/>
                <a:gd name="T6" fmla="*/ 118 w 332"/>
                <a:gd name="T7" fmla="*/ 32 h 178"/>
                <a:gd name="T8" fmla="*/ 113 w 332"/>
                <a:gd name="T9" fmla="*/ 123 h 178"/>
                <a:gd name="T10" fmla="*/ 121 w 332"/>
                <a:gd name="T11" fmla="*/ 131 h 178"/>
                <a:gd name="T12" fmla="*/ 124 w 332"/>
                <a:gd name="T13" fmla="*/ 134 h 178"/>
                <a:gd name="T14" fmla="*/ 127 w 332"/>
                <a:gd name="T15" fmla="*/ 134 h 178"/>
                <a:gd name="T16" fmla="*/ 131 w 332"/>
                <a:gd name="T17" fmla="*/ 133 h 178"/>
                <a:gd name="T18" fmla="*/ 134 w 332"/>
                <a:gd name="T19" fmla="*/ 134 h 178"/>
                <a:gd name="T20" fmla="*/ 137 w 332"/>
                <a:gd name="T21" fmla="*/ 133 h 178"/>
                <a:gd name="T22" fmla="*/ 141 w 332"/>
                <a:gd name="T23" fmla="*/ 135 h 178"/>
                <a:gd name="T24" fmla="*/ 144 w 332"/>
                <a:gd name="T25" fmla="*/ 144 h 178"/>
                <a:gd name="T26" fmla="*/ 153 w 332"/>
                <a:gd name="T27" fmla="*/ 144 h 178"/>
                <a:gd name="T28" fmla="*/ 160 w 332"/>
                <a:gd name="T29" fmla="*/ 148 h 178"/>
                <a:gd name="T30" fmla="*/ 166 w 332"/>
                <a:gd name="T31" fmla="*/ 147 h 178"/>
                <a:gd name="T32" fmla="*/ 167 w 332"/>
                <a:gd name="T33" fmla="*/ 147 h 178"/>
                <a:gd name="T34" fmla="*/ 171 w 332"/>
                <a:gd name="T35" fmla="*/ 151 h 178"/>
                <a:gd name="T36" fmla="*/ 175 w 332"/>
                <a:gd name="T37" fmla="*/ 148 h 178"/>
                <a:gd name="T38" fmla="*/ 184 w 332"/>
                <a:gd name="T39" fmla="*/ 149 h 178"/>
                <a:gd name="T40" fmla="*/ 188 w 332"/>
                <a:gd name="T41" fmla="*/ 156 h 178"/>
                <a:gd name="T42" fmla="*/ 191 w 332"/>
                <a:gd name="T43" fmla="*/ 156 h 178"/>
                <a:gd name="T44" fmla="*/ 192 w 332"/>
                <a:gd name="T45" fmla="*/ 162 h 178"/>
                <a:gd name="T46" fmla="*/ 196 w 332"/>
                <a:gd name="T47" fmla="*/ 163 h 178"/>
                <a:gd name="T48" fmla="*/ 200 w 332"/>
                <a:gd name="T49" fmla="*/ 160 h 178"/>
                <a:gd name="T50" fmla="*/ 202 w 332"/>
                <a:gd name="T51" fmla="*/ 157 h 178"/>
                <a:gd name="T52" fmla="*/ 204 w 332"/>
                <a:gd name="T53" fmla="*/ 157 h 178"/>
                <a:gd name="T54" fmla="*/ 211 w 332"/>
                <a:gd name="T55" fmla="*/ 162 h 178"/>
                <a:gd name="T56" fmla="*/ 213 w 332"/>
                <a:gd name="T57" fmla="*/ 166 h 178"/>
                <a:gd name="T58" fmla="*/ 220 w 332"/>
                <a:gd name="T59" fmla="*/ 162 h 178"/>
                <a:gd name="T60" fmla="*/ 222 w 332"/>
                <a:gd name="T61" fmla="*/ 164 h 178"/>
                <a:gd name="T62" fmla="*/ 223 w 332"/>
                <a:gd name="T63" fmla="*/ 170 h 178"/>
                <a:gd name="T64" fmla="*/ 225 w 332"/>
                <a:gd name="T65" fmla="*/ 169 h 178"/>
                <a:gd name="T66" fmla="*/ 228 w 332"/>
                <a:gd name="T67" fmla="*/ 164 h 178"/>
                <a:gd name="T68" fmla="*/ 233 w 332"/>
                <a:gd name="T69" fmla="*/ 163 h 178"/>
                <a:gd name="T70" fmla="*/ 239 w 332"/>
                <a:gd name="T71" fmla="*/ 166 h 178"/>
                <a:gd name="T72" fmla="*/ 248 w 332"/>
                <a:gd name="T73" fmla="*/ 165 h 178"/>
                <a:gd name="T74" fmla="*/ 252 w 332"/>
                <a:gd name="T75" fmla="*/ 169 h 178"/>
                <a:gd name="T76" fmla="*/ 254 w 332"/>
                <a:gd name="T77" fmla="*/ 172 h 178"/>
                <a:gd name="T78" fmla="*/ 259 w 332"/>
                <a:gd name="T79" fmla="*/ 171 h 178"/>
                <a:gd name="T80" fmla="*/ 264 w 332"/>
                <a:gd name="T81" fmla="*/ 167 h 178"/>
                <a:gd name="T82" fmla="*/ 267 w 332"/>
                <a:gd name="T83" fmla="*/ 164 h 178"/>
                <a:gd name="T84" fmla="*/ 271 w 332"/>
                <a:gd name="T85" fmla="*/ 164 h 178"/>
                <a:gd name="T86" fmla="*/ 275 w 332"/>
                <a:gd name="T87" fmla="*/ 166 h 178"/>
                <a:gd name="T88" fmla="*/ 278 w 332"/>
                <a:gd name="T89" fmla="*/ 165 h 178"/>
                <a:gd name="T90" fmla="*/ 282 w 332"/>
                <a:gd name="T91" fmla="*/ 162 h 178"/>
                <a:gd name="T92" fmla="*/ 288 w 332"/>
                <a:gd name="T93" fmla="*/ 163 h 178"/>
                <a:gd name="T94" fmla="*/ 291 w 332"/>
                <a:gd name="T95" fmla="*/ 164 h 178"/>
                <a:gd name="T96" fmla="*/ 300 w 332"/>
                <a:gd name="T97" fmla="*/ 161 h 178"/>
                <a:gd name="T98" fmla="*/ 306 w 332"/>
                <a:gd name="T99" fmla="*/ 163 h 178"/>
                <a:gd name="T100" fmla="*/ 311 w 332"/>
                <a:gd name="T101" fmla="*/ 168 h 178"/>
                <a:gd name="T102" fmla="*/ 318 w 332"/>
                <a:gd name="T103" fmla="*/ 173 h 178"/>
                <a:gd name="T104" fmla="*/ 324 w 332"/>
                <a:gd name="T105" fmla="*/ 173 h 178"/>
                <a:gd name="T106" fmla="*/ 328 w 332"/>
                <a:gd name="T107" fmla="*/ 176 h 178"/>
                <a:gd name="T108" fmla="*/ 331 w 332"/>
                <a:gd name="T109" fmla="*/ 178 h 178"/>
                <a:gd name="T110" fmla="*/ 332 w 332"/>
                <a:gd name="T111" fmla="*/ 88 h 178"/>
                <a:gd name="T112" fmla="*/ 324 w 332"/>
                <a:gd name="T113" fmla="*/ 37 h 178"/>
                <a:gd name="T114" fmla="*/ 324 w 332"/>
                <a:gd name="T115" fmla="*/ 12 h 178"/>
                <a:gd name="T116" fmla="*/ 175 w 332"/>
                <a:gd name="T117" fmla="*/ 9 h 178"/>
                <a:gd name="T118" fmla="*/ 4 w 332"/>
                <a:gd name="T119" fmla="*/ 0 h 178"/>
                <a:gd name="T120" fmla="*/ 3 w 332"/>
                <a:gd name="T121" fmla="*/ 25 h 178"/>
                <a:gd name="T122" fmla="*/ 0 w 332"/>
                <a:gd name="T123" fmla="*/ 25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2" h="178">
                  <a:moveTo>
                    <a:pt x="0" y="25"/>
                  </a:moveTo>
                  <a:cubicBezTo>
                    <a:pt x="0" y="28"/>
                    <a:pt x="0" y="28"/>
                    <a:pt x="0" y="28"/>
                  </a:cubicBezTo>
                  <a:cubicBezTo>
                    <a:pt x="0" y="25"/>
                    <a:pt x="0" y="25"/>
                    <a:pt x="0" y="25"/>
                  </a:cubicBezTo>
                  <a:cubicBezTo>
                    <a:pt x="118" y="32"/>
                    <a:pt x="118" y="32"/>
                    <a:pt x="118" y="32"/>
                  </a:cubicBezTo>
                  <a:cubicBezTo>
                    <a:pt x="113" y="123"/>
                    <a:pt x="113" y="123"/>
                    <a:pt x="113" y="123"/>
                  </a:cubicBezTo>
                  <a:cubicBezTo>
                    <a:pt x="121" y="131"/>
                    <a:pt x="121" y="131"/>
                    <a:pt x="121" y="131"/>
                  </a:cubicBezTo>
                  <a:cubicBezTo>
                    <a:pt x="124" y="134"/>
                    <a:pt x="124" y="134"/>
                    <a:pt x="124" y="134"/>
                  </a:cubicBezTo>
                  <a:cubicBezTo>
                    <a:pt x="127" y="134"/>
                    <a:pt x="127" y="134"/>
                    <a:pt x="127" y="134"/>
                  </a:cubicBezTo>
                  <a:cubicBezTo>
                    <a:pt x="131" y="133"/>
                    <a:pt x="131" y="133"/>
                    <a:pt x="131" y="133"/>
                  </a:cubicBezTo>
                  <a:cubicBezTo>
                    <a:pt x="134" y="134"/>
                    <a:pt x="134" y="134"/>
                    <a:pt x="134" y="134"/>
                  </a:cubicBezTo>
                  <a:cubicBezTo>
                    <a:pt x="137" y="133"/>
                    <a:pt x="137" y="133"/>
                    <a:pt x="137" y="133"/>
                  </a:cubicBezTo>
                  <a:cubicBezTo>
                    <a:pt x="141" y="135"/>
                    <a:pt x="141" y="135"/>
                    <a:pt x="141" y="135"/>
                  </a:cubicBezTo>
                  <a:cubicBezTo>
                    <a:pt x="144" y="144"/>
                    <a:pt x="144" y="144"/>
                    <a:pt x="144" y="144"/>
                  </a:cubicBezTo>
                  <a:cubicBezTo>
                    <a:pt x="153" y="144"/>
                    <a:pt x="153" y="144"/>
                    <a:pt x="153" y="144"/>
                  </a:cubicBezTo>
                  <a:cubicBezTo>
                    <a:pt x="160" y="148"/>
                    <a:pt x="160" y="148"/>
                    <a:pt x="160" y="148"/>
                  </a:cubicBezTo>
                  <a:cubicBezTo>
                    <a:pt x="166" y="147"/>
                    <a:pt x="166" y="147"/>
                    <a:pt x="166" y="147"/>
                  </a:cubicBezTo>
                  <a:cubicBezTo>
                    <a:pt x="167" y="147"/>
                    <a:pt x="167" y="147"/>
                    <a:pt x="167" y="147"/>
                  </a:cubicBezTo>
                  <a:cubicBezTo>
                    <a:pt x="171" y="151"/>
                    <a:pt x="171" y="151"/>
                    <a:pt x="171" y="151"/>
                  </a:cubicBezTo>
                  <a:cubicBezTo>
                    <a:pt x="175" y="148"/>
                    <a:pt x="175" y="148"/>
                    <a:pt x="175" y="148"/>
                  </a:cubicBezTo>
                  <a:cubicBezTo>
                    <a:pt x="184" y="149"/>
                    <a:pt x="184" y="149"/>
                    <a:pt x="184" y="149"/>
                  </a:cubicBezTo>
                  <a:cubicBezTo>
                    <a:pt x="188" y="156"/>
                    <a:pt x="188" y="156"/>
                    <a:pt x="188" y="156"/>
                  </a:cubicBezTo>
                  <a:cubicBezTo>
                    <a:pt x="191" y="156"/>
                    <a:pt x="191" y="156"/>
                    <a:pt x="191" y="156"/>
                  </a:cubicBezTo>
                  <a:cubicBezTo>
                    <a:pt x="192" y="162"/>
                    <a:pt x="192" y="162"/>
                    <a:pt x="192" y="162"/>
                  </a:cubicBezTo>
                  <a:cubicBezTo>
                    <a:pt x="196" y="163"/>
                    <a:pt x="196" y="163"/>
                    <a:pt x="196" y="163"/>
                  </a:cubicBezTo>
                  <a:cubicBezTo>
                    <a:pt x="200" y="160"/>
                    <a:pt x="200" y="160"/>
                    <a:pt x="200" y="160"/>
                  </a:cubicBezTo>
                  <a:cubicBezTo>
                    <a:pt x="202" y="157"/>
                    <a:pt x="202" y="157"/>
                    <a:pt x="202" y="157"/>
                  </a:cubicBezTo>
                  <a:cubicBezTo>
                    <a:pt x="204" y="157"/>
                    <a:pt x="204" y="157"/>
                    <a:pt x="204" y="157"/>
                  </a:cubicBezTo>
                  <a:cubicBezTo>
                    <a:pt x="211" y="162"/>
                    <a:pt x="211" y="162"/>
                    <a:pt x="211" y="162"/>
                  </a:cubicBezTo>
                  <a:cubicBezTo>
                    <a:pt x="213" y="166"/>
                    <a:pt x="213" y="166"/>
                    <a:pt x="213" y="166"/>
                  </a:cubicBezTo>
                  <a:cubicBezTo>
                    <a:pt x="220" y="162"/>
                    <a:pt x="220" y="162"/>
                    <a:pt x="220" y="162"/>
                  </a:cubicBezTo>
                  <a:cubicBezTo>
                    <a:pt x="222" y="164"/>
                    <a:pt x="222" y="164"/>
                    <a:pt x="222" y="164"/>
                  </a:cubicBezTo>
                  <a:cubicBezTo>
                    <a:pt x="223" y="170"/>
                    <a:pt x="223" y="170"/>
                    <a:pt x="223" y="170"/>
                  </a:cubicBezTo>
                  <a:cubicBezTo>
                    <a:pt x="225" y="169"/>
                    <a:pt x="225" y="169"/>
                    <a:pt x="225" y="169"/>
                  </a:cubicBezTo>
                  <a:cubicBezTo>
                    <a:pt x="228" y="164"/>
                    <a:pt x="228" y="164"/>
                    <a:pt x="228" y="164"/>
                  </a:cubicBezTo>
                  <a:cubicBezTo>
                    <a:pt x="233" y="163"/>
                    <a:pt x="233" y="163"/>
                    <a:pt x="233" y="163"/>
                  </a:cubicBezTo>
                  <a:cubicBezTo>
                    <a:pt x="239" y="166"/>
                    <a:pt x="239" y="166"/>
                    <a:pt x="239" y="166"/>
                  </a:cubicBezTo>
                  <a:cubicBezTo>
                    <a:pt x="248" y="165"/>
                    <a:pt x="248" y="165"/>
                    <a:pt x="248" y="165"/>
                  </a:cubicBezTo>
                  <a:cubicBezTo>
                    <a:pt x="252" y="169"/>
                    <a:pt x="252" y="169"/>
                    <a:pt x="252" y="169"/>
                  </a:cubicBezTo>
                  <a:cubicBezTo>
                    <a:pt x="254" y="172"/>
                    <a:pt x="254" y="172"/>
                    <a:pt x="254" y="172"/>
                  </a:cubicBezTo>
                  <a:cubicBezTo>
                    <a:pt x="259" y="171"/>
                    <a:pt x="259" y="171"/>
                    <a:pt x="259" y="171"/>
                  </a:cubicBezTo>
                  <a:cubicBezTo>
                    <a:pt x="264" y="167"/>
                    <a:pt x="264" y="167"/>
                    <a:pt x="264" y="167"/>
                  </a:cubicBezTo>
                  <a:cubicBezTo>
                    <a:pt x="267" y="164"/>
                    <a:pt x="267" y="164"/>
                    <a:pt x="267" y="164"/>
                  </a:cubicBezTo>
                  <a:cubicBezTo>
                    <a:pt x="271" y="164"/>
                    <a:pt x="271" y="164"/>
                    <a:pt x="271" y="164"/>
                  </a:cubicBezTo>
                  <a:cubicBezTo>
                    <a:pt x="275" y="166"/>
                    <a:pt x="275" y="166"/>
                    <a:pt x="275" y="166"/>
                  </a:cubicBezTo>
                  <a:cubicBezTo>
                    <a:pt x="278" y="165"/>
                    <a:pt x="278" y="165"/>
                    <a:pt x="278" y="165"/>
                  </a:cubicBezTo>
                  <a:cubicBezTo>
                    <a:pt x="282" y="162"/>
                    <a:pt x="282" y="162"/>
                    <a:pt x="282" y="162"/>
                  </a:cubicBezTo>
                  <a:cubicBezTo>
                    <a:pt x="288" y="163"/>
                    <a:pt x="288" y="163"/>
                    <a:pt x="288" y="163"/>
                  </a:cubicBezTo>
                  <a:cubicBezTo>
                    <a:pt x="291" y="164"/>
                    <a:pt x="291" y="164"/>
                    <a:pt x="291" y="164"/>
                  </a:cubicBezTo>
                  <a:cubicBezTo>
                    <a:pt x="300" y="161"/>
                    <a:pt x="300" y="161"/>
                    <a:pt x="300" y="161"/>
                  </a:cubicBezTo>
                  <a:cubicBezTo>
                    <a:pt x="306" y="163"/>
                    <a:pt x="306" y="163"/>
                    <a:pt x="306" y="163"/>
                  </a:cubicBezTo>
                  <a:cubicBezTo>
                    <a:pt x="311" y="168"/>
                    <a:pt x="311" y="168"/>
                    <a:pt x="311" y="168"/>
                  </a:cubicBezTo>
                  <a:cubicBezTo>
                    <a:pt x="318" y="173"/>
                    <a:pt x="318" y="173"/>
                    <a:pt x="318" y="173"/>
                  </a:cubicBezTo>
                  <a:cubicBezTo>
                    <a:pt x="324" y="173"/>
                    <a:pt x="324" y="173"/>
                    <a:pt x="324" y="173"/>
                  </a:cubicBezTo>
                  <a:cubicBezTo>
                    <a:pt x="328" y="176"/>
                    <a:pt x="328" y="176"/>
                    <a:pt x="328" y="176"/>
                  </a:cubicBezTo>
                  <a:cubicBezTo>
                    <a:pt x="331" y="178"/>
                    <a:pt x="331" y="178"/>
                    <a:pt x="331" y="178"/>
                  </a:cubicBezTo>
                  <a:cubicBezTo>
                    <a:pt x="332" y="88"/>
                    <a:pt x="332" y="88"/>
                    <a:pt x="332" y="88"/>
                  </a:cubicBezTo>
                  <a:cubicBezTo>
                    <a:pt x="324" y="37"/>
                    <a:pt x="324" y="37"/>
                    <a:pt x="324" y="37"/>
                  </a:cubicBezTo>
                  <a:cubicBezTo>
                    <a:pt x="324" y="12"/>
                    <a:pt x="324" y="12"/>
                    <a:pt x="324" y="12"/>
                  </a:cubicBezTo>
                  <a:cubicBezTo>
                    <a:pt x="324" y="12"/>
                    <a:pt x="211" y="10"/>
                    <a:pt x="175" y="9"/>
                  </a:cubicBezTo>
                  <a:cubicBezTo>
                    <a:pt x="131" y="7"/>
                    <a:pt x="4" y="0"/>
                    <a:pt x="4" y="0"/>
                  </a:cubicBezTo>
                  <a:cubicBezTo>
                    <a:pt x="3" y="25"/>
                    <a:pt x="3" y="25"/>
                    <a:pt x="3" y="25"/>
                  </a:cubicBezTo>
                  <a:lnTo>
                    <a:pt x="0" y="25"/>
                  </a:lnTo>
                  <a:close/>
                </a:path>
              </a:pathLst>
            </a:custGeom>
            <a:solidFill>
              <a:schemeClr val="accent1"/>
            </a:solid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11" name="Freeform 11">
              <a:extLst>
                <a:ext uri="{FF2B5EF4-FFF2-40B4-BE49-F238E27FC236}">
                  <a16:creationId xmlns:a16="http://schemas.microsoft.com/office/drawing/2014/main" id="{AB20FA0A-2373-8047-867C-2389E1D8C49C}"/>
                </a:ext>
              </a:extLst>
            </p:cNvPr>
            <p:cNvSpPr>
              <a:spLocks/>
            </p:cNvSpPr>
            <p:nvPr/>
          </p:nvSpPr>
          <p:spPr bwMode="auto">
            <a:xfrm>
              <a:off x="6364070" y="2454884"/>
              <a:ext cx="401373" cy="222611"/>
            </a:xfrm>
            <a:custGeom>
              <a:avLst/>
              <a:gdLst>
                <a:gd name="T0" fmla="*/ 282 w 282"/>
                <a:gd name="T1" fmla="*/ 156 h 156"/>
                <a:gd name="T2" fmla="*/ 282 w 282"/>
                <a:gd name="T3" fmla="*/ 52 h 156"/>
                <a:gd name="T4" fmla="*/ 276 w 282"/>
                <a:gd name="T5" fmla="*/ 49 h 156"/>
                <a:gd name="T6" fmla="*/ 273 w 282"/>
                <a:gd name="T7" fmla="*/ 47 h 156"/>
                <a:gd name="T8" fmla="*/ 271 w 282"/>
                <a:gd name="T9" fmla="*/ 41 h 156"/>
                <a:gd name="T10" fmla="*/ 265 w 282"/>
                <a:gd name="T11" fmla="*/ 35 h 156"/>
                <a:gd name="T12" fmla="*/ 268 w 282"/>
                <a:gd name="T13" fmla="*/ 30 h 156"/>
                <a:gd name="T14" fmla="*/ 271 w 282"/>
                <a:gd name="T15" fmla="*/ 24 h 156"/>
                <a:gd name="T16" fmla="*/ 271 w 282"/>
                <a:gd name="T17" fmla="*/ 19 h 156"/>
                <a:gd name="T18" fmla="*/ 269 w 282"/>
                <a:gd name="T19" fmla="*/ 19 h 156"/>
                <a:gd name="T20" fmla="*/ 260 w 282"/>
                <a:gd name="T21" fmla="*/ 19 h 156"/>
                <a:gd name="T22" fmla="*/ 258 w 282"/>
                <a:gd name="T23" fmla="*/ 15 h 156"/>
                <a:gd name="T24" fmla="*/ 254 w 282"/>
                <a:gd name="T25" fmla="*/ 9 h 156"/>
                <a:gd name="T26" fmla="*/ 165 w 282"/>
                <a:gd name="T27" fmla="*/ 6 h 156"/>
                <a:gd name="T28" fmla="*/ 10 w 282"/>
                <a:gd name="T29" fmla="*/ 0 h 156"/>
                <a:gd name="T30" fmla="*/ 0 w 282"/>
                <a:gd name="T31" fmla="*/ 146 h 156"/>
                <a:gd name="T32" fmla="*/ 133 w 282"/>
                <a:gd name="T33" fmla="*/ 153 h 156"/>
                <a:gd name="T34" fmla="*/ 282 w 282"/>
                <a:gd name="T35" fmla="*/ 156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2" h="156">
                  <a:moveTo>
                    <a:pt x="282" y="156"/>
                  </a:moveTo>
                  <a:cubicBezTo>
                    <a:pt x="282" y="52"/>
                    <a:pt x="282" y="52"/>
                    <a:pt x="282" y="52"/>
                  </a:cubicBezTo>
                  <a:cubicBezTo>
                    <a:pt x="276" y="49"/>
                    <a:pt x="276" y="49"/>
                    <a:pt x="276" y="49"/>
                  </a:cubicBezTo>
                  <a:cubicBezTo>
                    <a:pt x="273" y="47"/>
                    <a:pt x="273" y="47"/>
                    <a:pt x="273" y="47"/>
                  </a:cubicBezTo>
                  <a:cubicBezTo>
                    <a:pt x="271" y="41"/>
                    <a:pt x="271" y="41"/>
                    <a:pt x="271" y="41"/>
                  </a:cubicBezTo>
                  <a:cubicBezTo>
                    <a:pt x="265" y="35"/>
                    <a:pt x="265" y="35"/>
                    <a:pt x="265" y="35"/>
                  </a:cubicBezTo>
                  <a:cubicBezTo>
                    <a:pt x="268" y="30"/>
                    <a:pt x="268" y="30"/>
                    <a:pt x="268" y="30"/>
                  </a:cubicBezTo>
                  <a:cubicBezTo>
                    <a:pt x="271" y="24"/>
                    <a:pt x="271" y="24"/>
                    <a:pt x="271" y="24"/>
                  </a:cubicBezTo>
                  <a:cubicBezTo>
                    <a:pt x="271" y="19"/>
                    <a:pt x="271" y="19"/>
                    <a:pt x="271" y="19"/>
                  </a:cubicBezTo>
                  <a:cubicBezTo>
                    <a:pt x="269" y="19"/>
                    <a:pt x="269" y="19"/>
                    <a:pt x="269" y="19"/>
                  </a:cubicBezTo>
                  <a:cubicBezTo>
                    <a:pt x="260" y="19"/>
                    <a:pt x="260" y="19"/>
                    <a:pt x="260" y="19"/>
                  </a:cubicBezTo>
                  <a:cubicBezTo>
                    <a:pt x="258" y="15"/>
                    <a:pt x="258" y="15"/>
                    <a:pt x="258" y="15"/>
                  </a:cubicBezTo>
                  <a:cubicBezTo>
                    <a:pt x="254" y="9"/>
                    <a:pt x="254" y="9"/>
                    <a:pt x="254" y="9"/>
                  </a:cubicBezTo>
                  <a:cubicBezTo>
                    <a:pt x="254" y="9"/>
                    <a:pt x="187" y="7"/>
                    <a:pt x="165" y="6"/>
                  </a:cubicBezTo>
                  <a:cubicBezTo>
                    <a:pt x="126" y="5"/>
                    <a:pt x="10" y="0"/>
                    <a:pt x="10" y="0"/>
                  </a:cubicBezTo>
                  <a:cubicBezTo>
                    <a:pt x="0" y="146"/>
                    <a:pt x="0" y="146"/>
                    <a:pt x="0" y="146"/>
                  </a:cubicBezTo>
                  <a:cubicBezTo>
                    <a:pt x="41" y="148"/>
                    <a:pt x="104" y="151"/>
                    <a:pt x="133" y="153"/>
                  </a:cubicBezTo>
                  <a:cubicBezTo>
                    <a:pt x="169" y="154"/>
                    <a:pt x="282" y="156"/>
                    <a:pt x="282" y="156"/>
                  </a:cubicBez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12" name="Freeform 12">
              <a:extLst>
                <a:ext uri="{FF2B5EF4-FFF2-40B4-BE49-F238E27FC236}">
                  <a16:creationId xmlns:a16="http://schemas.microsoft.com/office/drawing/2014/main" id="{8D3EC73E-79A3-8D46-9229-AE0ECA10B9A9}"/>
                </a:ext>
              </a:extLst>
            </p:cNvPr>
            <p:cNvSpPr>
              <a:spLocks/>
            </p:cNvSpPr>
            <p:nvPr/>
          </p:nvSpPr>
          <p:spPr bwMode="auto">
            <a:xfrm>
              <a:off x="6279748" y="2242392"/>
              <a:ext cx="446907" cy="225984"/>
            </a:xfrm>
            <a:custGeom>
              <a:avLst/>
              <a:gdLst>
                <a:gd name="T0" fmla="*/ 313 w 313"/>
                <a:gd name="T1" fmla="*/ 158 h 158"/>
                <a:gd name="T2" fmla="*/ 313 w 313"/>
                <a:gd name="T3" fmla="*/ 158 h 158"/>
                <a:gd name="T4" fmla="*/ 313 w 313"/>
                <a:gd name="T5" fmla="*/ 158 h 158"/>
                <a:gd name="T6" fmla="*/ 311 w 313"/>
                <a:gd name="T7" fmla="*/ 154 h 158"/>
                <a:gd name="T8" fmla="*/ 310 w 313"/>
                <a:gd name="T9" fmla="*/ 148 h 158"/>
                <a:gd name="T10" fmla="*/ 304 w 313"/>
                <a:gd name="T11" fmla="*/ 146 h 158"/>
                <a:gd name="T12" fmla="*/ 304 w 313"/>
                <a:gd name="T13" fmla="*/ 145 h 158"/>
                <a:gd name="T14" fmla="*/ 302 w 313"/>
                <a:gd name="T15" fmla="*/ 142 h 158"/>
                <a:gd name="T16" fmla="*/ 304 w 313"/>
                <a:gd name="T17" fmla="*/ 140 h 158"/>
                <a:gd name="T18" fmla="*/ 303 w 313"/>
                <a:gd name="T19" fmla="*/ 135 h 158"/>
                <a:gd name="T20" fmla="*/ 300 w 313"/>
                <a:gd name="T21" fmla="*/ 133 h 158"/>
                <a:gd name="T22" fmla="*/ 299 w 313"/>
                <a:gd name="T23" fmla="*/ 130 h 158"/>
                <a:gd name="T24" fmla="*/ 297 w 313"/>
                <a:gd name="T25" fmla="*/ 123 h 158"/>
                <a:gd name="T26" fmla="*/ 297 w 313"/>
                <a:gd name="T27" fmla="*/ 113 h 158"/>
                <a:gd name="T28" fmla="*/ 296 w 313"/>
                <a:gd name="T29" fmla="*/ 111 h 158"/>
                <a:gd name="T30" fmla="*/ 294 w 313"/>
                <a:gd name="T31" fmla="*/ 108 h 158"/>
                <a:gd name="T32" fmla="*/ 295 w 313"/>
                <a:gd name="T33" fmla="*/ 104 h 158"/>
                <a:gd name="T34" fmla="*/ 295 w 313"/>
                <a:gd name="T35" fmla="*/ 94 h 158"/>
                <a:gd name="T36" fmla="*/ 293 w 313"/>
                <a:gd name="T37" fmla="*/ 87 h 158"/>
                <a:gd name="T38" fmla="*/ 291 w 313"/>
                <a:gd name="T39" fmla="*/ 85 h 158"/>
                <a:gd name="T40" fmla="*/ 289 w 313"/>
                <a:gd name="T41" fmla="*/ 85 h 158"/>
                <a:gd name="T42" fmla="*/ 288 w 313"/>
                <a:gd name="T43" fmla="*/ 83 h 158"/>
                <a:gd name="T44" fmla="*/ 287 w 313"/>
                <a:gd name="T45" fmla="*/ 78 h 158"/>
                <a:gd name="T46" fmla="*/ 286 w 313"/>
                <a:gd name="T47" fmla="*/ 74 h 158"/>
                <a:gd name="T48" fmla="*/ 289 w 313"/>
                <a:gd name="T49" fmla="*/ 73 h 158"/>
                <a:gd name="T50" fmla="*/ 289 w 313"/>
                <a:gd name="T51" fmla="*/ 72 h 158"/>
                <a:gd name="T52" fmla="*/ 288 w 313"/>
                <a:gd name="T53" fmla="*/ 71 h 158"/>
                <a:gd name="T54" fmla="*/ 287 w 313"/>
                <a:gd name="T55" fmla="*/ 68 h 158"/>
                <a:gd name="T56" fmla="*/ 285 w 313"/>
                <a:gd name="T57" fmla="*/ 65 h 158"/>
                <a:gd name="T58" fmla="*/ 283 w 313"/>
                <a:gd name="T59" fmla="*/ 60 h 158"/>
                <a:gd name="T60" fmla="*/ 281 w 313"/>
                <a:gd name="T61" fmla="*/ 54 h 158"/>
                <a:gd name="T62" fmla="*/ 278 w 313"/>
                <a:gd name="T63" fmla="*/ 49 h 158"/>
                <a:gd name="T64" fmla="*/ 275 w 313"/>
                <a:gd name="T65" fmla="*/ 40 h 158"/>
                <a:gd name="T66" fmla="*/ 272 w 313"/>
                <a:gd name="T67" fmla="*/ 36 h 158"/>
                <a:gd name="T68" fmla="*/ 271 w 313"/>
                <a:gd name="T69" fmla="*/ 35 h 158"/>
                <a:gd name="T70" fmla="*/ 267 w 313"/>
                <a:gd name="T71" fmla="*/ 32 h 158"/>
                <a:gd name="T72" fmla="*/ 260 w 313"/>
                <a:gd name="T73" fmla="*/ 27 h 158"/>
                <a:gd name="T74" fmla="*/ 255 w 313"/>
                <a:gd name="T75" fmla="*/ 25 h 158"/>
                <a:gd name="T76" fmla="*/ 250 w 313"/>
                <a:gd name="T77" fmla="*/ 23 h 158"/>
                <a:gd name="T78" fmla="*/ 246 w 313"/>
                <a:gd name="T79" fmla="*/ 19 h 158"/>
                <a:gd name="T80" fmla="*/ 239 w 313"/>
                <a:gd name="T81" fmla="*/ 18 h 158"/>
                <a:gd name="T82" fmla="*/ 230 w 313"/>
                <a:gd name="T83" fmla="*/ 19 h 158"/>
                <a:gd name="T84" fmla="*/ 227 w 313"/>
                <a:gd name="T85" fmla="*/ 19 h 158"/>
                <a:gd name="T86" fmla="*/ 224 w 313"/>
                <a:gd name="T87" fmla="*/ 20 h 158"/>
                <a:gd name="T88" fmla="*/ 222 w 313"/>
                <a:gd name="T89" fmla="*/ 22 h 158"/>
                <a:gd name="T90" fmla="*/ 219 w 313"/>
                <a:gd name="T91" fmla="*/ 21 h 158"/>
                <a:gd name="T92" fmla="*/ 216 w 313"/>
                <a:gd name="T93" fmla="*/ 19 h 158"/>
                <a:gd name="T94" fmla="*/ 210 w 313"/>
                <a:gd name="T95" fmla="*/ 16 h 158"/>
                <a:gd name="T96" fmla="*/ 202 w 313"/>
                <a:gd name="T97" fmla="*/ 12 h 158"/>
                <a:gd name="T98" fmla="*/ 10 w 313"/>
                <a:gd name="T99" fmla="*/ 0 h 158"/>
                <a:gd name="T100" fmla="*/ 0 w 313"/>
                <a:gd name="T101" fmla="*/ 95 h 158"/>
                <a:gd name="T102" fmla="*/ 73 w 313"/>
                <a:gd name="T103" fmla="*/ 102 h 158"/>
                <a:gd name="T104" fmla="*/ 69 w 313"/>
                <a:gd name="T105" fmla="*/ 149 h 158"/>
                <a:gd name="T106" fmla="*/ 69 w 313"/>
                <a:gd name="T107" fmla="*/ 149 h 158"/>
                <a:gd name="T108" fmla="*/ 224 w 313"/>
                <a:gd name="T109" fmla="*/ 155 h 158"/>
                <a:gd name="T110" fmla="*/ 313 w 313"/>
                <a:gd name="T111"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13" h="158">
                  <a:moveTo>
                    <a:pt x="313" y="158"/>
                  </a:moveTo>
                  <a:cubicBezTo>
                    <a:pt x="313" y="158"/>
                    <a:pt x="313" y="158"/>
                    <a:pt x="313" y="158"/>
                  </a:cubicBezTo>
                  <a:cubicBezTo>
                    <a:pt x="313" y="158"/>
                    <a:pt x="313" y="158"/>
                    <a:pt x="313" y="158"/>
                  </a:cubicBezTo>
                  <a:cubicBezTo>
                    <a:pt x="311" y="154"/>
                    <a:pt x="311" y="154"/>
                    <a:pt x="311" y="154"/>
                  </a:cubicBezTo>
                  <a:cubicBezTo>
                    <a:pt x="310" y="148"/>
                    <a:pt x="310" y="148"/>
                    <a:pt x="310" y="148"/>
                  </a:cubicBezTo>
                  <a:cubicBezTo>
                    <a:pt x="310" y="148"/>
                    <a:pt x="305" y="147"/>
                    <a:pt x="304" y="146"/>
                  </a:cubicBezTo>
                  <a:cubicBezTo>
                    <a:pt x="303" y="145"/>
                    <a:pt x="304" y="145"/>
                    <a:pt x="304" y="145"/>
                  </a:cubicBezTo>
                  <a:cubicBezTo>
                    <a:pt x="302" y="142"/>
                    <a:pt x="302" y="142"/>
                    <a:pt x="302" y="142"/>
                  </a:cubicBezTo>
                  <a:cubicBezTo>
                    <a:pt x="304" y="140"/>
                    <a:pt x="304" y="140"/>
                    <a:pt x="304" y="140"/>
                  </a:cubicBezTo>
                  <a:cubicBezTo>
                    <a:pt x="303" y="135"/>
                    <a:pt x="303" y="135"/>
                    <a:pt x="303" y="135"/>
                  </a:cubicBezTo>
                  <a:cubicBezTo>
                    <a:pt x="300" y="133"/>
                    <a:pt x="300" y="133"/>
                    <a:pt x="300" y="133"/>
                  </a:cubicBezTo>
                  <a:cubicBezTo>
                    <a:pt x="299" y="130"/>
                    <a:pt x="299" y="130"/>
                    <a:pt x="299" y="130"/>
                  </a:cubicBezTo>
                  <a:cubicBezTo>
                    <a:pt x="297" y="123"/>
                    <a:pt x="297" y="123"/>
                    <a:pt x="297" y="123"/>
                  </a:cubicBezTo>
                  <a:cubicBezTo>
                    <a:pt x="297" y="113"/>
                    <a:pt x="297" y="113"/>
                    <a:pt x="297" y="113"/>
                  </a:cubicBezTo>
                  <a:cubicBezTo>
                    <a:pt x="296" y="111"/>
                    <a:pt x="296" y="111"/>
                    <a:pt x="296" y="111"/>
                  </a:cubicBezTo>
                  <a:cubicBezTo>
                    <a:pt x="294" y="108"/>
                    <a:pt x="294" y="108"/>
                    <a:pt x="294" y="108"/>
                  </a:cubicBezTo>
                  <a:cubicBezTo>
                    <a:pt x="295" y="104"/>
                    <a:pt x="295" y="104"/>
                    <a:pt x="295" y="104"/>
                  </a:cubicBezTo>
                  <a:cubicBezTo>
                    <a:pt x="295" y="94"/>
                    <a:pt x="295" y="94"/>
                    <a:pt x="295" y="94"/>
                  </a:cubicBezTo>
                  <a:cubicBezTo>
                    <a:pt x="293" y="87"/>
                    <a:pt x="293" y="87"/>
                    <a:pt x="293" y="87"/>
                  </a:cubicBezTo>
                  <a:cubicBezTo>
                    <a:pt x="291" y="85"/>
                    <a:pt x="291" y="85"/>
                    <a:pt x="291" y="85"/>
                  </a:cubicBezTo>
                  <a:cubicBezTo>
                    <a:pt x="289" y="85"/>
                    <a:pt x="289" y="85"/>
                    <a:pt x="289" y="85"/>
                  </a:cubicBezTo>
                  <a:cubicBezTo>
                    <a:pt x="288" y="83"/>
                    <a:pt x="288" y="83"/>
                    <a:pt x="288" y="83"/>
                  </a:cubicBezTo>
                  <a:cubicBezTo>
                    <a:pt x="287" y="78"/>
                    <a:pt x="287" y="78"/>
                    <a:pt x="287" y="78"/>
                  </a:cubicBezTo>
                  <a:cubicBezTo>
                    <a:pt x="286" y="74"/>
                    <a:pt x="286" y="74"/>
                    <a:pt x="286" y="74"/>
                  </a:cubicBezTo>
                  <a:cubicBezTo>
                    <a:pt x="289" y="73"/>
                    <a:pt x="289" y="73"/>
                    <a:pt x="289" y="73"/>
                  </a:cubicBezTo>
                  <a:cubicBezTo>
                    <a:pt x="289" y="72"/>
                    <a:pt x="289" y="72"/>
                    <a:pt x="289" y="72"/>
                  </a:cubicBezTo>
                  <a:cubicBezTo>
                    <a:pt x="288" y="71"/>
                    <a:pt x="288" y="71"/>
                    <a:pt x="288" y="71"/>
                  </a:cubicBezTo>
                  <a:cubicBezTo>
                    <a:pt x="287" y="68"/>
                    <a:pt x="287" y="68"/>
                    <a:pt x="287" y="68"/>
                  </a:cubicBezTo>
                  <a:cubicBezTo>
                    <a:pt x="285" y="65"/>
                    <a:pt x="285" y="65"/>
                    <a:pt x="285" y="65"/>
                  </a:cubicBezTo>
                  <a:cubicBezTo>
                    <a:pt x="283" y="60"/>
                    <a:pt x="283" y="60"/>
                    <a:pt x="283" y="60"/>
                  </a:cubicBezTo>
                  <a:cubicBezTo>
                    <a:pt x="281" y="54"/>
                    <a:pt x="281" y="54"/>
                    <a:pt x="281" y="54"/>
                  </a:cubicBezTo>
                  <a:cubicBezTo>
                    <a:pt x="278" y="49"/>
                    <a:pt x="278" y="49"/>
                    <a:pt x="278" y="49"/>
                  </a:cubicBezTo>
                  <a:cubicBezTo>
                    <a:pt x="275" y="40"/>
                    <a:pt x="275" y="40"/>
                    <a:pt x="275" y="40"/>
                  </a:cubicBezTo>
                  <a:cubicBezTo>
                    <a:pt x="272" y="36"/>
                    <a:pt x="272" y="36"/>
                    <a:pt x="272" y="36"/>
                  </a:cubicBezTo>
                  <a:cubicBezTo>
                    <a:pt x="271" y="35"/>
                    <a:pt x="271" y="35"/>
                    <a:pt x="271" y="35"/>
                  </a:cubicBezTo>
                  <a:cubicBezTo>
                    <a:pt x="267" y="32"/>
                    <a:pt x="267" y="32"/>
                    <a:pt x="267" y="32"/>
                  </a:cubicBezTo>
                  <a:cubicBezTo>
                    <a:pt x="260" y="27"/>
                    <a:pt x="260" y="27"/>
                    <a:pt x="260" y="27"/>
                  </a:cubicBezTo>
                  <a:cubicBezTo>
                    <a:pt x="255" y="25"/>
                    <a:pt x="255" y="25"/>
                    <a:pt x="255" y="25"/>
                  </a:cubicBezTo>
                  <a:cubicBezTo>
                    <a:pt x="250" y="23"/>
                    <a:pt x="250" y="23"/>
                    <a:pt x="250" y="23"/>
                  </a:cubicBezTo>
                  <a:cubicBezTo>
                    <a:pt x="246" y="19"/>
                    <a:pt x="246" y="19"/>
                    <a:pt x="246" y="19"/>
                  </a:cubicBezTo>
                  <a:cubicBezTo>
                    <a:pt x="239" y="18"/>
                    <a:pt x="239" y="18"/>
                    <a:pt x="239" y="18"/>
                  </a:cubicBezTo>
                  <a:cubicBezTo>
                    <a:pt x="230" y="19"/>
                    <a:pt x="230" y="19"/>
                    <a:pt x="230" y="19"/>
                  </a:cubicBezTo>
                  <a:cubicBezTo>
                    <a:pt x="227" y="19"/>
                    <a:pt x="227" y="19"/>
                    <a:pt x="227" y="19"/>
                  </a:cubicBezTo>
                  <a:cubicBezTo>
                    <a:pt x="224" y="20"/>
                    <a:pt x="224" y="20"/>
                    <a:pt x="224" y="20"/>
                  </a:cubicBezTo>
                  <a:cubicBezTo>
                    <a:pt x="222" y="22"/>
                    <a:pt x="222" y="22"/>
                    <a:pt x="222" y="22"/>
                  </a:cubicBezTo>
                  <a:cubicBezTo>
                    <a:pt x="219" y="21"/>
                    <a:pt x="219" y="21"/>
                    <a:pt x="219" y="21"/>
                  </a:cubicBezTo>
                  <a:cubicBezTo>
                    <a:pt x="216" y="19"/>
                    <a:pt x="216" y="19"/>
                    <a:pt x="216" y="19"/>
                  </a:cubicBezTo>
                  <a:cubicBezTo>
                    <a:pt x="210" y="16"/>
                    <a:pt x="210" y="16"/>
                    <a:pt x="210" y="16"/>
                  </a:cubicBezTo>
                  <a:cubicBezTo>
                    <a:pt x="202" y="12"/>
                    <a:pt x="202" y="12"/>
                    <a:pt x="202" y="12"/>
                  </a:cubicBezTo>
                  <a:cubicBezTo>
                    <a:pt x="10" y="0"/>
                    <a:pt x="10" y="0"/>
                    <a:pt x="10" y="0"/>
                  </a:cubicBezTo>
                  <a:cubicBezTo>
                    <a:pt x="0" y="95"/>
                    <a:pt x="0" y="95"/>
                    <a:pt x="0" y="95"/>
                  </a:cubicBezTo>
                  <a:cubicBezTo>
                    <a:pt x="73" y="102"/>
                    <a:pt x="73" y="102"/>
                    <a:pt x="73" y="102"/>
                  </a:cubicBezTo>
                  <a:cubicBezTo>
                    <a:pt x="69" y="149"/>
                    <a:pt x="69" y="149"/>
                    <a:pt x="69" y="149"/>
                  </a:cubicBezTo>
                  <a:cubicBezTo>
                    <a:pt x="69" y="149"/>
                    <a:pt x="69" y="149"/>
                    <a:pt x="69" y="149"/>
                  </a:cubicBezTo>
                  <a:cubicBezTo>
                    <a:pt x="75" y="149"/>
                    <a:pt x="186" y="154"/>
                    <a:pt x="224" y="155"/>
                  </a:cubicBezTo>
                  <a:cubicBezTo>
                    <a:pt x="246" y="156"/>
                    <a:pt x="313" y="158"/>
                    <a:pt x="313" y="158"/>
                  </a:cubicBezTo>
                  <a:close/>
                </a:path>
              </a:pathLst>
            </a:custGeom>
            <a:solidFill>
              <a:schemeClr val="accent3"/>
            </a:solid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13" name="Freeform 13">
              <a:extLst>
                <a:ext uri="{FF2B5EF4-FFF2-40B4-BE49-F238E27FC236}">
                  <a16:creationId xmlns:a16="http://schemas.microsoft.com/office/drawing/2014/main" id="{CF734E08-D1DA-B642-B828-7384F32EE646}"/>
                </a:ext>
              </a:extLst>
            </p:cNvPr>
            <p:cNvSpPr>
              <a:spLocks/>
            </p:cNvSpPr>
            <p:nvPr/>
          </p:nvSpPr>
          <p:spPr bwMode="auto">
            <a:xfrm>
              <a:off x="6293239" y="2040019"/>
              <a:ext cx="384509" cy="256340"/>
            </a:xfrm>
            <a:custGeom>
              <a:avLst/>
              <a:gdLst>
                <a:gd name="T0" fmla="*/ 200 w 269"/>
                <a:gd name="T1" fmla="*/ 158 h 180"/>
                <a:gd name="T2" fmla="*/ 206 w 269"/>
                <a:gd name="T3" fmla="*/ 161 h 180"/>
                <a:gd name="T4" fmla="*/ 209 w 269"/>
                <a:gd name="T5" fmla="*/ 163 h 180"/>
                <a:gd name="T6" fmla="*/ 212 w 269"/>
                <a:gd name="T7" fmla="*/ 164 h 180"/>
                <a:gd name="T8" fmla="*/ 214 w 269"/>
                <a:gd name="T9" fmla="*/ 162 h 180"/>
                <a:gd name="T10" fmla="*/ 217 w 269"/>
                <a:gd name="T11" fmla="*/ 161 h 180"/>
                <a:gd name="T12" fmla="*/ 220 w 269"/>
                <a:gd name="T13" fmla="*/ 161 h 180"/>
                <a:gd name="T14" fmla="*/ 229 w 269"/>
                <a:gd name="T15" fmla="*/ 160 h 180"/>
                <a:gd name="T16" fmla="*/ 236 w 269"/>
                <a:gd name="T17" fmla="*/ 161 h 180"/>
                <a:gd name="T18" fmla="*/ 240 w 269"/>
                <a:gd name="T19" fmla="*/ 165 h 180"/>
                <a:gd name="T20" fmla="*/ 245 w 269"/>
                <a:gd name="T21" fmla="*/ 167 h 180"/>
                <a:gd name="T22" fmla="*/ 250 w 269"/>
                <a:gd name="T23" fmla="*/ 169 h 180"/>
                <a:gd name="T24" fmla="*/ 257 w 269"/>
                <a:gd name="T25" fmla="*/ 174 h 180"/>
                <a:gd name="T26" fmla="*/ 261 w 269"/>
                <a:gd name="T27" fmla="*/ 177 h 180"/>
                <a:gd name="T28" fmla="*/ 262 w 269"/>
                <a:gd name="T29" fmla="*/ 178 h 180"/>
                <a:gd name="T30" fmla="*/ 263 w 269"/>
                <a:gd name="T31" fmla="*/ 180 h 180"/>
                <a:gd name="T32" fmla="*/ 263 w 269"/>
                <a:gd name="T33" fmla="*/ 180 h 180"/>
                <a:gd name="T34" fmla="*/ 263 w 269"/>
                <a:gd name="T35" fmla="*/ 177 h 180"/>
                <a:gd name="T36" fmla="*/ 263 w 269"/>
                <a:gd name="T37" fmla="*/ 173 h 180"/>
                <a:gd name="T38" fmla="*/ 259 w 269"/>
                <a:gd name="T39" fmla="*/ 170 h 180"/>
                <a:gd name="T40" fmla="*/ 259 w 269"/>
                <a:gd name="T41" fmla="*/ 167 h 180"/>
                <a:gd name="T42" fmla="*/ 260 w 269"/>
                <a:gd name="T43" fmla="*/ 164 h 180"/>
                <a:gd name="T44" fmla="*/ 263 w 269"/>
                <a:gd name="T45" fmla="*/ 163 h 180"/>
                <a:gd name="T46" fmla="*/ 263 w 269"/>
                <a:gd name="T47" fmla="*/ 156 h 180"/>
                <a:gd name="T48" fmla="*/ 264 w 269"/>
                <a:gd name="T49" fmla="*/ 153 h 180"/>
                <a:gd name="T50" fmla="*/ 266 w 269"/>
                <a:gd name="T51" fmla="*/ 152 h 180"/>
                <a:gd name="T52" fmla="*/ 266 w 269"/>
                <a:gd name="T53" fmla="*/ 148 h 180"/>
                <a:gd name="T54" fmla="*/ 264 w 269"/>
                <a:gd name="T55" fmla="*/ 143 h 180"/>
                <a:gd name="T56" fmla="*/ 262 w 269"/>
                <a:gd name="T57" fmla="*/ 142 h 180"/>
                <a:gd name="T58" fmla="*/ 263 w 269"/>
                <a:gd name="T59" fmla="*/ 137 h 180"/>
                <a:gd name="T60" fmla="*/ 263 w 269"/>
                <a:gd name="T61" fmla="*/ 134 h 180"/>
                <a:gd name="T62" fmla="*/ 266 w 269"/>
                <a:gd name="T63" fmla="*/ 134 h 180"/>
                <a:gd name="T64" fmla="*/ 269 w 269"/>
                <a:gd name="T65" fmla="*/ 47 h 180"/>
                <a:gd name="T66" fmla="*/ 266 w 269"/>
                <a:gd name="T67" fmla="*/ 44 h 180"/>
                <a:gd name="T68" fmla="*/ 264 w 269"/>
                <a:gd name="T69" fmla="*/ 41 h 180"/>
                <a:gd name="T70" fmla="*/ 259 w 269"/>
                <a:gd name="T71" fmla="*/ 39 h 180"/>
                <a:gd name="T72" fmla="*/ 258 w 269"/>
                <a:gd name="T73" fmla="*/ 36 h 180"/>
                <a:gd name="T74" fmla="*/ 255 w 269"/>
                <a:gd name="T75" fmla="*/ 33 h 180"/>
                <a:gd name="T76" fmla="*/ 254 w 269"/>
                <a:gd name="T77" fmla="*/ 31 h 180"/>
                <a:gd name="T78" fmla="*/ 254 w 269"/>
                <a:gd name="T79" fmla="*/ 29 h 180"/>
                <a:gd name="T80" fmla="*/ 254 w 269"/>
                <a:gd name="T81" fmla="*/ 27 h 180"/>
                <a:gd name="T82" fmla="*/ 257 w 269"/>
                <a:gd name="T83" fmla="*/ 24 h 180"/>
                <a:gd name="T84" fmla="*/ 260 w 269"/>
                <a:gd name="T85" fmla="*/ 21 h 180"/>
                <a:gd name="T86" fmla="*/ 264 w 269"/>
                <a:gd name="T87" fmla="*/ 17 h 180"/>
                <a:gd name="T88" fmla="*/ 263 w 269"/>
                <a:gd name="T89" fmla="*/ 15 h 180"/>
                <a:gd name="T90" fmla="*/ 263 w 269"/>
                <a:gd name="T91" fmla="*/ 14 h 180"/>
                <a:gd name="T92" fmla="*/ 136 w 269"/>
                <a:gd name="T93" fmla="*/ 8 h 180"/>
                <a:gd name="T94" fmla="*/ 14 w 269"/>
                <a:gd name="T95" fmla="*/ 0 h 180"/>
                <a:gd name="T96" fmla="*/ 0 w 269"/>
                <a:gd name="T97" fmla="*/ 142 h 180"/>
                <a:gd name="T98" fmla="*/ 192 w 269"/>
                <a:gd name="T99" fmla="*/ 154 h 180"/>
                <a:gd name="T100" fmla="*/ 200 w 269"/>
                <a:gd name="T101" fmla="*/ 15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69" h="180">
                  <a:moveTo>
                    <a:pt x="200" y="158"/>
                  </a:moveTo>
                  <a:cubicBezTo>
                    <a:pt x="206" y="161"/>
                    <a:pt x="206" y="161"/>
                    <a:pt x="206" y="161"/>
                  </a:cubicBezTo>
                  <a:cubicBezTo>
                    <a:pt x="209" y="163"/>
                    <a:pt x="209" y="163"/>
                    <a:pt x="209" y="163"/>
                  </a:cubicBezTo>
                  <a:cubicBezTo>
                    <a:pt x="212" y="164"/>
                    <a:pt x="212" y="164"/>
                    <a:pt x="212" y="164"/>
                  </a:cubicBezTo>
                  <a:cubicBezTo>
                    <a:pt x="214" y="162"/>
                    <a:pt x="214" y="162"/>
                    <a:pt x="214" y="162"/>
                  </a:cubicBezTo>
                  <a:cubicBezTo>
                    <a:pt x="217" y="161"/>
                    <a:pt x="217" y="161"/>
                    <a:pt x="217" y="161"/>
                  </a:cubicBezTo>
                  <a:cubicBezTo>
                    <a:pt x="220" y="161"/>
                    <a:pt x="220" y="161"/>
                    <a:pt x="220" y="161"/>
                  </a:cubicBezTo>
                  <a:cubicBezTo>
                    <a:pt x="229" y="160"/>
                    <a:pt x="229" y="160"/>
                    <a:pt x="229" y="160"/>
                  </a:cubicBezTo>
                  <a:cubicBezTo>
                    <a:pt x="236" y="161"/>
                    <a:pt x="236" y="161"/>
                    <a:pt x="236" y="161"/>
                  </a:cubicBezTo>
                  <a:cubicBezTo>
                    <a:pt x="240" y="165"/>
                    <a:pt x="240" y="165"/>
                    <a:pt x="240" y="165"/>
                  </a:cubicBezTo>
                  <a:cubicBezTo>
                    <a:pt x="245" y="167"/>
                    <a:pt x="245" y="167"/>
                    <a:pt x="245" y="167"/>
                  </a:cubicBezTo>
                  <a:cubicBezTo>
                    <a:pt x="250" y="169"/>
                    <a:pt x="250" y="169"/>
                    <a:pt x="250" y="169"/>
                  </a:cubicBezTo>
                  <a:cubicBezTo>
                    <a:pt x="257" y="174"/>
                    <a:pt x="257" y="174"/>
                    <a:pt x="257" y="174"/>
                  </a:cubicBezTo>
                  <a:cubicBezTo>
                    <a:pt x="261" y="177"/>
                    <a:pt x="261" y="177"/>
                    <a:pt x="261" y="177"/>
                  </a:cubicBezTo>
                  <a:cubicBezTo>
                    <a:pt x="262" y="178"/>
                    <a:pt x="262" y="178"/>
                    <a:pt x="262" y="178"/>
                  </a:cubicBezTo>
                  <a:cubicBezTo>
                    <a:pt x="263" y="180"/>
                    <a:pt x="263" y="180"/>
                    <a:pt x="263" y="180"/>
                  </a:cubicBezTo>
                  <a:cubicBezTo>
                    <a:pt x="263" y="180"/>
                    <a:pt x="263" y="180"/>
                    <a:pt x="263" y="180"/>
                  </a:cubicBezTo>
                  <a:cubicBezTo>
                    <a:pt x="263" y="177"/>
                    <a:pt x="263" y="177"/>
                    <a:pt x="263" y="177"/>
                  </a:cubicBezTo>
                  <a:cubicBezTo>
                    <a:pt x="263" y="173"/>
                    <a:pt x="263" y="173"/>
                    <a:pt x="263" y="173"/>
                  </a:cubicBezTo>
                  <a:cubicBezTo>
                    <a:pt x="259" y="170"/>
                    <a:pt x="259" y="170"/>
                    <a:pt x="259" y="170"/>
                  </a:cubicBezTo>
                  <a:cubicBezTo>
                    <a:pt x="259" y="167"/>
                    <a:pt x="259" y="167"/>
                    <a:pt x="259" y="167"/>
                  </a:cubicBezTo>
                  <a:cubicBezTo>
                    <a:pt x="260" y="164"/>
                    <a:pt x="260" y="164"/>
                    <a:pt x="260" y="164"/>
                  </a:cubicBezTo>
                  <a:cubicBezTo>
                    <a:pt x="263" y="163"/>
                    <a:pt x="263" y="163"/>
                    <a:pt x="263" y="163"/>
                  </a:cubicBezTo>
                  <a:cubicBezTo>
                    <a:pt x="263" y="156"/>
                    <a:pt x="263" y="156"/>
                    <a:pt x="263" y="156"/>
                  </a:cubicBezTo>
                  <a:cubicBezTo>
                    <a:pt x="264" y="153"/>
                    <a:pt x="264" y="153"/>
                    <a:pt x="264" y="153"/>
                  </a:cubicBezTo>
                  <a:cubicBezTo>
                    <a:pt x="266" y="152"/>
                    <a:pt x="266" y="152"/>
                    <a:pt x="266" y="152"/>
                  </a:cubicBezTo>
                  <a:cubicBezTo>
                    <a:pt x="266" y="148"/>
                    <a:pt x="266" y="148"/>
                    <a:pt x="266" y="148"/>
                  </a:cubicBezTo>
                  <a:cubicBezTo>
                    <a:pt x="264" y="143"/>
                    <a:pt x="264" y="143"/>
                    <a:pt x="264" y="143"/>
                  </a:cubicBezTo>
                  <a:cubicBezTo>
                    <a:pt x="262" y="142"/>
                    <a:pt x="262" y="142"/>
                    <a:pt x="262" y="142"/>
                  </a:cubicBezTo>
                  <a:cubicBezTo>
                    <a:pt x="263" y="137"/>
                    <a:pt x="263" y="137"/>
                    <a:pt x="263" y="137"/>
                  </a:cubicBezTo>
                  <a:cubicBezTo>
                    <a:pt x="263" y="134"/>
                    <a:pt x="263" y="134"/>
                    <a:pt x="263" y="134"/>
                  </a:cubicBezTo>
                  <a:cubicBezTo>
                    <a:pt x="266" y="134"/>
                    <a:pt x="266" y="134"/>
                    <a:pt x="266" y="134"/>
                  </a:cubicBezTo>
                  <a:cubicBezTo>
                    <a:pt x="269" y="47"/>
                    <a:pt x="269" y="47"/>
                    <a:pt x="269" y="47"/>
                  </a:cubicBezTo>
                  <a:cubicBezTo>
                    <a:pt x="266" y="44"/>
                    <a:pt x="266" y="44"/>
                    <a:pt x="266" y="44"/>
                  </a:cubicBezTo>
                  <a:cubicBezTo>
                    <a:pt x="264" y="41"/>
                    <a:pt x="264" y="41"/>
                    <a:pt x="264" y="41"/>
                  </a:cubicBezTo>
                  <a:cubicBezTo>
                    <a:pt x="259" y="39"/>
                    <a:pt x="259" y="39"/>
                    <a:pt x="259" y="39"/>
                  </a:cubicBezTo>
                  <a:cubicBezTo>
                    <a:pt x="258" y="36"/>
                    <a:pt x="258" y="36"/>
                    <a:pt x="258" y="36"/>
                  </a:cubicBezTo>
                  <a:cubicBezTo>
                    <a:pt x="255" y="33"/>
                    <a:pt x="255" y="33"/>
                    <a:pt x="255" y="33"/>
                  </a:cubicBezTo>
                  <a:cubicBezTo>
                    <a:pt x="254" y="31"/>
                    <a:pt x="254" y="31"/>
                    <a:pt x="254" y="31"/>
                  </a:cubicBezTo>
                  <a:cubicBezTo>
                    <a:pt x="254" y="29"/>
                    <a:pt x="254" y="29"/>
                    <a:pt x="254" y="29"/>
                  </a:cubicBezTo>
                  <a:cubicBezTo>
                    <a:pt x="254" y="27"/>
                    <a:pt x="254" y="27"/>
                    <a:pt x="254" y="27"/>
                  </a:cubicBezTo>
                  <a:cubicBezTo>
                    <a:pt x="257" y="24"/>
                    <a:pt x="257" y="24"/>
                    <a:pt x="257" y="24"/>
                  </a:cubicBezTo>
                  <a:cubicBezTo>
                    <a:pt x="260" y="21"/>
                    <a:pt x="260" y="21"/>
                    <a:pt x="260" y="21"/>
                  </a:cubicBezTo>
                  <a:cubicBezTo>
                    <a:pt x="264" y="17"/>
                    <a:pt x="264" y="17"/>
                    <a:pt x="264" y="17"/>
                  </a:cubicBezTo>
                  <a:cubicBezTo>
                    <a:pt x="263" y="15"/>
                    <a:pt x="263" y="15"/>
                    <a:pt x="263" y="15"/>
                  </a:cubicBezTo>
                  <a:cubicBezTo>
                    <a:pt x="263" y="14"/>
                    <a:pt x="263" y="14"/>
                    <a:pt x="263" y="14"/>
                  </a:cubicBezTo>
                  <a:cubicBezTo>
                    <a:pt x="263" y="14"/>
                    <a:pt x="167" y="10"/>
                    <a:pt x="136" y="8"/>
                  </a:cubicBezTo>
                  <a:cubicBezTo>
                    <a:pt x="105" y="6"/>
                    <a:pt x="14" y="0"/>
                    <a:pt x="14" y="0"/>
                  </a:cubicBezTo>
                  <a:cubicBezTo>
                    <a:pt x="0" y="142"/>
                    <a:pt x="0" y="142"/>
                    <a:pt x="0" y="142"/>
                  </a:cubicBezTo>
                  <a:cubicBezTo>
                    <a:pt x="192" y="154"/>
                    <a:pt x="192" y="154"/>
                    <a:pt x="192" y="154"/>
                  </a:cubicBezTo>
                  <a:lnTo>
                    <a:pt x="200" y="158"/>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14" name="Freeform 14">
              <a:extLst>
                <a:ext uri="{FF2B5EF4-FFF2-40B4-BE49-F238E27FC236}">
                  <a16:creationId xmlns:a16="http://schemas.microsoft.com/office/drawing/2014/main" id="{EC9A44D3-183D-9647-94C0-4484C3AED9D5}"/>
                </a:ext>
              </a:extLst>
            </p:cNvPr>
            <p:cNvSpPr>
              <a:spLocks/>
            </p:cNvSpPr>
            <p:nvPr/>
          </p:nvSpPr>
          <p:spPr bwMode="auto">
            <a:xfrm>
              <a:off x="5922222" y="2058569"/>
              <a:ext cx="386195" cy="318738"/>
            </a:xfrm>
            <a:custGeom>
              <a:avLst/>
              <a:gdLst>
                <a:gd name="T0" fmla="*/ 229 w 229"/>
                <a:gd name="T1" fmla="*/ 27 h 189"/>
                <a:gd name="T2" fmla="*/ 228 w 229"/>
                <a:gd name="T3" fmla="*/ 27 h 189"/>
                <a:gd name="T4" fmla="*/ 28 w 229"/>
                <a:gd name="T5" fmla="*/ 0 h 189"/>
                <a:gd name="T6" fmla="*/ 24 w 229"/>
                <a:gd name="T7" fmla="*/ 23 h 189"/>
                <a:gd name="T8" fmla="*/ 7 w 229"/>
                <a:gd name="T9" fmla="*/ 122 h 189"/>
                <a:gd name="T10" fmla="*/ 0 w 229"/>
                <a:gd name="T11" fmla="*/ 162 h 189"/>
                <a:gd name="T12" fmla="*/ 61 w 229"/>
                <a:gd name="T13" fmla="*/ 172 h 189"/>
                <a:gd name="T14" fmla="*/ 212 w 229"/>
                <a:gd name="T15" fmla="*/ 189 h 189"/>
                <a:gd name="T16" fmla="*/ 220 w 229"/>
                <a:gd name="T17" fmla="*/ 109 h 189"/>
                <a:gd name="T18" fmla="*/ 229 w 229"/>
                <a:gd name="T19" fmla="*/ 27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9" h="189">
                  <a:moveTo>
                    <a:pt x="229" y="27"/>
                  </a:moveTo>
                  <a:lnTo>
                    <a:pt x="228" y="27"/>
                  </a:lnTo>
                  <a:lnTo>
                    <a:pt x="28" y="0"/>
                  </a:lnTo>
                  <a:lnTo>
                    <a:pt x="24" y="23"/>
                  </a:lnTo>
                  <a:lnTo>
                    <a:pt x="7" y="122"/>
                  </a:lnTo>
                  <a:lnTo>
                    <a:pt x="0" y="162"/>
                  </a:lnTo>
                  <a:lnTo>
                    <a:pt x="61" y="172"/>
                  </a:lnTo>
                  <a:lnTo>
                    <a:pt x="212" y="189"/>
                  </a:lnTo>
                  <a:lnTo>
                    <a:pt x="220" y="109"/>
                  </a:lnTo>
                  <a:lnTo>
                    <a:pt x="229" y="27"/>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15" name="Freeform 15">
              <a:extLst>
                <a:ext uri="{FF2B5EF4-FFF2-40B4-BE49-F238E27FC236}">
                  <a16:creationId xmlns:a16="http://schemas.microsoft.com/office/drawing/2014/main" id="{93AA6911-E990-4240-BA01-C006D9783F8A}"/>
                </a:ext>
              </a:extLst>
            </p:cNvPr>
            <p:cNvSpPr>
              <a:spLocks/>
            </p:cNvSpPr>
            <p:nvPr/>
          </p:nvSpPr>
          <p:spPr bwMode="auto">
            <a:xfrm>
              <a:off x="6313477" y="1829213"/>
              <a:ext cx="359212" cy="231044"/>
            </a:xfrm>
            <a:custGeom>
              <a:avLst/>
              <a:gdLst>
                <a:gd name="T0" fmla="*/ 249 w 251"/>
                <a:gd name="T1" fmla="*/ 161 h 162"/>
                <a:gd name="T2" fmla="*/ 249 w 251"/>
                <a:gd name="T3" fmla="*/ 162 h 162"/>
                <a:gd name="T4" fmla="*/ 249 w 251"/>
                <a:gd name="T5" fmla="*/ 162 h 162"/>
                <a:gd name="T6" fmla="*/ 251 w 251"/>
                <a:gd name="T7" fmla="*/ 160 h 162"/>
                <a:gd name="T8" fmla="*/ 251 w 251"/>
                <a:gd name="T9" fmla="*/ 155 h 162"/>
                <a:gd name="T10" fmla="*/ 251 w 251"/>
                <a:gd name="T11" fmla="*/ 150 h 162"/>
                <a:gd name="T12" fmla="*/ 250 w 251"/>
                <a:gd name="T13" fmla="*/ 144 h 162"/>
                <a:gd name="T14" fmla="*/ 248 w 251"/>
                <a:gd name="T15" fmla="*/ 141 h 162"/>
                <a:gd name="T16" fmla="*/ 245 w 251"/>
                <a:gd name="T17" fmla="*/ 138 h 162"/>
                <a:gd name="T18" fmla="*/ 245 w 251"/>
                <a:gd name="T19" fmla="*/ 131 h 162"/>
                <a:gd name="T20" fmla="*/ 244 w 251"/>
                <a:gd name="T21" fmla="*/ 129 h 162"/>
                <a:gd name="T22" fmla="*/ 242 w 251"/>
                <a:gd name="T23" fmla="*/ 126 h 162"/>
                <a:gd name="T24" fmla="*/ 242 w 251"/>
                <a:gd name="T25" fmla="*/ 117 h 162"/>
                <a:gd name="T26" fmla="*/ 242 w 251"/>
                <a:gd name="T27" fmla="*/ 103 h 162"/>
                <a:gd name="T28" fmla="*/ 241 w 251"/>
                <a:gd name="T29" fmla="*/ 86 h 162"/>
                <a:gd name="T30" fmla="*/ 241 w 251"/>
                <a:gd name="T31" fmla="*/ 77 h 162"/>
                <a:gd name="T32" fmla="*/ 237 w 251"/>
                <a:gd name="T33" fmla="*/ 70 h 162"/>
                <a:gd name="T34" fmla="*/ 234 w 251"/>
                <a:gd name="T35" fmla="*/ 60 h 162"/>
                <a:gd name="T36" fmla="*/ 232 w 251"/>
                <a:gd name="T37" fmla="*/ 54 h 162"/>
                <a:gd name="T38" fmla="*/ 234 w 251"/>
                <a:gd name="T39" fmla="*/ 47 h 162"/>
                <a:gd name="T40" fmla="*/ 233 w 251"/>
                <a:gd name="T41" fmla="*/ 41 h 162"/>
                <a:gd name="T42" fmla="*/ 232 w 251"/>
                <a:gd name="T43" fmla="*/ 39 h 162"/>
                <a:gd name="T44" fmla="*/ 232 w 251"/>
                <a:gd name="T45" fmla="*/ 34 h 162"/>
                <a:gd name="T46" fmla="*/ 232 w 251"/>
                <a:gd name="T47" fmla="*/ 33 h 162"/>
                <a:gd name="T48" fmla="*/ 234 w 251"/>
                <a:gd name="T49" fmla="*/ 31 h 162"/>
                <a:gd name="T50" fmla="*/ 235 w 251"/>
                <a:gd name="T51" fmla="*/ 29 h 162"/>
                <a:gd name="T52" fmla="*/ 235 w 251"/>
                <a:gd name="T53" fmla="*/ 25 h 162"/>
                <a:gd name="T54" fmla="*/ 232 w 251"/>
                <a:gd name="T55" fmla="*/ 22 h 162"/>
                <a:gd name="T56" fmla="*/ 232 w 251"/>
                <a:gd name="T57" fmla="*/ 21 h 162"/>
                <a:gd name="T58" fmla="*/ 231 w 251"/>
                <a:gd name="T59" fmla="*/ 18 h 162"/>
                <a:gd name="T60" fmla="*/ 230 w 251"/>
                <a:gd name="T61" fmla="*/ 13 h 162"/>
                <a:gd name="T62" fmla="*/ 97 w 251"/>
                <a:gd name="T63" fmla="*/ 7 h 162"/>
                <a:gd name="T64" fmla="*/ 14 w 251"/>
                <a:gd name="T65" fmla="*/ 0 h 162"/>
                <a:gd name="T66" fmla="*/ 0 w 251"/>
                <a:gd name="T67" fmla="*/ 147 h 162"/>
                <a:gd name="T68" fmla="*/ 122 w 251"/>
                <a:gd name="T69" fmla="*/ 155 h 162"/>
                <a:gd name="T70" fmla="*/ 249 w 251"/>
                <a:gd name="T71" fmla="*/ 161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51" h="162">
                  <a:moveTo>
                    <a:pt x="249" y="161"/>
                  </a:moveTo>
                  <a:cubicBezTo>
                    <a:pt x="249" y="162"/>
                    <a:pt x="249" y="162"/>
                    <a:pt x="249" y="162"/>
                  </a:cubicBezTo>
                  <a:cubicBezTo>
                    <a:pt x="249" y="162"/>
                    <a:pt x="249" y="162"/>
                    <a:pt x="249" y="162"/>
                  </a:cubicBezTo>
                  <a:cubicBezTo>
                    <a:pt x="251" y="160"/>
                    <a:pt x="251" y="160"/>
                    <a:pt x="251" y="160"/>
                  </a:cubicBezTo>
                  <a:cubicBezTo>
                    <a:pt x="251" y="155"/>
                    <a:pt x="251" y="155"/>
                    <a:pt x="251" y="155"/>
                  </a:cubicBezTo>
                  <a:cubicBezTo>
                    <a:pt x="251" y="150"/>
                    <a:pt x="251" y="150"/>
                    <a:pt x="251" y="150"/>
                  </a:cubicBezTo>
                  <a:cubicBezTo>
                    <a:pt x="250" y="144"/>
                    <a:pt x="250" y="144"/>
                    <a:pt x="250" y="144"/>
                  </a:cubicBezTo>
                  <a:cubicBezTo>
                    <a:pt x="248" y="141"/>
                    <a:pt x="248" y="141"/>
                    <a:pt x="248" y="141"/>
                  </a:cubicBezTo>
                  <a:cubicBezTo>
                    <a:pt x="245" y="138"/>
                    <a:pt x="245" y="138"/>
                    <a:pt x="245" y="138"/>
                  </a:cubicBezTo>
                  <a:cubicBezTo>
                    <a:pt x="245" y="131"/>
                    <a:pt x="245" y="131"/>
                    <a:pt x="245" y="131"/>
                  </a:cubicBezTo>
                  <a:cubicBezTo>
                    <a:pt x="244" y="129"/>
                    <a:pt x="244" y="129"/>
                    <a:pt x="244" y="129"/>
                  </a:cubicBezTo>
                  <a:cubicBezTo>
                    <a:pt x="242" y="126"/>
                    <a:pt x="242" y="126"/>
                    <a:pt x="242" y="126"/>
                  </a:cubicBezTo>
                  <a:cubicBezTo>
                    <a:pt x="242" y="117"/>
                    <a:pt x="242" y="117"/>
                    <a:pt x="242" y="117"/>
                  </a:cubicBezTo>
                  <a:cubicBezTo>
                    <a:pt x="242" y="103"/>
                    <a:pt x="242" y="103"/>
                    <a:pt x="242" y="103"/>
                  </a:cubicBezTo>
                  <a:cubicBezTo>
                    <a:pt x="241" y="86"/>
                    <a:pt x="241" y="86"/>
                    <a:pt x="241" y="86"/>
                  </a:cubicBezTo>
                  <a:cubicBezTo>
                    <a:pt x="241" y="77"/>
                    <a:pt x="241" y="77"/>
                    <a:pt x="241" y="77"/>
                  </a:cubicBezTo>
                  <a:cubicBezTo>
                    <a:pt x="237" y="70"/>
                    <a:pt x="237" y="70"/>
                    <a:pt x="237" y="70"/>
                  </a:cubicBezTo>
                  <a:cubicBezTo>
                    <a:pt x="234" y="60"/>
                    <a:pt x="234" y="60"/>
                    <a:pt x="234" y="60"/>
                  </a:cubicBezTo>
                  <a:cubicBezTo>
                    <a:pt x="232" y="54"/>
                    <a:pt x="232" y="54"/>
                    <a:pt x="232" y="54"/>
                  </a:cubicBezTo>
                  <a:cubicBezTo>
                    <a:pt x="234" y="47"/>
                    <a:pt x="234" y="47"/>
                    <a:pt x="234" y="47"/>
                  </a:cubicBezTo>
                  <a:cubicBezTo>
                    <a:pt x="233" y="41"/>
                    <a:pt x="233" y="41"/>
                    <a:pt x="233" y="41"/>
                  </a:cubicBezTo>
                  <a:cubicBezTo>
                    <a:pt x="232" y="39"/>
                    <a:pt x="232" y="39"/>
                    <a:pt x="232" y="39"/>
                  </a:cubicBezTo>
                  <a:cubicBezTo>
                    <a:pt x="232" y="34"/>
                    <a:pt x="232" y="34"/>
                    <a:pt x="232" y="34"/>
                  </a:cubicBezTo>
                  <a:cubicBezTo>
                    <a:pt x="232" y="33"/>
                    <a:pt x="232" y="33"/>
                    <a:pt x="232" y="33"/>
                  </a:cubicBezTo>
                  <a:cubicBezTo>
                    <a:pt x="234" y="31"/>
                    <a:pt x="234" y="31"/>
                    <a:pt x="234" y="31"/>
                  </a:cubicBezTo>
                  <a:cubicBezTo>
                    <a:pt x="235" y="29"/>
                    <a:pt x="235" y="29"/>
                    <a:pt x="235" y="29"/>
                  </a:cubicBezTo>
                  <a:cubicBezTo>
                    <a:pt x="235" y="25"/>
                    <a:pt x="235" y="25"/>
                    <a:pt x="235" y="25"/>
                  </a:cubicBezTo>
                  <a:cubicBezTo>
                    <a:pt x="232" y="22"/>
                    <a:pt x="232" y="22"/>
                    <a:pt x="232" y="22"/>
                  </a:cubicBezTo>
                  <a:cubicBezTo>
                    <a:pt x="232" y="21"/>
                    <a:pt x="232" y="21"/>
                    <a:pt x="232" y="21"/>
                  </a:cubicBezTo>
                  <a:cubicBezTo>
                    <a:pt x="231" y="18"/>
                    <a:pt x="231" y="18"/>
                    <a:pt x="231" y="18"/>
                  </a:cubicBezTo>
                  <a:cubicBezTo>
                    <a:pt x="230" y="13"/>
                    <a:pt x="230" y="13"/>
                    <a:pt x="230" y="13"/>
                  </a:cubicBezTo>
                  <a:cubicBezTo>
                    <a:pt x="230" y="13"/>
                    <a:pt x="130" y="9"/>
                    <a:pt x="97" y="7"/>
                  </a:cubicBezTo>
                  <a:cubicBezTo>
                    <a:pt x="76" y="6"/>
                    <a:pt x="14" y="0"/>
                    <a:pt x="14" y="0"/>
                  </a:cubicBezTo>
                  <a:cubicBezTo>
                    <a:pt x="0" y="147"/>
                    <a:pt x="0" y="147"/>
                    <a:pt x="0" y="147"/>
                  </a:cubicBezTo>
                  <a:cubicBezTo>
                    <a:pt x="0" y="147"/>
                    <a:pt x="91" y="153"/>
                    <a:pt x="122" y="155"/>
                  </a:cubicBezTo>
                  <a:cubicBezTo>
                    <a:pt x="153" y="157"/>
                    <a:pt x="249" y="161"/>
                    <a:pt x="249" y="161"/>
                  </a:cubicBezTo>
                  <a:close/>
                </a:path>
              </a:pathLst>
            </a:custGeom>
            <a:solidFill>
              <a:schemeClr val="accent1"/>
            </a:solid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16" name="Freeform 16">
              <a:extLst>
                <a:ext uri="{FF2B5EF4-FFF2-40B4-BE49-F238E27FC236}">
                  <a16:creationId xmlns:a16="http://schemas.microsoft.com/office/drawing/2014/main" id="{82D81301-E3C6-EA41-B8F5-A2A37E2CD286}"/>
                </a:ext>
              </a:extLst>
            </p:cNvPr>
            <p:cNvSpPr>
              <a:spLocks/>
            </p:cNvSpPr>
            <p:nvPr/>
          </p:nvSpPr>
          <p:spPr bwMode="auto">
            <a:xfrm>
              <a:off x="5982934" y="2348638"/>
              <a:ext cx="401373" cy="315365"/>
            </a:xfrm>
            <a:custGeom>
              <a:avLst/>
              <a:gdLst>
                <a:gd name="T0" fmla="*/ 267 w 281"/>
                <a:gd name="T1" fmla="*/ 221 h 221"/>
                <a:gd name="T2" fmla="*/ 277 w 281"/>
                <a:gd name="T3" fmla="*/ 75 h 221"/>
                <a:gd name="T4" fmla="*/ 277 w 281"/>
                <a:gd name="T5" fmla="*/ 75 h 221"/>
                <a:gd name="T6" fmla="*/ 277 w 281"/>
                <a:gd name="T7" fmla="*/ 75 h 221"/>
                <a:gd name="T8" fmla="*/ 281 w 281"/>
                <a:gd name="T9" fmla="*/ 28 h 221"/>
                <a:gd name="T10" fmla="*/ 208 w 281"/>
                <a:gd name="T11" fmla="*/ 21 h 221"/>
                <a:gd name="T12" fmla="*/ 30 w 281"/>
                <a:gd name="T13" fmla="*/ 0 h 221"/>
                <a:gd name="T14" fmla="*/ 0 w 281"/>
                <a:gd name="T15" fmla="*/ 192 h 221"/>
                <a:gd name="T16" fmla="*/ 229 w 281"/>
                <a:gd name="T17" fmla="*/ 219 h 221"/>
                <a:gd name="T18" fmla="*/ 267 w 281"/>
                <a:gd name="T19" fmla="*/ 22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1" h="221">
                  <a:moveTo>
                    <a:pt x="267" y="221"/>
                  </a:moveTo>
                  <a:cubicBezTo>
                    <a:pt x="277" y="75"/>
                    <a:pt x="277" y="75"/>
                    <a:pt x="277" y="75"/>
                  </a:cubicBezTo>
                  <a:cubicBezTo>
                    <a:pt x="277" y="75"/>
                    <a:pt x="277" y="75"/>
                    <a:pt x="277" y="75"/>
                  </a:cubicBezTo>
                  <a:cubicBezTo>
                    <a:pt x="277" y="75"/>
                    <a:pt x="277" y="75"/>
                    <a:pt x="277" y="75"/>
                  </a:cubicBezTo>
                  <a:cubicBezTo>
                    <a:pt x="281" y="28"/>
                    <a:pt x="281" y="28"/>
                    <a:pt x="281" y="28"/>
                  </a:cubicBezTo>
                  <a:cubicBezTo>
                    <a:pt x="208" y="21"/>
                    <a:pt x="208" y="21"/>
                    <a:pt x="208" y="21"/>
                  </a:cubicBezTo>
                  <a:cubicBezTo>
                    <a:pt x="30" y="0"/>
                    <a:pt x="30" y="0"/>
                    <a:pt x="30" y="0"/>
                  </a:cubicBezTo>
                  <a:cubicBezTo>
                    <a:pt x="0" y="192"/>
                    <a:pt x="0" y="192"/>
                    <a:pt x="0" y="192"/>
                  </a:cubicBezTo>
                  <a:cubicBezTo>
                    <a:pt x="229" y="219"/>
                    <a:pt x="229" y="219"/>
                    <a:pt x="229" y="219"/>
                  </a:cubicBezTo>
                  <a:cubicBezTo>
                    <a:pt x="229" y="219"/>
                    <a:pt x="245" y="220"/>
                    <a:pt x="267" y="221"/>
                  </a:cubicBez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17" name="Freeform 17">
              <a:extLst>
                <a:ext uri="{FF2B5EF4-FFF2-40B4-BE49-F238E27FC236}">
                  <a16:creationId xmlns:a16="http://schemas.microsoft.com/office/drawing/2014/main" id="{B6CC6469-87E8-0143-9EC7-8AD45EB69FFC}"/>
                </a:ext>
              </a:extLst>
            </p:cNvPr>
            <p:cNvSpPr>
              <a:spLocks/>
            </p:cNvSpPr>
            <p:nvPr/>
          </p:nvSpPr>
          <p:spPr bwMode="auto">
            <a:xfrm>
              <a:off x="5716476" y="2235646"/>
              <a:ext cx="308619" cy="386196"/>
            </a:xfrm>
            <a:custGeom>
              <a:avLst/>
              <a:gdLst>
                <a:gd name="T0" fmla="*/ 183 w 183"/>
                <a:gd name="T1" fmla="*/ 67 h 229"/>
                <a:gd name="T2" fmla="*/ 122 w 183"/>
                <a:gd name="T3" fmla="*/ 57 h 229"/>
                <a:gd name="T4" fmla="*/ 129 w 183"/>
                <a:gd name="T5" fmla="*/ 17 h 229"/>
                <a:gd name="T6" fmla="*/ 39 w 183"/>
                <a:gd name="T7" fmla="*/ 0 h 229"/>
                <a:gd name="T8" fmla="*/ 0 w 183"/>
                <a:gd name="T9" fmla="*/ 201 h 229"/>
                <a:gd name="T10" fmla="*/ 158 w 183"/>
                <a:gd name="T11" fmla="*/ 229 h 229"/>
                <a:gd name="T12" fmla="*/ 183 w 183"/>
                <a:gd name="T13" fmla="*/ 67 h 229"/>
              </a:gdLst>
              <a:ahLst/>
              <a:cxnLst>
                <a:cxn ang="0">
                  <a:pos x="T0" y="T1"/>
                </a:cxn>
                <a:cxn ang="0">
                  <a:pos x="T2" y="T3"/>
                </a:cxn>
                <a:cxn ang="0">
                  <a:pos x="T4" y="T5"/>
                </a:cxn>
                <a:cxn ang="0">
                  <a:pos x="T6" y="T7"/>
                </a:cxn>
                <a:cxn ang="0">
                  <a:pos x="T8" y="T9"/>
                </a:cxn>
                <a:cxn ang="0">
                  <a:pos x="T10" y="T11"/>
                </a:cxn>
                <a:cxn ang="0">
                  <a:pos x="T12" y="T13"/>
                </a:cxn>
              </a:cxnLst>
              <a:rect l="0" t="0" r="r" b="b"/>
              <a:pathLst>
                <a:path w="183" h="229">
                  <a:moveTo>
                    <a:pt x="183" y="67"/>
                  </a:moveTo>
                  <a:lnTo>
                    <a:pt x="122" y="57"/>
                  </a:lnTo>
                  <a:lnTo>
                    <a:pt x="129" y="17"/>
                  </a:lnTo>
                  <a:lnTo>
                    <a:pt x="39" y="0"/>
                  </a:lnTo>
                  <a:lnTo>
                    <a:pt x="0" y="201"/>
                  </a:lnTo>
                  <a:lnTo>
                    <a:pt x="158" y="229"/>
                  </a:lnTo>
                  <a:lnTo>
                    <a:pt x="183" y="67"/>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18" name="Freeform 18">
              <a:extLst>
                <a:ext uri="{FF2B5EF4-FFF2-40B4-BE49-F238E27FC236}">
                  <a16:creationId xmlns:a16="http://schemas.microsoft.com/office/drawing/2014/main" id="{6D80498D-BF6B-2841-8BE1-956AF76C6B58}"/>
                </a:ext>
              </a:extLst>
            </p:cNvPr>
            <p:cNvSpPr>
              <a:spLocks/>
            </p:cNvSpPr>
            <p:nvPr/>
          </p:nvSpPr>
          <p:spPr bwMode="auto">
            <a:xfrm>
              <a:off x="5428094" y="2164816"/>
              <a:ext cx="354153" cy="536288"/>
            </a:xfrm>
            <a:custGeom>
              <a:avLst/>
              <a:gdLst>
                <a:gd name="T0" fmla="*/ 5 w 248"/>
                <a:gd name="T1" fmla="*/ 131 h 375"/>
                <a:gd name="T2" fmla="*/ 1 w 248"/>
                <a:gd name="T3" fmla="*/ 132 h 375"/>
                <a:gd name="T4" fmla="*/ 0 w 248"/>
                <a:gd name="T5" fmla="*/ 135 h 375"/>
                <a:gd name="T6" fmla="*/ 1 w 248"/>
                <a:gd name="T7" fmla="*/ 139 h 375"/>
                <a:gd name="T8" fmla="*/ 2 w 248"/>
                <a:gd name="T9" fmla="*/ 142 h 375"/>
                <a:gd name="T10" fmla="*/ 3 w 248"/>
                <a:gd name="T11" fmla="*/ 143 h 375"/>
                <a:gd name="T12" fmla="*/ 7 w 248"/>
                <a:gd name="T13" fmla="*/ 145 h 375"/>
                <a:gd name="T14" fmla="*/ 160 w 248"/>
                <a:gd name="T15" fmla="*/ 375 h 375"/>
                <a:gd name="T16" fmla="*/ 163 w 248"/>
                <a:gd name="T17" fmla="*/ 371 h 375"/>
                <a:gd name="T18" fmla="*/ 164 w 248"/>
                <a:gd name="T19" fmla="*/ 367 h 375"/>
                <a:gd name="T20" fmla="*/ 164 w 248"/>
                <a:gd name="T21" fmla="*/ 354 h 375"/>
                <a:gd name="T22" fmla="*/ 164 w 248"/>
                <a:gd name="T23" fmla="*/ 340 h 375"/>
                <a:gd name="T24" fmla="*/ 164 w 248"/>
                <a:gd name="T25" fmla="*/ 329 h 375"/>
                <a:gd name="T26" fmla="*/ 167 w 248"/>
                <a:gd name="T27" fmla="*/ 326 h 375"/>
                <a:gd name="T28" fmla="*/ 174 w 248"/>
                <a:gd name="T29" fmla="*/ 324 h 375"/>
                <a:gd name="T30" fmla="*/ 176 w 248"/>
                <a:gd name="T31" fmla="*/ 328 h 375"/>
                <a:gd name="T32" fmla="*/ 180 w 248"/>
                <a:gd name="T33" fmla="*/ 326 h 375"/>
                <a:gd name="T34" fmla="*/ 185 w 248"/>
                <a:gd name="T35" fmla="*/ 330 h 375"/>
                <a:gd name="T36" fmla="*/ 188 w 248"/>
                <a:gd name="T37" fmla="*/ 332 h 375"/>
                <a:gd name="T38" fmla="*/ 191 w 248"/>
                <a:gd name="T39" fmla="*/ 330 h 375"/>
                <a:gd name="T40" fmla="*/ 197 w 248"/>
                <a:gd name="T41" fmla="*/ 312 h 375"/>
                <a:gd name="T42" fmla="*/ 202 w 248"/>
                <a:gd name="T43" fmla="*/ 287 h 375"/>
                <a:gd name="T44" fmla="*/ 248 w 248"/>
                <a:gd name="T45" fmla="*/ 49 h 375"/>
                <a:gd name="T46" fmla="*/ 134 w 248"/>
                <a:gd name="T47" fmla="*/ 24 h 375"/>
                <a:gd name="T48" fmla="*/ 42 w 248"/>
                <a:gd name="T49" fmla="*/ 0 h 375"/>
                <a:gd name="T50" fmla="*/ 8 w 248"/>
                <a:gd name="T51" fmla="*/ 130 h 375"/>
                <a:gd name="T52" fmla="*/ 5 w 248"/>
                <a:gd name="T53" fmla="*/ 131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8" h="375">
                  <a:moveTo>
                    <a:pt x="5" y="131"/>
                  </a:moveTo>
                  <a:cubicBezTo>
                    <a:pt x="1" y="132"/>
                    <a:pt x="1" y="132"/>
                    <a:pt x="1" y="132"/>
                  </a:cubicBezTo>
                  <a:cubicBezTo>
                    <a:pt x="0" y="135"/>
                    <a:pt x="0" y="135"/>
                    <a:pt x="0" y="135"/>
                  </a:cubicBezTo>
                  <a:cubicBezTo>
                    <a:pt x="1" y="139"/>
                    <a:pt x="1" y="139"/>
                    <a:pt x="1" y="139"/>
                  </a:cubicBezTo>
                  <a:cubicBezTo>
                    <a:pt x="2" y="142"/>
                    <a:pt x="2" y="142"/>
                    <a:pt x="2" y="142"/>
                  </a:cubicBezTo>
                  <a:cubicBezTo>
                    <a:pt x="3" y="143"/>
                    <a:pt x="3" y="143"/>
                    <a:pt x="3" y="143"/>
                  </a:cubicBezTo>
                  <a:cubicBezTo>
                    <a:pt x="7" y="145"/>
                    <a:pt x="7" y="145"/>
                    <a:pt x="7" y="145"/>
                  </a:cubicBezTo>
                  <a:cubicBezTo>
                    <a:pt x="160" y="375"/>
                    <a:pt x="160" y="375"/>
                    <a:pt x="160" y="375"/>
                  </a:cubicBezTo>
                  <a:cubicBezTo>
                    <a:pt x="163" y="371"/>
                    <a:pt x="163" y="371"/>
                    <a:pt x="163" y="371"/>
                  </a:cubicBezTo>
                  <a:cubicBezTo>
                    <a:pt x="164" y="367"/>
                    <a:pt x="164" y="367"/>
                    <a:pt x="164" y="367"/>
                  </a:cubicBezTo>
                  <a:cubicBezTo>
                    <a:pt x="164" y="354"/>
                    <a:pt x="164" y="354"/>
                    <a:pt x="164" y="354"/>
                  </a:cubicBezTo>
                  <a:cubicBezTo>
                    <a:pt x="164" y="340"/>
                    <a:pt x="164" y="340"/>
                    <a:pt x="164" y="340"/>
                  </a:cubicBezTo>
                  <a:cubicBezTo>
                    <a:pt x="164" y="329"/>
                    <a:pt x="164" y="329"/>
                    <a:pt x="164" y="329"/>
                  </a:cubicBezTo>
                  <a:cubicBezTo>
                    <a:pt x="167" y="326"/>
                    <a:pt x="167" y="326"/>
                    <a:pt x="167" y="326"/>
                  </a:cubicBezTo>
                  <a:cubicBezTo>
                    <a:pt x="174" y="324"/>
                    <a:pt x="174" y="324"/>
                    <a:pt x="174" y="324"/>
                  </a:cubicBezTo>
                  <a:cubicBezTo>
                    <a:pt x="176" y="328"/>
                    <a:pt x="176" y="328"/>
                    <a:pt x="176" y="328"/>
                  </a:cubicBezTo>
                  <a:cubicBezTo>
                    <a:pt x="180" y="326"/>
                    <a:pt x="180" y="326"/>
                    <a:pt x="180" y="326"/>
                  </a:cubicBezTo>
                  <a:cubicBezTo>
                    <a:pt x="185" y="330"/>
                    <a:pt x="185" y="330"/>
                    <a:pt x="185" y="330"/>
                  </a:cubicBezTo>
                  <a:cubicBezTo>
                    <a:pt x="188" y="332"/>
                    <a:pt x="188" y="332"/>
                    <a:pt x="188" y="332"/>
                  </a:cubicBezTo>
                  <a:cubicBezTo>
                    <a:pt x="191" y="330"/>
                    <a:pt x="191" y="330"/>
                    <a:pt x="191" y="330"/>
                  </a:cubicBezTo>
                  <a:cubicBezTo>
                    <a:pt x="191" y="330"/>
                    <a:pt x="195" y="316"/>
                    <a:pt x="197" y="312"/>
                  </a:cubicBezTo>
                  <a:cubicBezTo>
                    <a:pt x="198" y="306"/>
                    <a:pt x="202" y="287"/>
                    <a:pt x="202" y="287"/>
                  </a:cubicBezTo>
                  <a:cubicBezTo>
                    <a:pt x="248" y="49"/>
                    <a:pt x="248" y="49"/>
                    <a:pt x="248" y="49"/>
                  </a:cubicBezTo>
                  <a:cubicBezTo>
                    <a:pt x="248" y="49"/>
                    <a:pt x="163" y="31"/>
                    <a:pt x="134" y="24"/>
                  </a:cubicBezTo>
                  <a:cubicBezTo>
                    <a:pt x="111" y="19"/>
                    <a:pt x="42" y="0"/>
                    <a:pt x="42" y="0"/>
                  </a:cubicBezTo>
                  <a:cubicBezTo>
                    <a:pt x="8" y="130"/>
                    <a:pt x="8" y="130"/>
                    <a:pt x="8" y="130"/>
                  </a:cubicBezTo>
                  <a:lnTo>
                    <a:pt x="5" y="131"/>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19" name="Freeform 19">
              <a:extLst>
                <a:ext uri="{FF2B5EF4-FFF2-40B4-BE49-F238E27FC236}">
                  <a16:creationId xmlns:a16="http://schemas.microsoft.com/office/drawing/2014/main" id="{FCE2B166-96C6-7F40-BF0D-42202DE2A7DA}"/>
                </a:ext>
              </a:extLst>
            </p:cNvPr>
            <p:cNvSpPr>
              <a:spLocks/>
            </p:cNvSpPr>
            <p:nvPr/>
          </p:nvSpPr>
          <p:spPr bwMode="auto">
            <a:xfrm>
              <a:off x="5278001" y="1830900"/>
              <a:ext cx="440161" cy="372704"/>
            </a:xfrm>
            <a:custGeom>
              <a:avLst/>
              <a:gdLst>
                <a:gd name="T0" fmla="*/ 269 w 308"/>
                <a:gd name="T1" fmla="*/ 182 h 261"/>
                <a:gd name="T2" fmla="*/ 270 w 308"/>
                <a:gd name="T3" fmla="*/ 175 h 261"/>
                <a:gd name="T4" fmla="*/ 275 w 308"/>
                <a:gd name="T5" fmla="*/ 171 h 261"/>
                <a:gd name="T6" fmla="*/ 276 w 308"/>
                <a:gd name="T7" fmla="*/ 159 h 261"/>
                <a:gd name="T8" fmla="*/ 274 w 308"/>
                <a:gd name="T9" fmla="*/ 154 h 261"/>
                <a:gd name="T10" fmla="*/ 271 w 308"/>
                <a:gd name="T11" fmla="*/ 153 h 261"/>
                <a:gd name="T12" fmla="*/ 270 w 308"/>
                <a:gd name="T13" fmla="*/ 145 h 261"/>
                <a:gd name="T14" fmla="*/ 277 w 308"/>
                <a:gd name="T15" fmla="*/ 137 h 261"/>
                <a:gd name="T16" fmla="*/ 288 w 308"/>
                <a:gd name="T17" fmla="*/ 125 h 261"/>
                <a:gd name="T18" fmla="*/ 291 w 308"/>
                <a:gd name="T19" fmla="*/ 120 h 261"/>
                <a:gd name="T20" fmla="*/ 297 w 308"/>
                <a:gd name="T21" fmla="*/ 111 h 261"/>
                <a:gd name="T22" fmla="*/ 304 w 308"/>
                <a:gd name="T23" fmla="*/ 104 h 261"/>
                <a:gd name="T24" fmla="*/ 308 w 308"/>
                <a:gd name="T25" fmla="*/ 98 h 261"/>
                <a:gd name="T26" fmla="*/ 307 w 308"/>
                <a:gd name="T27" fmla="*/ 90 h 261"/>
                <a:gd name="T28" fmla="*/ 300 w 308"/>
                <a:gd name="T29" fmla="*/ 83 h 261"/>
                <a:gd name="T30" fmla="*/ 297 w 308"/>
                <a:gd name="T31" fmla="*/ 74 h 261"/>
                <a:gd name="T32" fmla="*/ 220 w 308"/>
                <a:gd name="T33" fmla="*/ 56 h 261"/>
                <a:gd name="T34" fmla="*/ 211 w 308"/>
                <a:gd name="T35" fmla="*/ 56 h 261"/>
                <a:gd name="T36" fmla="*/ 178 w 308"/>
                <a:gd name="T37" fmla="*/ 58 h 261"/>
                <a:gd name="T38" fmla="*/ 172 w 308"/>
                <a:gd name="T39" fmla="*/ 57 h 261"/>
                <a:gd name="T40" fmla="*/ 167 w 308"/>
                <a:gd name="T41" fmla="*/ 58 h 261"/>
                <a:gd name="T42" fmla="*/ 164 w 308"/>
                <a:gd name="T43" fmla="*/ 56 h 261"/>
                <a:gd name="T44" fmla="*/ 156 w 308"/>
                <a:gd name="T45" fmla="*/ 55 h 261"/>
                <a:gd name="T46" fmla="*/ 155 w 308"/>
                <a:gd name="T47" fmla="*/ 52 h 261"/>
                <a:gd name="T48" fmla="*/ 143 w 308"/>
                <a:gd name="T49" fmla="*/ 49 h 261"/>
                <a:gd name="T50" fmla="*/ 136 w 308"/>
                <a:gd name="T51" fmla="*/ 46 h 261"/>
                <a:gd name="T52" fmla="*/ 121 w 308"/>
                <a:gd name="T53" fmla="*/ 49 h 261"/>
                <a:gd name="T54" fmla="*/ 103 w 308"/>
                <a:gd name="T55" fmla="*/ 40 h 261"/>
                <a:gd name="T56" fmla="*/ 99 w 308"/>
                <a:gd name="T57" fmla="*/ 12 h 261"/>
                <a:gd name="T58" fmla="*/ 90 w 308"/>
                <a:gd name="T59" fmla="*/ 10 h 261"/>
                <a:gd name="T60" fmla="*/ 80 w 308"/>
                <a:gd name="T61" fmla="*/ 4 h 261"/>
                <a:gd name="T62" fmla="*/ 70 w 308"/>
                <a:gd name="T63" fmla="*/ 0 h 261"/>
                <a:gd name="T64" fmla="*/ 68 w 308"/>
                <a:gd name="T65" fmla="*/ 13 h 261"/>
                <a:gd name="T66" fmla="*/ 64 w 308"/>
                <a:gd name="T67" fmla="*/ 28 h 261"/>
                <a:gd name="T68" fmla="*/ 60 w 308"/>
                <a:gd name="T69" fmla="*/ 38 h 261"/>
                <a:gd name="T70" fmla="*/ 55 w 308"/>
                <a:gd name="T71" fmla="*/ 50 h 261"/>
                <a:gd name="T72" fmla="*/ 47 w 308"/>
                <a:gd name="T73" fmla="*/ 67 h 261"/>
                <a:gd name="T74" fmla="*/ 35 w 308"/>
                <a:gd name="T75" fmla="*/ 98 h 261"/>
                <a:gd name="T76" fmla="*/ 24 w 308"/>
                <a:gd name="T77" fmla="*/ 120 h 261"/>
                <a:gd name="T78" fmla="*/ 18 w 308"/>
                <a:gd name="T79" fmla="*/ 130 h 261"/>
                <a:gd name="T80" fmla="*/ 14 w 308"/>
                <a:gd name="T81" fmla="*/ 136 h 261"/>
                <a:gd name="T82" fmla="*/ 5 w 308"/>
                <a:gd name="T83" fmla="*/ 148 h 261"/>
                <a:gd name="T84" fmla="*/ 5 w 308"/>
                <a:gd name="T85" fmla="*/ 160 h 261"/>
                <a:gd name="T86" fmla="*/ 5 w 308"/>
                <a:gd name="T87" fmla="*/ 164 h 261"/>
                <a:gd name="T88" fmla="*/ 3 w 308"/>
                <a:gd name="T89" fmla="*/ 169 h 261"/>
                <a:gd name="T90" fmla="*/ 1 w 308"/>
                <a:gd name="T91" fmla="*/ 174 h 261"/>
                <a:gd name="T92" fmla="*/ 0 w 308"/>
                <a:gd name="T93" fmla="*/ 187 h 261"/>
                <a:gd name="T94" fmla="*/ 3 w 308"/>
                <a:gd name="T95" fmla="*/ 193 h 261"/>
                <a:gd name="T96" fmla="*/ 239 w 308"/>
                <a:gd name="T97" fmla="*/ 258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8" h="261">
                  <a:moveTo>
                    <a:pt x="251" y="261"/>
                  </a:moveTo>
                  <a:cubicBezTo>
                    <a:pt x="269" y="182"/>
                    <a:pt x="269" y="182"/>
                    <a:pt x="269" y="182"/>
                  </a:cubicBezTo>
                  <a:cubicBezTo>
                    <a:pt x="269" y="177"/>
                    <a:pt x="269" y="177"/>
                    <a:pt x="269" y="177"/>
                  </a:cubicBezTo>
                  <a:cubicBezTo>
                    <a:pt x="270" y="175"/>
                    <a:pt x="270" y="175"/>
                    <a:pt x="270" y="175"/>
                  </a:cubicBezTo>
                  <a:cubicBezTo>
                    <a:pt x="275" y="173"/>
                    <a:pt x="275" y="173"/>
                    <a:pt x="275" y="173"/>
                  </a:cubicBezTo>
                  <a:cubicBezTo>
                    <a:pt x="275" y="171"/>
                    <a:pt x="275" y="171"/>
                    <a:pt x="275" y="171"/>
                  </a:cubicBezTo>
                  <a:cubicBezTo>
                    <a:pt x="276" y="167"/>
                    <a:pt x="276" y="167"/>
                    <a:pt x="276" y="167"/>
                  </a:cubicBezTo>
                  <a:cubicBezTo>
                    <a:pt x="276" y="159"/>
                    <a:pt x="276" y="159"/>
                    <a:pt x="276" y="159"/>
                  </a:cubicBezTo>
                  <a:cubicBezTo>
                    <a:pt x="277" y="157"/>
                    <a:pt x="277" y="157"/>
                    <a:pt x="277" y="157"/>
                  </a:cubicBezTo>
                  <a:cubicBezTo>
                    <a:pt x="274" y="154"/>
                    <a:pt x="274" y="154"/>
                    <a:pt x="274" y="154"/>
                  </a:cubicBezTo>
                  <a:cubicBezTo>
                    <a:pt x="273" y="154"/>
                    <a:pt x="273" y="154"/>
                    <a:pt x="273" y="154"/>
                  </a:cubicBezTo>
                  <a:cubicBezTo>
                    <a:pt x="271" y="153"/>
                    <a:pt x="271" y="153"/>
                    <a:pt x="271" y="153"/>
                  </a:cubicBezTo>
                  <a:cubicBezTo>
                    <a:pt x="269" y="150"/>
                    <a:pt x="269" y="150"/>
                    <a:pt x="269" y="150"/>
                  </a:cubicBezTo>
                  <a:cubicBezTo>
                    <a:pt x="270" y="145"/>
                    <a:pt x="270" y="145"/>
                    <a:pt x="270" y="145"/>
                  </a:cubicBezTo>
                  <a:cubicBezTo>
                    <a:pt x="271" y="142"/>
                    <a:pt x="271" y="142"/>
                    <a:pt x="271" y="142"/>
                  </a:cubicBezTo>
                  <a:cubicBezTo>
                    <a:pt x="277" y="137"/>
                    <a:pt x="277" y="137"/>
                    <a:pt x="277" y="137"/>
                  </a:cubicBezTo>
                  <a:cubicBezTo>
                    <a:pt x="285" y="129"/>
                    <a:pt x="285" y="129"/>
                    <a:pt x="285" y="129"/>
                  </a:cubicBezTo>
                  <a:cubicBezTo>
                    <a:pt x="288" y="125"/>
                    <a:pt x="288" y="125"/>
                    <a:pt x="288" y="125"/>
                  </a:cubicBezTo>
                  <a:cubicBezTo>
                    <a:pt x="289" y="121"/>
                    <a:pt x="289" y="121"/>
                    <a:pt x="289" y="121"/>
                  </a:cubicBezTo>
                  <a:cubicBezTo>
                    <a:pt x="291" y="120"/>
                    <a:pt x="291" y="120"/>
                    <a:pt x="291" y="120"/>
                  </a:cubicBezTo>
                  <a:cubicBezTo>
                    <a:pt x="293" y="115"/>
                    <a:pt x="293" y="115"/>
                    <a:pt x="293" y="115"/>
                  </a:cubicBezTo>
                  <a:cubicBezTo>
                    <a:pt x="297" y="111"/>
                    <a:pt x="297" y="111"/>
                    <a:pt x="297" y="111"/>
                  </a:cubicBezTo>
                  <a:cubicBezTo>
                    <a:pt x="300" y="107"/>
                    <a:pt x="300" y="107"/>
                    <a:pt x="300" y="107"/>
                  </a:cubicBezTo>
                  <a:cubicBezTo>
                    <a:pt x="304" y="104"/>
                    <a:pt x="304" y="104"/>
                    <a:pt x="304" y="104"/>
                  </a:cubicBezTo>
                  <a:cubicBezTo>
                    <a:pt x="305" y="99"/>
                    <a:pt x="305" y="99"/>
                    <a:pt x="305" y="99"/>
                  </a:cubicBezTo>
                  <a:cubicBezTo>
                    <a:pt x="308" y="98"/>
                    <a:pt x="308" y="98"/>
                    <a:pt x="308" y="98"/>
                  </a:cubicBezTo>
                  <a:cubicBezTo>
                    <a:pt x="308" y="94"/>
                    <a:pt x="308" y="94"/>
                    <a:pt x="308" y="94"/>
                  </a:cubicBezTo>
                  <a:cubicBezTo>
                    <a:pt x="307" y="90"/>
                    <a:pt x="307" y="90"/>
                    <a:pt x="307" y="90"/>
                  </a:cubicBezTo>
                  <a:cubicBezTo>
                    <a:pt x="305" y="87"/>
                    <a:pt x="305" y="87"/>
                    <a:pt x="305" y="87"/>
                  </a:cubicBezTo>
                  <a:cubicBezTo>
                    <a:pt x="300" y="83"/>
                    <a:pt x="300" y="83"/>
                    <a:pt x="300" y="83"/>
                  </a:cubicBezTo>
                  <a:cubicBezTo>
                    <a:pt x="297" y="78"/>
                    <a:pt x="297" y="78"/>
                    <a:pt x="297" y="78"/>
                  </a:cubicBezTo>
                  <a:cubicBezTo>
                    <a:pt x="297" y="74"/>
                    <a:pt x="297" y="74"/>
                    <a:pt x="297" y="74"/>
                  </a:cubicBezTo>
                  <a:cubicBezTo>
                    <a:pt x="231" y="57"/>
                    <a:pt x="231" y="57"/>
                    <a:pt x="231" y="57"/>
                  </a:cubicBezTo>
                  <a:cubicBezTo>
                    <a:pt x="220" y="56"/>
                    <a:pt x="220" y="56"/>
                    <a:pt x="220" y="56"/>
                  </a:cubicBezTo>
                  <a:cubicBezTo>
                    <a:pt x="216" y="57"/>
                    <a:pt x="216" y="57"/>
                    <a:pt x="216" y="57"/>
                  </a:cubicBezTo>
                  <a:cubicBezTo>
                    <a:pt x="211" y="56"/>
                    <a:pt x="211" y="56"/>
                    <a:pt x="211" y="56"/>
                  </a:cubicBezTo>
                  <a:cubicBezTo>
                    <a:pt x="207" y="57"/>
                    <a:pt x="207" y="57"/>
                    <a:pt x="207" y="57"/>
                  </a:cubicBezTo>
                  <a:cubicBezTo>
                    <a:pt x="178" y="58"/>
                    <a:pt x="178" y="58"/>
                    <a:pt x="178" y="58"/>
                  </a:cubicBezTo>
                  <a:cubicBezTo>
                    <a:pt x="175" y="56"/>
                    <a:pt x="175" y="56"/>
                    <a:pt x="175" y="56"/>
                  </a:cubicBezTo>
                  <a:cubicBezTo>
                    <a:pt x="172" y="57"/>
                    <a:pt x="172" y="57"/>
                    <a:pt x="172" y="57"/>
                  </a:cubicBezTo>
                  <a:cubicBezTo>
                    <a:pt x="169" y="58"/>
                    <a:pt x="169" y="58"/>
                    <a:pt x="169" y="58"/>
                  </a:cubicBezTo>
                  <a:cubicBezTo>
                    <a:pt x="167" y="58"/>
                    <a:pt x="167" y="58"/>
                    <a:pt x="167" y="58"/>
                  </a:cubicBezTo>
                  <a:cubicBezTo>
                    <a:pt x="164" y="57"/>
                    <a:pt x="164" y="57"/>
                    <a:pt x="164" y="57"/>
                  </a:cubicBezTo>
                  <a:cubicBezTo>
                    <a:pt x="164" y="56"/>
                    <a:pt x="164" y="56"/>
                    <a:pt x="164" y="56"/>
                  </a:cubicBezTo>
                  <a:cubicBezTo>
                    <a:pt x="159" y="56"/>
                    <a:pt x="159" y="56"/>
                    <a:pt x="159" y="56"/>
                  </a:cubicBezTo>
                  <a:cubicBezTo>
                    <a:pt x="156" y="55"/>
                    <a:pt x="156" y="55"/>
                    <a:pt x="156" y="55"/>
                  </a:cubicBezTo>
                  <a:cubicBezTo>
                    <a:pt x="155" y="53"/>
                    <a:pt x="155" y="53"/>
                    <a:pt x="155" y="53"/>
                  </a:cubicBezTo>
                  <a:cubicBezTo>
                    <a:pt x="155" y="52"/>
                    <a:pt x="155" y="52"/>
                    <a:pt x="155" y="52"/>
                  </a:cubicBezTo>
                  <a:cubicBezTo>
                    <a:pt x="151" y="51"/>
                    <a:pt x="151" y="51"/>
                    <a:pt x="151" y="51"/>
                  </a:cubicBezTo>
                  <a:cubicBezTo>
                    <a:pt x="143" y="49"/>
                    <a:pt x="143" y="49"/>
                    <a:pt x="143" y="49"/>
                  </a:cubicBezTo>
                  <a:cubicBezTo>
                    <a:pt x="138" y="47"/>
                    <a:pt x="138" y="47"/>
                    <a:pt x="138" y="47"/>
                  </a:cubicBezTo>
                  <a:cubicBezTo>
                    <a:pt x="136" y="46"/>
                    <a:pt x="136" y="46"/>
                    <a:pt x="136" y="46"/>
                  </a:cubicBezTo>
                  <a:cubicBezTo>
                    <a:pt x="130" y="47"/>
                    <a:pt x="130" y="47"/>
                    <a:pt x="130" y="47"/>
                  </a:cubicBezTo>
                  <a:cubicBezTo>
                    <a:pt x="121" y="49"/>
                    <a:pt x="121" y="49"/>
                    <a:pt x="121" y="49"/>
                  </a:cubicBezTo>
                  <a:cubicBezTo>
                    <a:pt x="110" y="46"/>
                    <a:pt x="110" y="46"/>
                    <a:pt x="110" y="46"/>
                  </a:cubicBezTo>
                  <a:cubicBezTo>
                    <a:pt x="103" y="40"/>
                    <a:pt x="103" y="40"/>
                    <a:pt x="103" y="40"/>
                  </a:cubicBezTo>
                  <a:cubicBezTo>
                    <a:pt x="103" y="40"/>
                    <a:pt x="106" y="33"/>
                    <a:pt x="105" y="24"/>
                  </a:cubicBezTo>
                  <a:cubicBezTo>
                    <a:pt x="104" y="14"/>
                    <a:pt x="99" y="12"/>
                    <a:pt x="99" y="12"/>
                  </a:cubicBezTo>
                  <a:cubicBezTo>
                    <a:pt x="94" y="12"/>
                    <a:pt x="94" y="12"/>
                    <a:pt x="94" y="12"/>
                  </a:cubicBezTo>
                  <a:cubicBezTo>
                    <a:pt x="90" y="10"/>
                    <a:pt x="90" y="10"/>
                    <a:pt x="90" y="10"/>
                  </a:cubicBezTo>
                  <a:cubicBezTo>
                    <a:pt x="90" y="10"/>
                    <a:pt x="90" y="4"/>
                    <a:pt x="85" y="4"/>
                  </a:cubicBezTo>
                  <a:cubicBezTo>
                    <a:pt x="80" y="4"/>
                    <a:pt x="80" y="4"/>
                    <a:pt x="80" y="4"/>
                  </a:cubicBezTo>
                  <a:cubicBezTo>
                    <a:pt x="74" y="3"/>
                    <a:pt x="74" y="3"/>
                    <a:pt x="74" y="3"/>
                  </a:cubicBezTo>
                  <a:cubicBezTo>
                    <a:pt x="70" y="0"/>
                    <a:pt x="70" y="0"/>
                    <a:pt x="70" y="0"/>
                  </a:cubicBezTo>
                  <a:cubicBezTo>
                    <a:pt x="70" y="7"/>
                    <a:pt x="70" y="7"/>
                    <a:pt x="70" y="7"/>
                  </a:cubicBezTo>
                  <a:cubicBezTo>
                    <a:pt x="68" y="13"/>
                    <a:pt x="68" y="13"/>
                    <a:pt x="68" y="13"/>
                  </a:cubicBezTo>
                  <a:cubicBezTo>
                    <a:pt x="63" y="22"/>
                    <a:pt x="63" y="22"/>
                    <a:pt x="63" y="22"/>
                  </a:cubicBezTo>
                  <a:cubicBezTo>
                    <a:pt x="64" y="28"/>
                    <a:pt x="64" y="28"/>
                    <a:pt x="64" y="28"/>
                  </a:cubicBezTo>
                  <a:cubicBezTo>
                    <a:pt x="63" y="33"/>
                    <a:pt x="63" y="33"/>
                    <a:pt x="63" y="33"/>
                  </a:cubicBezTo>
                  <a:cubicBezTo>
                    <a:pt x="60" y="38"/>
                    <a:pt x="60" y="38"/>
                    <a:pt x="60" y="38"/>
                  </a:cubicBezTo>
                  <a:cubicBezTo>
                    <a:pt x="58" y="43"/>
                    <a:pt x="58" y="43"/>
                    <a:pt x="58" y="43"/>
                  </a:cubicBezTo>
                  <a:cubicBezTo>
                    <a:pt x="55" y="50"/>
                    <a:pt x="55" y="50"/>
                    <a:pt x="55" y="50"/>
                  </a:cubicBezTo>
                  <a:cubicBezTo>
                    <a:pt x="53" y="55"/>
                    <a:pt x="53" y="55"/>
                    <a:pt x="53" y="55"/>
                  </a:cubicBezTo>
                  <a:cubicBezTo>
                    <a:pt x="47" y="67"/>
                    <a:pt x="47" y="67"/>
                    <a:pt x="47" y="67"/>
                  </a:cubicBezTo>
                  <a:cubicBezTo>
                    <a:pt x="40" y="85"/>
                    <a:pt x="40" y="85"/>
                    <a:pt x="40" y="85"/>
                  </a:cubicBezTo>
                  <a:cubicBezTo>
                    <a:pt x="35" y="98"/>
                    <a:pt x="35" y="98"/>
                    <a:pt x="35" y="98"/>
                  </a:cubicBezTo>
                  <a:cubicBezTo>
                    <a:pt x="30" y="111"/>
                    <a:pt x="30" y="111"/>
                    <a:pt x="30" y="111"/>
                  </a:cubicBezTo>
                  <a:cubicBezTo>
                    <a:pt x="24" y="120"/>
                    <a:pt x="24" y="120"/>
                    <a:pt x="24" y="120"/>
                  </a:cubicBezTo>
                  <a:cubicBezTo>
                    <a:pt x="22" y="124"/>
                    <a:pt x="22" y="124"/>
                    <a:pt x="22" y="124"/>
                  </a:cubicBezTo>
                  <a:cubicBezTo>
                    <a:pt x="18" y="130"/>
                    <a:pt x="18" y="130"/>
                    <a:pt x="18" y="130"/>
                  </a:cubicBezTo>
                  <a:cubicBezTo>
                    <a:pt x="15" y="133"/>
                    <a:pt x="15" y="133"/>
                    <a:pt x="15" y="133"/>
                  </a:cubicBezTo>
                  <a:cubicBezTo>
                    <a:pt x="14" y="136"/>
                    <a:pt x="14" y="136"/>
                    <a:pt x="14" y="136"/>
                  </a:cubicBezTo>
                  <a:cubicBezTo>
                    <a:pt x="11" y="141"/>
                    <a:pt x="11" y="141"/>
                    <a:pt x="11" y="141"/>
                  </a:cubicBezTo>
                  <a:cubicBezTo>
                    <a:pt x="5" y="148"/>
                    <a:pt x="5" y="148"/>
                    <a:pt x="5" y="148"/>
                  </a:cubicBezTo>
                  <a:cubicBezTo>
                    <a:pt x="3" y="152"/>
                    <a:pt x="3" y="152"/>
                    <a:pt x="3" y="152"/>
                  </a:cubicBezTo>
                  <a:cubicBezTo>
                    <a:pt x="5" y="160"/>
                    <a:pt x="5" y="160"/>
                    <a:pt x="5" y="160"/>
                  </a:cubicBezTo>
                  <a:cubicBezTo>
                    <a:pt x="5" y="162"/>
                    <a:pt x="5" y="162"/>
                    <a:pt x="5" y="162"/>
                  </a:cubicBezTo>
                  <a:cubicBezTo>
                    <a:pt x="5" y="164"/>
                    <a:pt x="5" y="164"/>
                    <a:pt x="5" y="164"/>
                  </a:cubicBezTo>
                  <a:cubicBezTo>
                    <a:pt x="4" y="165"/>
                    <a:pt x="4" y="165"/>
                    <a:pt x="4" y="165"/>
                  </a:cubicBezTo>
                  <a:cubicBezTo>
                    <a:pt x="3" y="169"/>
                    <a:pt x="3" y="169"/>
                    <a:pt x="3" y="169"/>
                  </a:cubicBezTo>
                  <a:cubicBezTo>
                    <a:pt x="1" y="170"/>
                    <a:pt x="1" y="170"/>
                    <a:pt x="1" y="170"/>
                  </a:cubicBezTo>
                  <a:cubicBezTo>
                    <a:pt x="1" y="174"/>
                    <a:pt x="1" y="174"/>
                    <a:pt x="1" y="174"/>
                  </a:cubicBezTo>
                  <a:cubicBezTo>
                    <a:pt x="0" y="182"/>
                    <a:pt x="0" y="182"/>
                    <a:pt x="0" y="182"/>
                  </a:cubicBezTo>
                  <a:cubicBezTo>
                    <a:pt x="0" y="187"/>
                    <a:pt x="0" y="187"/>
                    <a:pt x="0" y="187"/>
                  </a:cubicBezTo>
                  <a:cubicBezTo>
                    <a:pt x="2" y="190"/>
                    <a:pt x="2" y="190"/>
                    <a:pt x="2" y="190"/>
                  </a:cubicBezTo>
                  <a:cubicBezTo>
                    <a:pt x="3" y="193"/>
                    <a:pt x="3" y="193"/>
                    <a:pt x="3" y="193"/>
                  </a:cubicBezTo>
                  <a:cubicBezTo>
                    <a:pt x="147" y="234"/>
                    <a:pt x="147" y="234"/>
                    <a:pt x="147" y="234"/>
                  </a:cubicBezTo>
                  <a:cubicBezTo>
                    <a:pt x="147" y="234"/>
                    <a:pt x="216" y="253"/>
                    <a:pt x="239" y="258"/>
                  </a:cubicBezTo>
                  <a:cubicBezTo>
                    <a:pt x="242" y="259"/>
                    <a:pt x="246" y="260"/>
                    <a:pt x="251" y="261"/>
                  </a:cubicBezTo>
                  <a:close/>
                </a:path>
              </a:pathLst>
            </a:custGeom>
            <a:solidFill>
              <a:schemeClr val="accent1"/>
            </a:solid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20" name="Freeform 20">
              <a:extLst>
                <a:ext uri="{FF2B5EF4-FFF2-40B4-BE49-F238E27FC236}">
                  <a16:creationId xmlns:a16="http://schemas.microsoft.com/office/drawing/2014/main" id="{9666EE11-2209-664E-959C-7557FDB21230}"/>
                </a:ext>
              </a:extLst>
            </p:cNvPr>
            <p:cNvSpPr>
              <a:spLocks/>
            </p:cNvSpPr>
            <p:nvPr/>
          </p:nvSpPr>
          <p:spPr bwMode="auto">
            <a:xfrm>
              <a:off x="5637212" y="1731400"/>
              <a:ext cx="325483" cy="532915"/>
            </a:xfrm>
            <a:custGeom>
              <a:avLst/>
              <a:gdLst>
                <a:gd name="T0" fmla="*/ 46 w 228"/>
                <a:gd name="T1" fmla="*/ 143 h 373"/>
                <a:gd name="T2" fmla="*/ 49 w 228"/>
                <a:gd name="T3" fmla="*/ 152 h 373"/>
                <a:gd name="T4" fmla="*/ 56 w 228"/>
                <a:gd name="T5" fmla="*/ 159 h 373"/>
                <a:gd name="T6" fmla="*/ 57 w 228"/>
                <a:gd name="T7" fmla="*/ 167 h 373"/>
                <a:gd name="T8" fmla="*/ 53 w 228"/>
                <a:gd name="T9" fmla="*/ 173 h 373"/>
                <a:gd name="T10" fmla="*/ 46 w 228"/>
                <a:gd name="T11" fmla="*/ 180 h 373"/>
                <a:gd name="T12" fmla="*/ 40 w 228"/>
                <a:gd name="T13" fmla="*/ 189 h 373"/>
                <a:gd name="T14" fmla="*/ 37 w 228"/>
                <a:gd name="T15" fmla="*/ 194 h 373"/>
                <a:gd name="T16" fmla="*/ 26 w 228"/>
                <a:gd name="T17" fmla="*/ 206 h 373"/>
                <a:gd name="T18" fmla="*/ 19 w 228"/>
                <a:gd name="T19" fmla="*/ 214 h 373"/>
                <a:gd name="T20" fmla="*/ 20 w 228"/>
                <a:gd name="T21" fmla="*/ 222 h 373"/>
                <a:gd name="T22" fmla="*/ 23 w 228"/>
                <a:gd name="T23" fmla="*/ 223 h 373"/>
                <a:gd name="T24" fmla="*/ 25 w 228"/>
                <a:gd name="T25" fmla="*/ 228 h 373"/>
                <a:gd name="T26" fmla="*/ 24 w 228"/>
                <a:gd name="T27" fmla="*/ 240 h 373"/>
                <a:gd name="T28" fmla="*/ 19 w 228"/>
                <a:gd name="T29" fmla="*/ 244 h 373"/>
                <a:gd name="T30" fmla="*/ 18 w 228"/>
                <a:gd name="T31" fmla="*/ 251 h 373"/>
                <a:gd name="T32" fmla="*/ 102 w 228"/>
                <a:gd name="T33" fmla="*/ 352 h 373"/>
                <a:gd name="T34" fmla="*/ 228 w 228"/>
                <a:gd name="T35" fmla="*/ 256 h 373"/>
                <a:gd name="T36" fmla="*/ 224 w 228"/>
                <a:gd name="T37" fmla="*/ 252 h 373"/>
                <a:gd name="T38" fmla="*/ 223 w 228"/>
                <a:gd name="T39" fmla="*/ 247 h 373"/>
                <a:gd name="T40" fmla="*/ 218 w 228"/>
                <a:gd name="T41" fmla="*/ 241 h 373"/>
                <a:gd name="T42" fmla="*/ 213 w 228"/>
                <a:gd name="T43" fmla="*/ 246 h 373"/>
                <a:gd name="T44" fmla="*/ 202 w 228"/>
                <a:gd name="T45" fmla="*/ 248 h 373"/>
                <a:gd name="T46" fmla="*/ 189 w 228"/>
                <a:gd name="T47" fmla="*/ 245 h 373"/>
                <a:gd name="T48" fmla="*/ 184 w 228"/>
                <a:gd name="T49" fmla="*/ 247 h 373"/>
                <a:gd name="T50" fmla="*/ 179 w 228"/>
                <a:gd name="T51" fmla="*/ 247 h 373"/>
                <a:gd name="T52" fmla="*/ 171 w 228"/>
                <a:gd name="T53" fmla="*/ 244 h 373"/>
                <a:gd name="T54" fmla="*/ 168 w 228"/>
                <a:gd name="T55" fmla="*/ 247 h 373"/>
                <a:gd name="T56" fmla="*/ 164 w 228"/>
                <a:gd name="T57" fmla="*/ 249 h 373"/>
                <a:gd name="T58" fmla="*/ 162 w 228"/>
                <a:gd name="T59" fmla="*/ 242 h 373"/>
                <a:gd name="T60" fmla="*/ 160 w 228"/>
                <a:gd name="T61" fmla="*/ 232 h 373"/>
                <a:gd name="T62" fmla="*/ 156 w 228"/>
                <a:gd name="T63" fmla="*/ 226 h 373"/>
                <a:gd name="T64" fmla="*/ 149 w 228"/>
                <a:gd name="T65" fmla="*/ 220 h 373"/>
                <a:gd name="T66" fmla="*/ 149 w 228"/>
                <a:gd name="T67" fmla="*/ 213 h 373"/>
                <a:gd name="T68" fmla="*/ 145 w 228"/>
                <a:gd name="T69" fmla="*/ 204 h 373"/>
                <a:gd name="T70" fmla="*/ 145 w 228"/>
                <a:gd name="T71" fmla="*/ 195 h 373"/>
                <a:gd name="T72" fmla="*/ 142 w 228"/>
                <a:gd name="T73" fmla="*/ 183 h 373"/>
                <a:gd name="T74" fmla="*/ 139 w 228"/>
                <a:gd name="T75" fmla="*/ 179 h 373"/>
                <a:gd name="T76" fmla="*/ 133 w 228"/>
                <a:gd name="T77" fmla="*/ 182 h 373"/>
                <a:gd name="T78" fmla="*/ 127 w 228"/>
                <a:gd name="T79" fmla="*/ 186 h 373"/>
                <a:gd name="T80" fmla="*/ 125 w 228"/>
                <a:gd name="T81" fmla="*/ 183 h 373"/>
                <a:gd name="T82" fmla="*/ 119 w 228"/>
                <a:gd name="T83" fmla="*/ 179 h 373"/>
                <a:gd name="T84" fmla="*/ 125 w 228"/>
                <a:gd name="T85" fmla="*/ 168 h 373"/>
                <a:gd name="T86" fmla="*/ 129 w 228"/>
                <a:gd name="T87" fmla="*/ 166 h 373"/>
                <a:gd name="T88" fmla="*/ 128 w 228"/>
                <a:gd name="T89" fmla="*/ 154 h 373"/>
                <a:gd name="T90" fmla="*/ 134 w 228"/>
                <a:gd name="T91" fmla="*/ 141 h 373"/>
                <a:gd name="T92" fmla="*/ 137 w 228"/>
                <a:gd name="T93" fmla="*/ 131 h 373"/>
                <a:gd name="T94" fmla="*/ 128 w 228"/>
                <a:gd name="T95" fmla="*/ 128 h 373"/>
                <a:gd name="T96" fmla="*/ 123 w 228"/>
                <a:gd name="T97" fmla="*/ 118 h 373"/>
                <a:gd name="T98" fmla="*/ 119 w 228"/>
                <a:gd name="T99" fmla="*/ 106 h 373"/>
                <a:gd name="T100" fmla="*/ 109 w 228"/>
                <a:gd name="T101" fmla="*/ 93 h 373"/>
                <a:gd name="T102" fmla="*/ 104 w 228"/>
                <a:gd name="T103" fmla="*/ 82 h 373"/>
                <a:gd name="T104" fmla="*/ 101 w 228"/>
                <a:gd name="T105" fmla="*/ 76 h 373"/>
                <a:gd name="T106" fmla="*/ 101 w 228"/>
                <a:gd name="T107" fmla="*/ 69 h 373"/>
                <a:gd name="T108" fmla="*/ 97 w 228"/>
                <a:gd name="T109" fmla="*/ 62 h 373"/>
                <a:gd name="T110" fmla="*/ 98 w 228"/>
                <a:gd name="T111" fmla="*/ 48 h 373"/>
                <a:gd name="T112" fmla="*/ 104 w 228"/>
                <a:gd name="T113" fmla="*/ 25 h 373"/>
                <a:gd name="T114" fmla="*/ 108 w 228"/>
                <a:gd name="T115" fmla="*/ 8 h 373"/>
                <a:gd name="T116" fmla="*/ 47 w 228"/>
                <a:gd name="T117" fmla="*/ 120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8" h="373">
                  <a:moveTo>
                    <a:pt x="48" y="132"/>
                  </a:moveTo>
                  <a:cubicBezTo>
                    <a:pt x="48" y="138"/>
                    <a:pt x="46" y="143"/>
                    <a:pt x="46" y="143"/>
                  </a:cubicBezTo>
                  <a:cubicBezTo>
                    <a:pt x="46" y="147"/>
                    <a:pt x="46" y="147"/>
                    <a:pt x="46" y="147"/>
                  </a:cubicBezTo>
                  <a:cubicBezTo>
                    <a:pt x="49" y="152"/>
                    <a:pt x="49" y="152"/>
                    <a:pt x="49" y="152"/>
                  </a:cubicBezTo>
                  <a:cubicBezTo>
                    <a:pt x="54" y="156"/>
                    <a:pt x="54" y="156"/>
                    <a:pt x="54" y="156"/>
                  </a:cubicBezTo>
                  <a:cubicBezTo>
                    <a:pt x="56" y="159"/>
                    <a:pt x="56" y="159"/>
                    <a:pt x="56" y="159"/>
                  </a:cubicBezTo>
                  <a:cubicBezTo>
                    <a:pt x="57" y="163"/>
                    <a:pt x="57" y="163"/>
                    <a:pt x="57" y="163"/>
                  </a:cubicBezTo>
                  <a:cubicBezTo>
                    <a:pt x="57" y="167"/>
                    <a:pt x="57" y="167"/>
                    <a:pt x="57" y="167"/>
                  </a:cubicBezTo>
                  <a:cubicBezTo>
                    <a:pt x="54" y="168"/>
                    <a:pt x="54" y="168"/>
                    <a:pt x="54" y="168"/>
                  </a:cubicBezTo>
                  <a:cubicBezTo>
                    <a:pt x="53" y="173"/>
                    <a:pt x="53" y="173"/>
                    <a:pt x="53" y="173"/>
                  </a:cubicBezTo>
                  <a:cubicBezTo>
                    <a:pt x="49" y="176"/>
                    <a:pt x="49" y="176"/>
                    <a:pt x="49" y="176"/>
                  </a:cubicBezTo>
                  <a:cubicBezTo>
                    <a:pt x="46" y="180"/>
                    <a:pt x="46" y="180"/>
                    <a:pt x="46" y="180"/>
                  </a:cubicBezTo>
                  <a:cubicBezTo>
                    <a:pt x="42" y="184"/>
                    <a:pt x="42" y="184"/>
                    <a:pt x="42" y="184"/>
                  </a:cubicBezTo>
                  <a:cubicBezTo>
                    <a:pt x="40" y="189"/>
                    <a:pt x="40" y="189"/>
                    <a:pt x="40" y="189"/>
                  </a:cubicBezTo>
                  <a:cubicBezTo>
                    <a:pt x="38" y="190"/>
                    <a:pt x="38" y="190"/>
                    <a:pt x="38" y="190"/>
                  </a:cubicBezTo>
                  <a:cubicBezTo>
                    <a:pt x="37" y="194"/>
                    <a:pt x="37" y="194"/>
                    <a:pt x="37" y="194"/>
                  </a:cubicBezTo>
                  <a:cubicBezTo>
                    <a:pt x="34" y="198"/>
                    <a:pt x="34" y="198"/>
                    <a:pt x="34" y="198"/>
                  </a:cubicBezTo>
                  <a:cubicBezTo>
                    <a:pt x="26" y="206"/>
                    <a:pt x="26" y="206"/>
                    <a:pt x="26" y="206"/>
                  </a:cubicBezTo>
                  <a:cubicBezTo>
                    <a:pt x="20" y="211"/>
                    <a:pt x="20" y="211"/>
                    <a:pt x="20" y="211"/>
                  </a:cubicBezTo>
                  <a:cubicBezTo>
                    <a:pt x="19" y="214"/>
                    <a:pt x="19" y="214"/>
                    <a:pt x="19" y="214"/>
                  </a:cubicBezTo>
                  <a:cubicBezTo>
                    <a:pt x="18" y="219"/>
                    <a:pt x="18" y="219"/>
                    <a:pt x="18" y="219"/>
                  </a:cubicBezTo>
                  <a:cubicBezTo>
                    <a:pt x="20" y="222"/>
                    <a:pt x="20" y="222"/>
                    <a:pt x="20" y="222"/>
                  </a:cubicBezTo>
                  <a:cubicBezTo>
                    <a:pt x="22" y="223"/>
                    <a:pt x="22" y="223"/>
                    <a:pt x="22" y="223"/>
                  </a:cubicBezTo>
                  <a:cubicBezTo>
                    <a:pt x="23" y="223"/>
                    <a:pt x="23" y="223"/>
                    <a:pt x="23" y="223"/>
                  </a:cubicBezTo>
                  <a:cubicBezTo>
                    <a:pt x="26" y="226"/>
                    <a:pt x="26" y="226"/>
                    <a:pt x="26" y="226"/>
                  </a:cubicBezTo>
                  <a:cubicBezTo>
                    <a:pt x="25" y="228"/>
                    <a:pt x="25" y="228"/>
                    <a:pt x="25" y="228"/>
                  </a:cubicBezTo>
                  <a:cubicBezTo>
                    <a:pt x="25" y="236"/>
                    <a:pt x="25" y="236"/>
                    <a:pt x="25" y="236"/>
                  </a:cubicBezTo>
                  <a:cubicBezTo>
                    <a:pt x="24" y="240"/>
                    <a:pt x="24" y="240"/>
                    <a:pt x="24" y="240"/>
                  </a:cubicBezTo>
                  <a:cubicBezTo>
                    <a:pt x="24" y="242"/>
                    <a:pt x="24" y="242"/>
                    <a:pt x="24" y="242"/>
                  </a:cubicBezTo>
                  <a:cubicBezTo>
                    <a:pt x="19" y="244"/>
                    <a:pt x="19" y="244"/>
                    <a:pt x="19" y="244"/>
                  </a:cubicBezTo>
                  <a:cubicBezTo>
                    <a:pt x="18" y="246"/>
                    <a:pt x="18" y="246"/>
                    <a:pt x="18" y="246"/>
                  </a:cubicBezTo>
                  <a:cubicBezTo>
                    <a:pt x="18" y="251"/>
                    <a:pt x="18" y="251"/>
                    <a:pt x="18" y="251"/>
                  </a:cubicBezTo>
                  <a:cubicBezTo>
                    <a:pt x="0" y="330"/>
                    <a:pt x="0" y="330"/>
                    <a:pt x="0" y="330"/>
                  </a:cubicBezTo>
                  <a:cubicBezTo>
                    <a:pt x="35" y="338"/>
                    <a:pt x="102" y="352"/>
                    <a:pt x="102" y="352"/>
                  </a:cubicBezTo>
                  <a:cubicBezTo>
                    <a:pt x="208" y="373"/>
                    <a:pt x="208" y="373"/>
                    <a:pt x="208" y="373"/>
                  </a:cubicBezTo>
                  <a:cubicBezTo>
                    <a:pt x="228" y="256"/>
                    <a:pt x="228" y="256"/>
                    <a:pt x="228" y="256"/>
                  </a:cubicBezTo>
                  <a:cubicBezTo>
                    <a:pt x="226" y="254"/>
                    <a:pt x="226" y="254"/>
                    <a:pt x="226" y="254"/>
                  </a:cubicBezTo>
                  <a:cubicBezTo>
                    <a:pt x="224" y="252"/>
                    <a:pt x="224" y="252"/>
                    <a:pt x="224" y="252"/>
                  </a:cubicBezTo>
                  <a:cubicBezTo>
                    <a:pt x="224" y="251"/>
                    <a:pt x="224" y="251"/>
                    <a:pt x="224" y="251"/>
                  </a:cubicBezTo>
                  <a:cubicBezTo>
                    <a:pt x="223" y="247"/>
                    <a:pt x="223" y="247"/>
                    <a:pt x="223" y="247"/>
                  </a:cubicBezTo>
                  <a:cubicBezTo>
                    <a:pt x="221" y="244"/>
                    <a:pt x="221" y="244"/>
                    <a:pt x="221" y="244"/>
                  </a:cubicBezTo>
                  <a:cubicBezTo>
                    <a:pt x="218" y="241"/>
                    <a:pt x="218" y="241"/>
                    <a:pt x="218" y="241"/>
                  </a:cubicBezTo>
                  <a:cubicBezTo>
                    <a:pt x="214" y="241"/>
                    <a:pt x="214" y="241"/>
                    <a:pt x="214" y="241"/>
                  </a:cubicBezTo>
                  <a:cubicBezTo>
                    <a:pt x="213" y="246"/>
                    <a:pt x="213" y="246"/>
                    <a:pt x="213" y="246"/>
                  </a:cubicBezTo>
                  <a:cubicBezTo>
                    <a:pt x="212" y="249"/>
                    <a:pt x="212" y="249"/>
                    <a:pt x="212" y="249"/>
                  </a:cubicBezTo>
                  <a:cubicBezTo>
                    <a:pt x="202" y="248"/>
                    <a:pt x="202" y="248"/>
                    <a:pt x="202" y="248"/>
                  </a:cubicBezTo>
                  <a:cubicBezTo>
                    <a:pt x="197" y="246"/>
                    <a:pt x="197" y="246"/>
                    <a:pt x="197" y="246"/>
                  </a:cubicBezTo>
                  <a:cubicBezTo>
                    <a:pt x="189" y="245"/>
                    <a:pt x="189" y="245"/>
                    <a:pt x="189" y="245"/>
                  </a:cubicBezTo>
                  <a:cubicBezTo>
                    <a:pt x="185" y="245"/>
                    <a:pt x="185" y="245"/>
                    <a:pt x="185" y="245"/>
                  </a:cubicBezTo>
                  <a:cubicBezTo>
                    <a:pt x="184" y="247"/>
                    <a:pt x="184" y="247"/>
                    <a:pt x="184" y="247"/>
                  </a:cubicBezTo>
                  <a:cubicBezTo>
                    <a:pt x="184" y="249"/>
                    <a:pt x="184" y="249"/>
                    <a:pt x="184" y="249"/>
                  </a:cubicBezTo>
                  <a:cubicBezTo>
                    <a:pt x="179" y="247"/>
                    <a:pt x="179" y="247"/>
                    <a:pt x="179" y="247"/>
                  </a:cubicBezTo>
                  <a:cubicBezTo>
                    <a:pt x="174" y="244"/>
                    <a:pt x="174" y="244"/>
                    <a:pt x="174" y="244"/>
                  </a:cubicBezTo>
                  <a:cubicBezTo>
                    <a:pt x="171" y="244"/>
                    <a:pt x="171" y="244"/>
                    <a:pt x="171" y="244"/>
                  </a:cubicBezTo>
                  <a:cubicBezTo>
                    <a:pt x="169" y="244"/>
                    <a:pt x="169" y="244"/>
                    <a:pt x="169" y="244"/>
                  </a:cubicBezTo>
                  <a:cubicBezTo>
                    <a:pt x="168" y="247"/>
                    <a:pt x="168" y="247"/>
                    <a:pt x="168" y="247"/>
                  </a:cubicBezTo>
                  <a:cubicBezTo>
                    <a:pt x="168" y="249"/>
                    <a:pt x="168" y="249"/>
                    <a:pt x="168" y="249"/>
                  </a:cubicBezTo>
                  <a:cubicBezTo>
                    <a:pt x="164" y="249"/>
                    <a:pt x="164" y="249"/>
                    <a:pt x="164" y="249"/>
                  </a:cubicBezTo>
                  <a:cubicBezTo>
                    <a:pt x="162" y="245"/>
                    <a:pt x="162" y="245"/>
                    <a:pt x="162" y="245"/>
                  </a:cubicBezTo>
                  <a:cubicBezTo>
                    <a:pt x="162" y="242"/>
                    <a:pt x="162" y="242"/>
                    <a:pt x="162" y="242"/>
                  </a:cubicBezTo>
                  <a:cubicBezTo>
                    <a:pt x="162" y="238"/>
                    <a:pt x="162" y="238"/>
                    <a:pt x="162" y="238"/>
                  </a:cubicBezTo>
                  <a:cubicBezTo>
                    <a:pt x="160" y="232"/>
                    <a:pt x="160" y="232"/>
                    <a:pt x="160" y="232"/>
                  </a:cubicBezTo>
                  <a:cubicBezTo>
                    <a:pt x="160" y="226"/>
                    <a:pt x="160" y="226"/>
                    <a:pt x="160" y="226"/>
                  </a:cubicBezTo>
                  <a:cubicBezTo>
                    <a:pt x="156" y="226"/>
                    <a:pt x="156" y="226"/>
                    <a:pt x="156" y="226"/>
                  </a:cubicBezTo>
                  <a:cubicBezTo>
                    <a:pt x="151" y="223"/>
                    <a:pt x="151" y="223"/>
                    <a:pt x="151" y="223"/>
                  </a:cubicBezTo>
                  <a:cubicBezTo>
                    <a:pt x="149" y="220"/>
                    <a:pt x="149" y="220"/>
                    <a:pt x="149" y="220"/>
                  </a:cubicBezTo>
                  <a:cubicBezTo>
                    <a:pt x="149" y="218"/>
                    <a:pt x="149" y="218"/>
                    <a:pt x="149" y="218"/>
                  </a:cubicBezTo>
                  <a:cubicBezTo>
                    <a:pt x="149" y="213"/>
                    <a:pt x="149" y="213"/>
                    <a:pt x="149" y="213"/>
                  </a:cubicBezTo>
                  <a:cubicBezTo>
                    <a:pt x="149" y="208"/>
                    <a:pt x="149" y="208"/>
                    <a:pt x="149" y="208"/>
                  </a:cubicBezTo>
                  <a:cubicBezTo>
                    <a:pt x="145" y="204"/>
                    <a:pt x="145" y="204"/>
                    <a:pt x="145" y="204"/>
                  </a:cubicBezTo>
                  <a:cubicBezTo>
                    <a:pt x="145" y="201"/>
                    <a:pt x="145" y="201"/>
                    <a:pt x="145" y="201"/>
                  </a:cubicBezTo>
                  <a:cubicBezTo>
                    <a:pt x="145" y="195"/>
                    <a:pt x="145" y="195"/>
                    <a:pt x="145" y="195"/>
                  </a:cubicBezTo>
                  <a:cubicBezTo>
                    <a:pt x="144" y="187"/>
                    <a:pt x="144" y="187"/>
                    <a:pt x="144" y="187"/>
                  </a:cubicBezTo>
                  <a:cubicBezTo>
                    <a:pt x="142" y="183"/>
                    <a:pt x="142" y="183"/>
                    <a:pt x="142" y="183"/>
                  </a:cubicBezTo>
                  <a:cubicBezTo>
                    <a:pt x="141" y="179"/>
                    <a:pt x="141" y="179"/>
                    <a:pt x="141" y="179"/>
                  </a:cubicBezTo>
                  <a:cubicBezTo>
                    <a:pt x="139" y="179"/>
                    <a:pt x="139" y="179"/>
                    <a:pt x="139" y="179"/>
                  </a:cubicBezTo>
                  <a:cubicBezTo>
                    <a:pt x="135" y="182"/>
                    <a:pt x="135" y="182"/>
                    <a:pt x="135" y="182"/>
                  </a:cubicBezTo>
                  <a:cubicBezTo>
                    <a:pt x="133" y="182"/>
                    <a:pt x="133" y="182"/>
                    <a:pt x="133" y="182"/>
                  </a:cubicBezTo>
                  <a:cubicBezTo>
                    <a:pt x="130" y="183"/>
                    <a:pt x="130" y="183"/>
                    <a:pt x="130" y="183"/>
                  </a:cubicBezTo>
                  <a:cubicBezTo>
                    <a:pt x="127" y="186"/>
                    <a:pt x="127" y="186"/>
                    <a:pt x="127" y="186"/>
                  </a:cubicBezTo>
                  <a:cubicBezTo>
                    <a:pt x="125" y="186"/>
                    <a:pt x="125" y="186"/>
                    <a:pt x="125" y="186"/>
                  </a:cubicBezTo>
                  <a:cubicBezTo>
                    <a:pt x="125" y="183"/>
                    <a:pt x="125" y="183"/>
                    <a:pt x="125" y="183"/>
                  </a:cubicBezTo>
                  <a:cubicBezTo>
                    <a:pt x="121" y="181"/>
                    <a:pt x="121" y="181"/>
                    <a:pt x="121" y="181"/>
                  </a:cubicBezTo>
                  <a:cubicBezTo>
                    <a:pt x="119" y="179"/>
                    <a:pt x="119" y="179"/>
                    <a:pt x="119" y="179"/>
                  </a:cubicBezTo>
                  <a:cubicBezTo>
                    <a:pt x="122" y="172"/>
                    <a:pt x="122" y="172"/>
                    <a:pt x="122" y="172"/>
                  </a:cubicBezTo>
                  <a:cubicBezTo>
                    <a:pt x="125" y="168"/>
                    <a:pt x="125" y="168"/>
                    <a:pt x="125" y="168"/>
                  </a:cubicBezTo>
                  <a:cubicBezTo>
                    <a:pt x="128" y="168"/>
                    <a:pt x="128" y="168"/>
                    <a:pt x="128" y="168"/>
                  </a:cubicBezTo>
                  <a:cubicBezTo>
                    <a:pt x="129" y="166"/>
                    <a:pt x="129" y="166"/>
                    <a:pt x="129" y="166"/>
                  </a:cubicBezTo>
                  <a:cubicBezTo>
                    <a:pt x="127" y="160"/>
                    <a:pt x="127" y="160"/>
                    <a:pt x="127" y="160"/>
                  </a:cubicBezTo>
                  <a:cubicBezTo>
                    <a:pt x="128" y="154"/>
                    <a:pt x="128" y="154"/>
                    <a:pt x="128" y="154"/>
                  </a:cubicBezTo>
                  <a:cubicBezTo>
                    <a:pt x="131" y="147"/>
                    <a:pt x="131" y="147"/>
                    <a:pt x="131" y="147"/>
                  </a:cubicBezTo>
                  <a:cubicBezTo>
                    <a:pt x="134" y="141"/>
                    <a:pt x="134" y="141"/>
                    <a:pt x="134" y="141"/>
                  </a:cubicBezTo>
                  <a:cubicBezTo>
                    <a:pt x="137" y="135"/>
                    <a:pt x="137" y="135"/>
                    <a:pt x="137" y="135"/>
                  </a:cubicBezTo>
                  <a:cubicBezTo>
                    <a:pt x="137" y="131"/>
                    <a:pt x="137" y="131"/>
                    <a:pt x="137" y="131"/>
                  </a:cubicBezTo>
                  <a:cubicBezTo>
                    <a:pt x="128" y="129"/>
                    <a:pt x="128" y="129"/>
                    <a:pt x="128" y="129"/>
                  </a:cubicBezTo>
                  <a:cubicBezTo>
                    <a:pt x="128" y="128"/>
                    <a:pt x="128" y="128"/>
                    <a:pt x="128" y="128"/>
                  </a:cubicBezTo>
                  <a:cubicBezTo>
                    <a:pt x="125" y="124"/>
                    <a:pt x="125" y="124"/>
                    <a:pt x="125" y="124"/>
                  </a:cubicBezTo>
                  <a:cubicBezTo>
                    <a:pt x="123" y="118"/>
                    <a:pt x="123" y="118"/>
                    <a:pt x="123" y="118"/>
                  </a:cubicBezTo>
                  <a:cubicBezTo>
                    <a:pt x="122" y="111"/>
                    <a:pt x="122" y="111"/>
                    <a:pt x="122" y="111"/>
                  </a:cubicBezTo>
                  <a:cubicBezTo>
                    <a:pt x="119" y="106"/>
                    <a:pt x="119" y="106"/>
                    <a:pt x="119" y="106"/>
                  </a:cubicBezTo>
                  <a:cubicBezTo>
                    <a:pt x="114" y="101"/>
                    <a:pt x="114" y="101"/>
                    <a:pt x="114" y="101"/>
                  </a:cubicBezTo>
                  <a:cubicBezTo>
                    <a:pt x="109" y="93"/>
                    <a:pt x="109" y="93"/>
                    <a:pt x="109" y="93"/>
                  </a:cubicBezTo>
                  <a:cubicBezTo>
                    <a:pt x="108" y="88"/>
                    <a:pt x="108" y="88"/>
                    <a:pt x="108" y="88"/>
                  </a:cubicBezTo>
                  <a:cubicBezTo>
                    <a:pt x="104" y="82"/>
                    <a:pt x="104" y="82"/>
                    <a:pt x="104" y="82"/>
                  </a:cubicBezTo>
                  <a:cubicBezTo>
                    <a:pt x="104" y="79"/>
                    <a:pt x="104" y="79"/>
                    <a:pt x="104" y="79"/>
                  </a:cubicBezTo>
                  <a:cubicBezTo>
                    <a:pt x="101" y="76"/>
                    <a:pt x="101" y="76"/>
                    <a:pt x="101" y="76"/>
                  </a:cubicBezTo>
                  <a:cubicBezTo>
                    <a:pt x="101" y="72"/>
                    <a:pt x="101" y="72"/>
                    <a:pt x="101" y="72"/>
                  </a:cubicBezTo>
                  <a:cubicBezTo>
                    <a:pt x="101" y="69"/>
                    <a:pt x="101" y="69"/>
                    <a:pt x="101" y="69"/>
                  </a:cubicBezTo>
                  <a:cubicBezTo>
                    <a:pt x="99" y="64"/>
                    <a:pt x="99" y="64"/>
                    <a:pt x="99" y="64"/>
                  </a:cubicBezTo>
                  <a:cubicBezTo>
                    <a:pt x="97" y="62"/>
                    <a:pt x="97" y="62"/>
                    <a:pt x="97" y="62"/>
                  </a:cubicBezTo>
                  <a:cubicBezTo>
                    <a:pt x="97" y="59"/>
                    <a:pt x="97" y="59"/>
                    <a:pt x="97" y="59"/>
                  </a:cubicBezTo>
                  <a:cubicBezTo>
                    <a:pt x="98" y="48"/>
                    <a:pt x="98" y="48"/>
                    <a:pt x="98" y="48"/>
                  </a:cubicBezTo>
                  <a:cubicBezTo>
                    <a:pt x="101" y="36"/>
                    <a:pt x="101" y="36"/>
                    <a:pt x="101" y="36"/>
                  </a:cubicBezTo>
                  <a:cubicBezTo>
                    <a:pt x="104" y="25"/>
                    <a:pt x="104" y="25"/>
                    <a:pt x="104" y="25"/>
                  </a:cubicBezTo>
                  <a:cubicBezTo>
                    <a:pt x="106" y="18"/>
                    <a:pt x="106" y="18"/>
                    <a:pt x="106" y="18"/>
                  </a:cubicBezTo>
                  <a:cubicBezTo>
                    <a:pt x="108" y="8"/>
                    <a:pt x="108" y="8"/>
                    <a:pt x="108" y="8"/>
                  </a:cubicBezTo>
                  <a:cubicBezTo>
                    <a:pt x="76" y="0"/>
                    <a:pt x="76" y="0"/>
                    <a:pt x="76" y="0"/>
                  </a:cubicBezTo>
                  <a:cubicBezTo>
                    <a:pt x="76" y="0"/>
                    <a:pt x="52" y="114"/>
                    <a:pt x="47" y="120"/>
                  </a:cubicBezTo>
                  <a:cubicBezTo>
                    <a:pt x="43" y="127"/>
                    <a:pt x="48" y="125"/>
                    <a:pt x="48" y="132"/>
                  </a:cubicBez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21" name="Freeform 21">
              <a:extLst>
                <a:ext uri="{FF2B5EF4-FFF2-40B4-BE49-F238E27FC236}">
                  <a16:creationId xmlns:a16="http://schemas.microsoft.com/office/drawing/2014/main" id="{0397FF61-2AB7-E443-B52B-CBC47FB8A977}"/>
                </a:ext>
              </a:extLst>
            </p:cNvPr>
            <p:cNvSpPr>
              <a:spLocks/>
            </p:cNvSpPr>
            <p:nvPr/>
          </p:nvSpPr>
          <p:spPr bwMode="auto">
            <a:xfrm>
              <a:off x="5775501" y="1743205"/>
              <a:ext cx="558212" cy="360899"/>
            </a:xfrm>
            <a:custGeom>
              <a:avLst/>
              <a:gdLst>
                <a:gd name="T0" fmla="*/ 184 w 391"/>
                <a:gd name="T1" fmla="*/ 33 h 252"/>
                <a:gd name="T2" fmla="*/ 9 w 391"/>
                <a:gd name="T3" fmla="*/ 10 h 252"/>
                <a:gd name="T4" fmla="*/ 4 w 391"/>
                <a:gd name="T5" fmla="*/ 28 h 252"/>
                <a:gd name="T6" fmla="*/ 0 w 391"/>
                <a:gd name="T7" fmla="*/ 51 h 252"/>
                <a:gd name="T8" fmla="*/ 2 w 391"/>
                <a:gd name="T9" fmla="*/ 56 h 252"/>
                <a:gd name="T10" fmla="*/ 4 w 391"/>
                <a:gd name="T11" fmla="*/ 64 h 252"/>
                <a:gd name="T12" fmla="*/ 7 w 391"/>
                <a:gd name="T13" fmla="*/ 71 h 252"/>
                <a:gd name="T14" fmla="*/ 11 w 391"/>
                <a:gd name="T15" fmla="*/ 80 h 252"/>
                <a:gd name="T16" fmla="*/ 17 w 391"/>
                <a:gd name="T17" fmla="*/ 93 h 252"/>
                <a:gd name="T18" fmla="*/ 25 w 391"/>
                <a:gd name="T19" fmla="*/ 103 h 252"/>
                <a:gd name="T20" fmla="*/ 28 w 391"/>
                <a:gd name="T21" fmla="*/ 116 h 252"/>
                <a:gd name="T22" fmla="*/ 31 w 391"/>
                <a:gd name="T23" fmla="*/ 121 h 252"/>
                <a:gd name="T24" fmla="*/ 40 w 391"/>
                <a:gd name="T25" fmla="*/ 127 h 252"/>
                <a:gd name="T26" fmla="*/ 34 w 391"/>
                <a:gd name="T27" fmla="*/ 139 h 252"/>
                <a:gd name="T28" fmla="*/ 30 w 391"/>
                <a:gd name="T29" fmla="*/ 152 h 252"/>
                <a:gd name="T30" fmla="*/ 31 w 391"/>
                <a:gd name="T31" fmla="*/ 160 h 252"/>
                <a:gd name="T32" fmla="*/ 25 w 391"/>
                <a:gd name="T33" fmla="*/ 164 h 252"/>
                <a:gd name="T34" fmla="*/ 24 w 391"/>
                <a:gd name="T35" fmla="*/ 173 h 252"/>
                <a:gd name="T36" fmla="*/ 28 w 391"/>
                <a:gd name="T37" fmla="*/ 178 h 252"/>
                <a:gd name="T38" fmla="*/ 33 w 391"/>
                <a:gd name="T39" fmla="*/ 175 h 252"/>
                <a:gd name="T40" fmla="*/ 38 w 391"/>
                <a:gd name="T41" fmla="*/ 174 h 252"/>
                <a:gd name="T42" fmla="*/ 44 w 391"/>
                <a:gd name="T43" fmla="*/ 171 h 252"/>
                <a:gd name="T44" fmla="*/ 47 w 391"/>
                <a:gd name="T45" fmla="*/ 179 h 252"/>
                <a:gd name="T46" fmla="*/ 48 w 391"/>
                <a:gd name="T47" fmla="*/ 193 h 252"/>
                <a:gd name="T48" fmla="*/ 52 w 391"/>
                <a:gd name="T49" fmla="*/ 200 h 252"/>
                <a:gd name="T50" fmla="*/ 52 w 391"/>
                <a:gd name="T51" fmla="*/ 210 h 252"/>
                <a:gd name="T52" fmla="*/ 54 w 391"/>
                <a:gd name="T53" fmla="*/ 215 h 252"/>
                <a:gd name="T54" fmla="*/ 63 w 391"/>
                <a:gd name="T55" fmla="*/ 218 h 252"/>
                <a:gd name="T56" fmla="*/ 65 w 391"/>
                <a:gd name="T57" fmla="*/ 230 h 252"/>
                <a:gd name="T58" fmla="*/ 65 w 391"/>
                <a:gd name="T59" fmla="*/ 237 h 252"/>
                <a:gd name="T60" fmla="*/ 71 w 391"/>
                <a:gd name="T61" fmla="*/ 241 h 252"/>
                <a:gd name="T62" fmla="*/ 72 w 391"/>
                <a:gd name="T63" fmla="*/ 236 h 252"/>
                <a:gd name="T64" fmla="*/ 77 w 391"/>
                <a:gd name="T65" fmla="*/ 236 h 252"/>
                <a:gd name="T66" fmla="*/ 87 w 391"/>
                <a:gd name="T67" fmla="*/ 241 h 252"/>
                <a:gd name="T68" fmla="*/ 88 w 391"/>
                <a:gd name="T69" fmla="*/ 237 h 252"/>
                <a:gd name="T70" fmla="*/ 100 w 391"/>
                <a:gd name="T71" fmla="*/ 238 h 252"/>
                <a:gd name="T72" fmla="*/ 115 w 391"/>
                <a:gd name="T73" fmla="*/ 241 h 252"/>
                <a:gd name="T74" fmla="*/ 117 w 391"/>
                <a:gd name="T75" fmla="*/ 233 h 252"/>
                <a:gd name="T76" fmla="*/ 124 w 391"/>
                <a:gd name="T77" fmla="*/ 236 h 252"/>
                <a:gd name="T78" fmla="*/ 127 w 391"/>
                <a:gd name="T79" fmla="*/ 243 h 252"/>
                <a:gd name="T80" fmla="*/ 129 w 391"/>
                <a:gd name="T81" fmla="*/ 246 h 252"/>
                <a:gd name="T82" fmla="*/ 136 w 391"/>
                <a:gd name="T83" fmla="*/ 221 h 252"/>
                <a:gd name="T84" fmla="*/ 373 w 391"/>
                <a:gd name="T85" fmla="*/ 252 h 252"/>
                <a:gd name="T86" fmla="*/ 391 w 391"/>
                <a:gd name="T87" fmla="*/ 6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91" h="252">
                  <a:moveTo>
                    <a:pt x="391" y="60"/>
                  </a:moveTo>
                  <a:cubicBezTo>
                    <a:pt x="391" y="60"/>
                    <a:pt x="243" y="42"/>
                    <a:pt x="184" y="33"/>
                  </a:cubicBezTo>
                  <a:cubicBezTo>
                    <a:pt x="112" y="22"/>
                    <a:pt x="11" y="0"/>
                    <a:pt x="11" y="0"/>
                  </a:cubicBezTo>
                  <a:cubicBezTo>
                    <a:pt x="9" y="10"/>
                    <a:pt x="9" y="10"/>
                    <a:pt x="9" y="10"/>
                  </a:cubicBezTo>
                  <a:cubicBezTo>
                    <a:pt x="7" y="17"/>
                    <a:pt x="7" y="17"/>
                    <a:pt x="7" y="17"/>
                  </a:cubicBezTo>
                  <a:cubicBezTo>
                    <a:pt x="4" y="28"/>
                    <a:pt x="4" y="28"/>
                    <a:pt x="4" y="28"/>
                  </a:cubicBezTo>
                  <a:cubicBezTo>
                    <a:pt x="1" y="40"/>
                    <a:pt x="1" y="40"/>
                    <a:pt x="1" y="40"/>
                  </a:cubicBezTo>
                  <a:cubicBezTo>
                    <a:pt x="0" y="51"/>
                    <a:pt x="0" y="51"/>
                    <a:pt x="0" y="51"/>
                  </a:cubicBezTo>
                  <a:cubicBezTo>
                    <a:pt x="0" y="54"/>
                    <a:pt x="0" y="54"/>
                    <a:pt x="0" y="54"/>
                  </a:cubicBezTo>
                  <a:cubicBezTo>
                    <a:pt x="2" y="56"/>
                    <a:pt x="2" y="56"/>
                    <a:pt x="2" y="56"/>
                  </a:cubicBezTo>
                  <a:cubicBezTo>
                    <a:pt x="4" y="61"/>
                    <a:pt x="4" y="61"/>
                    <a:pt x="4" y="61"/>
                  </a:cubicBezTo>
                  <a:cubicBezTo>
                    <a:pt x="4" y="64"/>
                    <a:pt x="4" y="64"/>
                    <a:pt x="4" y="64"/>
                  </a:cubicBezTo>
                  <a:cubicBezTo>
                    <a:pt x="4" y="68"/>
                    <a:pt x="4" y="68"/>
                    <a:pt x="4" y="68"/>
                  </a:cubicBezTo>
                  <a:cubicBezTo>
                    <a:pt x="7" y="71"/>
                    <a:pt x="7" y="71"/>
                    <a:pt x="7" y="71"/>
                  </a:cubicBezTo>
                  <a:cubicBezTo>
                    <a:pt x="7" y="74"/>
                    <a:pt x="7" y="74"/>
                    <a:pt x="7" y="74"/>
                  </a:cubicBezTo>
                  <a:cubicBezTo>
                    <a:pt x="11" y="80"/>
                    <a:pt x="11" y="80"/>
                    <a:pt x="11" y="80"/>
                  </a:cubicBezTo>
                  <a:cubicBezTo>
                    <a:pt x="12" y="85"/>
                    <a:pt x="12" y="85"/>
                    <a:pt x="12" y="85"/>
                  </a:cubicBezTo>
                  <a:cubicBezTo>
                    <a:pt x="17" y="93"/>
                    <a:pt x="17" y="93"/>
                    <a:pt x="17" y="93"/>
                  </a:cubicBezTo>
                  <a:cubicBezTo>
                    <a:pt x="22" y="98"/>
                    <a:pt x="22" y="98"/>
                    <a:pt x="22" y="98"/>
                  </a:cubicBezTo>
                  <a:cubicBezTo>
                    <a:pt x="25" y="103"/>
                    <a:pt x="25" y="103"/>
                    <a:pt x="25" y="103"/>
                  </a:cubicBezTo>
                  <a:cubicBezTo>
                    <a:pt x="26" y="110"/>
                    <a:pt x="26" y="110"/>
                    <a:pt x="26" y="110"/>
                  </a:cubicBezTo>
                  <a:cubicBezTo>
                    <a:pt x="28" y="116"/>
                    <a:pt x="28" y="116"/>
                    <a:pt x="28" y="116"/>
                  </a:cubicBezTo>
                  <a:cubicBezTo>
                    <a:pt x="31" y="120"/>
                    <a:pt x="31" y="120"/>
                    <a:pt x="31" y="120"/>
                  </a:cubicBezTo>
                  <a:cubicBezTo>
                    <a:pt x="31" y="121"/>
                    <a:pt x="31" y="121"/>
                    <a:pt x="31" y="121"/>
                  </a:cubicBezTo>
                  <a:cubicBezTo>
                    <a:pt x="40" y="123"/>
                    <a:pt x="40" y="123"/>
                    <a:pt x="40" y="123"/>
                  </a:cubicBezTo>
                  <a:cubicBezTo>
                    <a:pt x="40" y="127"/>
                    <a:pt x="40" y="127"/>
                    <a:pt x="40" y="127"/>
                  </a:cubicBezTo>
                  <a:cubicBezTo>
                    <a:pt x="37" y="133"/>
                    <a:pt x="37" y="133"/>
                    <a:pt x="37" y="133"/>
                  </a:cubicBezTo>
                  <a:cubicBezTo>
                    <a:pt x="34" y="139"/>
                    <a:pt x="34" y="139"/>
                    <a:pt x="34" y="139"/>
                  </a:cubicBezTo>
                  <a:cubicBezTo>
                    <a:pt x="31" y="146"/>
                    <a:pt x="31" y="146"/>
                    <a:pt x="31" y="146"/>
                  </a:cubicBezTo>
                  <a:cubicBezTo>
                    <a:pt x="30" y="152"/>
                    <a:pt x="30" y="152"/>
                    <a:pt x="30" y="152"/>
                  </a:cubicBezTo>
                  <a:cubicBezTo>
                    <a:pt x="32" y="158"/>
                    <a:pt x="32" y="158"/>
                    <a:pt x="32" y="158"/>
                  </a:cubicBezTo>
                  <a:cubicBezTo>
                    <a:pt x="31" y="160"/>
                    <a:pt x="31" y="160"/>
                    <a:pt x="31" y="160"/>
                  </a:cubicBezTo>
                  <a:cubicBezTo>
                    <a:pt x="28" y="160"/>
                    <a:pt x="28" y="160"/>
                    <a:pt x="28" y="160"/>
                  </a:cubicBezTo>
                  <a:cubicBezTo>
                    <a:pt x="25" y="164"/>
                    <a:pt x="25" y="164"/>
                    <a:pt x="25" y="164"/>
                  </a:cubicBezTo>
                  <a:cubicBezTo>
                    <a:pt x="22" y="171"/>
                    <a:pt x="22" y="171"/>
                    <a:pt x="22" y="171"/>
                  </a:cubicBezTo>
                  <a:cubicBezTo>
                    <a:pt x="24" y="173"/>
                    <a:pt x="24" y="173"/>
                    <a:pt x="24" y="173"/>
                  </a:cubicBezTo>
                  <a:cubicBezTo>
                    <a:pt x="28" y="175"/>
                    <a:pt x="28" y="175"/>
                    <a:pt x="28" y="175"/>
                  </a:cubicBezTo>
                  <a:cubicBezTo>
                    <a:pt x="28" y="178"/>
                    <a:pt x="28" y="178"/>
                    <a:pt x="28" y="178"/>
                  </a:cubicBezTo>
                  <a:cubicBezTo>
                    <a:pt x="30" y="178"/>
                    <a:pt x="30" y="178"/>
                    <a:pt x="30" y="178"/>
                  </a:cubicBezTo>
                  <a:cubicBezTo>
                    <a:pt x="33" y="175"/>
                    <a:pt x="33" y="175"/>
                    <a:pt x="33" y="175"/>
                  </a:cubicBezTo>
                  <a:cubicBezTo>
                    <a:pt x="36" y="174"/>
                    <a:pt x="36" y="174"/>
                    <a:pt x="36" y="174"/>
                  </a:cubicBezTo>
                  <a:cubicBezTo>
                    <a:pt x="38" y="174"/>
                    <a:pt x="38" y="174"/>
                    <a:pt x="38" y="174"/>
                  </a:cubicBezTo>
                  <a:cubicBezTo>
                    <a:pt x="42" y="171"/>
                    <a:pt x="42" y="171"/>
                    <a:pt x="42" y="171"/>
                  </a:cubicBezTo>
                  <a:cubicBezTo>
                    <a:pt x="44" y="171"/>
                    <a:pt x="44" y="171"/>
                    <a:pt x="44" y="171"/>
                  </a:cubicBezTo>
                  <a:cubicBezTo>
                    <a:pt x="45" y="175"/>
                    <a:pt x="45" y="175"/>
                    <a:pt x="45" y="175"/>
                  </a:cubicBezTo>
                  <a:cubicBezTo>
                    <a:pt x="47" y="179"/>
                    <a:pt x="47" y="179"/>
                    <a:pt x="47" y="179"/>
                  </a:cubicBezTo>
                  <a:cubicBezTo>
                    <a:pt x="48" y="187"/>
                    <a:pt x="48" y="187"/>
                    <a:pt x="48" y="187"/>
                  </a:cubicBezTo>
                  <a:cubicBezTo>
                    <a:pt x="48" y="193"/>
                    <a:pt x="48" y="193"/>
                    <a:pt x="48" y="193"/>
                  </a:cubicBezTo>
                  <a:cubicBezTo>
                    <a:pt x="48" y="196"/>
                    <a:pt x="48" y="196"/>
                    <a:pt x="48" y="196"/>
                  </a:cubicBezTo>
                  <a:cubicBezTo>
                    <a:pt x="52" y="200"/>
                    <a:pt x="52" y="200"/>
                    <a:pt x="52" y="200"/>
                  </a:cubicBezTo>
                  <a:cubicBezTo>
                    <a:pt x="52" y="205"/>
                    <a:pt x="52" y="205"/>
                    <a:pt x="52" y="205"/>
                  </a:cubicBezTo>
                  <a:cubicBezTo>
                    <a:pt x="52" y="210"/>
                    <a:pt x="52" y="210"/>
                    <a:pt x="52" y="210"/>
                  </a:cubicBezTo>
                  <a:cubicBezTo>
                    <a:pt x="52" y="212"/>
                    <a:pt x="52" y="212"/>
                    <a:pt x="52" y="212"/>
                  </a:cubicBezTo>
                  <a:cubicBezTo>
                    <a:pt x="54" y="215"/>
                    <a:pt x="54" y="215"/>
                    <a:pt x="54" y="215"/>
                  </a:cubicBezTo>
                  <a:cubicBezTo>
                    <a:pt x="59" y="218"/>
                    <a:pt x="59" y="218"/>
                    <a:pt x="59" y="218"/>
                  </a:cubicBezTo>
                  <a:cubicBezTo>
                    <a:pt x="63" y="218"/>
                    <a:pt x="63" y="218"/>
                    <a:pt x="63" y="218"/>
                  </a:cubicBezTo>
                  <a:cubicBezTo>
                    <a:pt x="63" y="224"/>
                    <a:pt x="63" y="224"/>
                    <a:pt x="63" y="224"/>
                  </a:cubicBezTo>
                  <a:cubicBezTo>
                    <a:pt x="65" y="230"/>
                    <a:pt x="65" y="230"/>
                    <a:pt x="65" y="230"/>
                  </a:cubicBezTo>
                  <a:cubicBezTo>
                    <a:pt x="65" y="234"/>
                    <a:pt x="65" y="234"/>
                    <a:pt x="65" y="234"/>
                  </a:cubicBezTo>
                  <a:cubicBezTo>
                    <a:pt x="65" y="237"/>
                    <a:pt x="65" y="237"/>
                    <a:pt x="65" y="237"/>
                  </a:cubicBezTo>
                  <a:cubicBezTo>
                    <a:pt x="67" y="241"/>
                    <a:pt x="67" y="241"/>
                    <a:pt x="67" y="241"/>
                  </a:cubicBezTo>
                  <a:cubicBezTo>
                    <a:pt x="71" y="241"/>
                    <a:pt x="71" y="241"/>
                    <a:pt x="71" y="241"/>
                  </a:cubicBezTo>
                  <a:cubicBezTo>
                    <a:pt x="71" y="239"/>
                    <a:pt x="71" y="239"/>
                    <a:pt x="71" y="239"/>
                  </a:cubicBezTo>
                  <a:cubicBezTo>
                    <a:pt x="72" y="236"/>
                    <a:pt x="72" y="236"/>
                    <a:pt x="72" y="236"/>
                  </a:cubicBezTo>
                  <a:cubicBezTo>
                    <a:pt x="74" y="236"/>
                    <a:pt x="74" y="236"/>
                    <a:pt x="74" y="236"/>
                  </a:cubicBezTo>
                  <a:cubicBezTo>
                    <a:pt x="77" y="236"/>
                    <a:pt x="77" y="236"/>
                    <a:pt x="77" y="236"/>
                  </a:cubicBezTo>
                  <a:cubicBezTo>
                    <a:pt x="82" y="239"/>
                    <a:pt x="82" y="239"/>
                    <a:pt x="82" y="239"/>
                  </a:cubicBezTo>
                  <a:cubicBezTo>
                    <a:pt x="87" y="241"/>
                    <a:pt x="87" y="241"/>
                    <a:pt x="87" y="241"/>
                  </a:cubicBezTo>
                  <a:cubicBezTo>
                    <a:pt x="87" y="239"/>
                    <a:pt x="87" y="239"/>
                    <a:pt x="87" y="239"/>
                  </a:cubicBezTo>
                  <a:cubicBezTo>
                    <a:pt x="88" y="237"/>
                    <a:pt x="88" y="237"/>
                    <a:pt x="88" y="237"/>
                  </a:cubicBezTo>
                  <a:cubicBezTo>
                    <a:pt x="92" y="237"/>
                    <a:pt x="92" y="237"/>
                    <a:pt x="92" y="237"/>
                  </a:cubicBezTo>
                  <a:cubicBezTo>
                    <a:pt x="100" y="238"/>
                    <a:pt x="100" y="238"/>
                    <a:pt x="100" y="238"/>
                  </a:cubicBezTo>
                  <a:cubicBezTo>
                    <a:pt x="105" y="240"/>
                    <a:pt x="105" y="240"/>
                    <a:pt x="105" y="240"/>
                  </a:cubicBezTo>
                  <a:cubicBezTo>
                    <a:pt x="115" y="241"/>
                    <a:pt x="115" y="241"/>
                    <a:pt x="115" y="241"/>
                  </a:cubicBezTo>
                  <a:cubicBezTo>
                    <a:pt x="116" y="238"/>
                    <a:pt x="116" y="238"/>
                    <a:pt x="116" y="238"/>
                  </a:cubicBezTo>
                  <a:cubicBezTo>
                    <a:pt x="117" y="233"/>
                    <a:pt x="117" y="233"/>
                    <a:pt x="117" y="233"/>
                  </a:cubicBezTo>
                  <a:cubicBezTo>
                    <a:pt x="121" y="233"/>
                    <a:pt x="121" y="233"/>
                    <a:pt x="121" y="233"/>
                  </a:cubicBezTo>
                  <a:cubicBezTo>
                    <a:pt x="124" y="236"/>
                    <a:pt x="124" y="236"/>
                    <a:pt x="124" y="236"/>
                  </a:cubicBezTo>
                  <a:cubicBezTo>
                    <a:pt x="126" y="239"/>
                    <a:pt x="126" y="239"/>
                    <a:pt x="126" y="239"/>
                  </a:cubicBezTo>
                  <a:cubicBezTo>
                    <a:pt x="127" y="243"/>
                    <a:pt x="127" y="243"/>
                    <a:pt x="127" y="243"/>
                  </a:cubicBezTo>
                  <a:cubicBezTo>
                    <a:pt x="127" y="244"/>
                    <a:pt x="127" y="244"/>
                    <a:pt x="127" y="244"/>
                  </a:cubicBezTo>
                  <a:cubicBezTo>
                    <a:pt x="129" y="246"/>
                    <a:pt x="129" y="246"/>
                    <a:pt x="129" y="246"/>
                  </a:cubicBezTo>
                  <a:cubicBezTo>
                    <a:pt x="131" y="248"/>
                    <a:pt x="131" y="248"/>
                    <a:pt x="131" y="248"/>
                  </a:cubicBezTo>
                  <a:cubicBezTo>
                    <a:pt x="136" y="221"/>
                    <a:pt x="136" y="221"/>
                    <a:pt x="136" y="221"/>
                  </a:cubicBezTo>
                  <a:cubicBezTo>
                    <a:pt x="372" y="252"/>
                    <a:pt x="372" y="252"/>
                    <a:pt x="372" y="252"/>
                  </a:cubicBezTo>
                  <a:cubicBezTo>
                    <a:pt x="373" y="252"/>
                    <a:pt x="373" y="252"/>
                    <a:pt x="373" y="252"/>
                  </a:cubicBezTo>
                  <a:cubicBezTo>
                    <a:pt x="377" y="207"/>
                    <a:pt x="377" y="207"/>
                    <a:pt x="377" y="207"/>
                  </a:cubicBezTo>
                  <a:lnTo>
                    <a:pt x="391" y="60"/>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22" name="Freeform 22">
              <a:extLst>
                <a:ext uri="{FF2B5EF4-FFF2-40B4-BE49-F238E27FC236}">
                  <a16:creationId xmlns:a16="http://schemas.microsoft.com/office/drawing/2014/main" id="{33F770E5-301E-AD4E-B78A-6AC029A47721}"/>
                </a:ext>
              </a:extLst>
            </p:cNvPr>
            <p:cNvSpPr>
              <a:spLocks/>
            </p:cNvSpPr>
            <p:nvPr/>
          </p:nvSpPr>
          <p:spPr bwMode="auto">
            <a:xfrm>
              <a:off x="7897045" y="1787053"/>
              <a:ext cx="197314" cy="315365"/>
            </a:xfrm>
            <a:custGeom>
              <a:avLst/>
              <a:gdLst>
                <a:gd name="T0" fmla="*/ 34 w 117"/>
                <a:gd name="T1" fmla="*/ 182 h 187"/>
                <a:gd name="T2" fmla="*/ 34 w 117"/>
                <a:gd name="T3" fmla="*/ 176 h 187"/>
                <a:gd name="T4" fmla="*/ 37 w 117"/>
                <a:gd name="T5" fmla="*/ 171 h 187"/>
                <a:gd name="T6" fmla="*/ 40 w 117"/>
                <a:gd name="T7" fmla="*/ 166 h 187"/>
                <a:gd name="T8" fmla="*/ 44 w 117"/>
                <a:gd name="T9" fmla="*/ 161 h 187"/>
                <a:gd name="T10" fmla="*/ 40 w 117"/>
                <a:gd name="T11" fmla="*/ 159 h 187"/>
                <a:gd name="T12" fmla="*/ 42 w 117"/>
                <a:gd name="T13" fmla="*/ 155 h 187"/>
                <a:gd name="T14" fmla="*/ 45 w 117"/>
                <a:gd name="T15" fmla="*/ 155 h 187"/>
                <a:gd name="T16" fmla="*/ 48 w 117"/>
                <a:gd name="T17" fmla="*/ 150 h 187"/>
                <a:gd name="T18" fmla="*/ 52 w 117"/>
                <a:gd name="T19" fmla="*/ 153 h 187"/>
                <a:gd name="T20" fmla="*/ 51 w 117"/>
                <a:gd name="T21" fmla="*/ 149 h 187"/>
                <a:gd name="T22" fmla="*/ 56 w 117"/>
                <a:gd name="T23" fmla="*/ 148 h 187"/>
                <a:gd name="T24" fmla="*/ 59 w 117"/>
                <a:gd name="T25" fmla="*/ 139 h 187"/>
                <a:gd name="T26" fmla="*/ 67 w 117"/>
                <a:gd name="T27" fmla="*/ 141 h 187"/>
                <a:gd name="T28" fmla="*/ 68 w 117"/>
                <a:gd name="T29" fmla="*/ 132 h 187"/>
                <a:gd name="T30" fmla="*/ 68 w 117"/>
                <a:gd name="T31" fmla="*/ 123 h 187"/>
                <a:gd name="T32" fmla="*/ 69 w 117"/>
                <a:gd name="T33" fmla="*/ 116 h 187"/>
                <a:gd name="T34" fmla="*/ 79 w 117"/>
                <a:gd name="T35" fmla="*/ 122 h 187"/>
                <a:gd name="T36" fmla="*/ 81 w 117"/>
                <a:gd name="T37" fmla="*/ 115 h 187"/>
                <a:gd name="T38" fmla="*/ 84 w 117"/>
                <a:gd name="T39" fmla="*/ 122 h 187"/>
                <a:gd name="T40" fmla="*/ 88 w 117"/>
                <a:gd name="T41" fmla="*/ 116 h 187"/>
                <a:gd name="T42" fmla="*/ 87 w 117"/>
                <a:gd name="T43" fmla="*/ 111 h 187"/>
                <a:gd name="T44" fmla="*/ 95 w 117"/>
                <a:gd name="T45" fmla="*/ 115 h 187"/>
                <a:gd name="T46" fmla="*/ 97 w 117"/>
                <a:gd name="T47" fmla="*/ 111 h 187"/>
                <a:gd name="T48" fmla="*/ 103 w 117"/>
                <a:gd name="T49" fmla="*/ 105 h 187"/>
                <a:gd name="T50" fmla="*/ 106 w 117"/>
                <a:gd name="T51" fmla="*/ 101 h 187"/>
                <a:gd name="T52" fmla="*/ 114 w 117"/>
                <a:gd name="T53" fmla="*/ 97 h 187"/>
                <a:gd name="T54" fmla="*/ 116 w 117"/>
                <a:gd name="T55" fmla="*/ 88 h 187"/>
                <a:gd name="T56" fmla="*/ 112 w 117"/>
                <a:gd name="T57" fmla="*/ 86 h 187"/>
                <a:gd name="T58" fmla="*/ 112 w 117"/>
                <a:gd name="T59" fmla="*/ 82 h 187"/>
                <a:gd name="T60" fmla="*/ 104 w 117"/>
                <a:gd name="T61" fmla="*/ 77 h 187"/>
                <a:gd name="T62" fmla="*/ 101 w 117"/>
                <a:gd name="T63" fmla="*/ 64 h 187"/>
                <a:gd name="T64" fmla="*/ 95 w 117"/>
                <a:gd name="T65" fmla="*/ 63 h 187"/>
                <a:gd name="T66" fmla="*/ 84 w 117"/>
                <a:gd name="T67" fmla="*/ 56 h 187"/>
                <a:gd name="T68" fmla="*/ 77 w 117"/>
                <a:gd name="T69" fmla="*/ 31 h 187"/>
                <a:gd name="T70" fmla="*/ 71 w 117"/>
                <a:gd name="T71" fmla="*/ 11 h 187"/>
                <a:gd name="T72" fmla="*/ 53 w 117"/>
                <a:gd name="T73" fmla="*/ 3 h 187"/>
                <a:gd name="T74" fmla="*/ 42 w 117"/>
                <a:gd name="T75" fmla="*/ 11 h 187"/>
                <a:gd name="T76" fmla="*/ 30 w 117"/>
                <a:gd name="T77" fmla="*/ 5 h 187"/>
                <a:gd name="T78" fmla="*/ 22 w 117"/>
                <a:gd name="T79" fmla="*/ 22 h 187"/>
                <a:gd name="T80" fmla="*/ 13 w 117"/>
                <a:gd name="T81" fmla="*/ 54 h 187"/>
                <a:gd name="T82" fmla="*/ 15 w 117"/>
                <a:gd name="T83" fmla="*/ 71 h 187"/>
                <a:gd name="T84" fmla="*/ 12 w 117"/>
                <a:gd name="T85" fmla="*/ 82 h 187"/>
                <a:gd name="T86" fmla="*/ 7 w 117"/>
                <a:gd name="T87" fmla="*/ 95 h 187"/>
                <a:gd name="T88" fmla="*/ 0 w 117"/>
                <a:gd name="T89" fmla="*/ 103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7" h="187">
                  <a:moveTo>
                    <a:pt x="33" y="187"/>
                  </a:moveTo>
                  <a:lnTo>
                    <a:pt x="33" y="185"/>
                  </a:lnTo>
                  <a:lnTo>
                    <a:pt x="34" y="182"/>
                  </a:lnTo>
                  <a:lnTo>
                    <a:pt x="34" y="181"/>
                  </a:lnTo>
                  <a:lnTo>
                    <a:pt x="34" y="178"/>
                  </a:lnTo>
                  <a:lnTo>
                    <a:pt x="34" y="176"/>
                  </a:lnTo>
                  <a:lnTo>
                    <a:pt x="35" y="174"/>
                  </a:lnTo>
                  <a:lnTo>
                    <a:pt x="37" y="174"/>
                  </a:lnTo>
                  <a:lnTo>
                    <a:pt x="37" y="171"/>
                  </a:lnTo>
                  <a:lnTo>
                    <a:pt x="38" y="169"/>
                  </a:lnTo>
                  <a:lnTo>
                    <a:pt x="38" y="166"/>
                  </a:lnTo>
                  <a:lnTo>
                    <a:pt x="40" y="166"/>
                  </a:lnTo>
                  <a:lnTo>
                    <a:pt x="41" y="166"/>
                  </a:lnTo>
                  <a:lnTo>
                    <a:pt x="44" y="166"/>
                  </a:lnTo>
                  <a:lnTo>
                    <a:pt x="44" y="161"/>
                  </a:lnTo>
                  <a:lnTo>
                    <a:pt x="41" y="161"/>
                  </a:lnTo>
                  <a:lnTo>
                    <a:pt x="40" y="161"/>
                  </a:lnTo>
                  <a:lnTo>
                    <a:pt x="40" y="159"/>
                  </a:lnTo>
                  <a:lnTo>
                    <a:pt x="40" y="158"/>
                  </a:lnTo>
                  <a:lnTo>
                    <a:pt x="42" y="156"/>
                  </a:lnTo>
                  <a:lnTo>
                    <a:pt x="42" y="155"/>
                  </a:lnTo>
                  <a:lnTo>
                    <a:pt x="44" y="153"/>
                  </a:lnTo>
                  <a:lnTo>
                    <a:pt x="45" y="154"/>
                  </a:lnTo>
                  <a:lnTo>
                    <a:pt x="45" y="155"/>
                  </a:lnTo>
                  <a:lnTo>
                    <a:pt x="47" y="154"/>
                  </a:lnTo>
                  <a:lnTo>
                    <a:pt x="48" y="153"/>
                  </a:lnTo>
                  <a:lnTo>
                    <a:pt x="48" y="150"/>
                  </a:lnTo>
                  <a:lnTo>
                    <a:pt x="50" y="152"/>
                  </a:lnTo>
                  <a:lnTo>
                    <a:pt x="51" y="153"/>
                  </a:lnTo>
                  <a:lnTo>
                    <a:pt x="52" y="153"/>
                  </a:lnTo>
                  <a:lnTo>
                    <a:pt x="52" y="150"/>
                  </a:lnTo>
                  <a:lnTo>
                    <a:pt x="52" y="149"/>
                  </a:lnTo>
                  <a:lnTo>
                    <a:pt x="51" y="149"/>
                  </a:lnTo>
                  <a:lnTo>
                    <a:pt x="50" y="147"/>
                  </a:lnTo>
                  <a:lnTo>
                    <a:pt x="54" y="147"/>
                  </a:lnTo>
                  <a:lnTo>
                    <a:pt x="56" y="148"/>
                  </a:lnTo>
                  <a:lnTo>
                    <a:pt x="59" y="147"/>
                  </a:lnTo>
                  <a:lnTo>
                    <a:pt x="60" y="144"/>
                  </a:lnTo>
                  <a:lnTo>
                    <a:pt x="59" y="139"/>
                  </a:lnTo>
                  <a:lnTo>
                    <a:pt x="61" y="139"/>
                  </a:lnTo>
                  <a:lnTo>
                    <a:pt x="64" y="142"/>
                  </a:lnTo>
                  <a:lnTo>
                    <a:pt x="67" y="141"/>
                  </a:lnTo>
                  <a:lnTo>
                    <a:pt x="68" y="139"/>
                  </a:lnTo>
                  <a:lnTo>
                    <a:pt x="69" y="135"/>
                  </a:lnTo>
                  <a:lnTo>
                    <a:pt x="68" y="132"/>
                  </a:lnTo>
                  <a:lnTo>
                    <a:pt x="69" y="128"/>
                  </a:lnTo>
                  <a:lnTo>
                    <a:pt x="69" y="126"/>
                  </a:lnTo>
                  <a:lnTo>
                    <a:pt x="68" y="123"/>
                  </a:lnTo>
                  <a:lnTo>
                    <a:pt x="68" y="121"/>
                  </a:lnTo>
                  <a:lnTo>
                    <a:pt x="69" y="118"/>
                  </a:lnTo>
                  <a:lnTo>
                    <a:pt x="69" y="116"/>
                  </a:lnTo>
                  <a:lnTo>
                    <a:pt x="73" y="120"/>
                  </a:lnTo>
                  <a:lnTo>
                    <a:pt x="74" y="122"/>
                  </a:lnTo>
                  <a:lnTo>
                    <a:pt x="79" y="122"/>
                  </a:lnTo>
                  <a:lnTo>
                    <a:pt x="79" y="120"/>
                  </a:lnTo>
                  <a:lnTo>
                    <a:pt x="79" y="116"/>
                  </a:lnTo>
                  <a:lnTo>
                    <a:pt x="81" y="115"/>
                  </a:lnTo>
                  <a:lnTo>
                    <a:pt x="84" y="116"/>
                  </a:lnTo>
                  <a:lnTo>
                    <a:pt x="84" y="118"/>
                  </a:lnTo>
                  <a:lnTo>
                    <a:pt x="84" y="122"/>
                  </a:lnTo>
                  <a:lnTo>
                    <a:pt x="87" y="121"/>
                  </a:lnTo>
                  <a:lnTo>
                    <a:pt x="90" y="118"/>
                  </a:lnTo>
                  <a:lnTo>
                    <a:pt x="88" y="116"/>
                  </a:lnTo>
                  <a:lnTo>
                    <a:pt x="86" y="114"/>
                  </a:lnTo>
                  <a:lnTo>
                    <a:pt x="86" y="112"/>
                  </a:lnTo>
                  <a:lnTo>
                    <a:pt x="87" y="111"/>
                  </a:lnTo>
                  <a:lnTo>
                    <a:pt x="90" y="114"/>
                  </a:lnTo>
                  <a:lnTo>
                    <a:pt x="93" y="116"/>
                  </a:lnTo>
                  <a:lnTo>
                    <a:pt x="95" y="115"/>
                  </a:lnTo>
                  <a:lnTo>
                    <a:pt x="94" y="111"/>
                  </a:lnTo>
                  <a:lnTo>
                    <a:pt x="95" y="111"/>
                  </a:lnTo>
                  <a:lnTo>
                    <a:pt x="97" y="111"/>
                  </a:lnTo>
                  <a:lnTo>
                    <a:pt x="97" y="105"/>
                  </a:lnTo>
                  <a:lnTo>
                    <a:pt x="101" y="105"/>
                  </a:lnTo>
                  <a:lnTo>
                    <a:pt x="103" y="105"/>
                  </a:lnTo>
                  <a:lnTo>
                    <a:pt x="104" y="104"/>
                  </a:lnTo>
                  <a:lnTo>
                    <a:pt x="104" y="101"/>
                  </a:lnTo>
                  <a:lnTo>
                    <a:pt x="106" y="101"/>
                  </a:lnTo>
                  <a:lnTo>
                    <a:pt x="107" y="100"/>
                  </a:lnTo>
                  <a:lnTo>
                    <a:pt x="110" y="97"/>
                  </a:lnTo>
                  <a:lnTo>
                    <a:pt x="114" y="97"/>
                  </a:lnTo>
                  <a:lnTo>
                    <a:pt x="116" y="95"/>
                  </a:lnTo>
                  <a:lnTo>
                    <a:pt x="117" y="89"/>
                  </a:lnTo>
                  <a:lnTo>
                    <a:pt x="116" y="88"/>
                  </a:lnTo>
                  <a:lnTo>
                    <a:pt x="115" y="88"/>
                  </a:lnTo>
                  <a:lnTo>
                    <a:pt x="113" y="88"/>
                  </a:lnTo>
                  <a:lnTo>
                    <a:pt x="112" y="86"/>
                  </a:lnTo>
                  <a:lnTo>
                    <a:pt x="114" y="84"/>
                  </a:lnTo>
                  <a:lnTo>
                    <a:pt x="114" y="83"/>
                  </a:lnTo>
                  <a:lnTo>
                    <a:pt x="112" y="82"/>
                  </a:lnTo>
                  <a:lnTo>
                    <a:pt x="110" y="77"/>
                  </a:lnTo>
                  <a:lnTo>
                    <a:pt x="106" y="77"/>
                  </a:lnTo>
                  <a:lnTo>
                    <a:pt x="104" y="77"/>
                  </a:lnTo>
                  <a:lnTo>
                    <a:pt x="102" y="73"/>
                  </a:lnTo>
                  <a:lnTo>
                    <a:pt x="101" y="68"/>
                  </a:lnTo>
                  <a:lnTo>
                    <a:pt x="101" y="64"/>
                  </a:lnTo>
                  <a:lnTo>
                    <a:pt x="100" y="61"/>
                  </a:lnTo>
                  <a:lnTo>
                    <a:pt x="97" y="62"/>
                  </a:lnTo>
                  <a:lnTo>
                    <a:pt x="95" y="63"/>
                  </a:lnTo>
                  <a:lnTo>
                    <a:pt x="91" y="63"/>
                  </a:lnTo>
                  <a:lnTo>
                    <a:pt x="87" y="61"/>
                  </a:lnTo>
                  <a:lnTo>
                    <a:pt x="84" y="56"/>
                  </a:lnTo>
                  <a:lnTo>
                    <a:pt x="83" y="49"/>
                  </a:lnTo>
                  <a:lnTo>
                    <a:pt x="79" y="40"/>
                  </a:lnTo>
                  <a:lnTo>
                    <a:pt x="77" y="31"/>
                  </a:lnTo>
                  <a:lnTo>
                    <a:pt x="75" y="26"/>
                  </a:lnTo>
                  <a:lnTo>
                    <a:pt x="73" y="18"/>
                  </a:lnTo>
                  <a:lnTo>
                    <a:pt x="71" y="11"/>
                  </a:lnTo>
                  <a:lnTo>
                    <a:pt x="69" y="8"/>
                  </a:lnTo>
                  <a:lnTo>
                    <a:pt x="56" y="0"/>
                  </a:lnTo>
                  <a:lnTo>
                    <a:pt x="53" y="3"/>
                  </a:lnTo>
                  <a:lnTo>
                    <a:pt x="50" y="7"/>
                  </a:lnTo>
                  <a:lnTo>
                    <a:pt x="45" y="11"/>
                  </a:lnTo>
                  <a:lnTo>
                    <a:pt x="42" y="11"/>
                  </a:lnTo>
                  <a:lnTo>
                    <a:pt x="39" y="9"/>
                  </a:lnTo>
                  <a:lnTo>
                    <a:pt x="34" y="6"/>
                  </a:lnTo>
                  <a:lnTo>
                    <a:pt x="30" y="5"/>
                  </a:lnTo>
                  <a:lnTo>
                    <a:pt x="29" y="5"/>
                  </a:lnTo>
                  <a:lnTo>
                    <a:pt x="27" y="7"/>
                  </a:lnTo>
                  <a:lnTo>
                    <a:pt x="22" y="22"/>
                  </a:lnTo>
                  <a:lnTo>
                    <a:pt x="20" y="33"/>
                  </a:lnTo>
                  <a:lnTo>
                    <a:pt x="15" y="45"/>
                  </a:lnTo>
                  <a:lnTo>
                    <a:pt x="13" y="54"/>
                  </a:lnTo>
                  <a:lnTo>
                    <a:pt x="12" y="64"/>
                  </a:lnTo>
                  <a:lnTo>
                    <a:pt x="13" y="69"/>
                  </a:lnTo>
                  <a:lnTo>
                    <a:pt x="15" y="71"/>
                  </a:lnTo>
                  <a:lnTo>
                    <a:pt x="14" y="73"/>
                  </a:lnTo>
                  <a:lnTo>
                    <a:pt x="12" y="76"/>
                  </a:lnTo>
                  <a:lnTo>
                    <a:pt x="12" y="82"/>
                  </a:lnTo>
                  <a:lnTo>
                    <a:pt x="10" y="87"/>
                  </a:lnTo>
                  <a:lnTo>
                    <a:pt x="10" y="94"/>
                  </a:lnTo>
                  <a:lnTo>
                    <a:pt x="7" y="95"/>
                  </a:lnTo>
                  <a:lnTo>
                    <a:pt x="7" y="100"/>
                  </a:lnTo>
                  <a:lnTo>
                    <a:pt x="1" y="100"/>
                  </a:lnTo>
                  <a:lnTo>
                    <a:pt x="0" y="103"/>
                  </a:lnTo>
                  <a:lnTo>
                    <a:pt x="23" y="178"/>
                  </a:lnTo>
                  <a:lnTo>
                    <a:pt x="33" y="187"/>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23" name="Freeform 23">
              <a:extLst>
                <a:ext uri="{FF2B5EF4-FFF2-40B4-BE49-F238E27FC236}">
                  <a16:creationId xmlns:a16="http://schemas.microsoft.com/office/drawing/2014/main" id="{B8D9C287-C098-5E4F-8015-D17B2E1BC17C}"/>
                </a:ext>
              </a:extLst>
            </p:cNvPr>
            <p:cNvSpPr>
              <a:spLocks/>
            </p:cNvSpPr>
            <p:nvPr/>
          </p:nvSpPr>
          <p:spPr bwMode="auto">
            <a:xfrm>
              <a:off x="7517596" y="2002918"/>
              <a:ext cx="408119" cy="300187"/>
            </a:xfrm>
            <a:custGeom>
              <a:avLst/>
              <a:gdLst>
                <a:gd name="T0" fmla="*/ 10 w 242"/>
                <a:gd name="T1" fmla="*/ 136 h 178"/>
                <a:gd name="T2" fmla="*/ 16 w 242"/>
                <a:gd name="T3" fmla="*/ 129 h 178"/>
                <a:gd name="T4" fmla="*/ 22 w 242"/>
                <a:gd name="T5" fmla="*/ 124 h 178"/>
                <a:gd name="T6" fmla="*/ 22 w 242"/>
                <a:gd name="T7" fmla="*/ 119 h 178"/>
                <a:gd name="T8" fmla="*/ 14 w 242"/>
                <a:gd name="T9" fmla="*/ 102 h 178"/>
                <a:gd name="T10" fmla="*/ 31 w 242"/>
                <a:gd name="T11" fmla="*/ 96 h 178"/>
                <a:gd name="T12" fmla="*/ 47 w 242"/>
                <a:gd name="T13" fmla="*/ 96 h 178"/>
                <a:gd name="T14" fmla="*/ 56 w 242"/>
                <a:gd name="T15" fmla="*/ 96 h 178"/>
                <a:gd name="T16" fmla="*/ 67 w 242"/>
                <a:gd name="T17" fmla="*/ 93 h 178"/>
                <a:gd name="T18" fmla="*/ 83 w 242"/>
                <a:gd name="T19" fmla="*/ 83 h 178"/>
                <a:gd name="T20" fmla="*/ 93 w 242"/>
                <a:gd name="T21" fmla="*/ 77 h 178"/>
                <a:gd name="T22" fmla="*/ 93 w 242"/>
                <a:gd name="T23" fmla="*/ 71 h 178"/>
                <a:gd name="T24" fmla="*/ 93 w 242"/>
                <a:gd name="T25" fmla="*/ 63 h 178"/>
                <a:gd name="T26" fmla="*/ 89 w 242"/>
                <a:gd name="T27" fmla="*/ 61 h 178"/>
                <a:gd name="T28" fmla="*/ 85 w 242"/>
                <a:gd name="T29" fmla="*/ 55 h 178"/>
                <a:gd name="T30" fmla="*/ 98 w 242"/>
                <a:gd name="T31" fmla="*/ 44 h 178"/>
                <a:gd name="T32" fmla="*/ 102 w 242"/>
                <a:gd name="T33" fmla="*/ 33 h 178"/>
                <a:gd name="T34" fmla="*/ 116 w 242"/>
                <a:gd name="T35" fmla="*/ 15 h 178"/>
                <a:gd name="T36" fmla="*/ 130 w 242"/>
                <a:gd name="T37" fmla="*/ 8 h 178"/>
                <a:gd name="T38" fmla="*/ 147 w 242"/>
                <a:gd name="T39" fmla="*/ 2 h 178"/>
                <a:gd name="T40" fmla="*/ 163 w 242"/>
                <a:gd name="T41" fmla="*/ 5 h 178"/>
                <a:gd name="T42" fmla="*/ 165 w 242"/>
                <a:gd name="T43" fmla="*/ 16 h 178"/>
                <a:gd name="T44" fmla="*/ 171 w 242"/>
                <a:gd name="T45" fmla="*/ 24 h 178"/>
                <a:gd name="T46" fmla="*/ 171 w 242"/>
                <a:gd name="T47" fmla="*/ 34 h 178"/>
                <a:gd name="T48" fmla="*/ 174 w 242"/>
                <a:gd name="T49" fmla="*/ 48 h 178"/>
                <a:gd name="T50" fmla="*/ 181 w 242"/>
                <a:gd name="T51" fmla="*/ 59 h 178"/>
                <a:gd name="T52" fmla="*/ 184 w 242"/>
                <a:gd name="T53" fmla="*/ 79 h 178"/>
                <a:gd name="T54" fmla="*/ 188 w 242"/>
                <a:gd name="T55" fmla="*/ 89 h 178"/>
                <a:gd name="T56" fmla="*/ 188 w 242"/>
                <a:gd name="T57" fmla="*/ 120 h 178"/>
                <a:gd name="T58" fmla="*/ 192 w 242"/>
                <a:gd name="T59" fmla="*/ 146 h 178"/>
                <a:gd name="T60" fmla="*/ 192 w 242"/>
                <a:gd name="T61" fmla="*/ 158 h 178"/>
                <a:gd name="T62" fmla="*/ 186 w 242"/>
                <a:gd name="T63" fmla="*/ 171 h 178"/>
                <a:gd name="T64" fmla="*/ 198 w 242"/>
                <a:gd name="T65" fmla="*/ 166 h 178"/>
                <a:gd name="T66" fmla="*/ 206 w 242"/>
                <a:gd name="T67" fmla="*/ 160 h 178"/>
                <a:gd name="T68" fmla="*/ 217 w 242"/>
                <a:gd name="T69" fmla="*/ 158 h 178"/>
                <a:gd name="T70" fmla="*/ 225 w 242"/>
                <a:gd name="T71" fmla="*/ 153 h 178"/>
                <a:gd name="T72" fmla="*/ 225 w 242"/>
                <a:gd name="T73" fmla="*/ 157 h 178"/>
                <a:gd name="T74" fmla="*/ 233 w 242"/>
                <a:gd name="T75" fmla="*/ 151 h 178"/>
                <a:gd name="T76" fmla="*/ 240 w 242"/>
                <a:gd name="T77" fmla="*/ 149 h 178"/>
                <a:gd name="T78" fmla="*/ 233 w 242"/>
                <a:gd name="T79" fmla="*/ 157 h 178"/>
                <a:gd name="T80" fmla="*/ 219 w 242"/>
                <a:gd name="T81" fmla="*/ 166 h 178"/>
                <a:gd name="T82" fmla="*/ 206 w 242"/>
                <a:gd name="T83" fmla="*/ 173 h 178"/>
                <a:gd name="T84" fmla="*/ 189 w 242"/>
                <a:gd name="T85" fmla="*/ 178 h 178"/>
                <a:gd name="T86" fmla="*/ 182 w 242"/>
                <a:gd name="T87" fmla="*/ 171 h 178"/>
                <a:gd name="T88" fmla="*/ 180 w 242"/>
                <a:gd name="T89" fmla="*/ 165 h 178"/>
                <a:gd name="T90" fmla="*/ 155 w 242"/>
                <a:gd name="T91" fmla="*/ 158 h 178"/>
                <a:gd name="T92" fmla="*/ 154 w 242"/>
                <a:gd name="T93" fmla="*/ 151 h 178"/>
                <a:gd name="T94" fmla="*/ 148 w 242"/>
                <a:gd name="T95" fmla="*/ 150 h 178"/>
                <a:gd name="T96" fmla="*/ 140 w 242"/>
                <a:gd name="T97" fmla="*/ 138 h 178"/>
                <a:gd name="T98" fmla="*/ 2 w 242"/>
                <a:gd name="T99" fmla="*/ 15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42" h="178">
                  <a:moveTo>
                    <a:pt x="0" y="146"/>
                  </a:moveTo>
                  <a:lnTo>
                    <a:pt x="10" y="136"/>
                  </a:lnTo>
                  <a:lnTo>
                    <a:pt x="12" y="133"/>
                  </a:lnTo>
                  <a:lnTo>
                    <a:pt x="16" y="129"/>
                  </a:lnTo>
                  <a:lnTo>
                    <a:pt x="18" y="127"/>
                  </a:lnTo>
                  <a:lnTo>
                    <a:pt x="22" y="124"/>
                  </a:lnTo>
                  <a:lnTo>
                    <a:pt x="22" y="121"/>
                  </a:lnTo>
                  <a:lnTo>
                    <a:pt x="22" y="119"/>
                  </a:lnTo>
                  <a:lnTo>
                    <a:pt x="17" y="109"/>
                  </a:lnTo>
                  <a:lnTo>
                    <a:pt x="14" y="102"/>
                  </a:lnTo>
                  <a:lnTo>
                    <a:pt x="18" y="99"/>
                  </a:lnTo>
                  <a:lnTo>
                    <a:pt x="31" y="96"/>
                  </a:lnTo>
                  <a:lnTo>
                    <a:pt x="38" y="96"/>
                  </a:lnTo>
                  <a:lnTo>
                    <a:pt x="47" y="96"/>
                  </a:lnTo>
                  <a:lnTo>
                    <a:pt x="53" y="96"/>
                  </a:lnTo>
                  <a:lnTo>
                    <a:pt x="56" y="96"/>
                  </a:lnTo>
                  <a:lnTo>
                    <a:pt x="63" y="93"/>
                  </a:lnTo>
                  <a:lnTo>
                    <a:pt x="67" y="93"/>
                  </a:lnTo>
                  <a:lnTo>
                    <a:pt x="77" y="90"/>
                  </a:lnTo>
                  <a:lnTo>
                    <a:pt x="83" y="83"/>
                  </a:lnTo>
                  <a:lnTo>
                    <a:pt x="89" y="80"/>
                  </a:lnTo>
                  <a:lnTo>
                    <a:pt x="93" y="77"/>
                  </a:lnTo>
                  <a:lnTo>
                    <a:pt x="93" y="75"/>
                  </a:lnTo>
                  <a:lnTo>
                    <a:pt x="93" y="71"/>
                  </a:lnTo>
                  <a:lnTo>
                    <a:pt x="89" y="66"/>
                  </a:lnTo>
                  <a:lnTo>
                    <a:pt x="93" y="63"/>
                  </a:lnTo>
                  <a:lnTo>
                    <a:pt x="94" y="59"/>
                  </a:lnTo>
                  <a:lnTo>
                    <a:pt x="89" y="61"/>
                  </a:lnTo>
                  <a:lnTo>
                    <a:pt x="87" y="59"/>
                  </a:lnTo>
                  <a:lnTo>
                    <a:pt x="85" y="55"/>
                  </a:lnTo>
                  <a:lnTo>
                    <a:pt x="90" y="51"/>
                  </a:lnTo>
                  <a:lnTo>
                    <a:pt x="98" y="44"/>
                  </a:lnTo>
                  <a:lnTo>
                    <a:pt x="101" y="38"/>
                  </a:lnTo>
                  <a:lnTo>
                    <a:pt x="102" y="33"/>
                  </a:lnTo>
                  <a:lnTo>
                    <a:pt x="110" y="23"/>
                  </a:lnTo>
                  <a:lnTo>
                    <a:pt x="116" y="15"/>
                  </a:lnTo>
                  <a:lnTo>
                    <a:pt x="123" y="10"/>
                  </a:lnTo>
                  <a:lnTo>
                    <a:pt x="130" y="8"/>
                  </a:lnTo>
                  <a:lnTo>
                    <a:pt x="141" y="5"/>
                  </a:lnTo>
                  <a:lnTo>
                    <a:pt x="147" y="2"/>
                  </a:lnTo>
                  <a:lnTo>
                    <a:pt x="163" y="0"/>
                  </a:lnTo>
                  <a:lnTo>
                    <a:pt x="163" y="5"/>
                  </a:lnTo>
                  <a:lnTo>
                    <a:pt x="163" y="11"/>
                  </a:lnTo>
                  <a:lnTo>
                    <a:pt x="165" y="16"/>
                  </a:lnTo>
                  <a:lnTo>
                    <a:pt x="168" y="23"/>
                  </a:lnTo>
                  <a:lnTo>
                    <a:pt x="171" y="24"/>
                  </a:lnTo>
                  <a:lnTo>
                    <a:pt x="174" y="32"/>
                  </a:lnTo>
                  <a:lnTo>
                    <a:pt x="171" y="34"/>
                  </a:lnTo>
                  <a:lnTo>
                    <a:pt x="170" y="41"/>
                  </a:lnTo>
                  <a:lnTo>
                    <a:pt x="174" y="48"/>
                  </a:lnTo>
                  <a:lnTo>
                    <a:pt x="177" y="56"/>
                  </a:lnTo>
                  <a:lnTo>
                    <a:pt x="181" y="59"/>
                  </a:lnTo>
                  <a:lnTo>
                    <a:pt x="182" y="70"/>
                  </a:lnTo>
                  <a:lnTo>
                    <a:pt x="184" y="79"/>
                  </a:lnTo>
                  <a:lnTo>
                    <a:pt x="188" y="88"/>
                  </a:lnTo>
                  <a:lnTo>
                    <a:pt x="188" y="89"/>
                  </a:lnTo>
                  <a:lnTo>
                    <a:pt x="188" y="102"/>
                  </a:lnTo>
                  <a:lnTo>
                    <a:pt x="188" y="120"/>
                  </a:lnTo>
                  <a:lnTo>
                    <a:pt x="192" y="139"/>
                  </a:lnTo>
                  <a:lnTo>
                    <a:pt x="192" y="146"/>
                  </a:lnTo>
                  <a:lnTo>
                    <a:pt x="196" y="152"/>
                  </a:lnTo>
                  <a:lnTo>
                    <a:pt x="192" y="158"/>
                  </a:lnTo>
                  <a:lnTo>
                    <a:pt x="193" y="161"/>
                  </a:lnTo>
                  <a:lnTo>
                    <a:pt x="186" y="171"/>
                  </a:lnTo>
                  <a:lnTo>
                    <a:pt x="193" y="168"/>
                  </a:lnTo>
                  <a:lnTo>
                    <a:pt x="198" y="166"/>
                  </a:lnTo>
                  <a:lnTo>
                    <a:pt x="204" y="162"/>
                  </a:lnTo>
                  <a:lnTo>
                    <a:pt x="206" y="160"/>
                  </a:lnTo>
                  <a:lnTo>
                    <a:pt x="212" y="159"/>
                  </a:lnTo>
                  <a:lnTo>
                    <a:pt x="217" y="158"/>
                  </a:lnTo>
                  <a:lnTo>
                    <a:pt x="219" y="156"/>
                  </a:lnTo>
                  <a:lnTo>
                    <a:pt x="225" y="153"/>
                  </a:lnTo>
                  <a:lnTo>
                    <a:pt x="230" y="147"/>
                  </a:lnTo>
                  <a:lnTo>
                    <a:pt x="225" y="157"/>
                  </a:lnTo>
                  <a:lnTo>
                    <a:pt x="230" y="155"/>
                  </a:lnTo>
                  <a:lnTo>
                    <a:pt x="233" y="151"/>
                  </a:lnTo>
                  <a:lnTo>
                    <a:pt x="236" y="150"/>
                  </a:lnTo>
                  <a:lnTo>
                    <a:pt x="240" y="149"/>
                  </a:lnTo>
                  <a:lnTo>
                    <a:pt x="242" y="149"/>
                  </a:lnTo>
                  <a:lnTo>
                    <a:pt x="233" y="157"/>
                  </a:lnTo>
                  <a:lnTo>
                    <a:pt x="225" y="163"/>
                  </a:lnTo>
                  <a:lnTo>
                    <a:pt x="219" y="166"/>
                  </a:lnTo>
                  <a:lnTo>
                    <a:pt x="214" y="171"/>
                  </a:lnTo>
                  <a:lnTo>
                    <a:pt x="206" y="173"/>
                  </a:lnTo>
                  <a:lnTo>
                    <a:pt x="197" y="176"/>
                  </a:lnTo>
                  <a:lnTo>
                    <a:pt x="189" y="178"/>
                  </a:lnTo>
                  <a:lnTo>
                    <a:pt x="184" y="175"/>
                  </a:lnTo>
                  <a:lnTo>
                    <a:pt x="182" y="171"/>
                  </a:lnTo>
                  <a:lnTo>
                    <a:pt x="182" y="167"/>
                  </a:lnTo>
                  <a:lnTo>
                    <a:pt x="180" y="165"/>
                  </a:lnTo>
                  <a:lnTo>
                    <a:pt x="167" y="161"/>
                  </a:lnTo>
                  <a:lnTo>
                    <a:pt x="155" y="158"/>
                  </a:lnTo>
                  <a:lnTo>
                    <a:pt x="157" y="153"/>
                  </a:lnTo>
                  <a:lnTo>
                    <a:pt x="154" y="151"/>
                  </a:lnTo>
                  <a:lnTo>
                    <a:pt x="151" y="151"/>
                  </a:lnTo>
                  <a:lnTo>
                    <a:pt x="148" y="150"/>
                  </a:lnTo>
                  <a:lnTo>
                    <a:pt x="144" y="143"/>
                  </a:lnTo>
                  <a:lnTo>
                    <a:pt x="140" y="138"/>
                  </a:lnTo>
                  <a:lnTo>
                    <a:pt x="132" y="133"/>
                  </a:lnTo>
                  <a:lnTo>
                    <a:pt x="2" y="156"/>
                  </a:lnTo>
                  <a:lnTo>
                    <a:pt x="0" y="146"/>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solidFill>
                  <a:schemeClr val="accent2"/>
                </a:solidFill>
                <a:latin typeface="Heebo Light" pitchFamily="2" charset="-79"/>
              </a:endParaRPr>
            </a:p>
          </p:txBody>
        </p:sp>
        <p:sp>
          <p:nvSpPr>
            <p:cNvPr id="24" name="Freeform 24">
              <a:extLst>
                <a:ext uri="{FF2B5EF4-FFF2-40B4-BE49-F238E27FC236}">
                  <a16:creationId xmlns:a16="http://schemas.microsoft.com/office/drawing/2014/main" id="{7B768447-EC3A-5C4D-B6BE-D92AE7C4F704}"/>
                </a:ext>
              </a:extLst>
            </p:cNvPr>
            <p:cNvSpPr>
              <a:spLocks/>
            </p:cNvSpPr>
            <p:nvPr/>
          </p:nvSpPr>
          <p:spPr bwMode="auto">
            <a:xfrm>
              <a:off x="7792486" y="1982680"/>
              <a:ext cx="94441" cy="170331"/>
            </a:xfrm>
            <a:custGeom>
              <a:avLst/>
              <a:gdLst>
                <a:gd name="T0" fmla="*/ 0 w 56"/>
                <a:gd name="T1" fmla="*/ 23 h 101"/>
                <a:gd name="T2" fmla="*/ 2 w 56"/>
                <a:gd name="T3" fmla="*/ 28 h 101"/>
                <a:gd name="T4" fmla="*/ 5 w 56"/>
                <a:gd name="T5" fmla="*/ 35 h 101"/>
                <a:gd name="T6" fmla="*/ 8 w 56"/>
                <a:gd name="T7" fmla="*/ 36 h 101"/>
                <a:gd name="T8" fmla="*/ 11 w 56"/>
                <a:gd name="T9" fmla="*/ 44 h 101"/>
                <a:gd name="T10" fmla="*/ 8 w 56"/>
                <a:gd name="T11" fmla="*/ 46 h 101"/>
                <a:gd name="T12" fmla="*/ 7 w 56"/>
                <a:gd name="T13" fmla="*/ 53 h 101"/>
                <a:gd name="T14" fmla="*/ 11 w 56"/>
                <a:gd name="T15" fmla="*/ 60 h 101"/>
                <a:gd name="T16" fmla="*/ 14 w 56"/>
                <a:gd name="T17" fmla="*/ 68 h 101"/>
                <a:gd name="T18" fmla="*/ 18 w 56"/>
                <a:gd name="T19" fmla="*/ 71 h 101"/>
                <a:gd name="T20" fmla="*/ 19 w 56"/>
                <a:gd name="T21" fmla="*/ 82 h 101"/>
                <a:gd name="T22" fmla="*/ 21 w 56"/>
                <a:gd name="T23" fmla="*/ 91 h 101"/>
                <a:gd name="T24" fmla="*/ 25 w 56"/>
                <a:gd name="T25" fmla="*/ 100 h 101"/>
                <a:gd name="T26" fmla="*/ 25 w 56"/>
                <a:gd name="T27" fmla="*/ 101 h 101"/>
                <a:gd name="T28" fmla="*/ 47 w 56"/>
                <a:gd name="T29" fmla="*/ 98 h 101"/>
                <a:gd name="T30" fmla="*/ 45 w 56"/>
                <a:gd name="T31" fmla="*/ 91 h 101"/>
                <a:gd name="T32" fmla="*/ 46 w 56"/>
                <a:gd name="T33" fmla="*/ 82 h 101"/>
                <a:gd name="T34" fmla="*/ 45 w 56"/>
                <a:gd name="T35" fmla="*/ 71 h 101"/>
                <a:gd name="T36" fmla="*/ 44 w 56"/>
                <a:gd name="T37" fmla="*/ 60 h 101"/>
                <a:gd name="T38" fmla="*/ 47 w 56"/>
                <a:gd name="T39" fmla="*/ 45 h 101"/>
                <a:gd name="T40" fmla="*/ 47 w 56"/>
                <a:gd name="T41" fmla="*/ 32 h 101"/>
                <a:gd name="T42" fmla="*/ 56 w 56"/>
                <a:gd name="T43" fmla="*/ 25 h 101"/>
                <a:gd name="T44" fmla="*/ 56 w 56"/>
                <a:gd name="T45" fmla="*/ 21 h 101"/>
                <a:gd name="T46" fmla="*/ 53 w 56"/>
                <a:gd name="T47" fmla="*/ 17 h 101"/>
                <a:gd name="T48" fmla="*/ 53 w 56"/>
                <a:gd name="T49" fmla="*/ 12 h 101"/>
                <a:gd name="T50" fmla="*/ 53 w 56"/>
                <a:gd name="T51" fmla="*/ 4 h 101"/>
                <a:gd name="T52" fmla="*/ 50 w 56"/>
                <a:gd name="T53" fmla="*/ 0 h 101"/>
                <a:gd name="T54" fmla="*/ 43 w 56"/>
                <a:gd name="T55" fmla="*/ 2 h 101"/>
                <a:gd name="T56" fmla="*/ 36 w 56"/>
                <a:gd name="T57" fmla="*/ 4 h 101"/>
                <a:gd name="T58" fmla="*/ 22 w 56"/>
                <a:gd name="T59" fmla="*/ 6 h 101"/>
                <a:gd name="T60" fmla="*/ 15 w 56"/>
                <a:gd name="T61" fmla="*/ 8 h 101"/>
                <a:gd name="T62" fmla="*/ 5 w 56"/>
                <a:gd name="T63" fmla="*/ 12 h 101"/>
                <a:gd name="T64" fmla="*/ 0 w 56"/>
                <a:gd name="T65" fmla="*/ 12 h 101"/>
                <a:gd name="T66" fmla="*/ 0 w 56"/>
                <a:gd name="T67" fmla="*/ 17 h 101"/>
                <a:gd name="T68" fmla="*/ 0 w 56"/>
                <a:gd name="T69" fmla="*/ 23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6" h="101">
                  <a:moveTo>
                    <a:pt x="0" y="23"/>
                  </a:moveTo>
                  <a:lnTo>
                    <a:pt x="2" y="28"/>
                  </a:lnTo>
                  <a:lnTo>
                    <a:pt x="5" y="35"/>
                  </a:lnTo>
                  <a:lnTo>
                    <a:pt x="8" y="36"/>
                  </a:lnTo>
                  <a:lnTo>
                    <a:pt x="11" y="44"/>
                  </a:lnTo>
                  <a:lnTo>
                    <a:pt x="8" y="46"/>
                  </a:lnTo>
                  <a:lnTo>
                    <a:pt x="7" y="53"/>
                  </a:lnTo>
                  <a:lnTo>
                    <a:pt x="11" y="60"/>
                  </a:lnTo>
                  <a:lnTo>
                    <a:pt x="14" y="68"/>
                  </a:lnTo>
                  <a:lnTo>
                    <a:pt x="18" y="71"/>
                  </a:lnTo>
                  <a:lnTo>
                    <a:pt x="19" y="82"/>
                  </a:lnTo>
                  <a:lnTo>
                    <a:pt x="21" y="91"/>
                  </a:lnTo>
                  <a:lnTo>
                    <a:pt x="25" y="100"/>
                  </a:lnTo>
                  <a:lnTo>
                    <a:pt x="25" y="101"/>
                  </a:lnTo>
                  <a:lnTo>
                    <a:pt x="47" y="98"/>
                  </a:lnTo>
                  <a:lnTo>
                    <a:pt x="45" y="91"/>
                  </a:lnTo>
                  <a:lnTo>
                    <a:pt x="46" y="82"/>
                  </a:lnTo>
                  <a:lnTo>
                    <a:pt x="45" y="71"/>
                  </a:lnTo>
                  <a:lnTo>
                    <a:pt x="44" y="60"/>
                  </a:lnTo>
                  <a:lnTo>
                    <a:pt x="47" y="45"/>
                  </a:lnTo>
                  <a:lnTo>
                    <a:pt x="47" y="32"/>
                  </a:lnTo>
                  <a:lnTo>
                    <a:pt x="56" y="25"/>
                  </a:lnTo>
                  <a:lnTo>
                    <a:pt x="56" y="21"/>
                  </a:lnTo>
                  <a:lnTo>
                    <a:pt x="53" y="17"/>
                  </a:lnTo>
                  <a:lnTo>
                    <a:pt x="53" y="12"/>
                  </a:lnTo>
                  <a:lnTo>
                    <a:pt x="53" y="4"/>
                  </a:lnTo>
                  <a:lnTo>
                    <a:pt x="50" y="0"/>
                  </a:lnTo>
                  <a:lnTo>
                    <a:pt x="43" y="2"/>
                  </a:lnTo>
                  <a:lnTo>
                    <a:pt x="36" y="4"/>
                  </a:lnTo>
                  <a:lnTo>
                    <a:pt x="22" y="6"/>
                  </a:lnTo>
                  <a:lnTo>
                    <a:pt x="15" y="8"/>
                  </a:lnTo>
                  <a:lnTo>
                    <a:pt x="5" y="12"/>
                  </a:lnTo>
                  <a:lnTo>
                    <a:pt x="0" y="12"/>
                  </a:lnTo>
                  <a:lnTo>
                    <a:pt x="0" y="17"/>
                  </a:lnTo>
                  <a:lnTo>
                    <a:pt x="0" y="23"/>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25" name="Freeform 25">
              <a:extLst>
                <a:ext uri="{FF2B5EF4-FFF2-40B4-BE49-F238E27FC236}">
                  <a16:creationId xmlns:a16="http://schemas.microsoft.com/office/drawing/2014/main" id="{EFF95E3D-EBA9-614E-9E0A-45AB2E174FB6}"/>
                </a:ext>
              </a:extLst>
            </p:cNvPr>
            <p:cNvSpPr>
              <a:spLocks/>
            </p:cNvSpPr>
            <p:nvPr/>
          </p:nvSpPr>
          <p:spPr bwMode="auto">
            <a:xfrm>
              <a:off x="7866689" y="1960756"/>
              <a:ext cx="84322" cy="187195"/>
            </a:xfrm>
            <a:custGeom>
              <a:avLst/>
              <a:gdLst>
                <a:gd name="T0" fmla="*/ 18 w 50"/>
                <a:gd name="T1" fmla="*/ 0 h 111"/>
                <a:gd name="T2" fmla="*/ 14 w 50"/>
                <a:gd name="T3" fmla="*/ 1 h 111"/>
                <a:gd name="T4" fmla="*/ 9 w 50"/>
                <a:gd name="T5" fmla="*/ 1 h 111"/>
                <a:gd name="T6" fmla="*/ 9 w 50"/>
                <a:gd name="T7" fmla="*/ 6 h 111"/>
                <a:gd name="T8" fmla="*/ 8 w 50"/>
                <a:gd name="T9" fmla="*/ 9 h 111"/>
                <a:gd name="T10" fmla="*/ 6 w 50"/>
                <a:gd name="T11" fmla="*/ 13 h 111"/>
                <a:gd name="T12" fmla="*/ 9 w 50"/>
                <a:gd name="T13" fmla="*/ 17 h 111"/>
                <a:gd name="T14" fmla="*/ 9 w 50"/>
                <a:gd name="T15" fmla="*/ 25 h 111"/>
                <a:gd name="T16" fmla="*/ 9 w 50"/>
                <a:gd name="T17" fmla="*/ 30 h 111"/>
                <a:gd name="T18" fmla="*/ 12 w 50"/>
                <a:gd name="T19" fmla="*/ 34 h 111"/>
                <a:gd name="T20" fmla="*/ 12 w 50"/>
                <a:gd name="T21" fmla="*/ 38 h 111"/>
                <a:gd name="T22" fmla="*/ 3 w 50"/>
                <a:gd name="T23" fmla="*/ 45 h 111"/>
                <a:gd name="T24" fmla="*/ 3 w 50"/>
                <a:gd name="T25" fmla="*/ 58 h 111"/>
                <a:gd name="T26" fmla="*/ 0 w 50"/>
                <a:gd name="T27" fmla="*/ 73 h 111"/>
                <a:gd name="T28" fmla="*/ 1 w 50"/>
                <a:gd name="T29" fmla="*/ 84 h 111"/>
                <a:gd name="T30" fmla="*/ 2 w 50"/>
                <a:gd name="T31" fmla="*/ 95 h 111"/>
                <a:gd name="T32" fmla="*/ 1 w 50"/>
                <a:gd name="T33" fmla="*/ 104 h 111"/>
                <a:gd name="T34" fmla="*/ 3 w 50"/>
                <a:gd name="T35" fmla="*/ 111 h 111"/>
                <a:gd name="T36" fmla="*/ 40 w 50"/>
                <a:gd name="T37" fmla="*/ 102 h 111"/>
                <a:gd name="T38" fmla="*/ 41 w 50"/>
                <a:gd name="T39" fmla="*/ 97 h 111"/>
                <a:gd name="T40" fmla="*/ 49 w 50"/>
                <a:gd name="T41" fmla="*/ 94 h 111"/>
                <a:gd name="T42" fmla="*/ 48 w 50"/>
                <a:gd name="T43" fmla="*/ 91 h 111"/>
                <a:gd name="T44" fmla="*/ 50 w 50"/>
                <a:gd name="T45" fmla="*/ 83 h 111"/>
                <a:gd name="T46" fmla="*/ 50 w 50"/>
                <a:gd name="T47" fmla="*/ 83 h 111"/>
                <a:gd name="T48" fmla="*/ 41 w 50"/>
                <a:gd name="T49" fmla="*/ 75 h 111"/>
                <a:gd name="T50" fmla="*/ 18 w 50"/>
                <a:gd name="T51" fmla="*/ 0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0" h="111">
                  <a:moveTo>
                    <a:pt x="18" y="0"/>
                  </a:moveTo>
                  <a:lnTo>
                    <a:pt x="14" y="1"/>
                  </a:lnTo>
                  <a:lnTo>
                    <a:pt x="9" y="1"/>
                  </a:lnTo>
                  <a:lnTo>
                    <a:pt x="9" y="6"/>
                  </a:lnTo>
                  <a:lnTo>
                    <a:pt x="8" y="9"/>
                  </a:lnTo>
                  <a:lnTo>
                    <a:pt x="6" y="13"/>
                  </a:lnTo>
                  <a:lnTo>
                    <a:pt x="9" y="17"/>
                  </a:lnTo>
                  <a:lnTo>
                    <a:pt x="9" y="25"/>
                  </a:lnTo>
                  <a:lnTo>
                    <a:pt x="9" y="30"/>
                  </a:lnTo>
                  <a:lnTo>
                    <a:pt x="12" y="34"/>
                  </a:lnTo>
                  <a:lnTo>
                    <a:pt x="12" y="38"/>
                  </a:lnTo>
                  <a:lnTo>
                    <a:pt x="3" y="45"/>
                  </a:lnTo>
                  <a:lnTo>
                    <a:pt x="3" y="58"/>
                  </a:lnTo>
                  <a:lnTo>
                    <a:pt x="0" y="73"/>
                  </a:lnTo>
                  <a:lnTo>
                    <a:pt x="1" y="84"/>
                  </a:lnTo>
                  <a:lnTo>
                    <a:pt x="2" y="95"/>
                  </a:lnTo>
                  <a:lnTo>
                    <a:pt x="1" y="104"/>
                  </a:lnTo>
                  <a:lnTo>
                    <a:pt x="3" y="111"/>
                  </a:lnTo>
                  <a:lnTo>
                    <a:pt x="40" y="102"/>
                  </a:lnTo>
                  <a:lnTo>
                    <a:pt x="41" y="97"/>
                  </a:lnTo>
                  <a:lnTo>
                    <a:pt x="49" y="94"/>
                  </a:lnTo>
                  <a:lnTo>
                    <a:pt x="48" y="91"/>
                  </a:lnTo>
                  <a:lnTo>
                    <a:pt x="50" y="83"/>
                  </a:lnTo>
                  <a:lnTo>
                    <a:pt x="50" y="83"/>
                  </a:lnTo>
                  <a:lnTo>
                    <a:pt x="41" y="75"/>
                  </a:lnTo>
                  <a:lnTo>
                    <a:pt x="18" y="0"/>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26" name="Freeform 26">
              <a:extLst>
                <a:ext uri="{FF2B5EF4-FFF2-40B4-BE49-F238E27FC236}">
                  <a16:creationId xmlns:a16="http://schemas.microsoft.com/office/drawing/2014/main" id="{E47E3D96-121E-9F4D-B2F8-CA8BA60577C9}"/>
                </a:ext>
              </a:extLst>
            </p:cNvPr>
            <p:cNvSpPr>
              <a:spLocks/>
            </p:cNvSpPr>
            <p:nvPr/>
          </p:nvSpPr>
          <p:spPr bwMode="auto">
            <a:xfrm>
              <a:off x="7834648" y="2188426"/>
              <a:ext cx="94441" cy="86009"/>
            </a:xfrm>
            <a:custGeom>
              <a:avLst/>
              <a:gdLst>
                <a:gd name="T0" fmla="*/ 4 w 56"/>
                <a:gd name="T1" fmla="*/ 29 h 51"/>
                <a:gd name="T2" fmla="*/ 4 w 56"/>
                <a:gd name="T3" fmla="*/ 36 h 51"/>
                <a:gd name="T4" fmla="*/ 8 w 56"/>
                <a:gd name="T5" fmla="*/ 42 h 51"/>
                <a:gd name="T6" fmla="*/ 4 w 56"/>
                <a:gd name="T7" fmla="*/ 48 h 51"/>
                <a:gd name="T8" fmla="*/ 5 w 56"/>
                <a:gd name="T9" fmla="*/ 51 h 51"/>
                <a:gd name="T10" fmla="*/ 9 w 56"/>
                <a:gd name="T11" fmla="*/ 50 h 51"/>
                <a:gd name="T12" fmla="*/ 13 w 56"/>
                <a:gd name="T13" fmla="*/ 45 h 51"/>
                <a:gd name="T14" fmla="*/ 15 w 56"/>
                <a:gd name="T15" fmla="*/ 44 h 51"/>
                <a:gd name="T16" fmla="*/ 20 w 56"/>
                <a:gd name="T17" fmla="*/ 39 h 51"/>
                <a:gd name="T18" fmla="*/ 25 w 56"/>
                <a:gd name="T19" fmla="*/ 36 h 51"/>
                <a:gd name="T20" fmla="*/ 33 w 56"/>
                <a:gd name="T21" fmla="*/ 36 h 51"/>
                <a:gd name="T22" fmla="*/ 37 w 56"/>
                <a:gd name="T23" fmla="*/ 34 h 51"/>
                <a:gd name="T24" fmla="*/ 39 w 56"/>
                <a:gd name="T25" fmla="*/ 32 h 51"/>
                <a:gd name="T26" fmla="*/ 44 w 56"/>
                <a:gd name="T27" fmla="*/ 30 h 51"/>
                <a:gd name="T28" fmla="*/ 49 w 56"/>
                <a:gd name="T29" fmla="*/ 28 h 51"/>
                <a:gd name="T30" fmla="*/ 55 w 56"/>
                <a:gd name="T31" fmla="*/ 28 h 51"/>
                <a:gd name="T32" fmla="*/ 56 w 56"/>
                <a:gd name="T33" fmla="*/ 26 h 51"/>
                <a:gd name="T34" fmla="*/ 50 w 56"/>
                <a:gd name="T35" fmla="*/ 0 h 51"/>
                <a:gd name="T36" fmla="*/ 24 w 56"/>
                <a:gd name="T37" fmla="*/ 5 h 51"/>
                <a:gd name="T38" fmla="*/ 0 w 56"/>
                <a:gd name="T39" fmla="*/ 9 h 51"/>
                <a:gd name="T40" fmla="*/ 0 w 56"/>
                <a:gd name="T41" fmla="*/ 10 h 51"/>
                <a:gd name="T42" fmla="*/ 4 w 56"/>
                <a:gd name="T43" fmla="*/ 29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51">
                  <a:moveTo>
                    <a:pt x="4" y="29"/>
                  </a:moveTo>
                  <a:lnTo>
                    <a:pt x="4" y="36"/>
                  </a:lnTo>
                  <a:lnTo>
                    <a:pt x="8" y="42"/>
                  </a:lnTo>
                  <a:lnTo>
                    <a:pt x="4" y="48"/>
                  </a:lnTo>
                  <a:lnTo>
                    <a:pt x="5" y="51"/>
                  </a:lnTo>
                  <a:lnTo>
                    <a:pt x="9" y="50"/>
                  </a:lnTo>
                  <a:lnTo>
                    <a:pt x="13" y="45"/>
                  </a:lnTo>
                  <a:lnTo>
                    <a:pt x="15" y="44"/>
                  </a:lnTo>
                  <a:lnTo>
                    <a:pt x="20" y="39"/>
                  </a:lnTo>
                  <a:lnTo>
                    <a:pt x="25" y="36"/>
                  </a:lnTo>
                  <a:lnTo>
                    <a:pt x="33" y="36"/>
                  </a:lnTo>
                  <a:lnTo>
                    <a:pt x="37" y="34"/>
                  </a:lnTo>
                  <a:lnTo>
                    <a:pt x="39" y="32"/>
                  </a:lnTo>
                  <a:lnTo>
                    <a:pt x="44" y="30"/>
                  </a:lnTo>
                  <a:lnTo>
                    <a:pt x="49" y="28"/>
                  </a:lnTo>
                  <a:lnTo>
                    <a:pt x="55" y="28"/>
                  </a:lnTo>
                  <a:lnTo>
                    <a:pt x="56" y="26"/>
                  </a:lnTo>
                  <a:lnTo>
                    <a:pt x="50" y="0"/>
                  </a:lnTo>
                  <a:lnTo>
                    <a:pt x="24" y="5"/>
                  </a:lnTo>
                  <a:lnTo>
                    <a:pt x="0" y="9"/>
                  </a:lnTo>
                  <a:lnTo>
                    <a:pt x="0" y="10"/>
                  </a:lnTo>
                  <a:lnTo>
                    <a:pt x="4" y="29"/>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27" name="Freeform 27">
              <a:extLst>
                <a:ext uri="{FF2B5EF4-FFF2-40B4-BE49-F238E27FC236}">
                  <a16:creationId xmlns:a16="http://schemas.microsoft.com/office/drawing/2014/main" id="{89F59B74-B713-B14E-8444-FBA0188D9AB7}"/>
                </a:ext>
              </a:extLst>
            </p:cNvPr>
            <p:cNvSpPr>
              <a:spLocks/>
            </p:cNvSpPr>
            <p:nvPr/>
          </p:nvSpPr>
          <p:spPr bwMode="auto">
            <a:xfrm>
              <a:off x="7918970" y="2179993"/>
              <a:ext cx="40475" cy="52280"/>
            </a:xfrm>
            <a:custGeom>
              <a:avLst/>
              <a:gdLst>
                <a:gd name="T0" fmla="*/ 23 w 24"/>
                <a:gd name="T1" fmla="*/ 15 h 31"/>
                <a:gd name="T2" fmla="*/ 21 w 24"/>
                <a:gd name="T3" fmla="*/ 13 h 31"/>
                <a:gd name="T4" fmla="*/ 21 w 24"/>
                <a:gd name="T5" fmla="*/ 12 h 31"/>
                <a:gd name="T6" fmla="*/ 18 w 24"/>
                <a:gd name="T7" fmla="*/ 11 h 31"/>
                <a:gd name="T8" fmla="*/ 16 w 24"/>
                <a:gd name="T9" fmla="*/ 10 h 31"/>
                <a:gd name="T10" fmla="*/ 16 w 24"/>
                <a:gd name="T11" fmla="*/ 7 h 31"/>
                <a:gd name="T12" fmla="*/ 13 w 24"/>
                <a:gd name="T13" fmla="*/ 5 h 31"/>
                <a:gd name="T14" fmla="*/ 10 w 24"/>
                <a:gd name="T15" fmla="*/ 0 h 31"/>
                <a:gd name="T16" fmla="*/ 0 w 24"/>
                <a:gd name="T17" fmla="*/ 5 h 31"/>
                <a:gd name="T18" fmla="*/ 6 w 24"/>
                <a:gd name="T19" fmla="*/ 31 h 31"/>
                <a:gd name="T20" fmla="*/ 8 w 24"/>
                <a:gd name="T21" fmla="*/ 29 h 31"/>
                <a:gd name="T22" fmla="*/ 10 w 24"/>
                <a:gd name="T23" fmla="*/ 28 h 31"/>
                <a:gd name="T24" fmla="*/ 14 w 24"/>
                <a:gd name="T25" fmla="*/ 26 h 31"/>
                <a:gd name="T26" fmla="*/ 14 w 24"/>
                <a:gd name="T27" fmla="*/ 23 h 31"/>
                <a:gd name="T28" fmla="*/ 14 w 24"/>
                <a:gd name="T29" fmla="*/ 22 h 31"/>
                <a:gd name="T30" fmla="*/ 14 w 24"/>
                <a:gd name="T31" fmla="*/ 20 h 31"/>
                <a:gd name="T32" fmla="*/ 14 w 24"/>
                <a:gd name="T33" fmla="*/ 17 h 31"/>
                <a:gd name="T34" fmla="*/ 14 w 24"/>
                <a:gd name="T35" fmla="*/ 15 h 31"/>
                <a:gd name="T36" fmla="*/ 14 w 24"/>
                <a:gd name="T37" fmla="*/ 14 h 31"/>
                <a:gd name="T38" fmla="*/ 15 w 24"/>
                <a:gd name="T39" fmla="*/ 13 h 31"/>
                <a:gd name="T40" fmla="*/ 16 w 24"/>
                <a:gd name="T41" fmla="*/ 13 h 31"/>
                <a:gd name="T42" fmla="*/ 19 w 24"/>
                <a:gd name="T43" fmla="*/ 14 h 31"/>
                <a:gd name="T44" fmla="*/ 19 w 24"/>
                <a:gd name="T45" fmla="*/ 16 h 31"/>
                <a:gd name="T46" fmla="*/ 21 w 24"/>
                <a:gd name="T47" fmla="*/ 20 h 31"/>
                <a:gd name="T48" fmla="*/ 21 w 24"/>
                <a:gd name="T49" fmla="*/ 21 h 31"/>
                <a:gd name="T50" fmla="*/ 22 w 24"/>
                <a:gd name="T51" fmla="*/ 22 h 31"/>
                <a:gd name="T52" fmla="*/ 24 w 24"/>
                <a:gd name="T53" fmla="*/ 21 h 31"/>
                <a:gd name="T54" fmla="*/ 24 w 24"/>
                <a:gd name="T55" fmla="*/ 20 h 31"/>
                <a:gd name="T56" fmla="*/ 24 w 24"/>
                <a:gd name="T57" fmla="*/ 19 h 31"/>
                <a:gd name="T58" fmla="*/ 23 w 24"/>
                <a:gd name="T59" fmla="*/ 15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4" h="31">
                  <a:moveTo>
                    <a:pt x="23" y="15"/>
                  </a:moveTo>
                  <a:lnTo>
                    <a:pt x="21" y="13"/>
                  </a:lnTo>
                  <a:lnTo>
                    <a:pt x="21" y="12"/>
                  </a:lnTo>
                  <a:lnTo>
                    <a:pt x="18" y="11"/>
                  </a:lnTo>
                  <a:lnTo>
                    <a:pt x="16" y="10"/>
                  </a:lnTo>
                  <a:lnTo>
                    <a:pt x="16" y="7"/>
                  </a:lnTo>
                  <a:lnTo>
                    <a:pt x="13" y="5"/>
                  </a:lnTo>
                  <a:lnTo>
                    <a:pt x="10" y="0"/>
                  </a:lnTo>
                  <a:lnTo>
                    <a:pt x="0" y="5"/>
                  </a:lnTo>
                  <a:lnTo>
                    <a:pt x="6" y="31"/>
                  </a:lnTo>
                  <a:lnTo>
                    <a:pt x="8" y="29"/>
                  </a:lnTo>
                  <a:lnTo>
                    <a:pt x="10" y="28"/>
                  </a:lnTo>
                  <a:lnTo>
                    <a:pt x="14" y="26"/>
                  </a:lnTo>
                  <a:lnTo>
                    <a:pt x="14" y="23"/>
                  </a:lnTo>
                  <a:lnTo>
                    <a:pt x="14" y="22"/>
                  </a:lnTo>
                  <a:lnTo>
                    <a:pt x="14" y="20"/>
                  </a:lnTo>
                  <a:lnTo>
                    <a:pt x="14" y="17"/>
                  </a:lnTo>
                  <a:lnTo>
                    <a:pt x="14" y="15"/>
                  </a:lnTo>
                  <a:lnTo>
                    <a:pt x="14" y="14"/>
                  </a:lnTo>
                  <a:lnTo>
                    <a:pt x="15" y="13"/>
                  </a:lnTo>
                  <a:lnTo>
                    <a:pt x="16" y="13"/>
                  </a:lnTo>
                  <a:lnTo>
                    <a:pt x="19" y="14"/>
                  </a:lnTo>
                  <a:lnTo>
                    <a:pt x="19" y="16"/>
                  </a:lnTo>
                  <a:lnTo>
                    <a:pt x="21" y="20"/>
                  </a:lnTo>
                  <a:lnTo>
                    <a:pt x="21" y="21"/>
                  </a:lnTo>
                  <a:lnTo>
                    <a:pt x="22" y="22"/>
                  </a:lnTo>
                  <a:lnTo>
                    <a:pt x="24" y="21"/>
                  </a:lnTo>
                  <a:lnTo>
                    <a:pt x="24" y="20"/>
                  </a:lnTo>
                  <a:lnTo>
                    <a:pt x="24" y="19"/>
                  </a:lnTo>
                  <a:lnTo>
                    <a:pt x="23" y="15"/>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28" name="Freeform 28">
              <a:extLst>
                <a:ext uri="{FF2B5EF4-FFF2-40B4-BE49-F238E27FC236}">
                  <a16:creationId xmlns:a16="http://schemas.microsoft.com/office/drawing/2014/main" id="{093EA086-FE76-C14A-A78F-1CA476016FC9}"/>
                </a:ext>
              </a:extLst>
            </p:cNvPr>
            <p:cNvSpPr>
              <a:spLocks/>
            </p:cNvSpPr>
            <p:nvPr/>
          </p:nvSpPr>
          <p:spPr bwMode="auto">
            <a:xfrm>
              <a:off x="7834648" y="2119281"/>
              <a:ext cx="183822" cy="92755"/>
            </a:xfrm>
            <a:custGeom>
              <a:avLst/>
              <a:gdLst>
                <a:gd name="T0" fmla="*/ 105 w 109"/>
                <a:gd name="T1" fmla="*/ 32 h 55"/>
                <a:gd name="T2" fmla="*/ 101 w 109"/>
                <a:gd name="T3" fmla="*/ 29 h 55"/>
                <a:gd name="T4" fmla="*/ 97 w 109"/>
                <a:gd name="T5" fmla="*/ 25 h 55"/>
                <a:gd name="T6" fmla="*/ 97 w 109"/>
                <a:gd name="T7" fmla="*/ 29 h 55"/>
                <a:gd name="T8" fmla="*/ 102 w 109"/>
                <a:gd name="T9" fmla="*/ 35 h 55"/>
                <a:gd name="T10" fmla="*/ 95 w 109"/>
                <a:gd name="T11" fmla="*/ 36 h 55"/>
                <a:gd name="T12" fmla="*/ 88 w 109"/>
                <a:gd name="T13" fmla="*/ 37 h 55"/>
                <a:gd name="T14" fmla="*/ 85 w 109"/>
                <a:gd name="T15" fmla="*/ 35 h 55"/>
                <a:gd name="T16" fmla="*/ 81 w 109"/>
                <a:gd name="T17" fmla="*/ 32 h 55"/>
                <a:gd name="T18" fmla="*/ 81 w 109"/>
                <a:gd name="T19" fmla="*/ 27 h 55"/>
                <a:gd name="T20" fmla="*/ 73 w 109"/>
                <a:gd name="T21" fmla="*/ 22 h 55"/>
                <a:gd name="T22" fmla="*/ 69 w 109"/>
                <a:gd name="T23" fmla="*/ 22 h 55"/>
                <a:gd name="T24" fmla="*/ 68 w 109"/>
                <a:gd name="T25" fmla="*/ 16 h 55"/>
                <a:gd name="T26" fmla="*/ 71 w 109"/>
                <a:gd name="T27" fmla="*/ 13 h 55"/>
                <a:gd name="T28" fmla="*/ 77 w 109"/>
                <a:gd name="T29" fmla="*/ 9 h 55"/>
                <a:gd name="T30" fmla="*/ 76 w 109"/>
                <a:gd name="T31" fmla="*/ 6 h 55"/>
                <a:gd name="T32" fmla="*/ 71 w 109"/>
                <a:gd name="T33" fmla="*/ 6 h 55"/>
                <a:gd name="T34" fmla="*/ 68 w 109"/>
                <a:gd name="T35" fmla="*/ 0 h 55"/>
                <a:gd name="T36" fmla="*/ 59 w 109"/>
                <a:gd name="T37" fmla="*/ 8 h 55"/>
                <a:gd name="T38" fmla="*/ 0 w 109"/>
                <a:gd name="T39" fmla="*/ 20 h 55"/>
                <a:gd name="T40" fmla="*/ 0 w 109"/>
                <a:gd name="T41" fmla="*/ 50 h 55"/>
                <a:gd name="T42" fmla="*/ 50 w 109"/>
                <a:gd name="T43" fmla="*/ 41 h 55"/>
                <a:gd name="T44" fmla="*/ 63 w 109"/>
                <a:gd name="T45" fmla="*/ 41 h 55"/>
                <a:gd name="T46" fmla="*/ 66 w 109"/>
                <a:gd name="T47" fmla="*/ 46 h 55"/>
                <a:gd name="T48" fmla="*/ 71 w 109"/>
                <a:gd name="T49" fmla="*/ 48 h 55"/>
                <a:gd name="T50" fmla="*/ 73 w 109"/>
                <a:gd name="T51" fmla="*/ 51 h 55"/>
                <a:gd name="T52" fmla="*/ 74 w 109"/>
                <a:gd name="T53" fmla="*/ 55 h 55"/>
                <a:gd name="T54" fmla="*/ 77 w 109"/>
                <a:gd name="T55" fmla="*/ 55 h 55"/>
                <a:gd name="T56" fmla="*/ 79 w 109"/>
                <a:gd name="T57" fmla="*/ 49 h 55"/>
                <a:gd name="T58" fmla="*/ 82 w 109"/>
                <a:gd name="T59" fmla="*/ 45 h 55"/>
                <a:gd name="T60" fmla="*/ 86 w 109"/>
                <a:gd name="T61" fmla="*/ 46 h 55"/>
                <a:gd name="T62" fmla="*/ 87 w 109"/>
                <a:gd name="T63" fmla="*/ 51 h 55"/>
                <a:gd name="T64" fmla="*/ 92 w 109"/>
                <a:gd name="T65" fmla="*/ 47 h 55"/>
                <a:gd name="T66" fmla="*/ 94 w 109"/>
                <a:gd name="T67" fmla="*/ 45 h 55"/>
                <a:gd name="T68" fmla="*/ 101 w 109"/>
                <a:gd name="T69" fmla="*/ 43 h 55"/>
                <a:gd name="T70" fmla="*/ 106 w 109"/>
                <a:gd name="T71" fmla="*/ 40 h 55"/>
                <a:gd name="T72" fmla="*/ 109 w 109"/>
                <a:gd name="T73" fmla="*/ 3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9" h="55">
                  <a:moveTo>
                    <a:pt x="107" y="35"/>
                  </a:moveTo>
                  <a:lnTo>
                    <a:pt x="105" y="32"/>
                  </a:lnTo>
                  <a:lnTo>
                    <a:pt x="104" y="31"/>
                  </a:lnTo>
                  <a:lnTo>
                    <a:pt x="101" y="29"/>
                  </a:lnTo>
                  <a:lnTo>
                    <a:pt x="98" y="27"/>
                  </a:lnTo>
                  <a:lnTo>
                    <a:pt x="97" y="25"/>
                  </a:lnTo>
                  <a:lnTo>
                    <a:pt x="96" y="27"/>
                  </a:lnTo>
                  <a:lnTo>
                    <a:pt x="97" y="29"/>
                  </a:lnTo>
                  <a:lnTo>
                    <a:pt x="100" y="32"/>
                  </a:lnTo>
                  <a:lnTo>
                    <a:pt x="102" y="35"/>
                  </a:lnTo>
                  <a:lnTo>
                    <a:pt x="99" y="36"/>
                  </a:lnTo>
                  <a:lnTo>
                    <a:pt x="95" y="36"/>
                  </a:lnTo>
                  <a:lnTo>
                    <a:pt x="89" y="39"/>
                  </a:lnTo>
                  <a:lnTo>
                    <a:pt x="88" y="37"/>
                  </a:lnTo>
                  <a:lnTo>
                    <a:pt x="87" y="36"/>
                  </a:lnTo>
                  <a:lnTo>
                    <a:pt x="85" y="35"/>
                  </a:lnTo>
                  <a:lnTo>
                    <a:pt x="82" y="33"/>
                  </a:lnTo>
                  <a:lnTo>
                    <a:pt x="81" y="32"/>
                  </a:lnTo>
                  <a:lnTo>
                    <a:pt x="82" y="30"/>
                  </a:lnTo>
                  <a:lnTo>
                    <a:pt x="81" y="27"/>
                  </a:lnTo>
                  <a:lnTo>
                    <a:pt x="77" y="24"/>
                  </a:lnTo>
                  <a:lnTo>
                    <a:pt x="73" y="22"/>
                  </a:lnTo>
                  <a:lnTo>
                    <a:pt x="71" y="22"/>
                  </a:lnTo>
                  <a:lnTo>
                    <a:pt x="69" y="22"/>
                  </a:lnTo>
                  <a:lnTo>
                    <a:pt x="68" y="20"/>
                  </a:lnTo>
                  <a:lnTo>
                    <a:pt x="68" y="16"/>
                  </a:lnTo>
                  <a:lnTo>
                    <a:pt x="70" y="14"/>
                  </a:lnTo>
                  <a:lnTo>
                    <a:pt x="71" y="13"/>
                  </a:lnTo>
                  <a:lnTo>
                    <a:pt x="73" y="11"/>
                  </a:lnTo>
                  <a:lnTo>
                    <a:pt x="77" y="9"/>
                  </a:lnTo>
                  <a:lnTo>
                    <a:pt x="77" y="8"/>
                  </a:lnTo>
                  <a:lnTo>
                    <a:pt x="76" y="6"/>
                  </a:lnTo>
                  <a:lnTo>
                    <a:pt x="73" y="6"/>
                  </a:lnTo>
                  <a:lnTo>
                    <a:pt x="71" y="6"/>
                  </a:lnTo>
                  <a:lnTo>
                    <a:pt x="70" y="3"/>
                  </a:lnTo>
                  <a:lnTo>
                    <a:pt x="68" y="0"/>
                  </a:lnTo>
                  <a:lnTo>
                    <a:pt x="60" y="3"/>
                  </a:lnTo>
                  <a:lnTo>
                    <a:pt x="59" y="8"/>
                  </a:lnTo>
                  <a:lnTo>
                    <a:pt x="22" y="17"/>
                  </a:lnTo>
                  <a:lnTo>
                    <a:pt x="0" y="20"/>
                  </a:lnTo>
                  <a:lnTo>
                    <a:pt x="0" y="33"/>
                  </a:lnTo>
                  <a:lnTo>
                    <a:pt x="0" y="50"/>
                  </a:lnTo>
                  <a:lnTo>
                    <a:pt x="24" y="46"/>
                  </a:lnTo>
                  <a:lnTo>
                    <a:pt x="50" y="41"/>
                  </a:lnTo>
                  <a:lnTo>
                    <a:pt x="60" y="36"/>
                  </a:lnTo>
                  <a:lnTo>
                    <a:pt x="63" y="41"/>
                  </a:lnTo>
                  <a:lnTo>
                    <a:pt x="66" y="43"/>
                  </a:lnTo>
                  <a:lnTo>
                    <a:pt x="66" y="46"/>
                  </a:lnTo>
                  <a:lnTo>
                    <a:pt x="68" y="47"/>
                  </a:lnTo>
                  <a:lnTo>
                    <a:pt x="71" y="48"/>
                  </a:lnTo>
                  <a:lnTo>
                    <a:pt x="71" y="49"/>
                  </a:lnTo>
                  <a:lnTo>
                    <a:pt x="73" y="51"/>
                  </a:lnTo>
                  <a:lnTo>
                    <a:pt x="74" y="55"/>
                  </a:lnTo>
                  <a:lnTo>
                    <a:pt x="74" y="55"/>
                  </a:lnTo>
                  <a:lnTo>
                    <a:pt x="76" y="55"/>
                  </a:lnTo>
                  <a:lnTo>
                    <a:pt x="77" y="55"/>
                  </a:lnTo>
                  <a:lnTo>
                    <a:pt x="79" y="53"/>
                  </a:lnTo>
                  <a:lnTo>
                    <a:pt x="79" y="49"/>
                  </a:lnTo>
                  <a:lnTo>
                    <a:pt x="82" y="47"/>
                  </a:lnTo>
                  <a:lnTo>
                    <a:pt x="82" y="45"/>
                  </a:lnTo>
                  <a:lnTo>
                    <a:pt x="85" y="43"/>
                  </a:lnTo>
                  <a:lnTo>
                    <a:pt x="86" y="46"/>
                  </a:lnTo>
                  <a:lnTo>
                    <a:pt x="87" y="49"/>
                  </a:lnTo>
                  <a:lnTo>
                    <a:pt x="87" y="51"/>
                  </a:lnTo>
                  <a:lnTo>
                    <a:pt x="90" y="49"/>
                  </a:lnTo>
                  <a:lnTo>
                    <a:pt x="92" y="47"/>
                  </a:lnTo>
                  <a:lnTo>
                    <a:pt x="92" y="45"/>
                  </a:lnTo>
                  <a:lnTo>
                    <a:pt x="94" y="45"/>
                  </a:lnTo>
                  <a:lnTo>
                    <a:pt x="97" y="43"/>
                  </a:lnTo>
                  <a:lnTo>
                    <a:pt x="101" y="43"/>
                  </a:lnTo>
                  <a:lnTo>
                    <a:pt x="103" y="41"/>
                  </a:lnTo>
                  <a:lnTo>
                    <a:pt x="106" y="40"/>
                  </a:lnTo>
                  <a:lnTo>
                    <a:pt x="108" y="38"/>
                  </a:lnTo>
                  <a:lnTo>
                    <a:pt x="109" y="36"/>
                  </a:lnTo>
                  <a:lnTo>
                    <a:pt x="107" y="35"/>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29" name="Freeform 29">
              <a:extLst>
                <a:ext uri="{FF2B5EF4-FFF2-40B4-BE49-F238E27FC236}">
                  <a16:creationId xmlns:a16="http://schemas.microsoft.com/office/drawing/2014/main" id="{3DEE110C-4332-4249-84EB-D35E29E74043}"/>
                </a:ext>
              </a:extLst>
            </p:cNvPr>
            <p:cNvSpPr>
              <a:spLocks/>
            </p:cNvSpPr>
            <p:nvPr/>
          </p:nvSpPr>
          <p:spPr bwMode="auto">
            <a:xfrm>
              <a:off x="7976309" y="2205290"/>
              <a:ext cx="16864" cy="11806"/>
            </a:xfrm>
            <a:custGeom>
              <a:avLst/>
              <a:gdLst>
                <a:gd name="T0" fmla="*/ 3 w 12"/>
                <a:gd name="T1" fmla="*/ 9 h 9"/>
                <a:gd name="T2" fmla="*/ 7 w 12"/>
                <a:gd name="T3" fmla="*/ 9 h 9"/>
                <a:gd name="T4" fmla="*/ 10 w 12"/>
                <a:gd name="T5" fmla="*/ 6 h 9"/>
                <a:gd name="T6" fmla="*/ 12 w 12"/>
                <a:gd name="T7" fmla="*/ 4 h 9"/>
                <a:gd name="T8" fmla="*/ 8 w 12"/>
                <a:gd name="T9" fmla="*/ 2 h 9"/>
                <a:gd name="T10" fmla="*/ 4 w 12"/>
                <a:gd name="T11" fmla="*/ 1 h 9"/>
                <a:gd name="T12" fmla="*/ 0 w 12"/>
                <a:gd name="T13" fmla="*/ 7 h 9"/>
                <a:gd name="T14" fmla="*/ 3 w 12"/>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9">
                  <a:moveTo>
                    <a:pt x="3" y="9"/>
                  </a:moveTo>
                  <a:cubicBezTo>
                    <a:pt x="7" y="9"/>
                    <a:pt x="7" y="9"/>
                    <a:pt x="7" y="9"/>
                  </a:cubicBezTo>
                  <a:cubicBezTo>
                    <a:pt x="10" y="6"/>
                    <a:pt x="10" y="6"/>
                    <a:pt x="10" y="6"/>
                  </a:cubicBezTo>
                  <a:cubicBezTo>
                    <a:pt x="12" y="4"/>
                    <a:pt x="12" y="4"/>
                    <a:pt x="12" y="4"/>
                  </a:cubicBezTo>
                  <a:cubicBezTo>
                    <a:pt x="8" y="2"/>
                    <a:pt x="8" y="2"/>
                    <a:pt x="8" y="2"/>
                  </a:cubicBezTo>
                  <a:cubicBezTo>
                    <a:pt x="8" y="2"/>
                    <a:pt x="5" y="0"/>
                    <a:pt x="4" y="1"/>
                  </a:cubicBezTo>
                  <a:cubicBezTo>
                    <a:pt x="4" y="2"/>
                    <a:pt x="0" y="7"/>
                    <a:pt x="0" y="7"/>
                  </a:cubicBezTo>
                  <a:lnTo>
                    <a:pt x="3" y="9"/>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30" name="Freeform 30">
              <a:extLst>
                <a:ext uri="{FF2B5EF4-FFF2-40B4-BE49-F238E27FC236}">
                  <a16:creationId xmlns:a16="http://schemas.microsoft.com/office/drawing/2014/main" id="{2E77D927-0766-C24B-9C1E-84BE2E2FB972}"/>
                </a:ext>
              </a:extLst>
            </p:cNvPr>
            <p:cNvSpPr>
              <a:spLocks/>
            </p:cNvSpPr>
            <p:nvPr/>
          </p:nvSpPr>
          <p:spPr bwMode="auto">
            <a:xfrm>
              <a:off x="7763817" y="2269376"/>
              <a:ext cx="70830" cy="158525"/>
            </a:xfrm>
            <a:custGeom>
              <a:avLst/>
              <a:gdLst>
                <a:gd name="T0" fmla="*/ 36 w 42"/>
                <a:gd name="T1" fmla="*/ 13 h 94"/>
                <a:gd name="T2" fmla="*/ 36 w 42"/>
                <a:gd name="T3" fmla="*/ 9 h 94"/>
                <a:gd name="T4" fmla="*/ 34 w 42"/>
                <a:gd name="T5" fmla="*/ 7 h 94"/>
                <a:gd name="T6" fmla="*/ 21 w 42"/>
                <a:gd name="T7" fmla="*/ 3 h 94"/>
                <a:gd name="T8" fmla="*/ 9 w 42"/>
                <a:gd name="T9" fmla="*/ 0 h 94"/>
                <a:gd name="T10" fmla="*/ 8 w 42"/>
                <a:gd name="T11" fmla="*/ 3 h 94"/>
                <a:gd name="T12" fmla="*/ 6 w 42"/>
                <a:gd name="T13" fmla="*/ 7 h 94"/>
                <a:gd name="T14" fmla="*/ 3 w 42"/>
                <a:gd name="T15" fmla="*/ 9 h 94"/>
                <a:gd name="T16" fmla="*/ 2 w 42"/>
                <a:gd name="T17" fmla="*/ 14 h 94"/>
                <a:gd name="T18" fmla="*/ 3 w 42"/>
                <a:gd name="T19" fmla="*/ 20 h 94"/>
                <a:gd name="T20" fmla="*/ 3 w 42"/>
                <a:gd name="T21" fmla="*/ 25 h 94"/>
                <a:gd name="T22" fmla="*/ 2 w 42"/>
                <a:gd name="T23" fmla="*/ 30 h 94"/>
                <a:gd name="T24" fmla="*/ 5 w 42"/>
                <a:gd name="T25" fmla="*/ 32 h 94"/>
                <a:gd name="T26" fmla="*/ 9 w 42"/>
                <a:gd name="T27" fmla="*/ 34 h 94"/>
                <a:gd name="T28" fmla="*/ 11 w 42"/>
                <a:gd name="T29" fmla="*/ 38 h 94"/>
                <a:gd name="T30" fmla="*/ 15 w 42"/>
                <a:gd name="T31" fmla="*/ 42 h 94"/>
                <a:gd name="T32" fmla="*/ 20 w 42"/>
                <a:gd name="T33" fmla="*/ 46 h 94"/>
                <a:gd name="T34" fmla="*/ 20 w 42"/>
                <a:gd name="T35" fmla="*/ 47 h 94"/>
                <a:gd name="T36" fmla="*/ 18 w 42"/>
                <a:gd name="T37" fmla="*/ 53 h 94"/>
                <a:gd name="T38" fmla="*/ 10 w 42"/>
                <a:gd name="T39" fmla="*/ 58 h 94"/>
                <a:gd name="T40" fmla="*/ 3 w 42"/>
                <a:gd name="T41" fmla="*/ 64 h 94"/>
                <a:gd name="T42" fmla="*/ 2 w 42"/>
                <a:gd name="T43" fmla="*/ 67 h 94"/>
                <a:gd name="T44" fmla="*/ 0 w 42"/>
                <a:gd name="T45" fmla="*/ 72 h 94"/>
                <a:gd name="T46" fmla="*/ 1 w 42"/>
                <a:gd name="T47" fmla="*/ 75 h 94"/>
                <a:gd name="T48" fmla="*/ 3 w 42"/>
                <a:gd name="T49" fmla="*/ 79 h 94"/>
                <a:gd name="T50" fmla="*/ 8 w 42"/>
                <a:gd name="T51" fmla="*/ 83 h 94"/>
                <a:gd name="T52" fmla="*/ 12 w 42"/>
                <a:gd name="T53" fmla="*/ 85 h 94"/>
                <a:gd name="T54" fmla="*/ 15 w 42"/>
                <a:gd name="T55" fmla="*/ 86 h 94"/>
                <a:gd name="T56" fmla="*/ 20 w 42"/>
                <a:gd name="T57" fmla="*/ 86 h 94"/>
                <a:gd name="T58" fmla="*/ 24 w 42"/>
                <a:gd name="T59" fmla="*/ 86 h 94"/>
                <a:gd name="T60" fmla="*/ 25 w 42"/>
                <a:gd name="T61" fmla="*/ 86 h 94"/>
                <a:gd name="T62" fmla="*/ 24 w 42"/>
                <a:gd name="T63" fmla="*/ 90 h 94"/>
                <a:gd name="T64" fmla="*/ 24 w 42"/>
                <a:gd name="T65" fmla="*/ 93 h 94"/>
                <a:gd name="T66" fmla="*/ 25 w 42"/>
                <a:gd name="T67" fmla="*/ 94 h 94"/>
                <a:gd name="T68" fmla="*/ 26 w 42"/>
                <a:gd name="T69" fmla="*/ 94 h 94"/>
                <a:gd name="T70" fmla="*/ 27 w 42"/>
                <a:gd name="T71" fmla="*/ 87 h 94"/>
                <a:gd name="T72" fmla="*/ 28 w 42"/>
                <a:gd name="T73" fmla="*/ 86 h 94"/>
                <a:gd name="T74" fmla="*/ 31 w 42"/>
                <a:gd name="T75" fmla="*/ 82 h 94"/>
                <a:gd name="T76" fmla="*/ 36 w 42"/>
                <a:gd name="T77" fmla="*/ 78 h 94"/>
                <a:gd name="T78" fmla="*/ 36 w 42"/>
                <a:gd name="T79" fmla="*/ 69 h 94"/>
                <a:gd name="T80" fmla="*/ 36 w 42"/>
                <a:gd name="T81" fmla="*/ 65 h 94"/>
                <a:gd name="T82" fmla="*/ 40 w 42"/>
                <a:gd name="T83" fmla="*/ 61 h 94"/>
                <a:gd name="T84" fmla="*/ 41 w 42"/>
                <a:gd name="T85" fmla="*/ 53 h 94"/>
                <a:gd name="T86" fmla="*/ 42 w 42"/>
                <a:gd name="T87" fmla="*/ 48 h 94"/>
                <a:gd name="T88" fmla="*/ 42 w 42"/>
                <a:gd name="T89" fmla="*/ 40 h 94"/>
                <a:gd name="T90" fmla="*/ 42 w 42"/>
                <a:gd name="T91" fmla="*/ 36 h 94"/>
                <a:gd name="T92" fmla="*/ 40 w 42"/>
                <a:gd name="T93" fmla="*/ 30 h 94"/>
                <a:gd name="T94" fmla="*/ 36 w 42"/>
                <a:gd name="T95" fmla="*/ 30 h 94"/>
                <a:gd name="T96" fmla="*/ 34 w 42"/>
                <a:gd name="T97" fmla="*/ 30 h 94"/>
                <a:gd name="T98" fmla="*/ 35 w 42"/>
                <a:gd name="T99" fmla="*/ 25 h 94"/>
                <a:gd name="T100" fmla="*/ 37 w 42"/>
                <a:gd name="T101" fmla="*/ 20 h 94"/>
                <a:gd name="T102" fmla="*/ 39 w 42"/>
                <a:gd name="T103" fmla="*/ 18 h 94"/>
                <a:gd name="T104" fmla="*/ 38 w 42"/>
                <a:gd name="T105" fmla="*/ 17 h 94"/>
                <a:gd name="T106" fmla="*/ 36 w 42"/>
                <a:gd name="T107" fmla="*/ 13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2" h="94">
                  <a:moveTo>
                    <a:pt x="36" y="13"/>
                  </a:moveTo>
                  <a:lnTo>
                    <a:pt x="36" y="9"/>
                  </a:lnTo>
                  <a:lnTo>
                    <a:pt x="34" y="7"/>
                  </a:lnTo>
                  <a:lnTo>
                    <a:pt x="21" y="3"/>
                  </a:lnTo>
                  <a:lnTo>
                    <a:pt x="9" y="0"/>
                  </a:lnTo>
                  <a:lnTo>
                    <a:pt x="8" y="3"/>
                  </a:lnTo>
                  <a:lnTo>
                    <a:pt x="6" y="7"/>
                  </a:lnTo>
                  <a:lnTo>
                    <a:pt x="3" y="9"/>
                  </a:lnTo>
                  <a:lnTo>
                    <a:pt x="2" y="14"/>
                  </a:lnTo>
                  <a:lnTo>
                    <a:pt x="3" y="20"/>
                  </a:lnTo>
                  <a:lnTo>
                    <a:pt x="3" y="25"/>
                  </a:lnTo>
                  <a:lnTo>
                    <a:pt x="2" y="30"/>
                  </a:lnTo>
                  <a:lnTo>
                    <a:pt x="5" y="32"/>
                  </a:lnTo>
                  <a:lnTo>
                    <a:pt x="9" y="34"/>
                  </a:lnTo>
                  <a:lnTo>
                    <a:pt x="11" y="38"/>
                  </a:lnTo>
                  <a:lnTo>
                    <a:pt x="15" y="42"/>
                  </a:lnTo>
                  <a:lnTo>
                    <a:pt x="20" y="46"/>
                  </a:lnTo>
                  <a:lnTo>
                    <a:pt x="20" y="47"/>
                  </a:lnTo>
                  <a:lnTo>
                    <a:pt x="18" y="53"/>
                  </a:lnTo>
                  <a:lnTo>
                    <a:pt x="10" y="58"/>
                  </a:lnTo>
                  <a:lnTo>
                    <a:pt x="3" y="64"/>
                  </a:lnTo>
                  <a:lnTo>
                    <a:pt x="2" y="67"/>
                  </a:lnTo>
                  <a:lnTo>
                    <a:pt x="0" y="72"/>
                  </a:lnTo>
                  <a:lnTo>
                    <a:pt x="1" y="75"/>
                  </a:lnTo>
                  <a:lnTo>
                    <a:pt x="3" y="79"/>
                  </a:lnTo>
                  <a:lnTo>
                    <a:pt x="8" y="83"/>
                  </a:lnTo>
                  <a:lnTo>
                    <a:pt x="12" y="85"/>
                  </a:lnTo>
                  <a:lnTo>
                    <a:pt x="15" y="86"/>
                  </a:lnTo>
                  <a:lnTo>
                    <a:pt x="20" y="86"/>
                  </a:lnTo>
                  <a:lnTo>
                    <a:pt x="24" y="86"/>
                  </a:lnTo>
                  <a:lnTo>
                    <a:pt x="25" y="86"/>
                  </a:lnTo>
                  <a:lnTo>
                    <a:pt x="24" y="90"/>
                  </a:lnTo>
                  <a:lnTo>
                    <a:pt x="24" y="93"/>
                  </a:lnTo>
                  <a:lnTo>
                    <a:pt x="25" y="94"/>
                  </a:lnTo>
                  <a:lnTo>
                    <a:pt x="26" y="94"/>
                  </a:lnTo>
                  <a:lnTo>
                    <a:pt x="27" y="87"/>
                  </a:lnTo>
                  <a:lnTo>
                    <a:pt x="28" y="86"/>
                  </a:lnTo>
                  <a:lnTo>
                    <a:pt x="31" y="82"/>
                  </a:lnTo>
                  <a:lnTo>
                    <a:pt x="36" y="78"/>
                  </a:lnTo>
                  <a:lnTo>
                    <a:pt x="36" y="69"/>
                  </a:lnTo>
                  <a:lnTo>
                    <a:pt x="36" y="65"/>
                  </a:lnTo>
                  <a:lnTo>
                    <a:pt x="40" y="61"/>
                  </a:lnTo>
                  <a:lnTo>
                    <a:pt x="41" y="53"/>
                  </a:lnTo>
                  <a:lnTo>
                    <a:pt x="42" y="48"/>
                  </a:lnTo>
                  <a:lnTo>
                    <a:pt x="42" y="40"/>
                  </a:lnTo>
                  <a:lnTo>
                    <a:pt x="42" y="36"/>
                  </a:lnTo>
                  <a:lnTo>
                    <a:pt x="40" y="30"/>
                  </a:lnTo>
                  <a:lnTo>
                    <a:pt x="36" y="30"/>
                  </a:lnTo>
                  <a:lnTo>
                    <a:pt x="34" y="30"/>
                  </a:lnTo>
                  <a:lnTo>
                    <a:pt x="35" y="25"/>
                  </a:lnTo>
                  <a:lnTo>
                    <a:pt x="37" y="20"/>
                  </a:lnTo>
                  <a:lnTo>
                    <a:pt x="39" y="18"/>
                  </a:lnTo>
                  <a:lnTo>
                    <a:pt x="38" y="17"/>
                  </a:lnTo>
                  <a:lnTo>
                    <a:pt x="36" y="13"/>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31" name="Freeform 31">
              <a:extLst>
                <a:ext uri="{FF2B5EF4-FFF2-40B4-BE49-F238E27FC236}">
                  <a16:creationId xmlns:a16="http://schemas.microsoft.com/office/drawing/2014/main" id="{58993114-4DE4-1F4E-82B8-B39D2BD8AC5B}"/>
                </a:ext>
              </a:extLst>
            </p:cNvPr>
            <p:cNvSpPr>
              <a:spLocks/>
            </p:cNvSpPr>
            <p:nvPr/>
          </p:nvSpPr>
          <p:spPr bwMode="auto">
            <a:xfrm>
              <a:off x="7750326" y="2378994"/>
              <a:ext cx="55652" cy="91068"/>
            </a:xfrm>
            <a:custGeom>
              <a:avLst/>
              <a:gdLst>
                <a:gd name="T0" fmla="*/ 9 w 33"/>
                <a:gd name="T1" fmla="*/ 10 h 54"/>
                <a:gd name="T2" fmla="*/ 8 w 33"/>
                <a:gd name="T3" fmla="*/ 7 h 54"/>
                <a:gd name="T4" fmla="*/ 10 w 33"/>
                <a:gd name="T5" fmla="*/ 2 h 54"/>
                <a:gd name="T6" fmla="*/ 11 w 33"/>
                <a:gd name="T7" fmla="*/ 1 h 54"/>
                <a:gd name="T8" fmla="*/ 9 w 33"/>
                <a:gd name="T9" fmla="*/ 0 h 54"/>
                <a:gd name="T10" fmla="*/ 6 w 33"/>
                <a:gd name="T11" fmla="*/ 0 h 54"/>
                <a:gd name="T12" fmla="*/ 5 w 33"/>
                <a:gd name="T13" fmla="*/ 0 h 54"/>
                <a:gd name="T14" fmla="*/ 2 w 33"/>
                <a:gd name="T15" fmla="*/ 2 h 54"/>
                <a:gd name="T16" fmla="*/ 0 w 33"/>
                <a:gd name="T17" fmla="*/ 5 h 54"/>
                <a:gd name="T18" fmla="*/ 12 w 33"/>
                <a:gd name="T19" fmla="*/ 54 h 54"/>
                <a:gd name="T20" fmla="*/ 33 w 33"/>
                <a:gd name="T21" fmla="*/ 51 h 54"/>
                <a:gd name="T22" fmla="*/ 32 w 33"/>
                <a:gd name="T23" fmla="*/ 43 h 54"/>
                <a:gd name="T24" fmla="*/ 29 w 33"/>
                <a:gd name="T25" fmla="*/ 40 h 54"/>
                <a:gd name="T26" fmla="*/ 28 w 33"/>
                <a:gd name="T27" fmla="*/ 38 h 54"/>
                <a:gd name="T28" fmla="*/ 26 w 33"/>
                <a:gd name="T29" fmla="*/ 37 h 54"/>
                <a:gd name="T30" fmla="*/ 23 w 33"/>
                <a:gd name="T31" fmla="*/ 34 h 54"/>
                <a:gd name="T32" fmla="*/ 20 w 33"/>
                <a:gd name="T33" fmla="*/ 32 h 54"/>
                <a:gd name="T34" fmla="*/ 18 w 33"/>
                <a:gd name="T35" fmla="*/ 28 h 54"/>
                <a:gd name="T36" fmla="*/ 16 w 33"/>
                <a:gd name="T37" fmla="*/ 24 h 54"/>
                <a:gd name="T38" fmla="*/ 14 w 33"/>
                <a:gd name="T39" fmla="*/ 20 h 54"/>
                <a:gd name="T40" fmla="*/ 16 w 33"/>
                <a:gd name="T41" fmla="*/ 17 h 54"/>
                <a:gd name="T42" fmla="*/ 11 w 33"/>
                <a:gd name="T43" fmla="*/ 14 h 54"/>
                <a:gd name="T44" fmla="*/ 9 w 33"/>
                <a:gd name="T45" fmla="*/ 1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3" h="54">
                  <a:moveTo>
                    <a:pt x="9" y="10"/>
                  </a:moveTo>
                  <a:lnTo>
                    <a:pt x="8" y="7"/>
                  </a:lnTo>
                  <a:lnTo>
                    <a:pt x="10" y="2"/>
                  </a:lnTo>
                  <a:lnTo>
                    <a:pt x="11" y="1"/>
                  </a:lnTo>
                  <a:lnTo>
                    <a:pt x="9" y="0"/>
                  </a:lnTo>
                  <a:lnTo>
                    <a:pt x="6" y="0"/>
                  </a:lnTo>
                  <a:lnTo>
                    <a:pt x="5" y="0"/>
                  </a:lnTo>
                  <a:lnTo>
                    <a:pt x="2" y="2"/>
                  </a:lnTo>
                  <a:lnTo>
                    <a:pt x="0" y="5"/>
                  </a:lnTo>
                  <a:lnTo>
                    <a:pt x="12" y="54"/>
                  </a:lnTo>
                  <a:lnTo>
                    <a:pt x="33" y="51"/>
                  </a:lnTo>
                  <a:lnTo>
                    <a:pt x="32" y="43"/>
                  </a:lnTo>
                  <a:lnTo>
                    <a:pt x="29" y="40"/>
                  </a:lnTo>
                  <a:lnTo>
                    <a:pt x="28" y="38"/>
                  </a:lnTo>
                  <a:lnTo>
                    <a:pt x="26" y="37"/>
                  </a:lnTo>
                  <a:lnTo>
                    <a:pt x="23" y="34"/>
                  </a:lnTo>
                  <a:lnTo>
                    <a:pt x="20" y="32"/>
                  </a:lnTo>
                  <a:lnTo>
                    <a:pt x="18" y="28"/>
                  </a:lnTo>
                  <a:lnTo>
                    <a:pt x="16" y="24"/>
                  </a:lnTo>
                  <a:lnTo>
                    <a:pt x="14" y="20"/>
                  </a:lnTo>
                  <a:lnTo>
                    <a:pt x="16" y="17"/>
                  </a:lnTo>
                  <a:lnTo>
                    <a:pt x="11" y="14"/>
                  </a:lnTo>
                  <a:lnTo>
                    <a:pt x="9" y="10"/>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32" name="Freeform 32">
              <a:extLst>
                <a:ext uri="{FF2B5EF4-FFF2-40B4-BE49-F238E27FC236}">
                  <a16:creationId xmlns:a16="http://schemas.microsoft.com/office/drawing/2014/main" id="{AB179FD5-8DFD-E540-B2BA-592D42DDA5E8}"/>
                </a:ext>
              </a:extLst>
            </p:cNvPr>
            <p:cNvSpPr>
              <a:spLocks/>
            </p:cNvSpPr>
            <p:nvPr/>
          </p:nvSpPr>
          <p:spPr bwMode="auto">
            <a:xfrm>
              <a:off x="7480495" y="2227213"/>
              <a:ext cx="317051" cy="205746"/>
            </a:xfrm>
            <a:custGeom>
              <a:avLst/>
              <a:gdLst>
                <a:gd name="T0" fmla="*/ 165 w 188"/>
                <a:gd name="T1" fmla="*/ 90 h 122"/>
                <a:gd name="T2" fmla="*/ 166 w 188"/>
                <a:gd name="T3" fmla="*/ 90 h 122"/>
                <a:gd name="T4" fmla="*/ 169 w 188"/>
                <a:gd name="T5" fmla="*/ 90 h 122"/>
                <a:gd name="T6" fmla="*/ 171 w 188"/>
                <a:gd name="T7" fmla="*/ 91 h 122"/>
                <a:gd name="T8" fmla="*/ 171 w 188"/>
                <a:gd name="T9" fmla="*/ 89 h 122"/>
                <a:gd name="T10" fmla="*/ 178 w 188"/>
                <a:gd name="T11" fmla="*/ 83 h 122"/>
                <a:gd name="T12" fmla="*/ 186 w 188"/>
                <a:gd name="T13" fmla="*/ 78 h 122"/>
                <a:gd name="T14" fmla="*/ 188 w 188"/>
                <a:gd name="T15" fmla="*/ 72 h 122"/>
                <a:gd name="T16" fmla="*/ 188 w 188"/>
                <a:gd name="T17" fmla="*/ 71 h 122"/>
                <a:gd name="T18" fmla="*/ 183 w 188"/>
                <a:gd name="T19" fmla="*/ 67 h 122"/>
                <a:gd name="T20" fmla="*/ 179 w 188"/>
                <a:gd name="T21" fmla="*/ 63 h 122"/>
                <a:gd name="T22" fmla="*/ 177 w 188"/>
                <a:gd name="T23" fmla="*/ 59 h 122"/>
                <a:gd name="T24" fmla="*/ 173 w 188"/>
                <a:gd name="T25" fmla="*/ 57 h 122"/>
                <a:gd name="T26" fmla="*/ 170 w 188"/>
                <a:gd name="T27" fmla="*/ 55 h 122"/>
                <a:gd name="T28" fmla="*/ 171 w 188"/>
                <a:gd name="T29" fmla="*/ 50 h 122"/>
                <a:gd name="T30" fmla="*/ 171 w 188"/>
                <a:gd name="T31" fmla="*/ 45 h 122"/>
                <a:gd name="T32" fmla="*/ 170 w 188"/>
                <a:gd name="T33" fmla="*/ 39 h 122"/>
                <a:gd name="T34" fmla="*/ 171 w 188"/>
                <a:gd name="T35" fmla="*/ 34 h 122"/>
                <a:gd name="T36" fmla="*/ 174 w 188"/>
                <a:gd name="T37" fmla="*/ 32 h 122"/>
                <a:gd name="T38" fmla="*/ 176 w 188"/>
                <a:gd name="T39" fmla="*/ 28 h 122"/>
                <a:gd name="T40" fmla="*/ 177 w 188"/>
                <a:gd name="T41" fmla="*/ 25 h 122"/>
                <a:gd name="T42" fmla="*/ 179 w 188"/>
                <a:gd name="T43" fmla="*/ 20 h 122"/>
                <a:gd name="T44" fmla="*/ 176 w 188"/>
                <a:gd name="T45" fmla="*/ 18 h 122"/>
                <a:gd name="T46" fmla="*/ 173 w 188"/>
                <a:gd name="T47" fmla="*/ 18 h 122"/>
                <a:gd name="T48" fmla="*/ 170 w 188"/>
                <a:gd name="T49" fmla="*/ 17 h 122"/>
                <a:gd name="T50" fmla="*/ 166 w 188"/>
                <a:gd name="T51" fmla="*/ 10 h 122"/>
                <a:gd name="T52" fmla="*/ 162 w 188"/>
                <a:gd name="T53" fmla="*/ 5 h 122"/>
                <a:gd name="T54" fmla="*/ 154 w 188"/>
                <a:gd name="T55" fmla="*/ 0 h 122"/>
                <a:gd name="T56" fmla="*/ 24 w 188"/>
                <a:gd name="T57" fmla="*/ 23 h 122"/>
                <a:gd name="T58" fmla="*/ 22 w 188"/>
                <a:gd name="T59" fmla="*/ 13 h 122"/>
                <a:gd name="T60" fmla="*/ 16 w 188"/>
                <a:gd name="T61" fmla="*/ 17 h 122"/>
                <a:gd name="T62" fmla="*/ 11 w 188"/>
                <a:gd name="T63" fmla="*/ 21 h 122"/>
                <a:gd name="T64" fmla="*/ 6 w 188"/>
                <a:gd name="T65" fmla="*/ 24 h 122"/>
                <a:gd name="T66" fmla="*/ 0 w 188"/>
                <a:gd name="T67" fmla="*/ 28 h 122"/>
                <a:gd name="T68" fmla="*/ 16 w 188"/>
                <a:gd name="T69" fmla="*/ 122 h 122"/>
                <a:gd name="T70" fmla="*/ 160 w 188"/>
                <a:gd name="T71" fmla="*/ 95 h 122"/>
                <a:gd name="T72" fmla="*/ 162 w 188"/>
                <a:gd name="T73" fmla="*/ 92 h 122"/>
                <a:gd name="T74" fmla="*/ 165 w 188"/>
                <a:gd name="T75" fmla="*/ 9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8" h="122">
                  <a:moveTo>
                    <a:pt x="165" y="90"/>
                  </a:moveTo>
                  <a:lnTo>
                    <a:pt x="166" y="90"/>
                  </a:lnTo>
                  <a:lnTo>
                    <a:pt x="169" y="90"/>
                  </a:lnTo>
                  <a:lnTo>
                    <a:pt x="171" y="91"/>
                  </a:lnTo>
                  <a:lnTo>
                    <a:pt x="171" y="89"/>
                  </a:lnTo>
                  <a:lnTo>
                    <a:pt x="178" y="83"/>
                  </a:lnTo>
                  <a:lnTo>
                    <a:pt x="186" y="78"/>
                  </a:lnTo>
                  <a:lnTo>
                    <a:pt x="188" y="72"/>
                  </a:lnTo>
                  <a:lnTo>
                    <a:pt x="188" y="71"/>
                  </a:lnTo>
                  <a:lnTo>
                    <a:pt x="183" y="67"/>
                  </a:lnTo>
                  <a:lnTo>
                    <a:pt x="179" y="63"/>
                  </a:lnTo>
                  <a:lnTo>
                    <a:pt x="177" y="59"/>
                  </a:lnTo>
                  <a:lnTo>
                    <a:pt x="173" y="57"/>
                  </a:lnTo>
                  <a:lnTo>
                    <a:pt x="170" y="55"/>
                  </a:lnTo>
                  <a:lnTo>
                    <a:pt x="171" y="50"/>
                  </a:lnTo>
                  <a:lnTo>
                    <a:pt x="171" y="45"/>
                  </a:lnTo>
                  <a:lnTo>
                    <a:pt x="170" y="39"/>
                  </a:lnTo>
                  <a:lnTo>
                    <a:pt x="171" y="34"/>
                  </a:lnTo>
                  <a:lnTo>
                    <a:pt x="174" y="32"/>
                  </a:lnTo>
                  <a:lnTo>
                    <a:pt x="176" y="28"/>
                  </a:lnTo>
                  <a:lnTo>
                    <a:pt x="177" y="25"/>
                  </a:lnTo>
                  <a:lnTo>
                    <a:pt x="179" y="20"/>
                  </a:lnTo>
                  <a:lnTo>
                    <a:pt x="176" y="18"/>
                  </a:lnTo>
                  <a:lnTo>
                    <a:pt x="173" y="18"/>
                  </a:lnTo>
                  <a:lnTo>
                    <a:pt x="170" y="17"/>
                  </a:lnTo>
                  <a:lnTo>
                    <a:pt x="166" y="10"/>
                  </a:lnTo>
                  <a:lnTo>
                    <a:pt x="162" y="5"/>
                  </a:lnTo>
                  <a:lnTo>
                    <a:pt x="154" y="0"/>
                  </a:lnTo>
                  <a:lnTo>
                    <a:pt x="24" y="23"/>
                  </a:lnTo>
                  <a:lnTo>
                    <a:pt x="22" y="13"/>
                  </a:lnTo>
                  <a:lnTo>
                    <a:pt x="16" y="17"/>
                  </a:lnTo>
                  <a:lnTo>
                    <a:pt x="11" y="21"/>
                  </a:lnTo>
                  <a:lnTo>
                    <a:pt x="6" y="24"/>
                  </a:lnTo>
                  <a:lnTo>
                    <a:pt x="0" y="28"/>
                  </a:lnTo>
                  <a:lnTo>
                    <a:pt x="16" y="122"/>
                  </a:lnTo>
                  <a:lnTo>
                    <a:pt x="160" y="95"/>
                  </a:lnTo>
                  <a:lnTo>
                    <a:pt x="162" y="92"/>
                  </a:lnTo>
                  <a:lnTo>
                    <a:pt x="165" y="90"/>
                  </a:lnTo>
                  <a:close/>
                </a:path>
              </a:pathLst>
            </a:custGeom>
            <a:solidFill>
              <a:schemeClr val="accent1"/>
            </a:solid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33" name="Freeform 33">
              <a:extLst>
                <a:ext uri="{FF2B5EF4-FFF2-40B4-BE49-F238E27FC236}">
                  <a16:creationId xmlns:a16="http://schemas.microsoft.com/office/drawing/2014/main" id="{FF6F7750-B890-CE40-8091-E5514F533A80}"/>
                </a:ext>
              </a:extLst>
            </p:cNvPr>
            <p:cNvSpPr>
              <a:spLocks/>
            </p:cNvSpPr>
            <p:nvPr/>
          </p:nvSpPr>
          <p:spPr bwMode="auto">
            <a:xfrm>
              <a:off x="7183681" y="3051885"/>
              <a:ext cx="490754" cy="384509"/>
            </a:xfrm>
            <a:custGeom>
              <a:avLst/>
              <a:gdLst>
                <a:gd name="T0" fmla="*/ 200 w 291"/>
                <a:gd name="T1" fmla="*/ 0 h 228"/>
                <a:gd name="T2" fmla="*/ 211 w 291"/>
                <a:gd name="T3" fmla="*/ 10 h 228"/>
                <a:gd name="T4" fmla="*/ 223 w 291"/>
                <a:gd name="T5" fmla="*/ 30 h 228"/>
                <a:gd name="T6" fmla="*/ 241 w 291"/>
                <a:gd name="T7" fmla="*/ 62 h 228"/>
                <a:gd name="T8" fmla="*/ 259 w 291"/>
                <a:gd name="T9" fmla="*/ 84 h 228"/>
                <a:gd name="T10" fmla="*/ 256 w 291"/>
                <a:gd name="T11" fmla="*/ 86 h 228"/>
                <a:gd name="T12" fmla="*/ 268 w 291"/>
                <a:gd name="T13" fmla="*/ 116 h 228"/>
                <a:gd name="T14" fmla="*/ 286 w 291"/>
                <a:gd name="T15" fmla="*/ 144 h 228"/>
                <a:gd name="T16" fmla="*/ 291 w 291"/>
                <a:gd name="T17" fmla="*/ 176 h 228"/>
                <a:gd name="T18" fmla="*/ 288 w 291"/>
                <a:gd name="T19" fmla="*/ 196 h 228"/>
                <a:gd name="T20" fmla="*/ 287 w 291"/>
                <a:gd name="T21" fmla="*/ 211 h 228"/>
                <a:gd name="T22" fmla="*/ 280 w 291"/>
                <a:gd name="T23" fmla="*/ 227 h 228"/>
                <a:gd name="T24" fmla="*/ 281 w 291"/>
                <a:gd name="T25" fmla="*/ 222 h 228"/>
                <a:gd name="T26" fmla="*/ 274 w 291"/>
                <a:gd name="T27" fmla="*/ 221 h 228"/>
                <a:gd name="T28" fmla="*/ 264 w 291"/>
                <a:gd name="T29" fmla="*/ 222 h 228"/>
                <a:gd name="T30" fmla="*/ 255 w 291"/>
                <a:gd name="T31" fmla="*/ 222 h 228"/>
                <a:gd name="T32" fmla="*/ 255 w 291"/>
                <a:gd name="T33" fmla="*/ 217 h 228"/>
                <a:gd name="T34" fmla="*/ 263 w 291"/>
                <a:gd name="T35" fmla="*/ 216 h 228"/>
                <a:gd name="T36" fmla="*/ 253 w 291"/>
                <a:gd name="T37" fmla="*/ 212 h 228"/>
                <a:gd name="T38" fmla="*/ 245 w 291"/>
                <a:gd name="T39" fmla="*/ 200 h 228"/>
                <a:gd name="T40" fmla="*/ 233 w 291"/>
                <a:gd name="T41" fmla="*/ 193 h 228"/>
                <a:gd name="T42" fmla="*/ 223 w 291"/>
                <a:gd name="T43" fmla="*/ 177 h 228"/>
                <a:gd name="T44" fmla="*/ 216 w 291"/>
                <a:gd name="T45" fmla="*/ 169 h 228"/>
                <a:gd name="T46" fmla="*/ 215 w 291"/>
                <a:gd name="T47" fmla="*/ 161 h 228"/>
                <a:gd name="T48" fmla="*/ 209 w 291"/>
                <a:gd name="T49" fmla="*/ 158 h 228"/>
                <a:gd name="T50" fmla="*/ 205 w 291"/>
                <a:gd name="T51" fmla="*/ 161 h 228"/>
                <a:gd name="T52" fmla="*/ 194 w 291"/>
                <a:gd name="T53" fmla="*/ 147 h 228"/>
                <a:gd name="T54" fmla="*/ 192 w 291"/>
                <a:gd name="T55" fmla="*/ 140 h 228"/>
                <a:gd name="T56" fmla="*/ 194 w 291"/>
                <a:gd name="T57" fmla="*/ 130 h 228"/>
                <a:gd name="T58" fmla="*/ 194 w 291"/>
                <a:gd name="T59" fmla="*/ 121 h 228"/>
                <a:gd name="T60" fmla="*/ 191 w 291"/>
                <a:gd name="T61" fmla="*/ 122 h 228"/>
                <a:gd name="T62" fmla="*/ 187 w 291"/>
                <a:gd name="T63" fmla="*/ 119 h 228"/>
                <a:gd name="T64" fmla="*/ 189 w 291"/>
                <a:gd name="T65" fmla="*/ 127 h 228"/>
                <a:gd name="T66" fmla="*/ 186 w 291"/>
                <a:gd name="T67" fmla="*/ 129 h 228"/>
                <a:gd name="T68" fmla="*/ 180 w 291"/>
                <a:gd name="T69" fmla="*/ 120 h 228"/>
                <a:gd name="T70" fmla="*/ 182 w 291"/>
                <a:gd name="T71" fmla="*/ 106 h 228"/>
                <a:gd name="T72" fmla="*/ 182 w 291"/>
                <a:gd name="T73" fmla="*/ 86 h 228"/>
                <a:gd name="T74" fmla="*/ 174 w 291"/>
                <a:gd name="T75" fmla="*/ 72 h 228"/>
                <a:gd name="T76" fmla="*/ 163 w 291"/>
                <a:gd name="T77" fmla="*/ 67 h 228"/>
                <a:gd name="T78" fmla="*/ 152 w 291"/>
                <a:gd name="T79" fmla="*/ 60 h 228"/>
                <a:gd name="T80" fmla="*/ 143 w 291"/>
                <a:gd name="T81" fmla="*/ 48 h 228"/>
                <a:gd name="T82" fmla="*/ 130 w 291"/>
                <a:gd name="T83" fmla="*/ 39 h 228"/>
                <a:gd name="T84" fmla="*/ 117 w 291"/>
                <a:gd name="T85" fmla="*/ 39 h 228"/>
                <a:gd name="T86" fmla="*/ 116 w 291"/>
                <a:gd name="T87" fmla="*/ 47 h 228"/>
                <a:gd name="T88" fmla="*/ 107 w 291"/>
                <a:gd name="T89" fmla="*/ 49 h 228"/>
                <a:gd name="T90" fmla="*/ 83 w 291"/>
                <a:gd name="T91" fmla="*/ 59 h 228"/>
                <a:gd name="T92" fmla="*/ 77 w 291"/>
                <a:gd name="T93" fmla="*/ 49 h 228"/>
                <a:gd name="T94" fmla="*/ 77 w 291"/>
                <a:gd name="T95" fmla="*/ 43 h 228"/>
                <a:gd name="T96" fmla="*/ 72 w 291"/>
                <a:gd name="T97" fmla="*/ 39 h 228"/>
                <a:gd name="T98" fmla="*/ 72 w 291"/>
                <a:gd name="T99" fmla="*/ 35 h 228"/>
                <a:gd name="T100" fmla="*/ 69 w 291"/>
                <a:gd name="T101" fmla="*/ 38 h 228"/>
                <a:gd name="T102" fmla="*/ 64 w 291"/>
                <a:gd name="T103" fmla="*/ 39 h 228"/>
                <a:gd name="T104" fmla="*/ 65 w 291"/>
                <a:gd name="T105" fmla="*/ 43 h 228"/>
                <a:gd name="T106" fmla="*/ 53 w 291"/>
                <a:gd name="T107" fmla="*/ 37 h 228"/>
                <a:gd name="T108" fmla="*/ 39 w 291"/>
                <a:gd name="T109" fmla="*/ 33 h 228"/>
                <a:gd name="T110" fmla="*/ 19 w 291"/>
                <a:gd name="T111" fmla="*/ 35 h 228"/>
                <a:gd name="T112" fmla="*/ 7 w 291"/>
                <a:gd name="T113" fmla="*/ 32 h 228"/>
                <a:gd name="T114" fmla="*/ 0 w 291"/>
                <a:gd name="T115" fmla="*/ 20 h 228"/>
                <a:gd name="T116" fmla="*/ 10 w 291"/>
                <a:gd name="T117" fmla="*/ 14 h 228"/>
                <a:gd name="T118" fmla="*/ 98 w 291"/>
                <a:gd name="T119" fmla="*/ 16 h 228"/>
                <a:gd name="T120" fmla="*/ 197 w 291"/>
                <a:gd name="T121" fmla="*/ 19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91" h="228">
                  <a:moveTo>
                    <a:pt x="194" y="0"/>
                  </a:moveTo>
                  <a:lnTo>
                    <a:pt x="194" y="0"/>
                  </a:lnTo>
                  <a:lnTo>
                    <a:pt x="200" y="0"/>
                  </a:lnTo>
                  <a:lnTo>
                    <a:pt x="209" y="2"/>
                  </a:lnTo>
                  <a:lnTo>
                    <a:pt x="210" y="7"/>
                  </a:lnTo>
                  <a:lnTo>
                    <a:pt x="211" y="10"/>
                  </a:lnTo>
                  <a:lnTo>
                    <a:pt x="215" y="12"/>
                  </a:lnTo>
                  <a:lnTo>
                    <a:pt x="218" y="17"/>
                  </a:lnTo>
                  <a:lnTo>
                    <a:pt x="223" y="30"/>
                  </a:lnTo>
                  <a:lnTo>
                    <a:pt x="229" y="40"/>
                  </a:lnTo>
                  <a:lnTo>
                    <a:pt x="237" y="55"/>
                  </a:lnTo>
                  <a:lnTo>
                    <a:pt x="241" y="62"/>
                  </a:lnTo>
                  <a:lnTo>
                    <a:pt x="251" y="77"/>
                  </a:lnTo>
                  <a:lnTo>
                    <a:pt x="256" y="81"/>
                  </a:lnTo>
                  <a:lnTo>
                    <a:pt x="259" y="84"/>
                  </a:lnTo>
                  <a:lnTo>
                    <a:pt x="259" y="87"/>
                  </a:lnTo>
                  <a:lnTo>
                    <a:pt x="259" y="96"/>
                  </a:lnTo>
                  <a:lnTo>
                    <a:pt x="256" y="86"/>
                  </a:lnTo>
                  <a:lnTo>
                    <a:pt x="255" y="96"/>
                  </a:lnTo>
                  <a:lnTo>
                    <a:pt x="261" y="106"/>
                  </a:lnTo>
                  <a:lnTo>
                    <a:pt x="268" y="116"/>
                  </a:lnTo>
                  <a:lnTo>
                    <a:pt x="275" y="129"/>
                  </a:lnTo>
                  <a:lnTo>
                    <a:pt x="280" y="137"/>
                  </a:lnTo>
                  <a:lnTo>
                    <a:pt x="286" y="144"/>
                  </a:lnTo>
                  <a:lnTo>
                    <a:pt x="289" y="153"/>
                  </a:lnTo>
                  <a:lnTo>
                    <a:pt x="291" y="168"/>
                  </a:lnTo>
                  <a:lnTo>
                    <a:pt x="291" y="176"/>
                  </a:lnTo>
                  <a:lnTo>
                    <a:pt x="291" y="185"/>
                  </a:lnTo>
                  <a:lnTo>
                    <a:pt x="291" y="193"/>
                  </a:lnTo>
                  <a:lnTo>
                    <a:pt x="288" y="196"/>
                  </a:lnTo>
                  <a:lnTo>
                    <a:pt x="286" y="200"/>
                  </a:lnTo>
                  <a:lnTo>
                    <a:pt x="286" y="205"/>
                  </a:lnTo>
                  <a:lnTo>
                    <a:pt x="287" y="211"/>
                  </a:lnTo>
                  <a:lnTo>
                    <a:pt x="286" y="218"/>
                  </a:lnTo>
                  <a:lnTo>
                    <a:pt x="283" y="225"/>
                  </a:lnTo>
                  <a:lnTo>
                    <a:pt x="280" y="227"/>
                  </a:lnTo>
                  <a:lnTo>
                    <a:pt x="277" y="228"/>
                  </a:lnTo>
                  <a:lnTo>
                    <a:pt x="279" y="224"/>
                  </a:lnTo>
                  <a:lnTo>
                    <a:pt x="281" y="222"/>
                  </a:lnTo>
                  <a:lnTo>
                    <a:pt x="281" y="217"/>
                  </a:lnTo>
                  <a:lnTo>
                    <a:pt x="280" y="217"/>
                  </a:lnTo>
                  <a:lnTo>
                    <a:pt x="274" y="221"/>
                  </a:lnTo>
                  <a:lnTo>
                    <a:pt x="270" y="222"/>
                  </a:lnTo>
                  <a:lnTo>
                    <a:pt x="267" y="221"/>
                  </a:lnTo>
                  <a:lnTo>
                    <a:pt x="264" y="222"/>
                  </a:lnTo>
                  <a:lnTo>
                    <a:pt x="261" y="224"/>
                  </a:lnTo>
                  <a:lnTo>
                    <a:pt x="259" y="223"/>
                  </a:lnTo>
                  <a:lnTo>
                    <a:pt x="255" y="222"/>
                  </a:lnTo>
                  <a:lnTo>
                    <a:pt x="253" y="219"/>
                  </a:lnTo>
                  <a:lnTo>
                    <a:pt x="254" y="217"/>
                  </a:lnTo>
                  <a:lnTo>
                    <a:pt x="255" y="217"/>
                  </a:lnTo>
                  <a:lnTo>
                    <a:pt x="262" y="218"/>
                  </a:lnTo>
                  <a:lnTo>
                    <a:pt x="264" y="217"/>
                  </a:lnTo>
                  <a:lnTo>
                    <a:pt x="263" y="216"/>
                  </a:lnTo>
                  <a:lnTo>
                    <a:pt x="260" y="214"/>
                  </a:lnTo>
                  <a:lnTo>
                    <a:pt x="256" y="215"/>
                  </a:lnTo>
                  <a:lnTo>
                    <a:pt x="253" y="212"/>
                  </a:lnTo>
                  <a:lnTo>
                    <a:pt x="250" y="207"/>
                  </a:lnTo>
                  <a:lnTo>
                    <a:pt x="246" y="203"/>
                  </a:lnTo>
                  <a:lnTo>
                    <a:pt x="245" y="200"/>
                  </a:lnTo>
                  <a:lnTo>
                    <a:pt x="242" y="196"/>
                  </a:lnTo>
                  <a:lnTo>
                    <a:pt x="237" y="195"/>
                  </a:lnTo>
                  <a:lnTo>
                    <a:pt x="233" y="193"/>
                  </a:lnTo>
                  <a:lnTo>
                    <a:pt x="229" y="192"/>
                  </a:lnTo>
                  <a:lnTo>
                    <a:pt x="225" y="181"/>
                  </a:lnTo>
                  <a:lnTo>
                    <a:pt x="223" y="177"/>
                  </a:lnTo>
                  <a:lnTo>
                    <a:pt x="220" y="174"/>
                  </a:lnTo>
                  <a:lnTo>
                    <a:pt x="219" y="172"/>
                  </a:lnTo>
                  <a:lnTo>
                    <a:pt x="216" y="169"/>
                  </a:lnTo>
                  <a:lnTo>
                    <a:pt x="213" y="167"/>
                  </a:lnTo>
                  <a:lnTo>
                    <a:pt x="214" y="163"/>
                  </a:lnTo>
                  <a:lnTo>
                    <a:pt x="215" y="161"/>
                  </a:lnTo>
                  <a:lnTo>
                    <a:pt x="212" y="155"/>
                  </a:lnTo>
                  <a:lnTo>
                    <a:pt x="209" y="156"/>
                  </a:lnTo>
                  <a:lnTo>
                    <a:pt x="209" y="158"/>
                  </a:lnTo>
                  <a:lnTo>
                    <a:pt x="209" y="163"/>
                  </a:lnTo>
                  <a:lnTo>
                    <a:pt x="207" y="163"/>
                  </a:lnTo>
                  <a:lnTo>
                    <a:pt x="205" y="161"/>
                  </a:lnTo>
                  <a:lnTo>
                    <a:pt x="202" y="158"/>
                  </a:lnTo>
                  <a:lnTo>
                    <a:pt x="197" y="150"/>
                  </a:lnTo>
                  <a:lnTo>
                    <a:pt x="194" y="147"/>
                  </a:lnTo>
                  <a:lnTo>
                    <a:pt x="193" y="146"/>
                  </a:lnTo>
                  <a:lnTo>
                    <a:pt x="194" y="144"/>
                  </a:lnTo>
                  <a:lnTo>
                    <a:pt x="192" y="140"/>
                  </a:lnTo>
                  <a:lnTo>
                    <a:pt x="189" y="139"/>
                  </a:lnTo>
                  <a:lnTo>
                    <a:pt x="192" y="133"/>
                  </a:lnTo>
                  <a:lnTo>
                    <a:pt x="194" y="130"/>
                  </a:lnTo>
                  <a:lnTo>
                    <a:pt x="195" y="127"/>
                  </a:lnTo>
                  <a:lnTo>
                    <a:pt x="196" y="124"/>
                  </a:lnTo>
                  <a:lnTo>
                    <a:pt x="194" y="121"/>
                  </a:lnTo>
                  <a:lnTo>
                    <a:pt x="193" y="125"/>
                  </a:lnTo>
                  <a:lnTo>
                    <a:pt x="191" y="124"/>
                  </a:lnTo>
                  <a:lnTo>
                    <a:pt x="191" y="122"/>
                  </a:lnTo>
                  <a:lnTo>
                    <a:pt x="188" y="118"/>
                  </a:lnTo>
                  <a:lnTo>
                    <a:pt x="187" y="118"/>
                  </a:lnTo>
                  <a:lnTo>
                    <a:pt x="187" y="119"/>
                  </a:lnTo>
                  <a:lnTo>
                    <a:pt x="188" y="121"/>
                  </a:lnTo>
                  <a:lnTo>
                    <a:pt x="189" y="124"/>
                  </a:lnTo>
                  <a:lnTo>
                    <a:pt x="189" y="127"/>
                  </a:lnTo>
                  <a:lnTo>
                    <a:pt x="189" y="128"/>
                  </a:lnTo>
                  <a:lnTo>
                    <a:pt x="187" y="130"/>
                  </a:lnTo>
                  <a:lnTo>
                    <a:pt x="186" y="129"/>
                  </a:lnTo>
                  <a:lnTo>
                    <a:pt x="184" y="127"/>
                  </a:lnTo>
                  <a:lnTo>
                    <a:pt x="181" y="122"/>
                  </a:lnTo>
                  <a:lnTo>
                    <a:pt x="180" y="120"/>
                  </a:lnTo>
                  <a:lnTo>
                    <a:pt x="180" y="116"/>
                  </a:lnTo>
                  <a:lnTo>
                    <a:pt x="180" y="110"/>
                  </a:lnTo>
                  <a:lnTo>
                    <a:pt x="182" y="106"/>
                  </a:lnTo>
                  <a:lnTo>
                    <a:pt x="183" y="98"/>
                  </a:lnTo>
                  <a:lnTo>
                    <a:pt x="183" y="93"/>
                  </a:lnTo>
                  <a:lnTo>
                    <a:pt x="182" y="86"/>
                  </a:lnTo>
                  <a:lnTo>
                    <a:pt x="180" y="79"/>
                  </a:lnTo>
                  <a:lnTo>
                    <a:pt x="177" y="77"/>
                  </a:lnTo>
                  <a:lnTo>
                    <a:pt x="174" y="72"/>
                  </a:lnTo>
                  <a:lnTo>
                    <a:pt x="168" y="71"/>
                  </a:lnTo>
                  <a:lnTo>
                    <a:pt x="165" y="71"/>
                  </a:lnTo>
                  <a:lnTo>
                    <a:pt x="163" y="67"/>
                  </a:lnTo>
                  <a:lnTo>
                    <a:pt x="160" y="66"/>
                  </a:lnTo>
                  <a:lnTo>
                    <a:pt x="156" y="61"/>
                  </a:lnTo>
                  <a:lnTo>
                    <a:pt x="152" y="60"/>
                  </a:lnTo>
                  <a:lnTo>
                    <a:pt x="151" y="55"/>
                  </a:lnTo>
                  <a:lnTo>
                    <a:pt x="149" y="53"/>
                  </a:lnTo>
                  <a:lnTo>
                    <a:pt x="143" y="48"/>
                  </a:lnTo>
                  <a:lnTo>
                    <a:pt x="138" y="44"/>
                  </a:lnTo>
                  <a:lnTo>
                    <a:pt x="134" y="42"/>
                  </a:lnTo>
                  <a:lnTo>
                    <a:pt x="130" y="39"/>
                  </a:lnTo>
                  <a:lnTo>
                    <a:pt x="127" y="38"/>
                  </a:lnTo>
                  <a:lnTo>
                    <a:pt x="122" y="38"/>
                  </a:lnTo>
                  <a:lnTo>
                    <a:pt x="117" y="39"/>
                  </a:lnTo>
                  <a:lnTo>
                    <a:pt x="116" y="42"/>
                  </a:lnTo>
                  <a:lnTo>
                    <a:pt x="117" y="45"/>
                  </a:lnTo>
                  <a:lnTo>
                    <a:pt x="116" y="47"/>
                  </a:lnTo>
                  <a:lnTo>
                    <a:pt x="114" y="47"/>
                  </a:lnTo>
                  <a:lnTo>
                    <a:pt x="112" y="45"/>
                  </a:lnTo>
                  <a:lnTo>
                    <a:pt x="107" y="49"/>
                  </a:lnTo>
                  <a:lnTo>
                    <a:pt x="101" y="54"/>
                  </a:lnTo>
                  <a:lnTo>
                    <a:pt x="94" y="56"/>
                  </a:lnTo>
                  <a:lnTo>
                    <a:pt x="83" y="59"/>
                  </a:lnTo>
                  <a:lnTo>
                    <a:pt x="83" y="53"/>
                  </a:lnTo>
                  <a:lnTo>
                    <a:pt x="80" y="50"/>
                  </a:lnTo>
                  <a:lnTo>
                    <a:pt x="77" y="49"/>
                  </a:lnTo>
                  <a:lnTo>
                    <a:pt x="72" y="46"/>
                  </a:lnTo>
                  <a:lnTo>
                    <a:pt x="76" y="44"/>
                  </a:lnTo>
                  <a:lnTo>
                    <a:pt x="77" y="43"/>
                  </a:lnTo>
                  <a:lnTo>
                    <a:pt x="70" y="42"/>
                  </a:lnTo>
                  <a:lnTo>
                    <a:pt x="70" y="39"/>
                  </a:lnTo>
                  <a:lnTo>
                    <a:pt x="72" y="39"/>
                  </a:lnTo>
                  <a:lnTo>
                    <a:pt x="73" y="37"/>
                  </a:lnTo>
                  <a:lnTo>
                    <a:pt x="73" y="35"/>
                  </a:lnTo>
                  <a:lnTo>
                    <a:pt x="72" y="35"/>
                  </a:lnTo>
                  <a:lnTo>
                    <a:pt x="70" y="36"/>
                  </a:lnTo>
                  <a:lnTo>
                    <a:pt x="70" y="37"/>
                  </a:lnTo>
                  <a:lnTo>
                    <a:pt x="69" y="38"/>
                  </a:lnTo>
                  <a:lnTo>
                    <a:pt x="67" y="36"/>
                  </a:lnTo>
                  <a:lnTo>
                    <a:pt x="62" y="36"/>
                  </a:lnTo>
                  <a:lnTo>
                    <a:pt x="64" y="39"/>
                  </a:lnTo>
                  <a:lnTo>
                    <a:pt x="65" y="39"/>
                  </a:lnTo>
                  <a:lnTo>
                    <a:pt x="66" y="43"/>
                  </a:lnTo>
                  <a:lnTo>
                    <a:pt x="65" y="43"/>
                  </a:lnTo>
                  <a:lnTo>
                    <a:pt x="61" y="41"/>
                  </a:lnTo>
                  <a:lnTo>
                    <a:pt x="57" y="38"/>
                  </a:lnTo>
                  <a:lnTo>
                    <a:pt x="53" y="37"/>
                  </a:lnTo>
                  <a:lnTo>
                    <a:pt x="44" y="37"/>
                  </a:lnTo>
                  <a:lnTo>
                    <a:pt x="41" y="35"/>
                  </a:lnTo>
                  <a:lnTo>
                    <a:pt x="39" y="33"/>
                  </a:lnTo>
                  <a:lnTo>
                    <a:pt x="36" y="33"/>
                  </a:lnTo>
                  <a:lnTo>
                    <a:pt x="26" y="35"/>
                  </a:lnTo>
                  <a:lnTo>
                    <a:pt x="19" y="35"/>
                  </a:lnTo>
                  <a:lnTo>
                    <a:pt x="14" y="38"/>
                  </a:lnTo>
                  <a:lnTo>
                    <a:pt x="11" y="39"/>
                  </a:lnTo>
                  <a:lnTo>
                    <a:pt x="7" y="32"/>
                  </a:lnTo>
                  <a:lnTo>
                    <a:pt x="6" y="27"/>
                  </a:lnTo>
                  <a:lnTo>
                    <a:pt x="2" y="22"/>
                  </a:lnTo>
                  <a:lnTo>
                    <a:pt x="0" y="20"/>
                  </a:lnTo>
                  <a:lnTo>
                    <a:pt x="0" y="17"/>
                  </a:lnTo>
                  <a:lnTo>
                    <a:pt x="3" y="16"/>
                  </a:lnTo>
                  <a:lnTo>
                    <a:pt x="10" y="14"/>
                  </a:lnTo>
                  <a:lnTo>
                    <a:pt x="18" y="12"/>
                  </a:lnTo>
                  <a:lnTo>
                    <a:pt x="93" y="6"/>
                  </a:lnTo>
                  <a:lnTo>
                    <a:pt x="98" y="16"/>
                  </a:lnTo>
                  <a:lnTo>
                    <a:pt x="189" y="11"/>
                  </a:lnTo>
                  <a:lnTo>
                    <a:pt x="190" y="19"/>
                  </a:lnTo>
                  <a:lnTo>
                    <a:pt x="197" y="19"/>
                  </a:lnTo>
                  <a:lnTo>
                    <a:pt x="194" y="0"/>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34" name="Freeform 34">
              <a:extLst>
                <a:ext uri="{FF2B5EF4-FFF2-40B4-BE49-F238E27FC236}">
                  <a16:creationId xmlns:a16="http://schemas.microsoft.com/office/drawing/2014/main" id="{922E4B71-59E6-4044-AAEA-F91F4C45D122}"/>
                </a:ext>
              </a:extLst>
            </p:cNvPr>
            <p:cNvSpPr>
              <a:spLocks/>
            </p:cNvSpPr>
            <p:nvPr/>
          </p:nvSpPr>
          <p:spPr bwMode="auto">
            <a:xfrm>
              <a:off x="6802545" y="2950697"/>
              <a:ext cx="306933" cy="271518"/>
            </a:xfrm>
            <a:custGeom>
              <a:avLst/>
              <a:gdLst>
                <a:gd name="T0" fmla="*/ 176 w 182"/>
                <a:gd name="T1" fmla="*/ 147 h 161"/>
                <a:gd name="T2" fmla="*/ 171 w 182"/>
                <a:gd name="T3" fmla="*/ 146 h 161"/>
                <a:gd name="T4" fmla="*/ 160 w 182"/>
                <a:gd name="T5" fmla="*/ 139 h 161"/>
                <a:gd name="T6" fmla="*/ 152 w 182"/>
                <a:gd name="T7" fmla="*/ 134 h 161"/>
                <a:gd name="T8" fmla="*/ 155 w 182"/>
                <a:gd name="T9" fmla="*/ 130 h 161"/>
                <a:gd name="T10" fmla="*/ 166 w 182"/>
                <a:gd name="T11" fmla="*/ 128 h 161"/>
                <a:gd name="T12" fmla="*/ 162 w 182"/>
                <a:gd name="T13" fmla="*/ 118 h 161"/>
                <a:gd name="T14" fmla="*/ 148 w 182"/>
                <a:gd name="T15" fmla="*/ 122 h 161"/>
                <a:gd name="T16" fmla="*/ 148 w 182"/>
                <a:gd name="T17" fmla="*/ 119 h 161"/>
                <a:gd name="T18" fmla="*/ 154 w 182"/>
                <a:gd name="T19" fmla="*/ 114 h 161"/>
                <a:gd name="T20" fmla="*/ 150 w 182"/>
                <a:gd name="T21" fmla="*/ 99 h 161"/>
                <a:gd name="T22" fmla="*/ 84 w 182"/>
                <a:gd name="T23" fmla="*/ 82 h 161"/>
                <a:gd name="T24" fmla="*/ 84 w 182"/>
                <a:gd name="T25" fmla="*/ 73 h 161"/>
                <a:gd name="T26" fmla="*/ 87 w 182"/>
                <a:gd name="T27" fmla="*/ 64 h 161"/>
                <a:gd name="T28" fmla="*/ 90 w 182"/>
                <a:gd name="T29" fmla="*/ 58 h 161"/>
                <a:gd name="T30" fmla="*/ 97 w 182"/>
                <a:gd name="T31" fmla="*/ 43 h 161"/>
                <a:gd name="T32" fmla="*/ 99 w 182"/>
                <a:gd name="T33" fmla="*/ 37 h 161"/>
                <a:gd name="T34" fmla="*/ 102 w 182"/>
                <a:gd name="T35" fmla="*/ 23 h 161"/>
                <a:gd name="T36" fmla="*/ 98 w 182"/>
                <a:gd name="T37" fmla="*/ 14 h 161"/>
                <a:gd name="T38" fmla="*/ 94 w 182"/>
                <a:gd name="T39" fmla="*/ 9 h 161"/>
                <a:gd name="T40" fmla="*/ 97 w 182"/>
                <a:gd name="T41" fmla="*/ 2 h 161"/>
                <a:gd name="T42" fmla="*/ 0 w 182"/>
                <a:gd name="T43" fmla="*/ 47 h 161"/>
                <a:gd name="T44" fmla="*/ 11 w 182"/>
                <a:gd name="T45" fmla="*/ 64 h 161"/>
                <a:gd name="T46" fmla="*/ 13 w 182"/>
                <a:gd name="T47" fmla="*/ 75 h 161"/>
                <a:gd name="T48" fmla="*/ 13 w 182"/>
                <a:gd name="T49" fmla="*/ 94 h 161"/>
                <a:gd name="T50" fmla="*/ 9 w 182"/>
                <a:gd name="T51" fmla="*/ 110 h 161"/>
                <a:gd name="T52" fmla="*/ 9 w 182"/>
                <a:gd name="T53" fmla="*/ 131 h 161"/>
                <a:gd name="T54" fmla="*/ 15 w 182"/>
                <a:gd name="T55" fmla="*/ 136 h 161"/>
                <a:gd name="T56" fmla="*/ 25 w 182"/>
                <a:gd name="T57" fmla="*/ 134 h 161"/>
                <a:gd name="T58" fmla="*/ 44 w 182"/>
                <a:gd name="T59" fmla="*/ 139 h 161"/>
                <a:gd name="T60" fmla="*/ 72 w 182"/>
                <a:gd name="T61" fmla="*/ 142 h 161"/>
                <a:gd name="T62" fmla="*/ 78 w 182"/>
                <a:gd name="T63" fmla="*/ 138 h 161"/>
                <a:gd name="T64" fmla="*/ 70 w 182"/>
                <a:gd name="T65" fmla="*/ 137 h 161"/>
                <a:gd name="T66" fmla="*/ 77 w 182"/>
                <a:gd name="T67" fmla="*/ 132 h 161"/>
                <a:gd name="T68" fmla="*/ 97 w 182"/>
                <a:gd name="T69" fmla="*/ 142 h 161"/>
                <a:gd name="T70" fmla="*/ 98 w 182"/>
                <a:gd name="T71" fmla="*/ 150 h 161"/>
                <a:gd name="T72" fmla="*/ 111 w 182"/>
                <a:gd name="T73" fmla="*/ 155 h 161"/>
                <a:gd name="T74" fmla="*/ 121 w 182"/>
                <a:gd name="T75" fmla="*/ 154 h 161"/>
                <a:gd name="T76" fmla="*/ 132 w 182"/>
                <a:gd name="T77" fmla="*/ 150 h 161"/>
                <a:gd name="T78" fmla="*/ 142 w 182"/>
                <a:gd name="T79" fmla="*/ 153 h 161"/>
                <a:gd name="T80" fmla="*/ 142 w 182"/>
                <a:gd name="T81" fmla="*/ 141 h 161"/>
                <a:gd name="T82" fmla="*/ 150 w 182"/>
                <a:gd name="T83" fmla="*/ 147 h 161"/>
                <a:gd name="T84" fmla="*/ 168 w 182"/>
                <a:gd name="T85" fmla="*/ 154 h 161"/>
                <a:gd name="T86" fmla="*/ 169 w 182"/>
                <a:gd name="T87" fmla="*/ 161 h 161"/>
                <a:gd name="T88" fmla="*/ 176 w 182"/>
                <a:gd name="T89" fmla="*/ 158 h 161"/>
                <a:gd name="T90" fmla="*/ 181 w 182"/>
                <a:gd name="T91" fmla="*/ 154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2" h="161">
                  <a:moveTo>
                    <a:pt x="181" y="149"/>
                  </a:moveTo>
                  <a:lnTo>
                    <a:pt x="179" y="149"/>
                  </a:lnTo>
                  <a:lnTo>
                    <a:pt x="176" y="147"/>
                  </a:lnTo>
                  <a:lnTo>
                    <a:pt x="175" y="147"/>
                  </a:lnTo>
                  <a:lnTo>
                    <a:pt x="173" y="147"/>
                  </a:lnTo>
                  <a:lnTo>
                    <a:pt x="171" y="146"/>
                  </a:lnTo>
                  <a:lnTo>
                    <a:pt x="166" y="143"/>
                  </a:lnTo>
                  <a:lnTo>
                    <a:pt x="165" y="143"/>
                  </a:lnTo>
                  <a:lnTo>
                    <a:pt x="160" y="139"/>
                  </a:lnTo>
                  <a:lnTo>
                    <a:pt x="158" y="137"/>
                  </a:lnTo>
                  <a:lnTo>
                    <a:pt x="155" y="136"/>
                  </a:lnTo>
                  <a:lnTo>
                    <a:pt x="152" y="134"/>
                  </a:lnTo>
                  <a:lnTo>
                    <a:pt x="150" y="132"/>
                  </a:lnTo>
                  <a:lnTo>
                    <a:pt x="153" y="132"/>
                  </a:lnTo>
                  <a:lnTo>
                    <a:pt x="155" y="130"/>
                  </a:lnTo>
                  <a:lnTo>
                    <a:pt x="160" y="130"/>
                  </a:lnTo>
                  <a:lnTo>
                    <a:pt x="161" y="128"/>
                  </a:lnTo>
                  <a:lnTo>
                    <a:pt x="166" y="128"/>
                  </a:lnTo>
                  <a:lnTo>
                    <a:pt x="168" y="126"/>
                  </a:lnTo>
                  <a:lnTo>
                    <a:pt x="165" y="121"/>
                  </a:lnTo>
                  <a:lnTo>
                    <a:pt x="162" y="118"/>
                  </a:lnTo>
                  <a:lnTo>
                    <a:pt x="161" y="118"/>
                  </a:lnTo>
                  <a:lnTo>
                    <a:pt x="151" y="121"/>
                  </a:lnTo>
                  <a:lnTo>
                    <a:pt x="148" y="122"/>
                  </a:lnTo>
                  <a:lnTo>
                    <a:pt x="145" y="122"/>
                  </a:lnTo>
                  <a:lnTo>
                    <a:pt x="145" y="121"/>
                  </a:lnTo>
                  <a:lnTo>
                    <a:pt x="148" y="119"/>
                  </a:lnTo>
                  <a:lnTo>
                    <a:pt x="151" y="118"/>
                  </a:lnTo>
                  <a:lnTo>
                    <a:pt x="154" y="116"/>
                  </a:lnTo>
                  <a:lnTo>
                    <a:pt x="154" y="114"/>
                  </a:lnTo>
                  <a:lnTo>
                    <a:pt x="154" y="110"/>
                  </a:lnTo>
                  <a:lnTo>
                    <a:pt x="153" y="103"/>
                  </a:lnTo>
                  <a:lnTo>
                    <a:pt x="150" y="99"/>
                  </a:lnTo>
                  <a:lnTo>
                    <a:pt x="148" y="95"/>
                  </a:lnTo>
                  <a:lnTo>
                    <a:pt x="149" y="79"/>
                  </a:lnTo>
                  <a:lnTo>
                    <a:pt x="84" y="82"/>
                  </a:lnTo>
                  <a:lnTo>
                    <a:pt x="83" y="78"/>
                  </a:lnTo>
                  <a:lnTo>
                    <a:pt x="83" y="75"/>
                  </a:lnTo>
                  <a:lnTo>
                    <a:pt x="84" y="73"/>
                  </a:lnTo>
                  <a:lnTo>
                    <a:pt x="87" y="71"/>
                  </a:lnTo>
                  <a:lnTo>
                    <a:pt x="87" y="66"/>
                  </a:lnTo>
                  <a:lnTo>
                    <a:pt x="87" y="64"/>
                  </a:lnTo>
                  <a:lnTo>
                    <a:pt x="88" y="61"/>
                  </a:lnTo>
                  <a:lnTo>
                    <a:pt x="89" y="60"/>
                  </a:lnTo>
                  <a:lnTo>
                    <a:pt x="90" y="58"/>
                  </a:lnTo>
                  <a:lnTo>
                    <a:pt x="91" y="51"/>
                  </a:lnTo>
                  <a:lnTo>
                    <a:pt x="93" y="49"/>
                  </a:lnTo>
                  <a:lnTo>
                    <a:pt x="97" y="43"/>
                  </a:lnTo>
                  <a:lnTo>
                    <a:pt x="98" y="41"/>
                  </a:lnTo>
                  <a:lnTo>
                    <a:pt x="98" y="37"/>
                  </a:lnTo>
                  <a:lnTo>
                    <a:pt x="99" y="37"/>
                  </a:lnTo>
                  <a:lnTo>
                    <a:pt x="102" y="34"/>
                  </a:lnTo>
                  <a:lnTo>
                    <a:pt x="103" y="26"/>
                  </a:lnTo>
                  <a:lnTo>
                    <a:pt x="102" y="23"/>
                  </a:lnTo>
                  <a:lnTo>
                    <a:pt x="99" y="21"/>
                  </a:lnTo>
                  <a:lnTo>
                    <a:pt x="99" y="19"/>
                  </a:lnTo>
                  <a:lnTo>
                    <a:pt x="98" y="14"/>
                  </a:lnTo>
                  <a:lnTo>
                    <a:pt x="98" y="13"/>
                  </a:lnTo>
                  <a:lnTo>
                    <a:pt x="97" y="11"/>
                  </a:lnTo>
                  <a:lnTo>
                    <a:pt x="94" y="9"/>
                  </a:lnTo>
                  <a:lnTo>
                    <a:pt x="98" y="7"/>
                  </a:lnTo>
                  <a:lnTo>
                    <a:pt x="98" y="5"/>
                  </a:lnTo>
                  <a:lnTo>
                    <a:pt x="97" y="2"/>
                  </a:lnTo>
                  <a:lnTo>
                    <a:pt x="94" y="0"/>
                  </a:lnTo>
                  <a:lnTo>
                    <a:pt x="0" y="3"/>
                  </a:lnTo>
                  <a:lnTo>
                    <a:pt x="0" y="47"/>
                  </a:lnTo>
                  <a:lnTo>
                    <a:pt x="7" y="53"/>
                  </a:lnTo>
                  <a:lnTo>
                    <a:pt x="7" y="55"/>
                  </a:lnTo>
                  <a:lnTo>
                    <a:pt x="11" y="64"/>
                  </a:lnTo>
                  <a:lnTo>
                    <a:pt x="12" y="66"/>
                  </a:lnTo>
                  <a:lnTo>
                    <a:pt x="12" y="72"/>
                  </a:lnTo>
                  <a:lnTo>
                    <a:pt x="13" y="75"/>
                  </a:lnTo>
                  <a:lnTo>
                    <a:pt x="15" y="83"/>
                  </a:lnTo>
                  <a:lnTo>
                    <a:pt x="17" y="89"/>
                  </a:lnTo>
                  <a:lnTo>
                    <a:pt x="13" y="94"/>
                  </a:lnTo>
                  <a:lnTo>
                    <a:pt x="11" y="102"/>
                  </a:lnTo>
                  <a:lnTo>
                    <a:pt x="11" y="105"/>
                  </a:lnTo>
                  <a:lnTo>
                    <a:pt x="9" y="110"/>
                  </a:lnTo>
                  <a:lnTo>
                    <a:pt x="12" y="117"/>
                  </a:lnTo>
                  <a:lnTo>
                    <a:pt x="12" y="121"/>
                  </a:lnTo>
                  <a:lnTo>
                    <a:pt x="9" y="131"/>
                  </a:lnTo>
                  <a:lnTo>
                    <a:pt x="6" y="136"/>
                  </a:lnTo>
                  <a:lnTo>
                    <a:pt x="10" y="136"/>
                  </a:lnTo>
                  <a:lnTo>
                    <a:pt x="15" y="136"/>
                  </a:lnTo>
                  <a:lnTo>
                    <a:pt x="18" y="134"/>
                  </a:lnTo>
                  <a:lnTo>
                    <a:pt x="22" y="134"/>
                  </a:lnTo>
                  <a:lnTo>
                    <a:pt x="25" y="134"/>
                  </a:lnTo>
                  <a:lnTo>
                    <a:pt x="34" y="136"/>
                  </a:lnTo>
                  <a:lnTo>
                    <a:pt x="39" y="137"/>
                  </a:lnTo>
                  <a:lnTo>
                    <a:pt x="44" y="139"/>
                  </a:lnTo>
                  <a:lnTo>
                    <a:pt x="51" y="142"/>
                  </a:lnTo>
                  <a:lnTo>
                    <a:pt x="64" y="142"/>
                  </a:lnTo>
                  <a:lnTo>
                    <a:pt x="72" y="142"/>
                  </a:lnTo>
                  <a:lnTo>
                    <a:pt x="79" y="142"/>
                  </a:lnTo>
                  <a:lnTo>
                    <a:pt x="80" y="141"/>
                  </a:lnTo>
                  <a:lnTo>
                    <a:pt x="78" y="138"/>
                  </a:lnTo>
                  <a:lnTo>
                    <a:pt x="73" y="138"/>
                  </a:lnTo>
                  <a:lnTo>
                    <a:pt x="72" y="138"/>
                  </a:lnTo>
                  <a:lnTo>
                    <a:pt x="70" y="137"/>
                  </a:lnTo>
                  <a:lnTo>
                    <a:pt x="71" y="134"/>
                  </a:lnTo>
                  <a:lnTo>
                    <a:pt x="72" y="132"/>
                  </a:lnTo>
                  <a:lnTo>
                    <a:pt x="77" y="132"/>
                  </a:lnTo>
                  <a:lnTo>
                    <a:pt x="84" y="135"/>
                  </a:lnTo>
                  <a:lnTo>
                    <a:pt x="91" y="141"/>
                  </a:lnTo>
                  <a:lnTo>
                    <a:pt x="97" y="142"/>
                  </a:lnTo>
                  <a:lnTo>
                    <a:pt x="101" y="140"/>
                  </a:lnTo>
                  <a:lnTo>
                    <a:pt x="100" y="144"/>
                  </a:lnTo>
                  <a:lnTo>
                    <a:pt x="98" y="150"/>
                  </a:lnTo>
                  <a:lnTo>
                    <a:pt x="100" y="153"/>
                  </a:lnTo>
                  <a:lnTo>
                    <a:pt x="106" y="155"/>
                  </a:lnTo>
                  <a:lnTo>
                    <a:pt x="111" y="155"/>
                  </a:lnTo>
                  <a:lnTo>
                    <a:pt x="115" y="158"/>
                  </a:lnTo>
                  <a:lnTo>
                    <a:pt x="119" y="158"/>
                  </a:lnTo>
                  <a:lnTo>
                    <a:pt x="121" y="154"/>
                  </a:lnTo>
                  <a:lnTo>
                    <a:pt x="125" y="150"/>
                  </a:lnTo>
                  <a:lnTo>
                    <a:pt x="128" y="149"/>
                  </a:lnTo>
                  <a:lnTo>
                    <a:pt x="132" y="150"/>
                  </a:lnTo>
                  <a:lnTo>
                    <a:pt x="136" y="155"/>
                  </a:lnTo>
                  <a:lnTo>
                    <a:pt x="140" y="155"/>
                  </a:lnTo>
                  <a:lnTo>
                    <a:pt x="142" y="153"/>
                  </a:lnTo>
                  <a:lnTo>
                    <a:pt x="140" y="145"/>
                  </a:lnTo>
                  <a:lnTo>
                    <a:pt x="140" y="143"/>
                  </a:lnTo>
                  <a:lnTo>
                    <a:pt x="142" y="141"/>
                  </a:lnTo>
                  <a:lnTo>
                    <a:pt x="146" y="141"/>
                  </a:lnTo>
                  <a:lnTo>
                    <a:pt x="150" y="143"/>
                  </a:lnTo>
                  <a:lnTo>
                    <a:pt x="150" y="147"/>
                  </a:lnTo>
                  <a:lnTo>
                    <a:pt x="158" y="148"/>
                  </a:lnTo>
                  <a:lnTo>
                    <a:pt x="165" y="151"/>
                  </a:lnTo>
                  <a:lnTo>
                    <a:pt x="168" y="154"/>
                  </a:lnTo>
                  <a:lnTo>
                    <a:pt x="166" y="157"/>
                  </a:lnTo>
                  <a:lnTo>
                    <a:pt x="165" y="161"/>
                  </a:lnTo>
                  <a:lnTo>
                    <a:pt x="169" y="161"/>
                  </a:lnTo>
                  <a:lnTo>
                    <a:pt x="171" y="158"/>
                  </a:lnTo>
                  <a:lnTo>
                    <a:pt x="173" y="156"/>
                  </a:lnTo>
                  <a:lnTo>
                    <a:pt x="176" y="158"/>
                  </a:lnTo>
                  <a:lnTo>
                    <a:pt x="176" y="160"/>
                  </a:lnTo>
                  <a:lnTo>
                    <a:pt x="178" y="157"/>
                  </a:lnTo>
                  <a:lnTo>
                    <a:pt x="181" y="154"/>
                  </a:lnTo>
                  <a:lnTo>
                    <a:pt x="182" y="153"/>
                  </a:lnTo>
                  <a:lnTo>
                    <a:pt x="181" y="149"/>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35" name="Freeform 35">
              <a:extLst>
                <a:ext uri="{FF2B5EF4-FFF2-40B4-BE49-F238E27FC236}">
                  <a16:creationId xmlns:a16="http://schemas.microsoft.com/office/drawing/2014/main" id="{8E64C65B-C5CD-D14F-B511-F3653C01AC8C}"/>
                </a:ext>
              </a:extLst>
            </p:cNvPr>
            <p:cNvSpPr>
              <a:spLocks/>
            </p:cNvSpPr>
            <p:nvPr/>
          </p:nvSpPr>
          <p:spPr bwMode="auto">
            <a:xfrm>
              <a:off x="6765443" y="2707850"/>
              <a:ext cx="274890" cy="247908"/>
            </a:xfrm>
            <a:custGeom>
              <a:avLst/>
              <a:gdLst>
                <a:gd name="T0" fmla="*/ 6 w 163"/>
                <a:gd name="T1" fmla="*/ 123 h 147"/>
                <a:gd name="T2" fmla="*/ 4 w 163"/>
                <a:gd name="T3" fmla="*/ 121 h 147"/>
                <a:gd name="T4" fmla="*/ 7 w 163"/>
                <a:gd name="T5" fmla="*/ 124 h 147"/>
                <a:gd name="T6" fmla="*/ 10 w 163"/>
                <a:gd name="T7" fmla="*/ 125 h 147"/>
                <a:gd name="T8" fmla="*/ 12 w 163"/>
                <a:gd name="T9" fmla="*/ 123 h 147"/>
                <a:gd name="T10" fmla="*/ 22 w 163"/>
                <a:gd name="T11" fmla="*/ 124 h 147"/>
                <a:gd name="T12" fmla="*/ 22 w 163"/>
                <a:gd name="T13" fmla="*/ 147 h 147"/>
                <a:gd name="T14" fmla="*/ 116 w 163"/>
                <a:gd name="T15" fmla="*/ 144 h 147"/>
                <a:gd name="T16" fmla="*/ 117 w 163"/>
                <a:gd name="T17" fmla="*/ 144 h 147"/>
                <a:gd name="T18" fmla="*/ 119 w 163"/>
                <a:gd name="T19" fmla="*/ 139 h 147"/>
                <a:gd name="T20" fmla="*/ 120 w 163"/>
                <a:gd name="T21" fmla="*/ 136 h 147"/>
                <a:gd name="T22" fmla="*/ 119 w 163"/>
                <a:gd name="T23" fmla="*/ 133 h 147"/>
                <a:gd name="T24" fmla="*/ 119 w 163"/>
                <a:gd name="T25" fmla="*/ 127 h 147"/>
                <a:gd name="T26" fmla="*/ 119 w 163"/>
                <a:gd name="T27" fmla="*/ 125 h 147"/>
                <a:gd name="T28" fmla="*/ 117 w 163"/>
                <a:gd name="T29" fmla="*/ 122 h 147"/>
                <a:gd name="T30" fmla="*/ 116 w 163"/>
                <a:gd name="T31" fmla="*/ 121 h 147"/>
                <a:gd name="T32" fmla="*/ 116 w 163"/>
                <a:gd name="T33" fmla="*/ 119 h 147"/>
                <a:gd name="T34" fmla="*/ 117 w 163"/>
                <a:gd name="T35" fmla="*/ 117 h 147"/>
                <a:gd name="T36" fmla="*/ 116 w 163"/>
                <a:gd name="T37" fmla="*/ 116 h 147"/>
                <a:gd name="T38" fmla="*/ 118 w 163"/>
                <a:gd name="T39" fmla="*/ 113 h 147"/>
                <a:gd name="T40" fmla="*/ 121 w 163"/>
                <a:gd name="T41" fmla="*/ 109 h 147"/>
                <a:gd name="T42" fmla="*/ 122 w 163"/>
                <a:gd name="T43" fmla="*/ 109 h 147"/>
                <a:gd name="T44" fmla="*/ 121 w 163"/>
                <a:gd name="T45" fmla="*/ 107 h 147"/>
                <a:gd name="T46" fmla="*/ 123 w 163"/>
                <a:gd name="T47" fmla="*/ 103 h 147"/>
                <a:gd name="T48" fmla="*/ 125 w 163"/>
                <a:gd name="T49" fmla="*/ 100 h 147"/>
                <a:gd name="T50" fmla="*/ 123 w 163"/>
                <a:gd name="T51" fmla="*/ 99 h 147"/>
                <a:gd name="T52" fmla="*/ 124 w 163"/>
                <a:gd name="T53" fmla="*/ 95 h 147"/>
                <a:gd name="T54" fmla="*/ 127 w 163"/>
                <a:gd name="T55" fmla="*/ 92 h 147"/>
                <a:gd name="T56" fmla="*/ 132 w 163"/>
                <a:gd name="T57" fmla="*/ 86 h 147"/>
                <a:gd name="T58" fmla="*/ 135 w 163"/>
                <a:gd name="T59" fmla="*/ 81 h 147"/>
                <a:gd name="T60" fmla="*/ 135 w 163"/>
                <a:gd name="T61" fmla="*/ 77 h 147"/>
                <a:gd name="T62" fmla="*/ 137 w 163"/>
                <a:gd name="T63" fmla="*/ 72 h 147"/>
                <a:gd name="T64" fmla="*/ 138 w 163"/>
                <a:gd name="T65" fmla="*/ 72 h 147"/>
                <a:gd name="T66" fmla="*/ 140 w 163"/>
                <a:gd name="T67" fmla="*/ 70 h 147"/>
                <a:gd name="T68" fmla="*/ 141 w 163"/>
                <a:gd name="T69" fmla="*/ 67 h 147"/>
                <a:gd name="T70" fmla="*/ 143 w 163"/>
                <a:gd name="T71" fmla="*/ 65 h 147"/>
                <a:gd name="T72" fmla="*/ 147 w 163"/>
                <a:gd name="T73" fmla="*/ 63 h 147"/>
                <a:gd name="T74" fmla="*/ 146 w 163"/>
                <a:gd name="T75" fmla="*/ 60 h 147"/>
                <a:gd name="T76" fmla="*/ 148 w 163"/>
                <a:gd name="T77" fmla="*/ 58 h 147"/>
                <a:gd name="T78" fmla="*/ 150 w 163"/>
                <a:gd name="T79" fmla="*/ 54 h 147"/>
                <a:gd name="T80" fmla="*/ 150 w 163"/>
                <a:gd name="T81" fmla="*/ 48 h 147"/>
                <a:gd name="T82" fmla="*/ 150 w 163"/>
                <a:gd name="T83" fmla="*/ 43 h 147"/>
                <a:gd name="T84" fmla="*/ 153 w 163"/>
                <a:gd name="T85" fmla="*/ 39 h 147"/>
                <a:gd name="T86" fmla="*/ 156 w 163"/>
                <a:gd name="T87" fmla="*/ 37 h 147"/>
                <a:gd name="T88" fmla="*/ 156 w 163"/>
                <a:gd name="T89" fmla="*/ 35 h 147"/>
                <a:gd name="T90" fmla="*/ 157 w 163"/>
                <a:gd name="T91" fmla="*/ 33 h 147"/>
                <a:gd name="T92" fmla="*/ 157 w 163"/>
                <a:gd name="T93" fmla="*/ 29 h 147"/>
                <a:gd name="T94" fmla="*/ 160 w 163"/>
                <a:gd name="T95" fmla="*/ 28 h 147"/>
                <a:gd name="T96" fmla="*/ 161 w 163"/>
                <a:gd name="T97" fmla="*/ 26 h 147"/>
                <a:gd name="T98" fmla="*/ 162 w 163"/>
                <a:gd name="T99" fmla="*/ 24 h 147"/>
                <a:gd name="T100" fmla="*/ 163 w 163"/>
                <a:gd name="T101" fmla="*/ 22 h 147"/>
                <a:gd name="T102" fmla="*/ 163 w 163"/>
                <a:gd name="T103" fmla="*/ 19 h 147"/>
                <a:gd name="T104" fmla="*/ 138 w 163"/>
                <a:gd name="T105" fmla="*/ 20 h 147"/>
                <a:gd name="T106" fmla="*/ 148 w 163"/>
                <a:gd name="T107" fmla="*/ 5 h 147"/>
                <a:gd name="T108" fmla="*/ 147 w 163"/>
                <a:gd name="T109" fmla="*/ 0 h 147"/>
                <a:gd name="T110" fmla="*/ 0 w 163"/>
                <a:gd name="T111" fmla="*/ 4 h 147"/>
                <a:gd name="T112" fmla="*/ 7 w 163"/>
                <a:gd name="T113" fmla="*/ 47 h 147"/>
                <a:gd name="T114" fmla="*/ 6 w 163"/>
                <a:gd name="T115" fmla="*/ 123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3" h="147">
                  <a:moveTo>
                    <a:pt x="6" y="123"/>
                  </a:moveTo>
                  <a:lnTo>
                    <a:pt x="4" y="121"/>
                  </a:lnTo>
                  <a:lnTo>
                    <a:pt x="7" y="124"/>
                  </a:lnTo>
                  <a:lnTo>
                    <a:pt x="10" y="125"/>
                  </a:lnTo>
                  <a:lnTo>
                    <a:pt x="12" y="123"/>
                  </a:lnTo>
                  <a:lnTo>
                    <a:pt x="22" y="124"/>
                  </a:lnTo>
                  <a:lnTo>
                    <a:pt x="22" y="147"/>
                  </a:lnTo>
                  <a:lnTo>
                    <a:pt x="116" y="144"/>
                  </a:lnTo>
                  <a:lnTo>
                    <a:pt x="117" y="144"/>
                  </a:lnTo>
                  <a:lnTo>
                    <a:pt x="119" y="139"/>
                  </a:lnTo>
                  <a:lnTo>
                    <a:pt x="120" y="136"/>
                  </a:lnTo>
                  <a:lnTo>
                    <a:pt x="119" y="133"/>
                  </a:lnTo>
                  <a:lnTo>
                    <a:pt x="119" y="127"/>
                  </a:lnTo>
                  <a:lnTo>
                    <a:pt x="119" y="125"/>
                  </a:lnTo>
                  <a:lnTo>
                    <a:pt x="117" y="122"/>
                  </a:lnTo>
                  <a:lnTo>
                    <a:pt x="116" y="121"/>
                  </a:lnTo>
                  <a:lnTo>
                    <a:pt x="116" y="119"/>
                  </a:lnTo>
                  <a:lnTo>
                    <a:pt x="117" y="117"/>
                  </a:lnTo>
                  <a:lnTo>
                    <a:pt x="116" y="116"/>
                  </a:lnTo>
                  <a:lnTo>
                    <a:pt x="118" y="113"/>
                  </a:lnTo>
                  <a:lnTo>
                    <a:pt x="121" y="109"/>
                  </a:lnTo>
                  <a:lnTo>
                    <a:pt x="122" y="109"/>
                  </a:lnTo>
                  <a:lnTo>
                    <a:pt x="121" y="107"/>
                  </a:lnTo>
                  <a:lnTo>
                    <a:pt x="123" y="103"/>
                  </a:lnTo>
                  <a:lnTo>
                    <a:pt x="125" y="100"/>
                  </a:lnTo>
                  <a:lnTo>
                    <a:pt x="123" y="99"/>
                  </a:lnTo>
                  <a:lnTo>
                    <a:pt x="124" y="95"/>
                  </a:lnTo>
                  <a:lnTo>
                    <a:pt x="127" y="92"/>
                  </a:lnTo>
                  <a:lnTo>
                    <a:pt x="132" y="86"/>
                  </a:lnTo>
                  <a:lnTo>
                    <a:pt x="135" y="81"/>
                  </a:lnTo>
                  <a:lnTo>
                    <a:pt x="135" y="77"/>
                  </a:lnTo>
                  <a:lnTo>
                    <a:pt x="137" y="72"/>
                  </a:lnTo>
                  <a:lnTo>
                    <a:pt x="138" y="72"/>
                  </a:lnTo>
                  <a:lnTo>
                    <a:pt x="140" y="70"/>
                  </a:lnTo>
                  <a:lnTo>
                    <a:pt x="141" y="67"/>
                  </a:lnTo>
                  <a:lnTo>
                    <a:pt x="143" y="65"/>
                  </a:lnTo>
                  <a:lnTo>
                    <a:pt x="147" y="63"/>
                  </a:lnTo>
                  <a:lnTo>
                    <a:pt x="146" y="60"/>
                  </a:lnTo>
                  <a:lnTo>
                    <a:pt x="148" y="58"/>
                  </a:lnTo>
                  <a:lnTo>
                    <a:pt x="150" y="54"/>
                  </a:lnTo>
                  <a:lnTo>
                    <a:pt x="150" y="48"/>
                  </a:lnTo>
                  <a:lnTo>
                    <a:pt x="150" y="43"/>
                  </a:lnTo>
                  <a:lnTo>
                    <a:pt x="153" y="39"/>
                  </a:lnTo>
                  <a:lnTo>
                    <a:pt x="156" y="37"/>
                  </a:lnTo>
                  <a:lnTo>
                    <a:pt x="156" y="35"/>
                  </a:lnTo>
                  <a:lnTo>
                    <a:pt x="157" y="33"/>
                  </a:lnTo>
                  <a:lnTo>
                    <a:pt x="157" y="29"/>
                  </a:lnTo>
                  <a:lnTo>
                    <a:pt x="160" y="28"/>
                  </a:lnTo>
                  <a:lnTo>
                    <a:pt x="161" y="26"/>
                  </a:lnTo>
                  <a:lnTo>
                    <a:pt x="162" y="24"/>
                  </a:lnTo>
                  <a:lnTo>
                    <a:pt x="163" y="22"/>
                  </a:lnTo>
                  <a:lnTo>
                    <a:pt x="163" y="19"/>
                  </a:lnTo>
                  <a:lnTo>
                    <a:pt x="138" y="20"/>
                  </a:lnTo>
                  <a:lnTo>
                    <a:pt x="148" y="5"/>
                  </a:lnTo>
                  <a:lnTo>
                    <a:pt x="147" y="0"/>
                  </a:lnTo>
                  <a:lnTo>
                    <a:pt x="0" y="4"/>
                  </a:lnTo>
                  <a:lnTo>
                    <a:pt x="7" y="47"/>
                  </a:lnTo>
                  <a:lnTo>
                    <a:pt x="6" y="123"/>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36" name="Freeform 36">
              <a:extLst>
                <a:ext uri="{FF2B5EF4-FFF2-40B4-BE49-F238E27FC236}">
                  <a16:creationId xmlns:a16="http://schemas.microsoft.com/office/drawing/2014/main" id="{4AF8F1EE-F66C-8941-B8CD-C8D40EF8BB9F}"/>
                </a:ext>
              </a:extLst>
            </p:cNvPr>
            <p:cNvSpPr>
              <a:spLocks/>
            </p:cNvSpPr>
            <p:nvPr/>
          </p:nvSpPr>
          <p:spPr bwMode="auto">
            <a:xfrm>
              <a:off x="7011664" y="2657257"/>
              <a:ext cx="465458" cy="151779"/>
            </a:xfrm>
            <a:custGeom>
              <a:avLst/>
              <a:gdLst>
                <a:gd name="T0" fmla="*/ 193 w 326"/>
                <a:gd name="T1" fmla="*/ 14 h 107"/>
                <a:gd name="T2" fmla="*/ 83 w 326"/>
                <a:gd name="T3" fmla="*/ 21 h 107"/>
                <a:gd name="T4" fmla="*/ 85 w 326"/>
                <a:gd name="T5" fmla="*/ 31 h 107"/>
                <a:gd name="T6" fmla="*/ 26 w 326"/>
                <a:gd name="T7" fmla="*/ 32 h 107"/>
                <a:gd name="T8" fmla="*/ 24 w 326"/>
                <a:gd name="T9" fmla="*/ 33 h 107"/>
                <a:gd name="T10" fmla="*/ 24 w 326"/>
                <a:gd name="T11" fmla="*/ 36 h 107"/>
                <a:gd name="T12" fmla="*/ 24 w 326"/>
                <a:gd name="T13" fmla="*/ 39 h 107"/>
                <a:gd name="T14" fmla="*/ 23 w 326"/>
                <a:gd name="T15" fmla="*/ 42 h 107"/>
                <a:gd name="T16" fmla="*/ 21 w 326"/>
                <a:gd name="T17" fmla="*/ 43 h 107"/>
                <a:gd name="T18" fmla="*/ 20 w 326"/>
                <a:gd name="T19" fmla="*/ 45 h 107"/>
                <a:gd name="T20" fmla="*/ 21 w 326"/>
                <a:gd name="T21" fmla="*/ 46 h 107"/>
                <a:gd name="T22" fmla="*/ 23 w 326"/>
                <a:gd name="T23" fmla="*/ 50 h 107"/>
                <a:gd name="T24" fmla="*/ 22 w 326"/>
                <a:gd name="T25" fmla="*/ 52 h 107"/>
                <a:gd name="T26" fmla="*/ 20 w 326"/>
                <a:gd name="T27" fmla="*/ 55 h 107"/>
                <a:gd name="T28" fmla="*/ 19 w 326"/>
                <a:gd name="T29" fmla="*/ 58 h 107"/>
                <a:gd name="T30" fmla="*/ 20 w 326"/>
                <a:gd name="T31" fmla="*/ 58 h 107"/>
                <a:gd name="T32" fmla="*/ 20 w 326"/>
                <a:gd name="T33" fmla="*/ 62 h 107"/>
                <a:gd name="T34" fmla="*/ 19 w 326"/>
                <a:gd name="T35" fmla="*/ 64 h 107"/>
                <a:gd name="T36" fmla="*/ 18 w 326"/>
                <a:gd name="T37" fmla="*/ 66 h 107"/>
                <a:gd name="T38" fmla="*/ 16 w 326"/>
                <a:gd name="T39" fmla="*/ 69 h 107"/>
                <a:gd name="T40" fmla="*/ 13 w 326"/>
                <a:gd name="T41" fmla="*/ 70 h 107"/>
                <a:gd name="T42" fmla="*/ 13 w 326"/>
                <a:gd name="T43" fmla="*/ 75 h 107"/>
                <a:gd name="T44" fmla="*/ 12 w 326"/>
                <a:gd name="T45" fmla="*/ 77 h 107"/>
                <a:gd name="T46" fmla="*/ 12 w 326"/>
                <a:gd name="T47" fmla="*/ 79 h 107"/>
                <a:gd name="T48" fmla="*/ 8 w 326"/>
                <a:gd name="T49" fmla="*/ 82 h 107"/>
                <a:gd name="T50" fmla="*/ 5 w 326"/>
                <a:gd name="T51" fmla="*/ 87 h 107"/>
                <a:gd name="T52" fmla="*/ 5 w 326"/>
                <a:gd name="T53" fmla="*/ 92 h 107"/>
                <a:gd name="T54" fmla="*/ 5 w 326"/>
                <a:gd name="T55" fmla="*/ 99 h 107"/>
                <a:gd name="T56" fmla="*/ 2 w 326"/>
                <a:gd name="T57" fmla="*/ 104 h 107"/>
                <a:gd name="T58" fmla="*/ 0 w 326"/>
                <a:gd name="T59" fmla="*/ 107 h 107"/>
                <a:gd name="T60" fmla="*/ 0 w 326"/>
                <a:gd name="T61" fmla="*/ 107 h 107"/>
                <a:gd name="T62" fmla="*/ 232 w 326"/>
                <a:gd name="T63" fmla="*/ 89 h 107"/>
                <a:gd name="T64" fmla="*/ 232 w 326"/>
                <a:gd name="T65" fmla="*/ 89 h 107"/>
                <a:gd name="T66" fmla="*/ 232 w 326"/>
                <a:gd name="T67" fmla="*/ 88 h 107"/>
                <a:gd name="T68" fmla="*/ 233 w 326"/>
                <a:gd name="T69" fmla="*/ 82 h 107"/>
                <a:gd name="T70" fmla="*/ 233 w 326"/>
                <a:gd name="T71" fmla="*/ 79 h 107"/>
                <a:gd name="T72" fmla="*/ 237 w 326"/>
                <a:gd name="T73" fmla="*/ 75 h 107"/>
                <a:gd name="T74" fmla="*/ 240 w 326"/>
                <a:gd name="T75" fmla="*/ 75 h 107"/>
                <a:gd name="T76" fmla="*/ 244 w 326"/>
                <a:gd name="T77" fmla="*/ 72 h 107"/>
                <a:gd name="T78" fmla="*/ 243 w 326"/>
                <a:gd name="T79" fmla="*/ 68 h 107"/>
                <a:gd name="T80" fmla="*/ 246 w 326"/>
                <a:gd name="T81" fmla="*/ 64 h 107"/>
                <a:gd name="T82" fmla="*/ 280 w 326"/>
                <a:gd name="T83" fmla="*/ 44 h 107"/>
                <a:gd name="T84" fmla="*/ 285 w 326"/>
                <a:gd name="T85" fmla="*/ 41 h 107"/>
                <a:gd name="T86" fmla="*/ 287 w 326"/>
                <a:gd name="T87" fmla="*/ 37 h 107"/>
                <a:gd name="T88" fmla="*/ 291 w 326"/>
                <a:gd name="T89" fmla="*/ 31 h 107"/>
                <a:gd name="T90" fmla="*/ 294 w 326"/>
                <a:gd name="T91" fmla="*/ 31 h 107"/>
                <a:gd name="T92" fmla="*/ 297 w 326"/>
                <a:gd name="T93" fmla="*/ 35 h 107"/>
                <a:gd name="T94" fmla="*/ 301 w 326"/>
                <a:gd name="T95" fmla="*/ 31 h 107"/>
                <a:gd name="T96" fmla="*/ 306 w 326"/>
                <a:gd name="T97" fmla="*/ 25 h 107"/>
                <a:gd name="T98" fmla="*/ 317 w 326"/>
                <a:gd name="T99" fmla="*/ 23 h 107"/>
                <a:gd name="T100" fmla="*/ 318 w 326"/>
                <a:gd name="T101" fmla="*/ 19 h 107"/>
                <a:gd name="T102" fmla="*/ 321 w 326"/>
                <a:gd name="T103" fmla="*/ 14 h 107"/>
                <a:gd name="T104" fmla="*/ 325 w 326"/>
                <a:gd name="T105" fmla="*/ 12 h 107"/>
                <a:gd name="T106" fmla="*/ 326 w 326"/>
                <a:gd name="T107" fmla="*/ 12 h 107"/>
                <a:gd name="T108" fmla="*/ 326 w 326"/>
                <a:gd name="T109" fmla="*/ 0 h 107"/>
                <a:gd name="T110" fmla="*/ 193 w 326"/>
                <a:gd name="T111" fmla="*/ 1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26" h="107">
                  <a:moveTo>
                    <a:pt x="193" y="14"/>
                  </a:moveTo>
                  <a:cubicBezTo>
                    <a:pt x="83" y="21"/>
                    <a:pt x="83" y="21"/>
                    <a:pt x="83" y="21"/>
                  </a:cubicBezTo>
                  <a:cubicBezTo>
                    <a:pt x="85" y="31"/>
                    <a:pt x="85" y="31"/>
                    <a:pt x="85" y="31"/>
                  </a:cubicBezTo>
                  <a:cubicBezTo>
                    <a:pt x="26" y="32"/>
                    <a:pt x="26" y="32"/>
                    <a:pt x="26" y="32"/>
                  </a:cubicBezTo>
                  <a:cubicBezTo>
                    <a:pt x="24" y="33"/>
                    <a:pt x="24" y="33"/>
                    <a:pt x="24" y="33"/>
                  </a:cubicBezTo>
                  <a:cubicBezTo>
                    <a:pt x="24" y="36"/>
                    <a:pt x="24" y="36"/>
                    <a:pt x="24" y="36"/>
                  </a:cubicBezTo>
                  <a:cubicBezTo>
                    <a:pt x="24" y="39"/>
                    <a:pt x="24" y="39"/>
                    <a:pt x="24" y="39"/>
                  </a:cubicBezTo>
                  <a:cubicBezTo>
                    <a:pt x="23" y="42"/>
                    <a:pt x="23" y="42"/>
                    <a:pt x="23" y="42"/>
                  </a:cubicBezTo>
                  <a:cubicBezTo>
                    <a:pt x="21" y="43"/>
                    <a:pt x="21" y="43"/>
                    <a:pt x="21" y="43"/>
                  </a:cubicBezTo>
                  <a:cubicBezTo>
                    <a:pt x="20" y="45"/>
                    <a:pt x="20" y="45"/>
                    <a:pt x="20" y="45"/>
                  </a:cubicBezTo>
                  <a:cubicBezTo>
                    <a:pt x="21" y="46"/>
                    <a:pt x="21" y="46"/>
                    <a:pt x="21" y="46"/>
                  </a:cubicBezTo>
                  <a:cubicBezTo>
                    <a:pt x="21" y="46"/>
                    <a:pt x="23" y="49"/>
                    <a:pt x="23" y="50"/>
                  </a:cubicBezTo>
                  <a:cubicBezTo>
                    <a:pt x="24" y="51"/>
                    <a:pt x="22" y="52"/>
                    <a:pt x="22" y="52"/>
                  </a:cubicBezTo>
                  <a:cubicBezTo>
                    <a:pt x="20" y="55"/>
                    <a:pt x="20" y="55"/>
                    <a:pt x="20" y="55"/>
                  </a:cubicBezTo>
                  <a:cubicBezTo>
                    <a:pt x="19" y="58"/>
                    <a:pt x="19" y="58"/>
                    <a:pt x="19" y="58"/>
                  </a:cubicBezTo>
                  <a:cubicBezTo>
                    <a:pt x="20" y="58"/>
                    <a:pt x="20" y="58"/>
                    <a:pt x="20" y="58"/>
                  </a:cubicBezTo>
                  <a:cubicBezTo>
                    <a:pt x="20" y="62"/>
                    <a:pt x="20" y="62"/>
                    <a:pt x="20" y="62"/>
                  </a:cubicBezTo>
                  <a:cubicBezTo>
                    <a:pt x="19" y="64"/>
                    <a:pt x="19" y="64"/>
                    <a:pt x="19" y="64"/>
                  </a:cubicBezTo>
                  <a:cubicBezTo>
                    <a:pt x="18" y="66"/>
                    <a:pt x="18" y="66"/>
                    <a:pt x="18" y="66"/>
                  </a:cubicBezTo>
                  <a:cubicBezTo>
                    <a:pt x="16" y="69"/>
                    <a:pt x="16" y="69"/>
                    <a:pt x="16" y="69"/>
                  </a:cubicBezTo>
                  <a:cubicBezTo>
                    <a:pt x="13" y="70"/>
                    <a:pt x="13" y="70"/>
                    <a:pt x="13" y="70"/>
                  </a:cubicBezTo>
                  <a:cubicBezTo>
                    <a:pt x="13" y="75"/>
                    <a:pt x="13" y="75"/>
                    <a:pt x="13" y="75"/>
                  </a:cubicBezTo>
                  <a:cubicBezTo>
                    <a:pt x="12" y="77"/>
                    <a:pt x="12" y="77"/>
                    <a:pt x="12" y="77"/>
                  </a:cubicBezTo>
                  <a:cubicBezTo>
                    <a:pt x="12" y="79"/>
                    <a:pt x="12" y="79"/>
                    <a:pt x="12" y="79"/>
                  </a:cubicBezTo>
                  <a:cubicBezTo>
                    <a:pt x="8" y="82"/>
                    <a:pt x="8" y="82"/>
                    <a:pt x="8" y="82"/>
                  </a:cubicBezTo>
                  <a:cubicBezTo>
                    <a:pt x="5" y="87"/>
                    <a:pt x="5" y="87"/>
                    <a:pt x="5" y="87"/>
                  </a:cubicBezTo>
                  <a:cubicBezTo>
                    <a:pt x="5" y="92"/>
                    <a:pt x="5" y="92"/>
                    <a:pt x="5" y="92"/>
                  </a:cubicBezTo>
                  <a:cubicBezTo>
                    <a:pt x="5" y="99"/>
                    <a:pt x="5" y="99"/>
                    <a:pt x="5" y="99"/>
                  </a:cubicBezTo>
                  <a:cubicBezTo>
                    <a:pt x="2" y="104"/>
                    <a:pt x="2" y="104"/>
                    <a:pt x="2" y="104"/>
                  </a:cubicBezTo>
                  <a:cubicBezTo>
                    <a:pt x="0" y="107"/>
                    <a:pt x="0" y="107"/>
                    <a:pt x="0" y="107"/>
                  </a:cubicBezTo>
                  <a:cubicBezTo>
                    <a:pt x="0" y="107"/>
                    <a:pt x="0" y="107"/>
                    <a:pt x="0" y="107"/>
                  </a:cubicBezTo>
                  <a:cubicBezTo>
                    <a:pt x="232" y="89"/>
                    <a:pt x="232" y="89"/>
                    <a:pt x="232" y="89"/>
                  </a:cubicBezTo>
                  <a:cubicBezTo>
                    <a:pt x="232" y="89"/>
                    <a:pt x="232" y="89"/>
                    <a:pt x="232" y="89"/>
                  </a:cubicBezTo>
                  <a:cubicBezTo>
                    <a:pt x="232" y="88"/>
                    <a:pt x="232" y="88"/>
                    <a:pt x="232" y="88"/>
                  </a:cubicBezTo>
                  <a:cubicBezTo>
                    <a:pt x="233" y="82"/>
                    <a:pt x="233" y="82"/>
                    <a:pt x="233" y="82"/>
                  </a:cubicBezTo>
                  <a:cubicBezTo>
                    <a:pt x="233" y="79"/>
                    <a:pt x="233" y="79"/>
                    <a:pt x="233" y="79"/>
                  </a:cubicBezTo>
                  <a:cubicBezTo>
                    <a:pt x="237" y="75"/>
                    <a:pt x="237" y="75"/>
                    <a:pt x="237" y="75"/>
                  </a:cubicBezTo>
                  <a:cubicBezTo>
                    <a:pt x="240" y="75"/>
                    <a:pt x="240" y="75"/>
                    <a:pt x="240" y="75"/>
                  </a:cubicBezTo>
                  <a:cubicBezTo>
                    <a:pt x="244" y="72"/>
                    <a:pt x="244" y="72"/>
                    <a:pt x="244" y="72"/>
                  </a:cubicBezTo>
                  <a:cubicBezTo>
                    <a:pt x="243" y="68"/>
                    <a:pt x="243" y="68"/>
                    <a:pt x="243" y="68"/>
                  </a:cubicBezTo>
                  <a:cubicBezTo>
                    <a:pt x="246" y="64"/>
                    <a:pt x="246" y="64"/>
                    <a:pt x="246" y="64"/>
                  </a:cubicBezTo>
                  <a:cubicBezTo>
                    <a:pt x="280" y="44"/>
                    <a:pt x="280" y="44"/>
                    <a:pt x="280" y="44"/>
                  </a:cubicBezTo>
                  <a:cubicBezTo>
                    <a:pt x="285" y="41"/>
                    <a:pt x="285" y="41"/>
                    <a:pt x="285" y="41"/>
                  </a:cubicBezTo>
                  <a:cubicBezTo>
                    <a:pt x="287" y="37"/>
                    <a:pt x="287" y="37"/>
                    <a:pt x="287" y="37"/>
                  </a:cubicBezTo>
                  <a:cubicBezTo>
                    <a:pt x="291" y="31"/>
                    <a:pt x="291" y="31"/>
                    <a:pt x="291" y="31"/>
                  </a:cubicBezTo>
                  <a:cubicBezTo>
                    <a:pt x="294" y="31"/>
                    <a:pt x="294" y="31"/>
                    <a:pt x="294" y="31"/>
                  </a:cubicBezTo>
                  <a:cubicBezTo>
                    <a:pt x="297" y="35"/>
                    <a:pt x="297" y="35"/>
                    <a:pt x="297" y="35"/>
                  </a:cubicBezTo>
                  <a:cubicBezTo>
                    <a:pt x="301" y="31"/>
                    <a:pt x="301" y="31"/>
                    <a:pt x="301" y="31"/>
                  </a:cubicBezTo>
                  <a:cubicBezTo>
                    <a:pt x="306" y="25"/>
                    <a:pt x="306" y="25"/>
                    <a:pt x="306" y="25"/>
                  </a:cubicBezTo>
                  <a:cubicBezTo>
                    <a:pt x="317" y="23"/>
                    <a:pt x="317" y="23"/>
                    <a:pt x="317" y="23"/>
                  </a:cubicBezTo>
                  <a:cubicBezTo>
                    <a:pt x="318" y="19"/>
                    <a:pt x="318" y="19"/>
                    <a:pt x="318" y="19"/>
                  </a:cubicBezTo>
                  <a:cubicBezTo>
                    <a:pt x="321" y="14"/>
                    <a:pt x="321" y="14"/>
                    <a:pt x="321" y="14"/>
                  </a:cubicBezTo>
                  <a:cubicBezTo>
                    <a:pt x="325" y="12"/>
                    <a:pt x="325" y="12"/>
                    <a:pt x="325" y="12"/>
                  </a:cubicBezTo>
                  <a:cubicBezTo>
                    <a:pt x="326" y="12"/>
                    <a:pt x="326" y="12"/>
                    <a:pt x="326" y="12"/>
                  </a:cubicBezTo>
                  <a:cubicBezTo>
                    <a:pt x="326" y="0"/>
                    <a:pt x="326" y="0"/>
                    <a:pt x="326" y="0"/>
                  </a:cubicBezTo>
                  <a:lnTo>
                    <a:pt x="193" y="14"/>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37" name="Freeform 37">
              <a:extLst>
                <a:ext uri="{FF2B5EF4-FFF2-40B4-BE49-F238E27FC236}">
                  <a16:creationId xmlns:a16="http://schemas.microsoft.com/office/drawing/2014/main" id="{ABF6FF9B-7A2C-0945-98F5-A771EE29763F}"/>
                </a:ext>
              </a:extLst>
            </p:cNvPr>
            <p:cNvSpPr>
              <a:spLocks/>
            </p:cNvSpPr>
            <p:nvPr/>
          </p:nvSpPr>
          <p:spPr bwMode="auto">
            <a:xfrm>
              <a:off x="7342207" y="2606663"/>
              <a:ext cx="465458" cy="205746"/>
            </a:xfrm>
            <a:custGeom>
              <a:avLst/>
              <a:gdLst>
                <a:gd name="T0" fmla="*/ 320 w 326"/>
                <a:gd name="T1" fmla="*/ 28 h 144"/>
                <a:gd name="T2" fmla="*/ 315 w 326"/>
                <a:gd name="T3" fmla="*/ 38 h 144"/>
                <a:gd name="T4" fmla="*/ 311 w 326"/>
                <a:gd name="T5" fmla="*/ 32 h 144"/>
                <a:gd name="T6" fmla="*/ 300 w 326"/>
                <a:gd name="T7" fmla="*/ 30 h 144"/>
                <a:gd name="T8" fmla="*/ 289 w 326"/>
                <a:gd name="T9" fmla="*/ 35 h 144"/>
                <a:gd name="T10" fmla="*/ 285 w 326"/>
                <a:gd name="T11" fmla="*/ 32 h 144"/>
                <a:gd name="T12" fmla="*/ 282 w 326"/>
                <a:gd name="T13" fmla="*/ 25 h 144"/>
                <a:gd name="T14" fmla="*/ 281 w 326"/>
                <a:gd name="T15" fmla="*/ 18 h 144"/>
                <a:gd name="T16" fmla="*/ 284 w 326"/>
                <a:gd name="T17" fmla="*/ 20 h 144"/>
                <a:gd name="T18" fmla="*/ 290 w 326"/>
                <a:gd name="T19" fmla="*/ 29 h 144"/>
                <a:gd name="T20" fmla="*/ 295 w 326"/>
                <a:gd name="T21" fmla="*/ 26 h 144"/>
                <a:gd name="T22" fmla="*/ 305 w 326"/>
                <a:gd name="T23" fmla="*/ 22 h 144"/>
                <a:gd name="T24" fmla="*/ 306 w 326"/>
                <a:gd name="T25" fmla="*/ 16 h 144"/>
                <a:gd name="T26" fmla="*/ 303 w 326"/>
                <a:gd name="T27" fmla="*/ 12 h 144"/>
                <a:gd name="T28" fmla="*/ 312 w 326"/>
                <a:gd name="T29" fmla="*/ 14 h 144"/>
                <a:gd name="T30" fmla="*/ 308 w 326"/>
                <a:gd name="T31" fmla="*/ 4 h 144"/>
                <a:gd name="T32" fmla="*/ 155 w 326"/>
                <a:gd name="T33" fmla="*/ 28 h 144"/>
                <a:gd name="T34" fmla="*/ 93 w 326"/>
                <a:gd name="T35" fmla="*/ 47 h 144"/>
                <a:gd name="T36" fmla="*/ 85 w 326"/>
                <a:gd name="T37" fmla="*/ 58 h 144"/>
                <a:gd name="T38" fmla="*/ 65 w 326"/>
                <a:gd name="T39" fmla="*/ 70 h 144"/>
                <a:gd name="T40" fmla="*/ 55 w 326"/>
                <a:gd name="T41" fmla="*/ 72 h 144"/>
                <a:gd name="T42" fmla="*/ 14 w 326"/>
                <a:gd name="T43" fmla="*/ 99 h 144"/>
                <a:gd name="T44" fmla="*/ 8 w 326"/>
                <a:gd name="T45" fmla="*/ 110 h 144"/>
                <a:gd name="T46" fmla="*/ 1 w 326"/>
                <a:gd name="T47" fmla="*/ 117 h 144"/>
                <a:gd name="T48" fmla="*/ 0 w 326"/>
                <a:gd name="T49" fmla="*/ 124 h 144"/>
                <a:gd name="T50" fmla="*/ 83 w 326"/>
                <a:gd name="T51" fmla="*/ 104 h 144"/>
                <a:gd name="T52" fmla="*/ 108 w 326"/>
                <a:gd name="T53" fmla="*/ 105 h 144"/>
                <a:gd name="T54" fmla="*/ 123 w 326"/>
                <a:gd name="T55" fmla="*/ 100 h 144"/>
                <a:gd name="T56" fmla="*/ 142 w 326"/>
                <a:gd name="T57" fmla="*/ 114 h 144"/>
                <a:gd name="T58" fmla="*/ 243 w 326"/>
                <a:gd name="T59" fmla="*/ 140 h 144"/>
                <a:gd name="T60" fmla="*/ 256 w 326"/>
                <a:gd name="T61" fmla="*/ 136 h 144"/>
                <a:gd name="T62" fmla="*/ 263 w 326"/>
                <a:gd name="T63" fmla="*/ 117 h 144"/>
                <a:gd name="T64" fmla="*/ 271 w 326"/>
                <a:gd name="T65" fmla="*/ 106 h 144"/>
                <a:gd name="T66" fmla="*/ 270 w 326"/>
                <a:gd name="T67" fmla="*/ 100 h 144"/>
                <a:gd name="T68" fmla="*/ 272 w 326"/>
                <a:gd name="T69" fmla="*/ 97 h 144"/>
                <a:gd name="T70" fmla="*/ 278 w 326"/>
                <a:gd name="T71" fmla="*/ 100 h 144"/>
                <a:gd name="T72" fmla="*/ 281 w 326"/>
                <a:gd name="T73" fmla="*/ 95 h 144"/>
                <a:gd name="T74" fmla="*/ 285 w 326"/>
                <a:gd name="T75" fmla="*/ 95 h 144"/>
                <a:gd name="T76" fmla="*/ 296 w 326"/>
                <a:gd name="T77" fmla="*/ 91 h 144"/>
                <a:gd name="T78" fmla="*/ 301 w 326"/>
                <a:gd name="T79" fmla="*/ 87 h 144"/>
                <a:gd name="T80" fmla="*/ 308 w 326"/>
                <a:gd name="T81" fmla="*/ 81 h 144"/>
                <a:gd name="T82" fmla="*/ 308 w 326"/>
                <a:gd name="T83" fmla="*/ 75 h 144"/>
                <a:gd name="T84" fmla="*/ 301 w 326"/>
                <a:gd name="T85" fmla="*/ 78 h 144"/>
                <a:gd name="T86" fmla="*/ 291 w 326"/>
                <a:gd name="T87" fmla="*/ 83 h 144"/>
                <a:gd name="T88" fmla="*/ 283 w 326"/>
                <a:gd name="T89" fmla="*/ 77 h 144"/>
                <a:gd name="T90" fmla="*/ 288 w 326"/>
                <a:gd name="T91" fmla="*/ 77 h 144"/>
                <a:gd name="T92" fmla="*/ 296 w 326"/>
                <a:gd name="T93" fmla="*/ 73 h 144"/>
                <a:gd name="T94" fmla="*/ 297 w 326"/>
                <a:gd name="T95" fmla="*/ 68 h 144"/>
                <a:gd name="T96" fmla="*/ 296 w 326"/>
                <a:gd name="T97" fmla="*/ 64 h 144"/>
                <a:gd name="T98" fmla="*/ 280 w 326"/>
                <a:gd name="T99" fmla="*/ 58 h 144"/>
                <a:gd name="T100" fmla="*/ 290 w 326"/>
                <a:gd name="T101" fmla="*/ 57 h 144"/>
                <a:gd name="T102" fmla="*/ 294 w 326"/>
                <a:gd name="T103" fmla="*/ 55 h 144"/>
                <a:gd name="T104" fmla="*/ 294 w 326"/>
                <a:gd name="T105" fmla="*/ 51 h 144"/>
                <a:gd name="T106" fmla="*/ 300 w 326"/>
                <a:gd name="T107" fmla="*/ 58 h 144"/>
                <a:gd name="T108" fmla="*/ 306 w 326"/>
                <a:gd name="T109" fmla="*/ 58 h 144"/>
                <a:gd name="T110" fmla="*/ 317 w 326"/>
                <a:gd name="T111" fmla="*/ 57 h 144"/>
                <a:gd name="T112" fmla="*/ 319 w 326"/>
                <a:gd name="T113" fmla="*/ 48 h 144"/>
                <a:gd name="T114" fmla="*/ 322 w 326"/>
                <a:gd name="T115" fmla="*/ 42 h 144"/>
                <a:gd name="T116" fmla="*/ 325 w 326"/>
                <a:gd name="T117"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26" h="144">
                  <a:moveTo>
                    <a:pt x="324" y="34"/>
                  </a:moveTo>
                  <a:cubicBezTo>
                    <a:pt x="322" y="31"/>
                    <a:pt x="322" y="31"/>
                    <a:pt x="322" y="31"/>
                  </a:cubicBezTo>
                  <a:cubicBezTo>
                    <a:pt x="320" y="28"/>
                    <a:pt x="320" y="28"/>
                    <a:pt x="320" y="28"/>
                  </a:cubicBezTo>
                  <a:cubicBezTo>
                    <a:pt x="317" y="28"/>
                    <a:pt x="317" y="28"/>
                    <a:pt x="317" y="28"/>
                  </a:cubicBezTo>
                  <a:cubicBezTo>
                    <a:pt x="316" y="29"/>
                    <a:pt x="316" y="29"/>
                    <a:pt x="316" y="29"/>
                  </a:cubicBezTo>
                  <a:cubicBezTo>
                    <a:pt x="315" y="38"/>
                    <a:pt x="315" y="38"/>
                    <a:pt x="315" y="38"/>
                  </a:cubicBezTo>
                  <a:cubicBezTo>
                    <a:pt x="315" y="40"/>
                    <a:pt x="315" y="40"/>
                    <a:pt x="315" y="40"/>
                  </a:cubicBezTo>
                  <a:cubicBezTo>
                    <a:pt x="312" y="38"/>
                    <a:pt x="312" y="38"/>
                    <a:pt x="312" y="38"/>
                  </a:cubicBezTo>
                  <a:cubicBezTo>
                    <a:pt x="311" y="32"/>
                    <a:pt x="311" y="32"/>
                    <a:pt x="311" y="32"/>
                  </a:cubicBezTo>
                  <a:cubicBezTo>
                    <a:pt x="309" y="28"/>
                    <a:pt x="309" y="28"/>
                    <a:pt x="309" y="28"/>
                  </a:cubicBezTo>
                  <a:cubicBezTo>
                    <a:pt x="306" y="27"/>
                    <a:pt x="306" y="27"/>
                    <a:pt x="306" y="27"/>
                  </a:cubicBezTo>
                  <a:cubicBezTo>
                    <a:pt x="300" y="30"/>
                    <a:pt x="300" y="30"/>
                    <a:pt x="300" y="30"/>
                  </a:cubicBezTo>
                  <a:cubicBezTo>
                    <a:pt x="298" y="30"/>
                    <a:pt x="298" y="30"/>
                    <a:pt x="298" y="30"/>
                  </a:cubicBezTo>
                  <a:cubicBezTo>
                    <a:pt x="292" y="32"/>
                    <a:pt x="292" y="32"/>
                    <a:pt x="292" y="32"/>
                  </a:cubicBezTo>
                  <a:cubicBezTo>
                    <a:pt x="289" y="35"/>
                    <a:pt x="289" y="35"/>
                    <a:pt x="289" y="35"/>
                  </a:cubicBezTo>
                  <a:cubicBezTo>
                    <a:pt x="286" y="39"/>
                    <a:pt x="286" y="39"/>
                    <a:pt x="286" y="39"/>
                  </a:cubicBezTo>
                  <a:cubicBezTo>
                    <a:pt x="285" y="37"/>
                    <a:pt x="285" y="37"/>
                    <a:pt x="285" y="37"/>
                  </a:cubicBezTo>
                  <a:cubicBezTo>
                    <a:pt x="285" y="32"/>
                    <a:pt x="285" y="32"/>
                    <a:pt x="285" y="32"/>
                  </a:cubicBezTo>
                  <a:cubicBezTo>
                    <a:pt x="285" y="30"/>
                    <a:pt x="285" y="30"/>
                    <a:pt x="285" y="30"/>
                  </a:cubicBezTo>
                  <a:cubicBezTo>
                    <a:pt x="283" y="27"/>
                    <a:pt x="283" y="27"/>
                    <a:pt x="283" y="27"/>
                  </a:cubicBezTo>
                  <a:cubicBezTo>
                    <a:pt x="282" y="25"/>
                    <a:pt x="282" y="25"/>
                    <a:pt x="282" y="25"/>
                  </a:cubicBezTo>
                  <a:cubicBezTo>
                    <a:pt x="281" y="23"/>
                    <a:pt x="281" y="23"/>
                    <a:pt x="281" y="23"/>
                  </a:cubicBezTo>
                  <a:cubicBezTo>
                    <a:pt x="281" y="20"/>
                    <a:pt x="281" y="20"/>
                    <a:pt x="281" y="20"/>
                  </a:cubicBezTo>
                  <a:cubicBezTo>
                    <a:pt x="281" y="18"/>
                    <a:pt x="281" y="18"/>
                    <a:pt x="281" y="18"/>
                  </a:cubicBezTo>
                  <a:cubicBezTo>
                    <a:pt x="283" y="16"/>
                    <a:pt x="283" y="16"/>
                    <a:pt x="283" y="16"/>
                  </a:cubicBezTo>
                  <a:cubicBezTo>
                    <a:pt x="283" y="16"/>
                    <a:pt x="283" y="16"/>
                    <a:pt x="283" y="16"/>
                  </a:cubicBezTo>
                  <a:cubicBezTo>
                    <a:pt x="284" y="20"/>
                    <a:pt x="284" y="20"/>
                    <a:pt x="284" y="20"/>
                  </a:cubicBezTo>
                  <a:cubicBezTo>
                    <a:pt x="285" y="26"/>
                    <a:pt x="285" y="26"/>
                    <a:pt x="285" y="26"/>
                  </a:cubicBezTo>
                  <a:cubicBezTo>
                    <a:pt x="287" y="31"/>
                    <a:pt x="287" y="31"/>
                    <a:pt x="287" y="31"/>
                  </a:cubicBezTo>
                  <a:cubicBezTo>
                    <a:pt x="290" y="29"/>
                    <a:pt x="290" y="29"/>
                    <a:pt x="290" y="29"/>
                  </a:cubicBezTo>
                  <a:cubicBezTo>
                    <a:pt x="291" y="28"/>
                    <a:pt x="291" y="28"/>
                    <a:pt x="291" y="28"/>
                  </a:cubicBezTo>
                  <a:cubicBezTo>
                    <a:pt x="294" y="26"/>
                    <a:pt x="294" y="26"/>
                    <a:pt x="294" y="26"/>
                  </a:cubicBezTo>
                  <a:cubicBezTo>
                    <a:pt x="295" y="26"/>
                    <a:pt x="295" y="26"/>
                    <a:pt x="295" y="26"/>
                  </a:cubicBezTo>
                  <a:cubicBezTo>
                    <a:pt x="299" y="24"/>
                    <a:pt x="299" y="24"/>
                    <a:pt x="299" y="24"/>
                  </a:cubicBezTo>
                  <a:cubicBezTo>
                    <a:pt x="300" y="22"/>
                    <a:pt x="300" y="22"/>
                    <a:pt x="300" y="22"/>
                  </a:cubicBezTo>
                  <a:cubicBezTo>
                    <a:pt x="305" y="22"/>
                    <a:pt x="305" y="22"/>
                    <a:pt x="305" y="22"/>
                  </a:cubicBezTo>
                  <a:cubicBezTo>
                    <a:pt x="306" y="19"/>
                    <a:pt x="306" y="19"/>
                    <a:pt x="306" y="19"/>
                  </a:cubicBezTo>
                  <a:cubicBezTo>
                    <a:pt x="307" y="18"/>
                    <a:pt x="307" y="18"/>
                    <a:pt x="307" y="18"/>
                  </a:cubicBezTo>
                  <a:cubicBezTo>
                    <a:pt x="307" y="18"/>
                    <a:pt x="306" y="17"/>
                    <a:pt x="306" y="16"/>
                  </a:cubicBezTo>
                  <a:cubicBezTo>
                    <a:pt x="305" y="16"/>
                    <a:pt x="305" y="16"/>
                    <a:pt x="305" y="16"/>
                  </a:cubicBezTo>
                  <a:cubicBezTo>
                    <a:pt x="303" y="13"/>
                    <a:pt x="303" y="13"/>
                    <a:pt x="303" y="13"/>
                  </a:cubicBezTo>
                  <a:cubicBezTo>
                    <a:pt x="303" y="12"/>
                    <a:pt x="303" y="12"/>
                    <a:pt x="303" y="12"/>
                  </a:cubicBezTo>
                  <a:cubicBezTo>
                    <a:pt x="304" y="12"/>
                    <a:pt x="304" y="12"/>
                    <a:pt x="304" y="12"/>
                  </a:cubicBezTo>
                  <a:cubicBezTo>
                    <a:pt x="309" y="14"/>
                    <a:pt x="309" y="14"/>
                    <a:pt x="309" y="14"/>
                  </a:cubicBezTo>
                  <a:cubicBezTo>
                    <a:pt x="312" y="14"/>
                    <a:pt x="312" y="14"/>
                    <a:pt x="312" y="14"/>
                  </a:cubicBezTo>
                  <a:cubicBezTo>
                    <a:pt x="312" y="11"/>
                    <a:pt x="312" y="11"/>
                    <a:pt x="312" y="11"/>
                  </a:cubicBezTo>
                  <a:cubicBezTo>
                    <a:pt x="309" y="7"/>
                    <a:pt x="309" y="7"/>
                    <a:pt x="309" y="7"/>
                  </a:cubicBezTo>
                  <a:cubicBezTo>
                    <a:pt x="308" y="4"/>
                    <a:pt x="308" y="4"/>
                    <a:pt x="308" y="4"/>
                  </a:cubicBezTo>
                  <a:cubicBezTo>
                    <a:pt x="305" y="0"/>
                    <a:pt x="305" y="0"/>
                    <a:pt x="305" y="0"/>
                  </a:cubicBezTo>
                  <a:cubicBezTo>
                    <a:pt x="218" y="18"/>
                    <a:pt x="218" y="18"/>
                    <a:pt x="218" y="18"/>
                  </a:cubicBezTo>
                  <a:cubicBezTo>
                    <a:pt x="155" y="28"/>
                    <a:pt x="155" y="28"/>
                    <a:pt x="155" y="28"/>
                  </a:cubicBezTo>
                  <a:cubicBezTo>
                    <a:pt x="94" y="35"/>
                    <a:pt x="94" y="35"/>
                    <a:pt x="94" y="35"/>
                  </a:cubicBezTo>
                  <a:cubicBezTo>
                    <a:pt x="94" y="47"/>
                    <a:pt x="94" y="47"/>
                    <a:pt x="94" y="47"/>
                  </a:cubicBezTo>
                  <a:cubicBezTo>
                    <a:pt x="93" y="47"/>
                    <a:pt x="93" y="47"/>
                    <a:pt x="93" y="47"/>
                  </a:cubicBezTo>
                  <a:cubicBezTo>
                    <a:pt x="89" y="49"/>
                    <a:pt x="89" y="49"/>
                    <a:pt x="89" y="49"/>
                  </a:cubicBezTo>
                  <a:cubicBezTo>
                    <a:pt x="86" y="54"/>
                    <a:pt x="86" y="54"/>
                    <a:pt x="86" y="54"/>
                  </a:cubicBezTo>
                  <a:cubicBezTo>
                    <a:pt x="85" y="58"/>
                    <a:pt x="85" y="58"/>
                    <a:pt x="85" y="58"/>
                  </a:cubicBezTo>
                  <a:cubicBezTo>
                    <a:pt x="74" y="60"/>
                    <a:pt x="74" y="60"/>
                    <a:pt x="74" y="60"/>
                  </a:cubicBezTo>
                  <a:cubicBezTo>
                    <a:pt x="69" y="66"/>
                    <a:pt x="69" y="66"/>
                    <a:pt x="69" y="66"/>
                  </a:cubicBezTo>
                  <a:cubicBezTo>
                    <a:pt x="65" y="70"/>
                    <a:pt x="65" y="70"/>
                    <a:pt x="65" y="70"/>
                  </a:cubicBezTo>
                  <a:cubicBezTo>
                    <a:pt x="62" y="66"/>
                    <a:pt x="62" y="66"/>
                    <a:pt x="62" y="66"/>
                  </a:cubicBezTo>
                  <a:cubicBezTo>
                    <a:pt x="59" y="66"/>
                    <a:pt x="59" y="66"/>
                    <a:pt x="59" y="66"/>
                  </a:cubicBezTo>
                  <a:cubicBezTo>
                    <a:pt x="55" y="72"/>
                    <a:pt x="55" y="72"/>
                    <a:pt x="55" y="72"/>
                  </a:cubicBezTo>
                  <a:cubicBezTo>
                    <a:pt x="53" y="76"/>
                    <a:pt x="53" y="76"/>
                    <a:pt x="53" y="76"/>
                  </a:cubicBezTo>
                  <a:cubicBezTo>
                    <a:pt x="48" y="79"/>
                    <a:pt x="48" y="79"/>
                    <a:pt x="48" y="79"/>
                  </a:cubicBezTo>
                  <a:cubicBezTo>
                    <a:pt x="14" y="99"/>
                    <a:pt x="14" y="99"/>
                    <a:pt x="14" y="99"/>
                  </a:cubicBezTo>
                  <a:cubicBezTo>
                    <a:pt x="11" y="103"/>
                    <a:pt x="11" y="103"/>
                    <a:pt x="11" y="103"/>
                  </a:cubicBezTo>
                  <a:cubicBezTo>
                    <a:pt x="12" y="107"/>
                    <a:pt x="12" y="107"/>
                    <a:pt x="12" y="107"/>
                  </a:cubicBezTo>
                  <a:cubicBezTo>
                    <a:pt x="8" y="110"/>
                    <a:pt x="8" y="110"/>
                    <a:pt x="8" y="110"/>
                  </a:cubicBezTo>
                  <a:cubicBezTo>
                    <a:pt x="5" y="110"/>
                    <a:pt x="5" y="110"/>
                    <a:pt x="5" y="110"/>
                  </a:cubicBezTo>
                  <a:cubicBezTo>
                    <a:pt x="1" y="114"/>
                    <a:pt x="1" y="114"/>
                    <a:pt x="1" y="114"/>
                  </a:cubicBezTo>
                  <a:cubicBezTo>
                    <a:pt x="1" y="117"/>
                    <a:pt x="1" y="117"/>
                    <a:pt x="1" y="117"/>
                  </a:cubicBezTo>
                  <a:cubicBezTo>
                    <a:pt x="0" y="123"/>
                    <a:pt x="0" y="123"/>
                    <a:pt x="0" y="123"/>
                  </a:cubicBezTo>
                  <a:cubicBezTo>
                    <a:pt x="0" y="124"/>
                    <a:pt x="0" y="124"/>
                    <a:pt x="0" y="124"/>
                  </a:cubicBezTo>
                  <a:cubicBezTo>
                    <a:pt x="0" y="124"/>
                    <a:pt x="0" y="124"/>
                    <a:pt x="0" y="124"/>
                  </a:cubicBezTo>
                  <a:cubicBezTo>
                    <a:pt x="56" y="118"/>
                    <a:pt x="56" y="118"/>
                    <a:pt x="56" y="118"/>
                  </a:cubicBezTo>
                  <a:cubicBezTo>
                    <a:pt x="73" y="105"/>
                    <a:pt x="73" y="105"/>
                    <a:pt x="73" y="105"/>
                  </a:cubicBezTo>
                  <a:cubicBezTo>
                    <a:pt x="83" y="104"/>
                    <a:pt x="83" y="104"/>
                    <a:pt x="83" y="104"/>
                  </a:cubicBezTo>
                  <a:cubicBezTo>
                    <a:pt x="90" y="104"/>
                    <a:pt x="90" y="104"/>
                    <a:pt x="90" y="104"/>
                  </a:cubicBezTo>
                  <a:cubicBezTo>
                    <a:pt x="102" y="106"/>
                    <a:pt x="102" y="106"/>
                    <a:pt x="102" y="106"/>
                  </a:cubicBezTo>
                  <a:cubicBezTo>
                    <a:pt x="108" y="105"/>
                    <a:pt x="108" y="105"/>
                    <a:pt x="108" y="105"/>
                  </a:cubicBezTo>
                  <a:cubicBezTo>
                    <a:pt x="111" y="104"/>
                    <a:pt x="111" y="104"/>
                    <a:pt x="111" y="104"/>
                  </a:cubicBezTo>
                  <a:cubicBezTo>
                    <a:pt x="116" y="101"/>
                    <a:pt x="116" y="101"/>
                    <a:pt x="116" y="101"/>
                  </a:cubicBezTo>
                  <a:cubicBezTo>
                    <a:pt x="123" y="100"/>
                    <a:pt x="123" y="100"/>
                    <a:pt x="123" y="100"/>
                  </a:cubicBezTo>
                  <a:cubicBezTo>
                    <a:pt x="132" y="101"/>
                    <a:pt x="132" y="101"/>
                    <a:pt x="132" y="101"/>
                  </a:cubicBezTo>
                  <a:cubicBezTo>
                    <a:pt x="138" y="104"/>
                    <a:pt x="138" y="104"/>
                    <a:pt x="138" y="104"/>
                  </a:cubicBezTo>
                  <a:cubicBezTo>
                    <a:pt x="142" y="114"/>
                    <a:pt x="142" y="114"/>
                    <a:pt x="142" y="114"/>
                  </a:cubicBezTo>
                  <a:cubicBezTo>
                    <a:pt x="182" y="106"/>
                    <a:pt x="182" y="106"/>
                    <a:pt x="182" y="106"/>
                  </a:cubicBezTo>
                  <a:cubicBezTo>
                    <a:pt x="234" y="144"/>
                    <a:pt x="234" y="144"/>
                    <a:pt x="234" y="144"/>
                  </a:cubicBezTo>
                  <a:cubicBezTo>
                    <a:pt x="243" y="140"/>
                    <a:pt x="243" y="140"/>
                    <a:pt x="243" y="140"/>
                  </a:cubicBezTo>
                  <a:cubicBezTo>
                    <a:pt x="245" y="140"/>
                    <a:pt x="245" y="140"/>
                    <a:pt x="245" y="140"/>
                  </a:cubicBezTo>
                  <a:cubicBezTo>
                    <a:pt x="254" y="139"/>
                    <a:pt x="254" y="139"/>
                    <a:pt x="254" y="139"/>
                  </a:cubicBezTo>
                  <a:cubicBezTo>
                    <a:pt x="256" y="136"/>
                    <a:pt x="256" y="136"/>
                    <a:pt x="256" y="136"/>
                  </a:cubicBezTo>
                  <a:cubicBezTo>
                    <a:pt x="259" y="133"/>
                    <a:pt x="259" y="133"/>
                    <a:pt x="259" y="133"/>
                  </a:cubicBezTo>
                  <a:cubicBezTo>
                    <a:pt x="260" y="124"/>
                    <a:pt x="260" y="124"/>
                    <a:pt x="260" y="124"/>
                  </a:cubicBezTo>
                  <a:cubicBezTo>
                    <a:pt x="263" y="117"/>
                    <a:pt x="263" y="117"/>
                    <a:pt x="263" y="117"/>
                  </a:cubicBezTo>
                  <a:cubicBezTo>
                    <a:pt x="267" y="111"/>
                    <a:pt x="267" y="111"/>
                    <a:pt x="267" y="111"/>
                  </a:cubicBezTo>
                  <a:cubicBezTo>
                    <a:pt x="271" y="108"/>
                    <a:pt x="271" y="108"/>
                    <a:pt x="271" y="108"/>
                  </a:cubicBezTo>
                  <a:cubicBezTo>
                    <a:pt x="271" y="106"/>
                    <a:pt x="271" y="106"/>
                    <a:pt x="271" y="106"/>
                  </a:cubicBezTo>
                  <a:cubicBezTo>
                    <a:pt x="270" y="103"/>
                    <a:pt x="270" y="103"/>
                    <a:pt x="270" y="103"/>
                  </a:cubicBezTo>
                  <a:cubicBezTo>
                    <a:pt x="269" y="101"/>
                    <a:pt x="269" y="101"/>
                    <a:pt x="269" y="101"/>
                  </a:cubicBezTo>
                  <a:cubicBezTo>
                    <a:pt x="270" y="100"/>
                    <a:pt x="270" y="100"/>
                    <a:pt x="270" y="100"/>
                  </a:cubicBezTo>
                  <a:cubicBezTo>
                    <a:pt x="270" y="98"/>
                    <a:pt x="270" y="98"/>
                    <a:pt x="270" y="98"/>
                  </a:cubicBezTo>
                  <a:cubicBezTo>
                    <a:pt x="271" y="97"/>
                    <a:pt x="271" y="97"/>
                    <a:pt x="271" y="97"/>
                  </a:cubicBezTo>
                  <a:cubicBezTo>
                    <a:pt x="272" y="97"/>
                    <a:pt x="272" y="97"/>
                    <a:pt x="272" y="97"/>
                  </a:cubicBezTo>
                  <a:cubicBezTo>
                    <a:pt x="273" y="98"/>
                    <a:pt x="273" y="98"/>
                    <a:pt x="273" y="98"/>
                  </a:cubicBezTo>
                  <a:cubicBezTo>
                    <a:pt x="274" y="102"/>
                    <a:pt x="274" y="102"/>
                    <a:pt x="274" y="102"/>
                  </a:cubicBezTo>
                  <a:cubicBezTo>
                    <a:pt x="278" y="100"/>
                    <a:pt x="278" y="100"/>
                    <a:pt x="278" y="100"/>
                  </a:cubicBezTo>
                  <a:cubicBezTo>
                    <a:pt x="281" y="99"/>
                    <a:pt x="281" y="99"/>
                    <a:pt x="281" y="99"/>
                  </a:cubicBezTo>
                  <a:cubicBezTo>
                    <a:pt x="281" y="97"/>
                    <a:pt x="281" y="97"/>
                    <a:pt x="281" y="97"/>
                  </a:cubicBezTo>
                  <a:cubicBezTo>
                    <a:pt x="281" y="95"/>
                    <a:pt x="281" y="95"/>
                    <a:pt x="281" y="95"/>
                  </a:cubicBezTo>
                  <a:cubicBezTo>
                    <a:pt x="283" y="94"/>
                    <a:pt x="283" y="94"/>
                    <a:pt x="283" y="94"/>
                  </a:cubicBezTo>
                  <a:cubicBezTo>
                    <a:pt x="283" y="93"/>
                    <a:pt x="283" y="93"/>
                    <a:pt x="283" y="93"/>
                  </a:cubicBezTo>
                  <a:cubicBezTo>
                    <a:pt x="285" y="95"/>
                    <a:pt x="285" y="95"/>
                    <a:pt x="285" y="95"/>
                  </a:cubicBezTo>
                  <a:cubicBezTo>
                    <a:pt x="290" y="93"/>
                    <a:pt x="290" y="93"/>
                    <a:pt x="290" y="93"/>
                  </a:cubicBezTo>
                  <a:cubicBezTo>
                    <a:pt x="294" y="91"/>
                    <a:pt x="294" y="91"/>
                    <a:pt x="294" y="91"/>
                  </a:cubicBezTo>
                  <a:cubicBezTo>
                    <a:pt x="296" y="91"/>
                    <a:pt x="296" y="91"/>
                    <a:pt x="296" y="91"/>
                  </a:cubicBezTo>
                  <a:cubicBezTo>
                    <a:pt x="299" y="89"/>
                    <a:pt x="299" y="89"/>
                    <a:pt x="299" y="89"/>
                  </a:cubicBezTo>
                  <a:cubicBezTo>
                    <a:pt x="301" y="88"/>
                    <a:pt x="301" y="88"/>
                    <a:pt x="301" y="88"/>
                  </a:cubicBezTo>
                  <a:cubicBezTo>
                    <a:pt x="301" y="87"/>
                    <a:pt x="301" y="87"/>
                    <a:pt x="301" y="87"/>
                  </a:cubicBezTo>
                  <a:cubicBezTo>
                    <a:pt x="305" y="90"/>
                    <a:pt x="305" y="90"/>
                    <a:pt x="305" y="90"/>
                  </a:cubicBezTo>
                  <a:cubicBezTo>
                    <a:pt x="307" y="86"/>
                    <a:pt x="307" y="86"/>
                    <a:pt x="307" y="86"/>
                  </a:cubicBezTo>
                  <a:cubicBezTo>
                    <a:pt x="308" y="81"/>
                    <a:pt x="308" y="81"/>
                    <a:pt x="308" y="81"/>
                  </a:cubicBezTo>
                  <a:cubicBezTo>
                    <a:pt x="309" y="79"/>
                    <a:pt x="309" y="79"/>
                    <a:pt x="309" y="79"/>
                  </a:cubicBezTo>
                  <a:cubicBezTo>
                    <a:pt x="310" y="77"/>
                    <a:pt x="310" y="77"/>
                    <a:pt x="310" y="77"/>
                  </a:cubicBezTo>
                  <a:cubicBezTo>
                    <a:pt x="310" y="77"/>
                    <a:pt x="309" y="74"/>
                    <a:pt x="308" y="75"/>
                  </a:cubicBezTo>
                  <a:cubicBezTo>
                    <a:pt x="307" y="75"/>
                    <a:pt x="304" y="76"/>
                    <a:pt x="304" y="76"/>
                  </a:cubicBezTo>
                  <a:cubicBezTo>
                    <a:pt x="303" y="78"/>
                    <a:pt x="303" y="78"/>
                    <a:pt x="303" y="78"/>
                  </a:cubicBezTo>
                  <a:cubicBezTo>
                    <a:pt x="301" y="78"/>
                    <a:pt x="301" y="78"/>
                    <a:pt x="301" y="78"/>
                  </a:cubicBezTo>
                  <a:cubicBezTo>
                    <a:pt x="299" y="80"/>
                    <a:pt x="299" y="80"/>
                    <a:pt x="299" y="80"/>
                  </a:cubicBezTo>
                  <a:cubicBezTo>
                    <a:pt x="294" y="83"/>
                    <a:pt x="294" y="83"/>
                    <a:pt x="294" y="83"/>
                  </a:cubicBezTo>
                  <a:cubicBezTo>
                    <a:pt x="291" y="83"/>
                    <a:pt x="291" y="83"/>
                    <a:pt x="291" y="83"/>
                  </a:cubicBezTo>
                  <a:cubicBezTo>
                    <a:pt x="283" y="81"/>
                    <a:pt x="283" y="81"/>
                    <a:pt x="283" y="81"/>
                  </a:cubicBezTo>
                  <a:cubicBezTo>
                    <a:pt x="283" y="79"/>
                    <a:pt x="283" y="79"/>
                    <a:pt x="283" y="79"/>
                  </a:cubicBezTo>
                  <a:cubicBezTo>
                    <a:pt x="283" y="77"/>
                    <a:pt x="283" y="77"/>
                    <a:pt x="283" y="77"/>
                  </a:cubicBezTo>
                  <a:cubicBezTo>
                    <a:pt x="284" y="76"/>
                    <a:pt x="284" y="76"/>
                    <a:pt x="284" y="76"/>
                  </a:cubicBezTo>
                  <a:cubicBezTo>
                    <a:pt x="286" y="76"/>
                    <a:pt x="286" y="76"/>
                    <a:pt x="286" y="76"/>
                  </a:cubicBezTo>
                  <a:cubicBezTo>
                    <a:pt x="288" y="77"/>
                    <a:pt x="288" y="77"/>
                    <a:pt x="288" y="77"/>
                  </a:cubicBezTo>
                  <a:cubicBezTo>
                    <a:pt x="293" y="77"/>
                    <a:pt x="293" y="77"/>
                    <a:pt x="293" y="77"/>
                  </a:cubicBezTo>
                  <a:cubicBezTo>
                    <a:pt x="296" y="75"/>
                    <a:pt x="296" y="75"/>
                    <a:pt x="296" y="75"/>
                  </a:cubicBezTo>
                  <a:cubicBezTo>
                    <a:pt x="296" y="73"/>
                    <a:pt x="296" y="73"/>
                    <a:pt x="296" y="73"/>
                  </a:cubicBezTo>
                  <a:cubicBezTo>
                    <a:pt x="295" y="71"/>
                    <a:pt x="295" y="71"/>
                    <a:pt x="295" y="71"/>
                  </a:cubicBezTo>
                  <a:cubicBezTo>
                    <a:pt x="296" y="68"/>
                    <a:pt x="296" y="68"/>
                    <a:pt x="296" y="68"/>
                  </a:cubicBezTo>
                  <a:cubicBezTo>
                    <a:pt x="297" y="68"/>
                    <a:pt x="297" y="68"/>
                    <a:pt x="297" y="68"/>
                  </a:cubicBezTo>
                  <a:cubicBezTo>
                    <a:pt x="299" y="66"/>
                    <a:pt x="299" y="66"/>
                    <a:pt x="299" y="66"/>
                  </a:cubicBezTo>
                  <a:cubicBezTo>
                    <a:pt x="299" y="64"/>
                    <a:pt x="299" y="64"/>
                    <a:pt x="299" y="64"/>
                  </a:cubicBezTo>
                  <a:cubicBezTo>
                    <a:pt x="296" y="64"/>
                    <a:pt x="296" y="64"/>
                    <a:pt x="296" y="64"/>
                  </a:cubicBezTo>
                  <a:cubicBezTo>
                    <a:pt x="290" y="61"/>
                    <a:pt x="290" y="61"/>
                    <a:pt x="290" y="61"/>
                  </a:cubicBezTo>
                  <a:cubicBezTo>
                    <a:pt x="283" y="60"/>
                    <a:pt x="283" y="60"/>
                    <a:pt x="283" y="60"/>
                  </a:cubicBezTo>
                  <a:cubicBezTo>
                    <a:pt x="280" y="58"/>
                    <a:pt x="280" y="58"/>
                    <a:pt x="280" y="58"/>
                  </a:cubicBezTo>
                  <a:cubicBezTo>
                    <a:pt x="280" y="57"/>
                    <a:pt x="280" y="57"/>
                    <a:pt x="280" y="57"/>
                  </a:cubicBezTo>
                  <a:cubicBezTo>
                    <a:pt x="284" y="57"/>
                    <a:pt x="284" y="57"/>
                    <a:pt x="284" y="57"/>
                  </a:cubicBezTo>
                  <a:cubicBezTo>
                    <a:pt x="290" y="57"/>
                    <a:pt x="290" y="57"/>
                    <a:pt x="290" y="57"/>
                  </a:cubicBezTo>
                  <a:cubicBezTo>
                    <a:pt x="294" y="59"/>
                    <a:pt x="294" y="59"/>
                    <a:pt x="294" y="59"/>
                  </a:cubicBezTo>
                  <a:cubicBezTo>
                    <a:pt x="295" y="57"/>
                    <a:pt x="295" y="57"/>
                    <a:pt x="295" y="57"/>
                  </a:cubicBezTo>
                  <a:cubicBezTo>
                    <a:pt x="294" y="55"/>
                    <a:pt x="294" y="55"/>
                    <a:pt x="294" y="55"/>
                  </a:cubicBezTo>
                  <a:cubicBezTo>
                    <a:pt x="293" y="54"/>
                    <a:pt x="293" y="54"/>
                    <a:pt x="293" y="54"/>
                  </a:cubicBezTo>
                  <a:cubicBezTo>
                    <a:pt x="292" y="52"/>
                    <a:pt x="292" y="52"/>
                    <a:pt x="292" y="52"/>
                  </a:cubicBezTo>
                  <a:cubicBezTo>
                    <a:pt x="294" y="51"/>
                    <a:pt x="294" y="51"/>
                    <a:pt x="294" y="51"/>
                  </a:cubicBezTo>
                  <a:cubicBezTo>
                    <a:pt x="297" y="51"/>
                    <a:pt x="297" y="51"/>
                    <a:pt x="297" y="51"/>
                  </a:cubicBezTo>
                  <a:cubicBezTo>
                    <a:pt x="298" y="56"/>
                    <a:pt x="298" y="56"/>
                    <a:pt x="298" y="56"/>
                  </a:cubicBezTo>
                  <a:cubicBezTo>
                    <a:pt x="300" y="58"/>
                    <a:pt x="300" y="58"/>
                    <a:pt x="300" y="58"/>
                  </a:cubicBezTo>
                  <a:cubicBezTo>
                    <a:pt x="303" y="58"/>
                    <a:pt x="303" y="58"/>
                    <a:pt x="303" y="58"/>
                  </a:cubicBezTo>
                  <a:cubicBezTo>
                    <a:pt x="304" y="57"/>
                    <a:pt x="304" y="57"/>
                    <a:pt x="304" y="57"/>
                  </a:cubicBezTo>
                  <a:cubicBezTo>
                    <a:pt x="306" y="58"/>
                    <a:pt x="306" y="58"/>
                    <a:pt x="306" y="58"/>
                  </a:cubicBezTo>
                  <a:cubicBezTo>
                    <a:pt x="310" y="58"/>
                    <a:pt x="310" y="58"/>
                    <a:pt x="310" y="58"/>
                  </a:cubicBezTo>
                  <a:cubicBezTo>
                    <a:pt x="316" y="58"/>
                    <a:pt x="316" y="58"/>
                    <a:pt x="316" y="58"/>
                  </a:cubicBezTo>
                  <a:cubicBezTo>
                    <a:pt x="317" y="57"/>
                    <a:pt x="317" y="57"/>
                    <a:pt x="317" y="57"/>
                  </a:cubicBezTo>
                  <a:cubicBezTo>
                    <a:pt x="317" y="53"/>
                    <a:pt x="317" y="53"/>
                    <a:pt x="317" y="53"/>
                  </a:cubicBezTo>
                  <a:cubicBezTo>
                    <a:pt x="318" y="51"/>
                    <a:pt x="318" y="51"/>
                    <a:pt x="318" y="51"/>
                  </a:cubicBezTo>
                  <a:cubicBezTo>
                    <a:pt x="319" y="48"/>
                    <a:pt x="319" y="48"/>
                    <a:pt x="319" y="48"/>
                  </a:cubicBezTo>
                  <a:cubicBezTo>
                    <a:pt x="319" y="46"/>
                    <a:pt x="319" y="46"/>
                    <a:pt x="319" y="46"/>
                  </a:cubicBezTo>
                  <a:cubicBezTo>
                    <a:pt x="320" y="42"/>
                    <a:pt x="320" y="42"/>
                    <a:pt x="320" y="42"/>
                  </a:cubicBezTo>
                  <a:cubicBezTo>
                    <a:pt x="322" y="42"/>
                    <a:pt x="322" y="42"/>
                    <a:pt x="322" y="42"/>
                  </a:cubicBezTo>
                  <a:cubicBezTo>
                    <a:pt x="323" y="44"/>
                    <a:pt x="323" y="44"/>
                    <a:pt x="323" y="44"/>
                  </a:cubicBezTo>
                  <a:cubicBezTo>
                    <a:pt x="325" y="42"/>
                    <a:pt x="325" y="42"/>
                    <a:pt x="325" y="42"/>
                  </a:cubicBezTo>
                  <a:cubicBezTo>
                    <a:pt x="325" y="39"/>
                    <a:pt x="325" y="39"/>
                    <a:pt x="325" y="39"/>
                  </a:cubicBezTo>
                  <a:cubicBezTo>
                    <a:pt x="326" y="37"/>
                    <a:pt x="326" y="37"/>
                    <a:pt x="326" y="37"/>
                  </a:cubicBezTo>
                  <a:lnTo>
                    <a:pt x="324" y="34"/>
                  </a:lnTo>
                  <a:close/>
                </a:path>
              </a:pathLst>
            </a:custGeom>
            <a:solidFill>
              <a:schemeClr val="accent1"/>
            </a:solid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38" name="Freeform 38">
              <a:extLst>
                <a:ext uri="{FF2B5EF4-FFF2-40B4-BE49-F238E27FC236}">
                  <a16:creationId xmlns:a16="http://schemas.microsoft.com/office/drawing/2014/main" id="{545BC524-F1FD-7A49-AD99-3C01DEED4565}"/>
                </a:ext>
              </a:extLst>
            </p:cNvPr>
            <p:cNvSpPr>
              <a:spLocks/>
            </p:cNvSpPr>
            <p:nvPr/>
          </p:nvSpPr>
          <p:spPr bwMode="auto">
            <a:xfrm>
              <a:off x="7274749" y="2775308"/>
              <a:ext cx="286695" cy="308620"/>
            </a:xfrm>
            <a:custGeom>
              <a:avLst/>
              <a:gdLst>
                <a:gd name="T0" fmla="*/ 196 w 201"/>
                <a:gd name="T1" fmla="*/ 127 h 216"/>
                <a:gd name="T2" fmla="*/ 195 w 201"/>
                <a:gd name="T3" fmla="*/ 120 h 216"/>
                <a:gd name="T4" fmla="*/ 191 w 201"/>
                <a:gd name="T5" fmla="*/ 115 h 216"/>
                <a:gd name="T6" fmla="*/ 190 w 201"/>
                <a:gd name="T7" fmla="*/ 110 h 216"/>
                <a:gd name="T8" fmla="*/ 187 w 201"/>
                <a:gd name="T9" fmla="*/ 107 h 216"/>
                <a:gd name="T10" fmla="*/ 183 w 201"/>
                <a:gd name="T11" fmla="*/ 106 h 216"/>
                <a:gd name="T12" fmla="*/ 181 w 201"/>
                <a:gd name="T13" fmla="*/ 101 h 216"/>
                <a:gd name="T14" fmla="*/ 179 w 201"/>
                <a:gd name="T15" fmla="*/ 96 h 216"/>
                <a:gd name="T16" fmla="*/ 174 w 201"/>
                <a:gd name="T17" fmla="*/ 89 h 216"/>
                <a:gd name="T18" fmla="*/ 168 w 201"/>
                <a:gd name="T19" fmla="*/ 84 h 216"/>
                <a:gd name="T20" fmla="*/ 158 w 201"/>
                <a:gd name="T21" fmla="*/ 78 h 216"/>
                <a:gd name="T22" fmla="*/ 147 w 201"/>
                <a:gd name="T23" fmla="*/ 63 h 216"/>
                <a:gd name="T24" fmla="*/ 126 w 201"/>
                <a:gd name="T25" fmla="*/ 46 h 216"/>
                <a:gd name="T26" fmla="*/ 116 w 201"/>
                <a:gd name="T27" fmla="*/ 35 h 216"/>
                <a:gd name="T28" fmla="*/ 111 w 201"/>
                <a:gd name="T29" fmla="*/ 27 h 216"/>
                <a:gd name="T30" fmla="*/ 96 w 201"/>
                <a:gd name="T31" fmla="*/ 19 h 216"/>
                <a:gd name="T32" fmla="*/ 92 w 201"/>
                <a:gd name="T33" fmla="*/ 14 h 216"/>
                <a:gd name="T34" fmla="*/ 97 w 201"/>
                <a:gd name="T35" fmla="*/ 8 h 216"/>
                <a:gd name="T36" fmla="*/ 103 w 201"/>
                <a:gd name="T37" fmla="*/ 4 h 216"/>
                <a:gd name="T38" fmla="*/ 104 w 201"/>
                <a:gd name="T39" fmla="*/ 0 h 216"/>
                <a:gd name="T40" fmla="*/ 48 w 201"/>
                <a:gd name="T41" fmla="*/ 6 h 216"/>
                <a:gd name="T42" fmla="*/ 0 w 201"/>
                <a:gd name="T43" fmla="*/ 10 h 216"/>
                <a:gd name="T44" fmla="*/ 11 w 201"/>
                <a:gd name="T45" fmla="*/ 58 h 216"/>
                <a:gd name="T46" fmla="*/ 25 w 201"/>
                <a:gd name="T47" fmla="*/ 107 h 216"/>
                <a:gd name="T48" fmla="*/ 38 w 201"/>
                <a:gd name="T49" fmla="*/ 128 h 216"/>
                <a:gd name="T50" fmla="*/ 39 w 201"/>
                <a:gd name="T51" fmla="*/ 137 h 216"/>
                <a:gd name="T52" fmla="*/ 40 w 201"/>
                <a:gd name="T53" fmla="*/ 144 h 216"/>
                <a:gd name="T54" fmla="*/ 39 w 201"/>
                <a:gd name="T55" fmla="*/ 150 h 216"/>
                <a:gd name="T56" fmla="*/ 35 w 201"/>
                <a:gd name="T57" fmla="*/ 157 h 216"/>
                <a:gd name="T58" fmla="*/ 37 w 201"/>
                <a:gd name="T59" fmla="*/ 172 h 216"/>
                <a:gd name="T60" fmla="*/ 40 w 201"/>
                <a:gd name="T61" fmla="*/ 182 h 216"/>
                <a:gd name="T62" fmla="*/ 37 w 201"/>
                <a:gd name="T63" fmla="*/ 186 h 216"/>
                <a:gd name="T64" fmla="*/ 41 w 201"/>
                <a:gd name="T65" fmla="*/ 193 h 216"/>
                <a:gd name="T66" fmla="*/ 46 w 201"/>
                <a:gd name="T67" fmla="*/ 201 h 216"/>
                <a:gd name="T68" fmla="*/ 160 w 201"/>
                <a:gd name="T69" fmla="*/ 207 h 216"/>
                <a:gd name="T70" fmla="*/ 169 w 201"/>
                <a:gd name="T71" fmla="*/ 216 h 216"/>
                <a:gd name="T72" fmla="*/ 166 w 201"/>
                <a:gd name="T73" fmla="*/ 193 h 216"/>
                <a:gd name="T74" fmla="*/ 183 w 201"/>
                <a:gd name="T75" fmla="*/ 196 h 216"/>
                <a:gd name="T76" fmla="*/ 185 w 201"/>
                <a:gd name="T77" fmla="*/ 189 h 216"/>
                <a:gd name="T78" fmla="*/ 182 w 201"/>
                <a:gd name="T79" fmla="*/ 187 h 216"/>
                <a:gd name="T80" fmla="*/ 180 w 201"/>
                <a:gd name="T81" fmla="*/ 183 h 216"/>
                <a:gd name="T82" fmla="*/ 185 w 201"/>
                <a:gd name="T83" fmla="*/ 183 h 216"/>
                <a:gd name="T84" fmla="*/ 183 w 201"/>
                <a:gd name="T85" fmla="*/ 177 h 216"/>
                <a:gd name="T86" fmla="*/ 188 w 201"/>
                <a:gd name="T87" fmla="*/ 174 h 216"/>
                <a:gd name="T88" fmla="*/ 187 w 201"/>
                <a:gd name="T89" fmla="*/ 168 h 216"/>
                <a:gd name="T90" fmla="*/ 188 w 201"/>
                <a:gd name="T91" fmla="*/ 165 h 216"/>
                <a:gd name="T92" fmla="*/ 189 w 201"/>
                <a:gd name="T93" fmla="*/ 161 h 216"/>
                <a:gd name="T94" fmla="*/ 189 w 201"/>
                <a:gd name="T95" fmla="*/ 151 h 216"/>
                <a:gd name="T96" fmla="*/ 194 w 201"/>
                <a:gd name="T97" fmla="*/ 152 h 216"/>
                <a:gd name="T98" fmla="*/ 193 w 201"/>
                <a:gd name="T99" fmla="*/ 149 h 216"/>
                <a:gd name="T100" fmla="*/ 189 w 201"/>
                <a:gd name="T101" fmla="*/ 144 h 216"/>
                <a:gd name="T102" fmla="*/ 196 w 201"/>
                <a:gd name="T103" fmla="*/ 144 h 216"/>
                <a:gd name="T104" fmla="*/ 193 w 201"/>
                <a:gd name="T105" fmla="*/ 141 h 216"/>
                <a:gd name="T106" fmla="*/ 192 w 201"/>
                <a:gd name="T107" fmla="*/ 137 h 216"/>
                <a:gd name="T108" fmla="*/ 197 w 201"/>
                <a:gd name="T109" fmla="*/ 138 h 216"/>
                <a:gd name="T110" fmla="*/ 199 w 201"/>
                <a:gd name="T111" fmla="*/ 134 h 216"/>
                <a:gd name="T112" fmla="*/ 201 w 201"/>
                <a:gd name="T113" fmla="*/ 130 h 216"/>
                <a:gd name="T114" fmla="*/ 198 w 201"/>
                <a:gd name="T115" fmla="*/ 128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01" h="216">
                  <a:moveTo>
                    <a:pt x="198" y="128"/>
                  </a:moveTo>
                  <a:cubicBezTo>
                    <a:pt x="196" y="127"/>
                    <a:pt x="196" y="127"/>
                    <a:pt x="196" y="127"/>
                  </a:cubicBezTo>
                  <a:cubicBezTo>
                    <a:pt x="195" y="124"/>
                    <a:pt x="195" y="124"/>
                    <a:pt x="195" y="124"/>
                  </a:cubicBezTo>
                  <a:cubicBezTo>
                    <a:pt x="195" y="120"/>
                    <a:pt x="195" y="120"/>
                    <a:pt x="195" y="120"/>
                  </a:cubicBezTo>
                  <a:cubicBezTo>
                    <a:pt x="195" y="119"/>
                    <a:pt x="195" y="119"/>
                    <a:pt x="195" y="119"/>
                  </a:cubicBezTo>
                  <a:cubicBezTo>
                    <a:pt x="191" y="115"/>
                    <a:pt x="191" y="115"/>
                    <a:pt x="191" y="115"/>
                  </a:cubicBezTo>
                  <a:cubicBezTo>
                    <a:pt x="190" y="112"/>
                    <a:pt x="190" y="112"/>
                    <a:pt x="190" y="112"/>
                  </a:cubicBezTo>
                  <a:cubicBezTo>
                    <a:pt x="190" y="110"/>
                    <a:pt x="190" y="110"/>
                    <a:pt x="190" y="110"/>
                  </a:cubicBezTo>
                  <a:cubicBezTo>
                    <a:pt x="190" y="109"/>
                    <a:pt x="190" y="109"/>
                    <a:pt x="190" y="109"/>
                  </a:cubicBezTo>
                  <a:cubicBezTo>
                    <a:pt x="187" y="107"/>
                    <a:pt x="187" y="107"/>
                    <a:pt x="187" y="107"/>
                  </a:cubicBezTo>
                  <a:cubicBezTo>
                    <a:pt x="184" y="106"/>
                    <a:pt x="184" y="106"/>
                    <a:pt x="184" y="106"/>
                  </a:cubicBezTo>
                  <a:cubicBezTo>
                    <a:pt x="183" y="106"/>
                    <a:pt x="183" y="106"/>
                    <a:pt x="183" y="106"/>
                  </a:cubicBezTo>
                  <a:cubicBezTo>
                    <a:pt x="182" y="104"/>
                    <a:pt x="182" y="104"/>
                    <a:pt x="182" y="104"/>
                  </a:cubicBezTo>
                  <a:cubicBezTo>
                    <a:pt x="181" y="101"/>
                    <a:pt x="181" y="101"/>
                    <a:pt x="181" y="101"/>
                  </a:cubicBezTo>
                  <a:cubicBezTo>
                    <a:pt x="181" y="99"/>
                    <a:pt x="181" y="99"/>
                    <a:pt x="181" y="99"/>
                  </a:cubicBezTo>
                  <a:cubicBezTo>
                    <a:pt x="179" y="96"/>
                    <a:pt x="179" y="96"/>
                    <a:pt x="179" y="96"/>
                  </a:cubicBezTo>
                  <a:cubicBezTo>
                    <a:pt x="176" y="91"/>
                    <a:pt x="176" y="91"/>
                    <a:pt x="176" y="91"/>
                  </a:cubicBezTo>
                  <a:cubicBezTo>
                    <a:pt x="174" y="89"/>
                    <a:pt x="174" y="89"/>
                    <a:pt x="174" y="89"/>
                  </a:cubicBezTo>
                  <a:cubicBezTo>
                    <a:pt x="171" y="87"/>
                    <a:pt x="171" y="87"/>
                    <a:pt x="171" y="87"/>
                  </a:cubicBezTo>
                  <a:cubicBezTo>
                    <a:pt x="168" y="84"/>
                    <a:pt x="168" y="84"/>
                    <a:pt x="168" y="84"/>
                  </a:cubicBezTo>
                  <a:cubicBezTo>
                    <a:pt x="165" y="81"/>
                    <a:pt x="165" y="81"/>
                    <a:pt x="165" y="81"/>
                  </a:cubicBezTo>
                  <a:cubicBezTo>
                    <a:pt x="158" y="78"/>
                    <a:pt x="158" y="78"/>
                    <a:pt x="158" y="78"/>
                  </a:cubicBezTo>
                  <a:cubicBezTo>
                    <a:pt x="153" y="71"/>
                    <a:pt x="153" y="71"/>
                    <a:pt x="153" y="71"/>
                  </a:cubicBezTo>
                  <a:cubicBezTo>
                    <a:pt x="147" y="63"/>
                    <a:pt x="147" y="63"/>
                    <a:pt x="147" y="63"/>
                  </a:cubicBezTo>
                  <a:cubicBezTo>
                    <a:pt x="142" y="59"/>
                    <a:pt x="142" y="59"/>
                    <a:pt x="142" y="59"/>
                  </a:cubicBezTo>
                  <a:cubicBezTo>
                    <a:pt x="126" y="46"/>
                    <a:pt x="126" y="46"/>
                    <a:pt x="126" y="46"/>
                  </a:cubicBezTo>
                  <a:cubicBezTo>
                    <a:pt x="121" y="40"/>
                    <a:pt x="121" y="40"/>
                    <a:pt x="121" y="40"/>
                  </a:cubicBezTo>
                  <a:cubicBezTo>
                    <a:pt x="116" y="35"/>
                    <a:pt x="116" y="35"/>
                    <a:pt x="116" y="35"/>
                  </a:cubicBezTo>
                  <a:cubicBezTo>
                    <a:pt x="114" y="31"/>
                    <a:pt x="114" y="31"/>
                    <a:pt x="114" y="31"/>
                  </a:cubicBezTo>
                  <a:cubicBezTo>
                    <a:pt x="111" y="27"/>
                    <a:pt x="111" y="27"/>
                    <a:pt x="111" y="27"/>
                  </a:cubicBezTo>
                  <a:cubicBezTo>
                    <a:pt x="108" y="24"/>
                    <a:pt x="108" y="24"/>
                    <a:pt x="108" y="24"/>
                  </a:cubicBezTo>
                  <a:cubicBezTo>
                    <a:pt x="96" y="19"/>
                    <a:pt x="96" y="19"/>
                    <a:pt x="96" y="19"/>
                  </a:cubicBezTo>
                  <a:cubicBezTo>
                    <a:pt x="94" y="16"/>
                    <a:pt x="94" y="16"/>
                    <a:pt x="94" y="16"/>
                  </a:cubicBezTo>
                  <a:cubicBezTo>
                    <a:pt x="92" y="14"/>
                    <a:pt x="92" y="14"/>
                    <a:pt x="92" y="14"/>
                  </a:cubicBezTo>
                  <a:cubicBezTo>
                    <a:pt x="92" y="11"/>
                    <a:pt x="92" y="11"/>
                    <a:pt x="92" y="11"/>
                  </a:cubicBezTo>
                  <a:cubicBezTo>
                    <a:pt x="97" y="8"/>
                    <a:pt x="97" y="8"/>
                    <a:pt x="97" y="8"/>
                  </a:cubicBezTo>
                  <a:cubicBezTo>
                    <a:pt x="101" y="5"/>
                    <a:pt x="101" y="5"/>
                    <a:pt x="101" y="5"/>
                  </a:cubicBezTo>
                  <a:cubicBezTo>
                    <a:pt x="103" y="4"/>
                    <a:pt x="103" y="4"/>
                    <a:pt x="103" y="4"/>
                  </a:cubicBezTo>
                  <a:cubicBezTo>
                    <a:pt x="103" y="2"/>
                    <a:pt x="103" y="2"/>
                    <a:pt x="103" y="2"/>
                  </a:cubicBezTo>
                  <a:cubicBezTo>
                    <a:pt x="104" y="0"/>
                    <a:pt x="104" y="0"/>
                    <a:pt x="104" y="0"/>
                  </a:cubicBezTo>
                  <a:cubicBezTo>
                    <a:pt x="104" y="0"/>
                    <a:pt x="104" y="0"/>
                    <a:pt x="104" y="0"/>
                  </a:cubicBezTo>
                  <a:cubicBezTo>
                    <a:pt x="48" y="6"/>
                    <a:pt x="48" y="6"/>
                    <a:pt x="48" y="6"/>
                  </a:cubicBezTo>
                  <a:cubicBezTo>
                    <a:pt x="48" y="6"/>
                    <a:pt x="48" y="6"/>
                    <a:pt x="48" y="6"/>
                  </a:cubicBezTo>
                  <a:cubicBezTo>
                    <a:pt x="0" y="10"/>
                    <a:pt x="0" y="10"/>
                    <a:pt x="0" y="10"/>
                  </a:cubicBezTo>
                  <a:cubicBezTo>
                    <a:pt x="3" y="24"/>
                    <a:pt x="3" y="24"/>
                    <a:pt x="3" y="24"/>
                  </a:cubicBezTo>
                  <a:cubicBezTo>
                    <a:pt x="11" y="58"/>
                    <a:pt x="11" y="58"/>
                    <a:pt x="11" y="58"/>
                  </a:cubicBezTo>
                  <a:cubicBezTo>
                    <a:pt x="23" y="98"/>
                    <a:pt x="23" y="98"/>
                    <a:pt x="23" y="98"/>
                  </a:cubicBezTo>
                  <a:cubicBezTo>
                    <a:pt x="25" y="107"/>
                    <a:pt x="25" y="107"/>
                    <a:pt x="25" y="107"/>
                  </a:cubicBezTo>
                  <a:cubicBezTo>
                    <a:pt x="33" y="122"/>
                    <a:pt x="33" y="122"/>
                    <a:pt x="33" y="122"/>
                  </a:cubicBezTo>
                  <a:cubicBezTo>
                    <a:pt x="38" y="128"/>
                    <a:pt x="38" y="128"/>
                    <a:pt x="38" y="128"/>
                  </a:cubicBezTo>
                  <a:cubicBezTo>
                    <a:pt x="38" y="132"/>
                    <a:pt x="38" y="132"/>
                    <a:pt x="38" y="132"/>
                  </a:cubicBezTo>
                  <a:cubicBezTo>
                    <a:pt x="39" y="137"/>
                    <a:pt x="39" y="137"/>
                    <a:pt x="39" y="137"/>
                  </a:cubicBezTo>
                  <a:cubicBezTo>
                    <a:pt x="42" y="139"/>
                    <a:pt x="42" y="139"/>
                    <a:pt x="42" y="139"/>
                  </a:cubicBezTo>
                  <a:cubicBezTo>
                    <a:pt x="40" y="144"/>
                    <a:pt x="40" y="144"/>
                    <a:pt x="40" y="144"/>
                  </a:cubicBezTo>
                  <a:cubicBezTo>
                    <a:pt x="35" y="147"/>
                    <a:pt x="35" y="147"/>
                    <a:pt x="35" y="147"/>
                  </a:cubicBezTo>
                  <a:cubicBezTo>
                    <a:pt x="39" y="150"/>
                    <a:pt x="39" y="150"/>
                    <a:pt x="39" y="150"/>
                  </a:cubicBezTo>
                  <a:cubicBezTo>
                    <a:pt x="38" y="155"/>
                    <a:pt x="38" y="155"/>
                    <a:pt x="38" y="155"/>
                  </a:cubicBezTo>
                  <a:cubicBezTo>
                    <a:pt x="35" y="157"/>
                    <a:pt x="35" y="157"/>
                    <a:pt x="35" y="157"/>
                  </a:cubicBezTo>
                  <a:cubicBezTo>
                    <a:pt x="35" y="163"/>
                    <a:pt x="35" y="163"/>
                    <a:pt x="35" y="163"/>
                  </a:cubicBezTo>
                  <a:cubicBezTo>
                    <a:pt x="37" y="172"/>
                    <a:pt x="37" y="172"/>
                    <a:pt x="37" y="172"/>
                  </a:cubicBezTo>
                  <a:cubicBezTo>
                    <a:pt x="39" y="176"/>
                    <a:pt x="39" y="176"/>
                    <a:pt x="39" y="176"/>
                  </a:cubicBezTo>
                  <a:cubicBezTo>
                    <a:pt x="40" y="182"/>
                    <a:pt x="40" y="182"/>
                    <a:pt x="40" y="182"/>
                  </a:cubicBezTo>
                  <a:cubicBezTo>
                    <a:pt x="38" y="184"/>
                    <a:pt x="38" y="184"/>
                    <a:pt x="38" y="184"/>
                  </a:cubicBezTo>
                  <a:cubicBezTo>
                    <a:pt x="37" y="186"/>
                    <a:pt x="37" y="186"/>
                    <a:pt x="37" y="186"/>
                  </a:cubicBezTo>
                  <a:cubicBezTo>
                    <a:pt x="39" y="190"/>
                    <a:pt x="39" y="190"/>
                    <a:pt x="39" y="190"/>
                  </a:cubicBezTo>
                  <a:cubicBezTo>
                    <a:pt x="41" y="193"/>
                    <a:pt x="41" y="193"/>
                    <a:pt x="41" y="193"/>
                  </a:cubicBezTo>
                  <a:cubicBezTo>
                    <a:pt x="45" y="199"/>
                    <a:pt x="45" y="199"/>
                    <a:pt x="45" y="199"/>
                  </a:cubicBezTo>
                  <a:cubicBezTo>
                    <a:pt x="46" y="201"/>
                    <a:pt x="46" y="201"/>
                    <a:pt x="46" y="201"/>
                  </a:cubicBezTo>
                  <a:cubicBezTo>
                    <a:pt x="52" y="213"/>
                    <a:pt x="52" y="213"/>
                    <a:pt x="52" y="213"/>
                  </a:cubicBezTo>
                  <a:cubicBezTo>
                    <a:pt x="160" y="207"/>
                    <a:pt x="160" y="207"/>
                    <a:pt x="160" y="207"/>
                  </a:cubicBezTo>
                  <a:cubicBezTo>
                    <a:pt x="161" y="216"/>
                    <a:pt x="161" y="216"/>
                    <a:pt x="161" y="216"/>
                  </a:cubicBezTo>
                  <a:cubicBezTo>
                    <a:pt x="169" y="216"/>
                    <a:pt x="169" y="216"/>
                    <a:pt x="169" y="216"/>
                  </a:cubicBezTo>
                  <a:cubicBezTo>
                    <a:pt x="166" y="193"/>
                    <a:pt x="166" y="193"/>
                    <a:pt x="166" y="193"/>
                  </a:cubicBezTo>
                  <a:cubicBezTo>
                    <a:pt x="166" y="193"/>
                    <a:pt x="166" y="193"/>
                    <a:pt x="166" y="193"/>
                  </a:cubicBezTo>
                  <a:cubicBezTo>
                    <a:pt x="173" y="194"/>
                    <a:pt x="173" y="194"/>
                    <a:pt x="173" y="194"/>
                  </a:cubicBezTo>
                  <a:cubicBezTo>
                    <a:pt x="183" y="196"/>
                    <a:pt x="183" y="196"/>
                    <a:pt x="183" y="196"/>
                  </a:cubicBezTo>
                  <a:cubicBezTo>
                    <a:pt x="184" y="193"/>
                    <a:pt x="184" y="193"/>
                    <a:pt x="184" y="193"/>
                  </a:cubicBezTo>
                  <a:cubicBezTo>
                    <a:pt x="184" y="193"/>
                    <a:pt x="185" y="189"/>
                    <a:pt x="185" y="189"/>
                  </a:cubicBezTo>
                  <a:cubicBezTo>
                    <a:pt x="185" y="188"/>
                    <a:pt x="184" y="188"/>
                    <a:pt x="184" y="188"/>
                  </a:cubicBezTo>
                  <a:cubicBezTo>
                    <a:pt x="184" y="188"/>
                    <a:pt x="183" y="187"/>
                    <a:pt x="182" y="187"/>
                  </a:cubicBezTo>
                  <a:cubicBezTo>
                    <a:pt x="181" y="186"/>
                    <a:pt x="181" y="185"/>
                    <a:pt x="180" y="184"/>
                  </a:cubicBezTo>
                  <a:cubicBezTo>
                    <a:pt x="179" y="183"/>
                    <a:pt x="180" y="183"/>
                    <a:pt x="180" y="183"/>
                  </a:cubicBezTo>
                  <a:cubicBezTo>
                    <a:pt x="182" y="183"/>
                    <a:pt x="182" y="183"/>
                    <a:pt x="182" y="183"/>
                  </a:cubicBezTo>
                  <a:cubicBezTo>
                    <a:pt x="185" y="183"/>
                    <a:pt x="185" y="183"/>
                    <a:pt x="185" y="183"/>
                  </a:cubicBezTo>
                  <a:cubicBezTo>
                    <a:pt x="185" y="183"/>
                    <a:pt x="184" y="181"/>
                    <a:pt x="184" y="179"/>
                  </a:cubicBezTo>
                  <a:cubicBezTo>
                    <a:pt x="183" y="177"/>
                    <a:pt x="183" y="177"/>
                    <a:pt x="183" y="177"/>
                  </a:cubicBezTo>
                  <a:cubicBezTo>
                    <a:pt x="186" y="176"/>
                    <a:pt x="186" y="176"/>
                    <a:pt x="186" y="176"/>
                  </a:cubicBezTo>
                  <a:cubicBezTo>
                    <a:pt x="188" y="174"/>
                    <a:pt x="188" y="174"/>
                    <a:pt x="188" y="174"/>
                  </a:cubicBezTo>
                  <a:cubicBezTo>
                    <a:pt x="190" y="169"/>
                    <a:pt x="190" y="169"/>
                    <a:pt x="190" y="169"/>
                  </a:cubicBezTo>
                  <a:cubicBezTo>
                    <a:pt x="187" y="168"/>
                    <a:pt x="187" y="168"/>
                    <a:pt x="187" y="168"/>
                  </a:cubicBezTo>
                  <a:cubicBezTo>
                    <a:pt x="187" y="168"/>
                    <a:pt x="187" y="167"/>
                    <a:pt x="187" y="167"/>
                  </a:cubicBezTo>
                  <a:cubicBezTo>
                    <a:pt x="187" y="166"/>
                    <a:pt x="188" y="166"/>
                    <a:pt x="188" y="165"/>
                  </a:cubicBezTo>
                  <a:cubicBezTo>
                    <a:pt x="188" y="165"/>
                    <a:pt x="189" y="164"/>
                    <a:pt x="189" y="164"/>
                  </a:cubicBezTo>
                  <a:cubicBezTo>
                    <a:pt x="189" y="161"/>
                    <a:pt x="189" y="161"/>
                    <a:pt x="189" y="161"/>
                  </a:cubicBezTo>
                  <a:cubicBezTo>
                    <a:pt x="189" y="154"/>
                    <a:pt x="189" y="154"/>
                    <a:pt x="189" y="154"/>
                  </a:cubicBezTo>
                  <a:cubicBezTo>
                    <a:pt x="189" y="151"/>
                    <a:pt x="189" y="151"/>
                    <a:pt x="189" y="151"/>
                  </a:cubicBezTo>
                  <a:cubicBezTo>
                    <a:pt x="189" y="151"/>
                    <a:pt x="191" y="151"/>
                    <a:pt x="192" y="151"/>
                  </a:cubicBezTo>
                  <a:cubicBezTo>
                    <a:pt x="192" y="151"/>
                    <a:pt x="194" y="152"/>
                    <a:pt x="194" y="152"/>
                  </a:cubicBezTo>
                  <a:cubicBezTo>
                    <a:pt x="194" y="152"/>
                    <a:pt x="195" y="151"/>
                    <a:pt x="195" y="150"/>
                  </a:cubicBezTo>
                  <a:cubicBezTo>
                    <a:pt x="195" y="150"/>
                    <a:pt x="195" y="150"/>
                    <a:pt x="193" y="149"/>
                  </a:cubicBezTo>
                  <a:cubicBezTo>
                    <a:pt x="192" y="148"/>
                    <a:pt x="190" y="147"/>
                    <a:pt x="190" y="147"/>
                  </a:cubicBezTo>
                  <a:cubicBezTo>
                    <a:pt x="190" y="146"/>
                    <a:pt x="189" y="144"/>
                    <a:pt x="189" y="144"/>
                  </a:cubicBezTo>
                  <a:cubicBezTo>
                    <a:pt x="191" y="144"/>
                    <a:pt x="191" y="144"/>
                    <a:pt x="191" y="144"/>
                  </a:cubicBezTo>
                  <a:cubicBezTo>
                    <a:pt x="196" y="144"/>
                    <a:pt x="196" y="144"/>
                    <a:pt x="196" y="144"/>
                  </a:cubicBezTo>
                  <a:cubicBezTo>
                    <a:pt x="197" y="141"/>
                    <a:pt x="197" y="141"/>
                    <a:pt x="197" y="141"/>
                  </a:cubicBezTo>
                  <a:cubicBezTo>
                    <a:pt x="197" y="141"/>
                    <a:pt x="193" y="141"/>
                    <a:pt x="193" y="141"/>
                  </a:cubicBezTo>
                  <a:cubicBezTo>
                    <a:pt x="193" y="141"/>
                    <a:pt x="191" y="139"/>
                    <a:pt x="191" y="139"/>
                  </a:cubicBezTo>
                  <a:cubicBezTo>
                    <a:pt x="192" y="137"/>
                    <a:pt x="192" y="137"/>
                    <a:pt x="192" y="137"/>
                  </a:cubicBezTo>
                  <a:cubicBezTo>
                    <a:pt x="193" y="138"/>
                    <a:pt x="193" y="138"/>
                    <a:pt x="193" y="138"/>
                  </a:cubicBezTo>
                  <a:cubicBezTo>
                    <a:pt x="197" y="138"/>
                    <a:pt x="197" y="138"/>
                    <a:pt x="197" y="138"/>
                  </a:cubicBezTo>
                  <a:cubicBezTo>
                    <a:pt x="199" y="137"/>
                    <a:pt x="199" y="137"/>
                    <a:pt x="199" y="137"/>
                  </a:cubicBezTo>
                  <a:cubicBezTo>
                    <a:pt x="199" y="134"/>
                    <a:pt x="199" y="134"/>
                    <a:pt x="199" y="134"/>
                  </a:cubicBezTo>
                  <a:cubicBezTo>
                    <a:pt x="199" y="132"/>
                    <a:pt x="199" y="132"/>
                    <a:pt x="199" y="132"/>
                  </a:cubicBezTo>
                  <a:cubicBezTo>
                    <a:pt x="201" y="130"/>
                    <a:pt x="201" y="130"/>
                    <a:pt x="201" y="130"/>
                  </a:cubicBezTo>
                  <a:cubicBezTo>
                    <a:pt x="200" y="129"/>
                    <a:pt x="200" y="129"/>
                    <a:pt x="200" y="129"/>
                  </a:cubicBezTo>
                  <a:lnTo>
                    <a:pt x="198" y="128"/>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solidFill>
                  <a:schemeClr val="accent6"/>
                </a:solidFill>
                <a:latin typeface="Heebo Light" pitchFamily="2" charset="-79"/>
              </a:endParaRPr>
            </a:p>
          </p:txBody>
        </p:sp>
        <p:sp>
          <p:nvSpPr>
            <p:cNvPr id="39" name="Freeform 39">
              <a:extLst>
                <a:ext uri="{FF2B5EF4-FFF2-40B4-BE49-F238E27FC236}">
                  <a16:creationId xmlns:a16="http://schemas.microsoft.com/office/drawing/2014/main" id="{FFD785F3-6513-234C-986A-93DAEE55A6AF}"/>
                </a:ext>
              </a:extLst>
            </p:cNvPr>
            <p:cNvSpPr>
              <a:spLocks/>
            </p:cNvSpPr>
            <p:nvPr/>
          </p:nvSpPr>
          <p:spPr bwMode="auto">
            <a:xfrm>
              <a:off x="7369190" y="2432960"/>
              <a:ext cx="418238" cy="234416"/>
            </a:xfrm>
            <a:custGeom>
              <a:avLst/>
              <a:gdLst>
                <a:gd name="T0" fmla="*/ 169 w 248"/>
                <a:gd name="T1" fmla="*/ 118 h 139"/>
                <a:gd name="T2" fmla="*/ 248 w 248"/>
                <a:gd name="T3" fmla="*/ 101 h 139"/>
                <a:gd name="T4" fmla="*/ 246 w 248"/>
                <a:gd name="T5" fmla="*/ 93 h 139"/>
                <a:gd name="T6" fmla="*/ 239 w 248"/>
                <a:gd name="T7" fmla="*/ 86 h 139"/>
                <a:gd name="T8" fmla="*/ 232 w 248"/>
                <a:gd name="T9" fmla="*/ 83 h 139"/>
                <a:gd name="T10" fmla="*/ 228 w 248"/>
                <a:gd name="T11" fmla="*/ 78 h 139"/>
                <a:gd name="T12" fmla="*/ 224 w 248"/>
                <a:gd name="T13" fmla="*/ 72 h 139"/>
                <a:gd name="T14" fmla="*/ 226 w 248"/>
                <a:gd name="T15" fmla="*/ 68 h 139"/>
                <a:gd name="T16" fmla="*/ 228 w 248"/>
                <a:gd name="T17" fmla="*/ 67 h 139"/>
                <a:gd name="T18" fmla="*/ 224 w 248"/>
                <a:gd name="T19" fmla="*/ 63 h 139"/>
                <a:gd name="T20" fmla="*/ 211 w 248"/>
                <a:gd name="T21" fmla="*/ 54 h 139"/>
                <a:gd name="T22" fmla="*/ 215 w 248"/>
                <a:gd name="T23" fmla="*/ 55 h 139"/>
                <a:gd name="T24" fmla="*/ 221 w 248"/>
                <a:gd name="T25" fmla="*/ 59 h 139"/>
                <a:gd name="T26" fmla="*/ 225 w 248"/>
                <a:gd name="T27" fmla="*/ 56 h 139"/>
                <a:gd name="T28" fmla="*/ 225 w 248"/>
                <a:gd name="T29" fmla="*/ 48 h 139"/>
                <a:gd name="T30" fmla="*/ 215 w 248"/>
                <a:gd name="T31" fmla="*/ 45 h 139"/>
                <a:gd name="T32" fmla="*/ 211 w 248"/>
                <a:gd name="T33" fmla="*/ 41 h 139"/>
                <a:gd name="T34" fmla="*/ 207 w 248"/>
                <a:gd name="T35" fmla="*/ 43 h 139"/>
                <a:gd name="T36" fmla="*/ 199 w 248"/>
                <a:gd name="T37" fmla="*/ 37 h 139"/>
                <a:gd name="T38" fmla="*/ 193 w 248"/>
                <a:gd name="T39" fmla="*/ 37 h 139"/>
                <a:gd name="T40" fmla="*/ 188 w 248"/>
                <a:gd name="T41" fmla="*/ 36 h 139"/>
                <a:gd name="T42" fmla="*/ 191 w 248"/>
                <a:gd name="T43" fmla="*/ 24 h 139"/>
                <a:gd name="T44" fmla="*/ 192 w 248"/>
                <a:gd name="T45" fmla="*/ 17 h 139"/>
                <a:gd name="T46" fmla="*/ 183 w 248"/>
                <a:gd name="T47" fmla="*/ 10 h 139"/>
                <a:gd name="T48" fmla="*/ 171 w 248"/>
                <a:gd name="T49" fmla="*/ 5 h 139"/>
                <a:gd name="T50" fmla="*/ 166 w 248"/>
                <a:gd name="T51" fmla="*/ 8 h 139"/>
                <a:gd name="T52" fmla="*/ 151 w 248"/>
                <a:gd name="T53" fmla="*/ 0 h 139"/>
                <a:gd name="T54" fmla="*/ 149 w 248"/>
                <a:gd name="T55" fmla="*/ 15 h 139"/>
                <a:gd name="T56" fmla="*/ 144 w 248"/>
                <a:gd name="T57" fmla="*/ 21 h 139"/>
                <a:gd name="T58" fmla="*/ 138 w 248"/>
                <a:gd name="T59" fmla="*/ 28 h 139"/>
                <a:gd name="T60" fmla="*/ 134 w 248"/>
                <a:gd name="T61" fmla="*/ 28 h 139"/>
                <a:gd name="T62" fmla="*/ 131 w 248"/>
                <a:gd name="T63" fmla="*/ 36 h 139"/>
                <a:gd name="T64" fmla="*/ 127 w 248"/>
                <a:gd name="T65" fmla="*/ 46 h 139"/>
                <a:gd name="T66" fmla="*/ 120 w 248"/>
                <a:gd name="T67" fmla="*/ 43 h 139"/>
                <a:gd name="T68" fmla="*/ 115 w 248"/>
                <a:gd name="T69" fmla="*/ 48 h 139"/>
                <a:gd name="T70" fmla="*/ 109 w 248"/>
                <a:gd name="T71" fmla="*/ 68 h 139"/>
                <a:gd name="T72" fmla="*/ 103 w 248"/>
                <a:gd name="T73" fmla="*/ 78 h 139"/>
                <a:gd name="T74" fmla="*/ 100 w 248"/>
                <a:gd name="T75" fmla="*/ 89 h 139"/>
                <a:gd name="T76" fmla="*/ 82 w 248"/>
                <a:gd name="T77" fmla="*/ 101 h 139"/>
                <a:gd name="T78" fmla="*/ 69 w 248"/>
                <a:gd name="T79" fmla="*/ 100 h 139"/>
                <a:gd name="T80" fmla="*/ 61 w 248"/>
                <a:gd name="T81" fmla="*/ 107 h 139"/>
                <a:gd name="T82" fmla="*/ 50 w 248"/>
                <a:gd name="T83" fmla="*/ 100 h 139"/>
                <a:gd name="T84" fmla="*/ 46 w 248"/>
                <a:gd name="T85" fmla="*/ 97 h 139"/>
                <a:gd name="T86" fmla="*/ 43 w 248"/>
                <a:gd name="T87" fmla="*/ 103 h 139"/>
                <a:gd name="T88" fmla="*/ 28 w 248"/>
                <a:gd name="T89" fmla="*/ 113 h 139"/>
                <a:gd name="T90" fmla="*/ 22 w 248"/>
                <a:gd name="T91" fmla="*/ 127 h 139"/>
                <a:gd name="T92" fmla="*/ 15 w 248"/>
                <a:gd name="T93" fmla="*/ 130 h 139"/>
                <a:gd name="T94" fmla="*/ 6 w 248"/>
                <a:gd name="T95" fmla="*/ 136 h 139"/>
                <a:gd name="T96" fmla="*/ 64 w 248"/>
                <a:gd name="T97" fmla="*/ 133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48" h="139">
                  <a:moveTo>
                    <a:pt x="116" y="127"/>
                  </a:moveTo>
                  <a:lnTo>
                    <a:pt x="169" y="118"/>
                  </a:lnTo>
                  <a:lnTo>
                    <a:pt x="243" y="103"/>
                  </a:lnTo>
                  <a:lnTo>
                    <a:pt x="248" y="101"/>
                  </a:lnTo>
                  <a:lnTo>
                    <a:pt x="248" y="98"/>
                  </a:lnTo>
                  <a:lnTo>
                    <a:pt x="246" y="93"/>
                  </a:lnTo>
                  <a:lnTo>
                    <a:pt x="243" y="89"/>
                  </a:lnTo>
                  <a:lnTo>
                    <a:pt x="239" y="86"/>
                  </a:lnTo>
                  <a:lnTo>
                    <a:pt x="237" y="86"/>
                  </a:lnTo>
                  <a:lnTo>
                    <a:pt x="232" y="83"/>
                  </a:lnTo>
                  <a:lnTo>
                    <a:pt x="231" y="80"/>
                  </a:lnTo>
                  <a:lnTo>
                    <a:pt x="228" y="78"/>
                  </a:lnTo>
                  <a:lnTo>
                    <a:pt x="226" y="74"/>
                  </a:lnTo>
                  <a:lnTo>
                    <a:pt x="224" y="72"/>
                  </a:lnTo>
                  <a:lnTo>
                    <a:pt x="224" y="70"/>
                  </a:lnTo>
                  <a:lnTo>
                    <a:pt x="226" y="68"/>
                  </a:lnTo>
                  <a:lnTo>
                    <a:pt x="230" y="70"/>
                  </a:lnTo>
                  <a:lnTo>
                    <a:pt x="228" y="67"/>
                  </a:lnTo>
                  <a:lnTo>
                    <a:pt x="226" y="64"/>
                  </a:lnTo>
                  <a:lnTo>
                    <a:pt x="224" y="63"/>
                  </a:lnTo>
                  <a:lnTo>
                    <a:pt x="215" y="60"/>
                  </a:lnTo>
                  <a:lnTo>
                    <a:pt x="211" y="54"/>
                  </a:lnTo>
                  <a:lnTo>
                    <a:pt x="211" y="53"/>
                  </a:lnTo>
                  <a:lnTo>
                    <a:pt x="215" y="55"/>
                  </a:lnTo>
                  <a:lnTo>
                    <a:pt x="220" y="56"/>
                  </a:lnTo>
                  <a:lnTo>
                    <a:pt x="221" y="59"/>
                  </a:lnTo>
                  <a:lnTo>
                    <a:pt x="227" y="60"/>
                  </a:lnTo>
                  <a:lnTo>
                    <a:pt x="225" y="56"/>
                  </a:lnTo>
                  <a:lnTo>
                    <a:pt x="225" y="51"/>
                  </a:lnTo>
                  <a:lnTo>
                    <a:pt x="225" y="48"/>
                  </a:lnTo>
                  <a:lnTo>
                    <a:pt x="221" y="49"/>
                  </a:lnTo>
                  <a:lnTo>
                    <a:pt x="215" y="45"/>
                  </a:lnTo>
                  <a:lnTo>
                    <a:pt x="212" y="41"/>
                  </a:lnTo>
                  <a:lnTo>
                    <a:pt x="211" y="41"/>
                  </a:lnTo>
                  <a:lnTo>
                    <a:pt x="210" y="43"/>
                  </a:lnTo>
                  <a:lnTo>
                    <a:pt x="207" y="43"/>
                  </a:lnTo>
                  <a:lnTo>
                    <a:pt x="203" y="39"/>
                  </a:lnTo>
                  <a:lnTo>
                    <a:pt x="199" y="37"/>
                  </a:lnTo>
                  <a:lnTo>
                    <a:pt x="195" y="36"/>
                  </a:lnTo>
                  <a:lnTo>
                    <a:pt x="193" y="37"/>
                  </a:lnTo>
                  <a:lnTo>
                    <a:pt x="190" y="38"/>
                  </a:lnTo>
                  <a:lnTo>
                    <a:pt x="188" y="36"/>
                  </a:lnTo>
                  <a:lnTo>
                    <a:pt x="188" y="25"/>
                  </a:lnTo>
                  <a:lnTo>
                    <a:pt x="191" y="24"/>
                  </a:lnTo>
                  <a:lnTo>
                    <a:pt x="193" y="21"/>
                  </a:lnTo>
                  <a:lnTo>
                    <a:pt x="192" y="17"/>
                  </a:lnTo>
                  <a:lnTo>
                    <a:pt x="188" y="14"/>
                  </a:lnTo>
                  <a:lnTo>
                    <a:pt x="183" y="10"/>
                  </a:lnTo>
                  <a:lnTo>
                    <a:pt x="173" y="4"/>
                  </a:lnTo>
                  <a:lnTo>
                    <a:pt x="171" y="5"/>
                  </a:lnTo>
                  <a:lnTo>
                    <a:pt x="168" y="8"/>
                  </a:lnTo>
                  <a:lnTo>
                    <a:pt x="166" y="8"/>
                  </a:lnTo>
                  <a:lnTo>
                    <a:pt x="160" y="5"/>
                  </a:lnTo>
                  <a:lnTo>
                    <a:pt x="151" y="0"/>
                  </a:lnTo>
                  <a:lnTo>
                    <a:pt x="151" y="8"/>
                  </a:lnTo>
                  <a:lnTo>
                    <a:pt x="149" y="15"/>
                  </a:lnTo>
                  <a:lnTo>
                    <a:pt x="147" y="18"/>
                  </a:lnTo>
                  <a:lnTo>
                    <a:pt x="144" y="21"/>
                  </a:lnTo>
                  <a:lnTo>
                    <a:pt x="139" y="30"/>
                  </a:lnTo>
                  <a:lnTo>
                    <a:pt x="138" y="28"/>
                  </a:lnTo>
                  <a:lnTo>
                    <a:pt x="135" y="28"/>
                  </a:lnTo>
                  <a:lnTo>
                    <a:pt x="134" y="28"/>
                  </a:lnTo>
                  <a:lnTo>
                    <a:pt x="133" y="32"/>
                  </a:lnTo>
                  <a:lnTo>
                    <a:pt x="131" y="36"/>
                  </a:lnTo>
                  <a:lnTo>
                    <a:pt x="128" y="44"/>
                  </a:lnTo>
                  <a:lnTo>
                    <a:pt x="127" y="46"/>
                  </a:lnTo>
                  <a:lnTo>
                    <a:pt x="125" y="45"/>
                  </a:lnTo>
                  <a:lnTo>
                    <a:pt x="120" y="43"/>
                  </a:lnTo>
                  <a:lnTo>
                    <a:pt x="116" y="41"/>
                  </a:lnTo>
                  <a:lnTo>
                    <a:pt x="115" y="48"/>
                  </a:lnTo>
                  <a:lnTo>
                    <a:pt x="112" y="60"/>
                  </a:lnTo>
                  <a:lnTo>
                    <a:pt x="109" y="68"/>
                  </a:lnTo>
                  <a:lnTo>
                    <a:pt x="104" y="73"/>
                  </a:lnTo>
                  <a:lnTo>
                    <a:pt x="103" y="78"/>
                  </a:lnTo>
                  <a:lnTo>
                    <a:pt x="104" y="86"/>
                  </a:lnTo>
                  <a:lnTo>
                    <a:pt x="100" y="89"/>
                  </a:lnTo>
                  <a:lnTo>
                    <a:pt x="89" y="95"/>
                  </a:lnTo>
                  <a:lnTo>
                    <a:pt x="82" y="101"/>
                  </a:lnTo>
                  <a:lnTo>
                    <a:pt x="73" y="103"/>
                  </a:lnTo>
                  <a:lnTo>
                    <a:pt x="69" y="100"/>
                  </a:lnTo>
                  <a:lnTo>
                    <a:pt x="63" y="107"/>
                  </a:lnTo>
                  <a:lnTo>
                    <a:pt x="61" y="107"/>
                  </a:lnTo>
                  <a:lnTo>
                    <a:pt x="56" y="105"/>
                  </a:lnTo>
                  <a:lnTo>
                    <a:pt x="50" y="100"/>
                  </a:lnTo>
                  <a:lnTo>
                    <a:pt x="49" y="97"/>
                  </a:lnTo>
                  <a:lnTo>
                    <a:pt x="46" y="97"/>
                  </a:lnTo>
                  <a:lnTo>
                    <a:pt x="45" y="99"/>
                  </a:lnTo>
                  <a:lnTo>
                    <a:pt x="43" y="103"/>
                  </a:lnTo>
                  <a:lnTo>
                    <a:pt x="39" y="109"/>
                  </a:lnTo>
                  <a:lnTo>
                    <a:pt x="28" y="113"/>
                  </a:lnTo>
                  <a:lnTo>
                    <a:pt x="25" y="118"/>
                  </a:lnTo>
                  <a:lnTo>
                    <a:pt x="22" y="127"/>
                  </a:lnTo>
                  <a:lnTo>
                    <a:pt x="18" y="128"/>
                  </a:lnTo>
                  <a:lnTo>
                    <a:pt x="15" y="130"/>
                  </a:lnTo>
                  <a:lnTo>
                    <a:pt x="10" y="133"/>
                  </a:lnTo>
                  <a:lnTo>
                    <a:pt x="6" y="136"/>
                  </a:lnTo>
                  <a:lnTo>
                    <a:pt x="0" y="139"/>
                  </a:lnTo>
                  <a:lnTo>
                    <a:pt x="64" y="133"/>
                  </a:lnTo>
                  <a:lnTo>
                    <a:pt x="116" y="127"/>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40" name="Freeform 40">
              <a:extLst>
                <a:ext uri="{FF2B5EF4-FFF2-40B4-BE49-F238E27FC236}">
                  <a16:creationId xmlns:a16="http://schemas.microsoft.com/office/drawing/2014/main" id="{9AD2F82E-6A9D-B34A-BE4C-A55189FC47A7}"/>
                </a:ext>
              </a:extLst>
            </p:cNvPr>
            <p:cNvSpPr>
              <a:spLocks/>
            </p:cNvSpPr>
            <p:nvPr/>
          </p:nvSpPr>
          <p:spPr bwMode="auto">
            <a:xfrm>
              <a:off x="7406291" y="2750011"/>
              <a:ext cx="269831" cy="209119"/>
            </a:xfrm>
            <a:custGeom>
              <a:avLst/>
              <a:gdLst>
                <a:gd name="T0" fmla="*/ 94 w 189"/>
                <a:gd name="T1" fmla="*/ 4 h 147"/>
                <a:gd name="T2" fmla="*/ 79 w 189"/>
                <a:gd name="T3" fmla="*/ 0 h 147"/>
                <a:gd name="T4" fmla="*/ 67 w 189"/>
                <a:gd name="T5" fmla="*/ 4 h 147"/>
                <a:gd name="T6" fmla="*/ 58 w 189"/>
                <a:gd name="T7" fmla="*/ 6 h 147"/>
                <a:gd name="T8" fmla="*/ 39 w 189"/>
                <a:gd name="T9" fmla="*/ 4 h 147"/>
                <a:gd name="T10" fmla="*/ 26 w 189"/>
                <a:gd name="T11" fmla="*/ 7 h 147"/>
                <a:gd name="T12" fmla="*/ 12 w 189"/>
                <a:gd name="T13" fmla="*/ 18 h 147"/>
                <a:gd name="T14" fmla="*/ 11 w 189"/>
                <a:gd name="T15" fmla="*/ 22 h 147"/>
                <a:gd name="T16" fmla="*/ 5 w 189"/>
                <a:gd name="T17" fmla="*/ 26 h 147"/>
                <a:gd name="T18" fmla="*/ 0 w 189"/>
                <a:gd name="T19" fmla="*/ 32 h 147"/>
                <a:gd name="T20" fmla="*/ 4 w 189"/>
                <a:gd name="T21" fmla="*/ 37 h 147"/>
                <a:gd name="T22" fmla="*/ 19 w 189"/>
                <a:gd name="T23" fmla="*/ 45 h 147"/>
                <a:gd name="T24" fmla="*/ 24 w 189"/>
                <a:gd name="T25" fmla="*/ 53 h 147"/>
                <a:gd name="T26" fmla="*/ 34 w 189"/>
                <a:gd name="T27" fmla="*/ 64 h 147"/>
                <a:gd name="T28" fmla="*/ 55 w 189"/>
                <a:gd name="T29" fmla="*/ 81 h 147"/>
                <a:gd name="T30" fmla="*/ 66 w 189"/>
                <a:gd name="T31" fmla="*/ 96 h 147"/>
                <a:gd name="T32" fmla="*/ 76 w 189"/>
                <a:gd name="T33" fmla="*/ 102 h 147"/>
                <a:gd name="T34" fmla="*/ 82 w 189"/>
                <a:gd name="T35" fmla="*/ 107 h 147"/>
                <a:gd name="T36" fmla="*/ 87 w 189"/>
                <a:gd name="T37" fmla="*/ 114 h 147"/>
                <a:gd name="T38" fmla="*/ 89 w 189"/>
                <a:gd name="T39" fmla="*/ 119 h 147"/>
                <a:gd name="T40" fmla="*/ 91 w 189"/>
                <a:gd name="T41" fmla="*/ 124 h 147"/>
                <a:gd name="T42" fmla="*/ 95 w 189"/>
                <a:gd name="T43" fmla="*/ 125 h 147"/>
                <a:gd name="T44" fmla="*/ 98 w 189"/>
                <a:gd name="T45" fmla="*/ 128 h 147"/>
                <a:gd name="T46" fmla="*/ 99 w 189"/>
                <a:gd name="T47" fmla="*/ 133 h 147"/>
                <a:gd name="T48" fmla="*/ 103 w 189"/>
                <a:gd name="T49" fmla="*/ 138 h 147"/>
                <a:gd name="T50" fmla="*/ 104 w 189"/>
                <a:gd name="T51" fmla="*/ 145 h 147"/>
                <a:gd name="T52" fmla="*/ 108 w 189"/>
                <a:gd name="T53" fmla="*/ 147 h 147"/>
                <a:gd name="T54" fmla="*/ 110 w 189"/>
                <a:gd name="T55" fmla="*/ 140 h 147"/>
                <a:gd name="T56" fmla="*/ 116 w 189"/>
                <a:gd name="T57" fmla="*/ 140 h 147"/>
                <a:gd name="T58" fmla="*/ 117 w 189"/>
                <a:gd name="T59" fmla="*/ 137 h 147"/>
                <a:gd name="T60" fmla="*/ 112 w 189"/>
                <a:gd name="T61" fmla="*/ 136 h 147"/>
                <a:gd name="T62" fmla="*/ 110 w 189"/>
                <a:gd name="T63" fmla="*/ 133 h 147"/>
                <a:gd name="T64" fmla="*/ 115 w 189"/>
                <a:gd name="T65" fmla="*/ 132 h 147"/>
                <a:gd name="T66" fmla="*/ 119 w 189"/>
                <a:gd name="T67" fmla="*/ 135 h 147"/>
                <a:gd name="T68" fmla="*/ 124 w 189"/>
                <a:gd name="T69" fmla="*/ 128 h 147"/>
                <a:gd name="T70" fmla="*/ 123 w 189"/>
                <a:gd name="T71" fmla="*/ 123 h 147"/>
                <a:gd name="T72" fmla="*/ 130 w 189"/>
                <a:gd name="T73" fmla="*/ 123 h 147"/>
                <a:gd name="T74" fmla="*/ 135 w 189"/>
                <a:gd name="T75" fmla="*/ 119 h 147"/>
                <a:gd name="T76" fmla="*/ 131 w 189"/>
                <a:gd name="T77" fmla="*/ 118 h 147"/>
                <a:gd name="T78" fmla="*/ 129 w 189"/>
                <a:gd name="T79" fmla="*/ 115 h 147"/>
                <a:gd name="T80" fmla="*/ 133 w 189"/>
                <a:gd name="T81" fmla="*/ 115 h 147"/>
                <a:gd name="T82" fmla="*/ 138 w 189"/>
                <a:gd name="T83" fmla="*/ 117 h 147"/>
                <a:gd name="T84" fmla="*/ 145 w 189"/>
                <a:gd name="T85" fmla="*/ 110 h 147"/>
                <a:gd name="T86" fmla="*/ 141 w 189"/>
                <a:gd name="T87" fmla="*/ 105 h 147"/>
                <a:gd name="T88" fmla="*/ 143 w 189"/>
                <a:gd name="T89" fmla="*/ 103 h 147"/>
                <a:gd name="T90" fmla="*/ 149 w 189"/>
                <a:gd name="T91" fmla="*/ 103 h 147"/>
                <a:gd name="T92" fmla="*/ 155 w 189"/>
                <a:gd name="T93" fmla="*/ 93 h 147"/>
                <a:gd name="T94" fmla="*/ 164 w 189"/>
                <a:gd name="T95" fmla="*/ 89 h 147"/>
                <a:gd name="T96" fmla="*/ 169 w 189"/>
                <a:gd name="T97" fmla="*/ 81 h 147"/>
                <a:gd name="T98" fmla="*/ 165 w 189"/>
                <a:gd name="T99" fmla="*/ 75 h 147"/>
                <a:gd name="T100" fmla="*/ 169 w 189"/>
                <a:gd name="T101" fmla="*/ 75 h 147"/>
                <a:gd name="T102" fmla="*/ 170 w 189"/>
                <a:gd name="T103" fmla="*/ 70 h 147"/>
                <a:gd name="T104" fmla="*/ 175 w 189"/>
                <a:gd name="T105" fmla="*/ 60 h 147"/>
                <a:gd name="T106" fmla="*/ 178 w 189"/>
                <a:gd name="T107" fmla="*/ 54 h 147"/>
                <a:gd name="T108" fmla="*/ 187 w 189"/>
                <a:gd name="T109" fmla="*/ 46 h 147"/>
                <a:gd name="T110" fmla="*/ 138 w 189"/>
                <a:gd name="T111" fmla="*/ 6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9" h="147">
                  <a:moveTo>
                    <a:pt x="98" y="14"/>
                  </a:moveTo>
                  <a:cubicBezTo>
                    <a:pt x="94" y="4"/>
                    <a:pt x="94" y="4"/>
                    <a:pt x="94" y="4"/>
                  </a:cubicBezTo>
                  <a:cubicBezTo>
                    <a:pt x="88" y="1"/>
                    <a:pt x="88" y="1"/>
                    <a:pt x="88" y="1"/>
                  </a:cubicBezTo>
                  <a:cubicBezTo>
                    <a:pt x="79" y="0"/>
                    <a:pt x="79" y="0"/>
                    <a:pt x="79" y="0"/>
                  </a:cubicBezTo>
                  <a:cubicBezTo>
                    <a:pt x="72" y="1"/>
                    <a:pt x="72" y="1"/>
                    <a:pt x="72" y="1"/>
                  </a:cubicBezTo>
                  <a:cubicBezTo>
                    <a:pt x="67" y="4"/>
                    <a:pt x="67" y="4"/>
                    <a:pt x="67" y="4"/>
                  </a:cubicBezTo>
                  <a:cubicBezTo>
                    <a:pt x="64" y="5"/>
                    <a:pt x="64" y="5"/>
                    <a:pt x="64" y="5"/>
                  </a:cubicBezTo>
                  <a:cubicBezTo>
                    <a:pt x="58" y="6"/>
                    <a:pt x="58" y="6"/>
                    <a:pt x="58" y="6"/>
                  </a:cubicBezTo>
                  <a:cubicBezTo>
                    <a:pt x="46" y="4"/>
                    <a:pt x="46" y="4"/>
                    <a:pt x="46" y="4"/>
                  </a:cubicBezTo>
                  <a:cubicBezTo>
                    <a:pt x="39" y="4"/>
                    <a:pt x="39" y="4"/>
                    <a:pt x="39" y="4"/>
                  </a:cubicBezTo>
                  <a:cubicBezTo>
                    <a:pt x="31" y="5"/>
                    <a:pt x="31" y="5"/>
                    <a:pt x="31" y="5"/>
                  </a:cubicBezTo>
                  <a:cubicBezTo>
                    <a:pt x="26" y="7"/>
                    <a:pt x="26" y="7"/>
                    <a:pt x="26" y="7"/>
                  </a:cubicBezTo>
                  <a:cubicBezTo>
                    <a:pt x="12" y="18"/>
                    <a:pt x="12" y="18"/>
                    <a:pt x="12" y="18"/>
                  </a:cubicBezTo>
                  <a:cubicBezTo>
                    <a:pt x="12" y="18"/>
                    <a:pt x="12" y="18"/>
                    <a:pt x="12" y="18"/>
                  </a:cubicBezTo>
                  <a:cubicBezTo>
                    <a:pt x="11" y="20"/>
                    <a:pt x="11" y="20"/>
                    <a:pt x="11" y="20"/>
                  </a:cubicBezTo>
                  <a:cubicBezTo>
                    <a:pt x="11" y="22"/>
                    <a:pt x="11" y="22"/>
                    <a:pt x="11" y="22"/>
                  </a:cubicBezTo>
                  <a:cubicBezTo>
                    <a:pt x="9" y="23"/>
                    <a:pt x="9" y="23"/>
                    <a:pt x="9" y="23"/>
                  </a:cubicBezTo>
                  <a:cubicBezTo>
                    <a:pt x="5" y="26"/>
                    <a:pt x="5" y="26"/>
                    <a:pt x="5" y="26"/>
                  </a:cubicBezTo>
                  <a:cubicBezTo>
                    <a:pt x="0" y="29"/>
                    <a:pt x="0" y="29"/>
                    <a:pt x="0" y="29"/>
                  </a:cubicBezTo>
                  <a:cubicBezTo>
                    <a:pt x="0" y="32"/>
                    <a:pt x="0" y="32"/>
                    <a:pt x="0" y="32"/>
                  </a:cubicBezTo>
                  <a:cubicBezTo>
                    <a:pt x="2" y="34"/>
                    <a:pt x="2" y="34"/>
                    <a:pt x="2" y="34"/>
                  </a:cubicBezTo>
                  <a:cubicBezTo>
                    <a:pt x="4" y="37"/>
                    <a:pt x="4" y="37"/>
                    <a:pt x="4" y="37"/>
                  </a:cubicBezTo>
                  <a:cubicBezTo>
                    <a:pt x="16" y="42"/>
                    <a:pt x="16" y="42"/>
                    <a:pt x="16" y="42"/>
                  </a:cubicBezTo>
                  <a:cubicBezTo>
                    <a:pt x="19" y="45"/>
                    <a:pt x="19" y="45"/>
                    <a:pt x="19" y="45"/>
                  </a:cubicBezTo>
                  <a:cubicBezTo>
                    <a:pt x="22" y="49"/>
                    <a:pt x="22" y="49"/>
                    <a:pt x="22" y="49"/>
                  </a:cubicBezTo>
                  <a:cubicBezTo>
                    <a:pt x="24" y="53"/>
                    <a:pt x="24" y="53"/>
                    <a:pt x="24" y="53"/>
                  </a:cubicBezTo>
                  <a:cubicBezTo>
                    <a:pt x="29" y="58"/>
                    <a:pt x="29" y="58"/>
                    <a:pt x="29" y="58"/>
                  </a:cubicBezTo>
                  <a:cubicBezTo>
                    <a:pt x="34" y="64"/>
                    <a:pt x="34" y="64"/>
                    <a:pt x="34" y="64"/>
                  </a:cubicBezTo>
                  <a:cubicBezTo>
                    <a:pt x="50" y="77"/>
                    <a:pt x="50" y="77"/>
                    <a:pt x="50" y="77"/>
                  </a:cubicBezTo>
                  <a:cubicBezTo>
                    <a:pt x="55" y="81"/>
                    <a:pt x="55" y="81"/>
                    <a:pt x="55" y="81"/>
                  </a:cubicBezTo>
                  <a:cubicBezTo>
                    <a:pt x="61" y="89"/>
                    <a:pt x="61" y="89"/>
                    <a:pt x="61" y="89"/>
                  </a:cubicBezTo>
                  <a:cubicBezTo>
                    <a:pt x="66" y="96"/>
                    <a:pt x="66" y="96"/>
                    <a:pt x="66" y="96"/>
                  </a:cubicBezTo>
                  <a:cubicBezTo>
                    <a:pt x="73" y="99"/>
                    <a:pt x="73" y="99"/>
                    <a:pt x="73" y="99"/>
                  </a:cubicBezTo>
                  <a:cubicBezTo>
                    <a:pt x="76" y="102"/>
                    <a:pt x="76" y="102"/>
                    <a:pt x="76" y="102"/>
                  </a:cubicBezTo>
                  <a:cubicBezTo>
                    <a:pt x="79" y="105"/>
                    <a:pt x="79" y="105"/>
                    <a:pt x="79" y="105"/>
                  </a:cubicBezTo>
                  <a:cubicBezTo>
                    <a:pt x="82" y="107"/>
                    <a:pt x="82" y="107"/>
                    <a:pt x="82" y="107"/>
                  </a:cubicBezTo>
                  <a:cubicBezTo>
                    <a:pt x="84" y="109"/>
                    <a:pt x="84" y="109"/>
                    <a:pt x="84" y="109"/>
                  </a:cubicBezTo>
                  <a:cubicBezTo>
                    <a:pt x="87" y="114"/>
                    <a:pt x="87" y="114"/>
                    <a:pt x="87" y="114"/>
                  </a:cubicBezTo>
                  <a:cubicBezTo>
                    <a:pt x="89" y="117"/>
                    <a:pt x="89" y="117"/>
                    <a:pt x="89" y="117"/>
                  </a:cubicBezTo>
                  <a:cubicBezTo>
                    <a:pt x="89" y="119"/>
                    <a:pt x="89" y="119"/>
                    <a:pt x="89" y="119"/>
                  </a:cubicBezTo>
                  <a:cubicBezTo>
                    <a:pt x="90" y="122"/>
                    <a:pt x="90" y="122"/>
                    <a:pt x="90" y="122"/>
                  </a:cubicBezTo>
                  <a:cubicBezTo>
                    <a:pt x="91" y="124"/>
                    <a:pt x="91" y="124"/>
                    <a:pt x="91" y="124"/>
                  </a:cubicBezTo>
                  <a:cubicBezTo>
                    <a:pt x="92" y="124"/>
                    <a:pt x="92" y="124"/>
                    <a:pt x="92" y="124"/>
                  </a:cubicBezTo>
                  <a:cubicBezTo>
                    <a:pt x="95" y="125"/>
                    <a:pt x="95" y="125"/>
                    <a:pt x="95" y="125"/>
                  </a:cubicBezTo>
                  <a:cubicBezTo>
                    <a:pt x="98" y="127"/>
                    <a:pt x="98" y="127"/>
                    <a:pt x="98" y="127"/>
                  </a:cubicBezTo>
                  <a:cubicBezTo>
                    <a:pt x="98" y="128"/>
                    <a:pt x="98" y="128"/>
                    <a:pt x="98" y="128"/>
                  </a:cubicBezTo>
                  <a:cubicBezTo>
                    <a:pt x="98" y="130"/>
                    <a:pt x="98" y="130"/>
                    <a:pt x="98" y="130"/>
                  </a:cubicBezTo>
                  <a:cubicBezTo>
                    <a:pt x="99" y="133"/>
                    <a:pt x="99" y="133"/>
                    <a:pt x="99" y="133"/>
                  </a:cubicBezTo>
                  <a:cubicBezTo>
                    <a:pt x="103" y="137"/>
                    <a:pt x="103" y="137"/>
                    <a:pt x="103" y="137"/>
                  </a:cubicBezTo>
                  <a:cubicBezTo>
                    <a:pt x="103" y="138"/>
                    <a:pt x="103" y="138"/>
                    <a:pt x="103" y="138"/>
                  </a:cubicBezTo>
                  <a:cubicBezTo>
                    <a:pt x="103" y="142"/>
                    <a:pt x="103" y="142"/>
                    <a:pt x="103" y="142"/>
                  </a:cubicBezTo>
                  <a:cubicBezTo>
                    <a:pt x="104" y="145"/>
                    <a:pt x="104" y="145"/>
                    <a:pt x="104" y="145"/>
                  </a:cubicBezTo>
                  <a:cubicBezTo>
                    <a:pt x="106" y="146"/>
                    <a:pt x="106" y="146"/>
                    <a:pt x="106" y="146"/>
                  </a:cubicBezTo>
                  <a:cubicBezTo>
                    <a:pt x="108" y="147"/>
                    <a:pt x="108" y="147"/>
                    <a:pt x="108" y="147"/>
                  </a:cubicBezTo>
                  <a:cubicBezTo>
                    <a:pt x="108" y="141"/>
                    <a:pt x="108" y="141"/>
                    <a:pt x="108" y="141"/>
                  </a:cubicBezTo>
                  <a:cubicBezTo>
                    <a:pt x="110" y="140"/>
                    <a:pt x="110" y="140"/>
                    <a:pt x="110" y="140"/>
                  </a:cubicBezTo>
                  <a:cubicBezTo>
                    <a:pt x="115" y="140"/>
                    <a:pt x="115" y="140"/>
                    <a:pt x="115" y="140"/>
                  </a:cubicBezTo>
                  <a:cubicBezTo>
                    <a:pt x="116" y="140"/>
                    <a:pt x="116" y="140"/>
                    <a:pt x="116" y="140"/>
                  </a:cubicBezTo>
                  <a:cubicBezTo>
                    <a:pt x="116" y="140"/>
                    <a:pt x="118" y="139"/>
                    <a:pt x="118" y="139"/>
                  </a:cubicBezTo>
                  <a:cubicBezTo>
                    <a:pt x="118" y="138"/>
                    <a:pt x="117" y="137"/>
                    <a:pt x="117" y="137"/>
                  </a:cubicBezTo>
                  <a:cubicBezTo>
                    <a:pt x="116" y="137"/>
                    <a:pt x="116" y="137"/>
                    <a:pt x="116" y="137"/>
                  </a:cubicBezTo>
                  <a:cubicBezTo>
                    <a:pt x="116" y="137"/>
                    <a:pt x="112" y="136"/>
                    <a:pt x="112" y="136"/>
                  </a:cubicBezTo>
                  <a:cubicBezTo>
                    <a:pt x="111" y="136"/>
                    <a:pt x="110" y="134"/>
                    <a:pt x="110" y="134"/>
                  </a:cubicBezTo>
                  <a:cubicBezTo>
                    <a:pt x="110" y="133"/>
                    <a:pt x="110" y="133"/>
                    <a:pt x="110" y="133"/>
                  </a:cubicBezTo>
                  <a:cubicBezTo>
                    <a:pt x="111" y="129"/>
                    <a:pt x="111" y="129"/>
                    <a:pt x="111" y="129"/>
                  </a:cubicBezTo>
                  <a:cubicBezTo>
                    <a:pt x="115" y="132"/>
                    <a:pt x="115" y="132"/>
                    <a:pt x="115" y="132"/>
                  </a:cubicBezTo>
                  <a:cubicBezTo>
                    <a:pt x="116" y="133"/>
                    <a:pt x="116" y="133"/>
                    <a:pt x="116" y="133"/>
                  </a:cubicBezTo>
                  <a:cubicBezTo>
                    <a:pt x="119" y="135"/>
                    <a:pt x="119" y="135"/>
                    <a:pt x="119" y="135"/>
                  </a:cubicBezTo>
                  <a:cubicBezTo>
                    <a:pt x="123" y="134"/>
                    <a:pt x="123" y="134"/>
                    <a:pt x="123" y="134"/>
                  </a:cubicBezTo>
                  <a:cubicBezTo>
                    <a:pt x="124" y="128"/>
                    <a:pt x="124" y="128"/>
                    <a:pt x="124" y="128"/>
                  </a:cubicBezTo>
                  <a:cubicBezTo>
                    <a:pt x="124" y="127"/>
                    <a:pt x="124" y="127"/>
                    <a:pt x="124" y="127"/>
                  </a:cubicBezTo>
                  <a:cubicBezTo>
                    <a:pt x="123" y="123"/>
                    <a:pt x="123" y="123"/>
                    <a:pt x="123" y="123"/>
                  </a:cubicBezTo>
                  <a:cubicBezTo>
                    <a:pt x="126" y="123"/>
                    <a:pt x="126" y="123"/>
                    <a:pt x="126" y="123"/>
                  </a:cubicBezTo>
                  <a:cubicBezTo>
                    <a:pt x="130" y="123"/>
                    <a:pt x="130" y="123"/>
                    <a:pt x="130" y="123"/>
                  </a:cubicBezTo>
                  <a:cubicBezTo>
                    <a:pt x="135" y="120"/>
                    <a:pt x="135" y="120"/>
                    <a:pt x="135" y="120"/>
                  </a:cubicBezTo>
                  <a:cubicBezTo>
                    <a:pt x="135" y="119"/>
                    <a:pt x="135" y="119"/>
                    <a:pt x="135" y="119"/>
                  </a:cubicBezTo>
                  <a:cubicBezTo>
                    <a:pt x="133" y="118"/>
                    <a:pt x="133" y="118"/>
                    <a:pt x="133" y="118"/>
                  </a:cubicBezTo>
                  <a:cubicBezTo>
                    <a:pt x="131" y="118"/>
                    <a:pt x="131" y="118"/>
                    <a:pt x="131" y="118"/>
                  </a:cubicBezTo>
                  <a:cubicBezTo>
                    <a:pt x="129" y="117"/>
                    <a:pt x="129" y="117"/>
                    <a:pt x="129" y="117"/>
                  </a:cubicBezTo>
                  <a:cubicBezTo>
                    <a:pt x="129" y="115"/>
                    <a:pt x="129" y="115"/>
                    <a:pt x="129" y="115"/>
                  </a:cubicBezTo>
                  <a:cubicBezTo>
                    <a:pt x="132" y="114"/>
                    <a:pt x="132" y="114"/>
                    <a:pt x="132" y="114"/>
                  </a:cubicBezTo>
                  <a:cubicBezTo>
                    <a:pt x="133" y="115"/>
                    <a:pt x="133" y="115"/>
                    <a:pt x="133" y="115"/>
                  </a:cubicBezTo>
                  <a:cubicBezTo>
                    <a:pt x="136" y="117"/>
                    <a:pt x="136" y="117"/>
                    <a:pt x="136" y="117"/>
                  </a:cubicBezTo>
                  <a:cubicBezTo>
                    <a:pt x="138" y="117"/>
                    <a:pt x="138" y="117"/>
                    <a:pt x="138" y="117"/>
                  </a:cubicBezTo>
                  <a:cubicBezTo>
                    <a:pt x="142" y="114"/>
                    <a:pt x="142" y="114"/>
                    <a:pt x="142" y="114"/>
                  </a:cubicBezTo>
                  <a:cubicBezTo>
                    <a:pt x="145" y="110"/>
                    <a:pt x="145" y="110"/>
                    <a:pt x="145" y="110"/>
                  </a:cubicBezTo>
                  <a:cubicBezTo>
                    <a:pt x="144" y="107"/>
                    <a:pt x="144" y="107"/>
                    <a:pt x="144" y="107"/>
                  </a:cubicBezTo>
                  <a:cubicBezTo>
                    <a:pt x="141" y="105"/>
                    <a:pt x="141" y="105"/>
                    <a:pt x="141" y="105"/>
                  </a:cubicBezTo>
                  <a:cubicBezTo>
                    <a:pt x="141" y="104"/>
                    <a:pt x="141" y="104"/>
                    <a:pt x="141" y="104"/>
                  </a:cubicBezTo>
                  <a:cubicBezTo>
                    <a:pt x="143" y="103"/>
                    <a:pt x="143" y="103"/>
                    <a:pt x="143" y="103"/>
                  </a:cubicBezTo>
                  <a:cubicBezTo>
                    <a:pt x="147" y="105"/>
                    <a:pt x="147" y="105"/>
                    <a:pt x="147" y="105"/>
                  </a:cubicBezTo>
                  <a:cubicBezTo>
                    <a:pt x="149" y="103"/>
                    <a:pt x="149" y="103"/>
                    <a:pt x="149" y="103"/>
                  </a:cubicBezTo>
                  <a:cubicBezTo>
                    <a:pt x="151" y="100"/>
                    <a:pt x="151" y="100"/>
                    <a:pt x="151" y="100"/>
                  </a:cubicBezTo>
                  <a:cubicBezTo>
                    <a:pt x="155" y="93"/>
                    <a:pt x="155" y="93"/>
                    <a:pt x="155" y="93"/>
                  </a:cubicBezTo>
                  <a:cubicBezTo>
                    <a:pt x="159" y="90"/>
                    <a:pt x="159" y="90"/>
                    <a:pt x="159" y="90"/>
                  </a:cubicBezTo>
                  <a:cubicBezTo>
                    <a:pt x="164" y="89"/>
                    <a:pt x="164" y="89"/>
                    <a:pt x="164" y="89"/>
                  </a:cubicBezTo>
                  <a:cubicBezTo>
                    <a:pt x="167" y="84"/>
                    <a:pt x="167" y="84"/>
                    <a:pt x="167" y="84"/>
                  </a:cubicBezTo>
                  <a:cubicBezTo>
                    <a:pt x="169" y="81"/>
                    <a:pt x="169" y="81"/>
                    <a:pt x="169" y="81"/>
                  </a:cubicBezTo>
                  <a:cubicBezTo>
                    <a:pt x="167" y="79"/>
                    <a:pt x="167" y="79"/>
                    <a:pt x="167" y="79"/>
                  </a:cubicBezTo>
                  <a:cubicBezTo>
                    <a:pt x="165" y="75"/>
                    <a:pt x="165" y="75"/>
                    <a:pt x="165" y="75"/>
                  </a:cubicBezTo>
                  <a:cubicBezTo>
                    <a:pt x="167" y="75"/>
                    <a:pt x="167" y="75"/>
                    <a:pt x="167" y="75"/>
                  </a:cubicBezTo>
                  <a:cubicBezTo>
                    <a:pt x="169" y="75"/>
                    <a:pt x="169" y="75"/>
                    <a:pt x="169" y="75"/>
                  </a:cubicBezTo>
                  <a:cubicBezTo>
                    <a:pt x="169" y="72"/>
                    <a:pt x="169" y="72"/>
                    <a:pt x="169" y="72"/>
                  </a:cubicBezTo>
                  <a:cubicBezTo>
                    <a:pt x="170" y="70"/>
                    <a:pt x="170" y="70"/>
                    <a:pt x="170" y="70"/>
                  </a:cubicBezTo>
                  <a:cubicBezTo>
                    <a:pt x="173" y="66"/>
                    <a:pt x="173" y="66"/>
                    <a:pt x="173" y="66"/>
                  </a:cubicBezTo>
                  <a:cubicBezTo>
                    <a:pt x="175" y="60"/>
                    <a:pt x="175" y="60"/>
                    <a:pt x="175" y="60"/>
                  </a:cubicBezTo>
                  <a:cubicBezTo>
                    <a:pt x="177" y="56"/>
                    <a:pt x="177" y="56"/>
                    <a:pt x="177" y="56"/>
                  </a:cubicBezTo>
                  <a:cubicBezTo>
                    <a:pt x="178" y="54"/>
                    <a:pt x="178" y="54"/>
                    <a:pt x="178" y="54"/>
                  </a:cubicBezTo>
                  <a:cubicBezTo>
                    <a:pt x="180" y="52"/>
                    <a:pt x="180" y="52"/>
                    <a:pt x="180" y="52"/>
                  </a:cubicBezTo>
                  <a:cubicBezTo>
                    <a:pt x="187" y="46"/>
                    <a:pt x="187" y="46"/>
                    <a:pt x="187" y="46"/>
                  </a:cubicBezTo>
                  <a:cubicBezTo>
                    <a:pt x="189" y="44"/>
                    <a:pt x="189" y="44"/>
                    <a:pt x="189" y="44"/>
                  </a:cubicBezTo>
                  <a:cubicBezTo>
                    <a:pt x="138" y="6"/>
                    <a:pt x="138" y="6"/>
                    <a:pt x="138" y="6"/>
                  </a:cubicBezTo>
                  <a:lnTo>
                    <a:pt x="98" y="14"/>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41" name="Freeform 41">
              <a:extLst>
                <a:ext uri="{FF2B5EF4-FFF2-40B4-BE49-F238E27FC236}">
                  <a16:creationId xmlns:a16="http://schemas.microsoft.com/office/drawing/2014/main" id="{F1D4C6DD-DEF0-0046-B89A-94F062E55DA9}"/>
                </a:ext>
              </a:extLst>
            </p:cNvPr>
            <p:cNvSpPr>
              <a:spLocks/>
            </p:cNvSpPr>
            <p:nvPr/>
          </p:nvSpPr>
          <p:spPr bwMode="auto">
            <a:xfrm>
              <a:off x="7128028" y="2788799"/>
              <a:ext cx="212492" cy="340661"/>
            </a:xfrm>
            <a:custGeom>
              <a:avLst/>
              <a:gdLst>
                <a:gd name="T0" fmla="*/ 39 w 126"/>
                <a:gd name="T1" fmla="*/ 183 h 202"/>
                <a:gd name="T2" fmla="*/ 33 w 126"/>
                <a:gd name="T3" fmla="*/ 176 h 202"/>
                <a:gd name="T4" fmla="*/ 36 w 126"/>
                <a:gd name="T5" fmla="*/ 172 h 202"/>
                <a:gd name="T6" fmla="*/ 51 w 126"/>
                <a:gd name="T7" fmla="*/ 168 h 202"/>
                <a:gd name="T8" fmla="*/ 125 w 126"/>
                <a:gd name="T9" fmla="*/ 161 h 202"/>
                <a:gd name="T10" fmla="*/ 120 w 126"/>
                <a:gd name="T11" fmla="*/ 153 h 202"/>
                <a:gd name="T12" fmla="*/ 119 w 126"/>
                <a:gd name="T13" fmla="*/ 148 h 202"/>
                <a:gd name="T14" fmla="*/ 120 w 126"/>
                <a:gd name="T15" fmla="*/ 141 h 202"/>
                <a:gd name="T16" fmla="*/ 116 w 126"/>
                <a:gd name="T17" fmla="*/ 130 h 202"/>
                <a:gd name="T18" fmla="*/ 119 w 126"/>
                <a:gd name="T19" fmla="*/ 123 h 202"/>
                <a:gd name="T20" fmla="*/ 116 w 126"/>
                <a:gd name="T21" fmla="*/ 117 h 202"/>
                <a:gd name="T22" fmla="*/ 122 w 126"/>
                <a:gd name="T23" fmla="*/ 110 h 202"/>
                <a:gd name="T24" fmla="*/ 119 w 126"/>
                <a:gd name="T25" fmla="*/ 104 h 202"/>
                <a:gd name="T26" fmla="*/ 115 w 126"/>
                <a:gd name="T27" fmla="*/ 95 h 202"/>
                <a:gd name="T28" fmla="*/ 106 w 126"/>
                <a:gd name="T29" fmla="*/ 75 h 202"/>
                <a:gd name="T30" fmla="*/ 89 w 126"/>
                <a:gd name="T31" fmla="*/ 12 h 202"/>
                <a:gd name="T32" fmla="*/ 94 w 126"/>
                <a:gd name="T33" fmla="*/ 0 h 202"/>
                <a:gd name="T34" fmla="*/ 1 w 126"/>
                <a:gd name="T35" fmla="*/ 7 h 202"/>
                <a:gd name="T36" fmla="*/ 0 w 126"/>
                <a:gd name="T37" fmla="*/ 106 h 202"/>
                <a:gd name="T38" fmla="*/ 6 w 126"/>
                <a:gd name="T39" fmla="*/ 196 h 202"/>
                <a:gd name="T40" fmla="*/ 11 w 126"/>
                <a:gd name="T41" fmla="*/ 197 h 202"/>
                <a:gd name="T42" fmla="*/ 16 w 126"/>
                <a:gd name="T43" fmla="*/ 195 h 202"/>
                <a:gd name="T44" fmla="*/ 16 w 126"/>
                <a:gd name="T45" fmla="*/ 187 h 202"/>
                <a:gd name="T46" fmla="*/ 21 w 126"/>
                <a:gd name="T47" fmla="*/ 184 h 202"/>
                <a:gd name="T48" fmla="*/ 22 w 126"/>
                <a:gd name="T49" fmla="*/ 189 h 202"/>
                <a:gd name="T50" fmla="*/ 22 w 126"/>
                <a:gd name="T51" fmla="*/ 193 h 202"/>
                <a:gd name="T52" fmla="*/ 25 w 126"/>
                <a:gd name="T53" fmla="*/ 195 h 202"/>
                <a:gd name="T54" fmla="*/ 27 w 126"/>
                <a:gd name="T55" fmla="*/ 199 h 202"/>
                <a:gd name="T56" fmla="*/ 25 w 126"/>
                <a:gd name="T57" fmla="*/ 202 h 202"/>
                <a:gd name="T58" fmla="*/ 31 w 126"/>
                <a:gd name="T59" fmla="*/ 200 h 202"/>
                <a:gd name="T60" fmla="*/ 38 w 126"/>
                <a:gd name="T61" fmla="*/ 197 h 202"/>
                <a:gd name="T62" fmla="*/ 43 w 126"/>
                <a:gd name="T63" fmla="*/ 196 h 202"/>
                <a:gd name="T64" fmla="*/ 44 w 126"/>
                <a:gd name="T65" fmla="*/ 195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6" h="202">
                  <a:moveTo>
                    <a:pt x="40" y="188"/>
                  </a:moveTo>
                  <a:lnTo>
                    <a:pt x="39" y="183"/>
                  </a:lnTo>
                  <a:lnTo>
                    <a:pt x="35" y="178"/>
                  </a:lnTo>
                  <a:lnTo>
                    <a:pt x="33" y="176"/>
                  </a:lnTo>
                  <a:lnTo>
                    <a:pt x="33" y="173"/>
                  </a:lnTo>
                  <a:lnTo>
                    <a:pt x="36" y="172"/>
                  </a:lnTo>
                  <a:lnTo>
                    <a:pt x="43" y="170"/>
                  </a:lnTo>
                  <a:lnTo>
                    <a:pt x="51" y="168"/>
                  </a:lnTo>
                  <a:lnTo>
                    <a:pt x="126" y="162"/>
                  </a:lnTo>
                  <a:lnTo>
                    <a:pt x="125" y="161"/>
                  </a:lnTo>
                  <a:lnTo>
                    <a:pt x="121" y="156"/>
                  </a:lnTo>
                  <a:lnTo>
                    <a:pt x="120" y="153"/>
                  </a:lnTo>
                  <a:lnTo>
                    <a:pt x="118" y="150"/>
                  </a:lnTo>
                  <a:lnTo>
                    <a:pt x="119" y="148"/>
                  </a:lnTo>
                  <a:lnTo>
                    <a:pt x="121" y="146"/>
                  </a:lnTo>
                  <a:lnTo>
                    <a:pt x="120" y="141"/>
                  </a:lnTo>
                  <a:lnTo>
                    <a:pt x="118" y="138"/>
                  </a:lnTo>
                  <a:lnTo>
                    <a:pt x="116" y="130"/>
                  </a:lnTo>
                  <a:lnTo>
                    <a:pt x="116" y="125"/>
                  </a:lnTo>
                  <a:lnTo>
                    <a:pt x="119" y="123"/>
                  </a:lnTo>
                  <a:lnTo>
                    <a:pt x="120" y="119"/>
                  </a:lnTo>
                  <a:lnTo>
                    <a:pt x="116" y="117"/>
                  </a:lnTo>
                  <a:lnTo>
                    <a:pt x="121" y="114"/>
                  </a:lnTo>
                  <a:lnTo>
                    <a:pt x="122" y="110"/>
                  </a:lnTo>
                  <a:lnTo>
                    <a:pt x="120" y="108"/>
                  </a:lnTo>
                  <a:lnTo>
                    <a:pt x="119" y="104"/>
                  </a:lnTo>
                  <a:lnTo>
                    <a:pt x="119" y="100"/>
                  </a:lnTo>
                  <a:lnTo>
                    <a:pt x="115" y="95"/>
                  </a:lnTo>
                  <a:lnTo>
                    <a:pt x="108" y="83"/>
                  </a:lnTo>
                  <a:lnTo>
                    <a:pt x="106" y="75"/>
                  </a:lnTo>
                  <a:lnTo>
                    <a:pt x="96" y="41"/>
                  </a:lnTo>
                  <a:lnTo>
                    <a:pt x="89" y="12"/>
                  </a:lnTo>
                  <a:lnTo>
                    <a:pt x="87" y="0"/>
                  </a:lnTo>
                  <a:lnTo>
                    <a:pt x="94" y="0"/>
                  </a:lnTo>
                  <a:lnTo>
                    <a:pt x="94" y="0"/>
                  </a:lnTo>
                  <a:lnTo>
                    <a:pt x="1" y="7"/>
                  </a:lnTo>
                  <a:lnTo>
                    <a:pt x="1" y="14"/>
                  </a:lnTo>
                  <a:lnTo>
                    <a:pt x="0" y="106"/>
                  </a:lnTo>
                  <a:lnTo>
                    <a:pt x="0" y="155"/>
                  </a:lnTo>
                  <a:lnTo>
                    <a:pt x="6" y="196"/>
                  </a:lnTo>
                  <a:lnTo>
                    <a:pt x="8" y="196"/>
                  </a:lnTo>
                  <a:lnTo>
                    <a:pt x="11" y="197"/>
                  </a:lnTo>
                  <a:lnTo>
                    <a:pt x="15" y="198"/>
                  </a:lnTo>
                  <a:lnTo>
                    <a:pt x="16" y="195"/>
                  </a:lnTo>
                  <a:lnTo>
                    <a:pt x="15" y="191"/>
                  </a:lnTo>
                  <a:lnTo>
                    <a:pt x="16" y="187"/>
                  </a:lnTo>
                  <a:lnTo>
                    <a:pt x="18" y="185"/>
                  </a:lnTo>
                  <a:lnTo>
                    <a:pt x="21" y="184"/>
                  </a:lnTo>
                  <a:lnTo>
                    <a:pt x="22" y="186"/>
                  </a:lnTo>
                  <a:lnTo>
                    <a:pt x="22" y="189"/>
                  </a:lnTo>
                  <a:lnTo>
                    <a:pt x="21" y="191"/>
                  </a:lnTo>
                  <a:lnTo>
                    <a:pt x="22" y="193"/>
                  </a:lnTo>
                  <a:lnTo>
                    <a:pt x="23" y="194"/>
                  </a:lnTo>
                  <a:lnTo>
                    <a:pt x="25" y="195"/>
                  </a:lnTo>
                  <a:lnTo>
                    <a:pt x="27" y="197"/>
                  </a:lnTo>
                  <a:lnTo>
                    <a:pt x="27" y="199"/>
                  </a:lnTo>
                  <a:lnTo>
                    <a:pt x="27" y="200"/>
                  </a:lnTo>
                  <a:lnTo>
                    <a:pt x="25" y="202"/>
                  </a:lnTo>
                  <a:lnTo>
                    <a:pt x="27" y="201"/>
                  </a:lnTo>
                  <a:lnTo>
                    <a:pt x="31" y="200"/>
                  </a:lnTo>
                  <a:lnTo>
                    <a:pt x="36" y="199"/>
                  </a:lnTo>
                  <a:lnTo>
                    <a:pt x="38" y="197"/>
                  </a:lnTo>
                  <a:lnTo>
                    <a:pt x="39" y="197"/>
                  </a:lnTo>
                  <a:lnTo>
                    <a:pt x="43" y="196"/>
                  </a:lnTo>
                  <a:lnTo>
                    <a:pt x="44" y="195"/>
                  </a:lnTo>
                  <a:lnTo>
                    <a:pt x="44" y="195"/>
                  </a:lnTo>
                  <a:lnTo>
                    <a:pt x="40" y="188"/>
                  </a:lnTo>
                  <a:close/>
                </a:path>
              </a:pathLst>
            </a:custGeom>
            <a:solidFill>
              <a:schemeClr val="accent3"/>
            </a:solid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42" name="Freeform 42">
              <a:extLst>
                <a:ext uri="{FF2B5EF4-FFF2-40B4-BE49-F238E27FC236}">
                  <a16:creationId xmlns:a16="http://schemas.microsoft.com/office/drawing/2014/main" id="{8A36FC10-63BA-B042-A60A-4BF002CD46FB}"/>
                </a:ext>
              </a:extLst>
            </p:cNvPr>
            <p:cNvSpPr>
              <a:spLocks/>
            </p:cNvSpPr>
            <p:nvPr/>
          </p:nvSpPr>
          <p:spPr bwMode="auto">
            <a:xfrm>
              <a:off x="6942519" y="2800604"/>
              <a:ext cx="195628" cy="342348"/>
            </a:xfrm>
            <a:custGeom>
              <a:avLst/>
              <a:gdLst>
                <a:gd name="T0" fmla="*/ 110 w 116"/>
                <a:gd name="T1" fmla="*/ 99 h 203"/>
                <a:gd name="T2" fmla="*/ 111 w 116"/>
                <a:gd name="T3" fmla="*/ 0 h 203"/>
                <a:gd name="T4" fmla="*/ 41 w 116"/>
                <a:gd name="T5" fmla="*/ 5 h 203"/>
                <a:gd name="T6" fmla="*/ 38 w 116"/>
                <a:gd name="T7" fmla="*/ 10 h 203"/>
                <a:gd name="T8" fmla="*/ 35 w 116"/>
                <a:gd name="T9" fmla="*/ 15 h 203"/>
                <a:gd name="T10" fmla="*/ 32 w 116"/>
                <a:gd name="T11" fmla="*/ 17 h 203"/>
                <a:gd name="T12" fmla="*/ 30 w 116"/>
                <a:gd name="T13" fmla="*/ 26 h 203"/>
                <a:gd name="T14" fmla="*/ 22 w 116"/>
                <a:gd name="T15" fmla="*/ 37 h 203"/>
                <a:gd name="T16" fmla="*/ 18 w 116"/>
                <a:gd name="T17" fmla="*/ 44 h 203"/>
                <a:gd name="T18" fmla="*/ 18 w 116"/>
                <a:gd name="T19" fmla="*/ 48 h 203"/>
                <a:gd name="T20" fmla="*/ 17 w 116"/>
                <a:gd name="T21" fmla="*/ 54 h 203"/>
                <a:gd name="T22" fmla="*/ 13 w 116"/>
                <a:gd name="T23" fmla="*/ 58 h 203"/>
                <a:gd name="T24" fmla="*/ 12 w 116"/>
                <a:gd name="T25" fmla="*/ 62 h 203"/>
                <a:gd name="T26" fmla="*/ 11 w 116"/>
                <a:gd name="T27" fmla="*/ 66 h 203"/>
                <a:gd name="T28" fmla="*/ 14 w 116"/>
                <a:gd name="T29" fmla="*/ 70 h 203"/>
                <a:gd name="T30" fmla="*/ 14 w 116"/>
                <a:gd name="T31" fmla="*/ 78 h 203"/>
                <a:gd name="T32" fmla="*/ 14 w 116"/>
                <a:gd name="T33" fmla="*/ 84 h 203"/>
                <a:gd name="T34" fmla="*/ 11 w 116"/>
                <a:gd name="T35" fmla="*/ 89 h 203"/>
                <a:gd name="T36" fmla="*/ 15 w 116"/>
                <a:gd name="T37" fmla="*/ 94 h 203"/>
                <a:gd name="T38" fmla="*/ 11 w 116"/>
                <a:gd name="T39" fmla="*/ 98 h 203"/>
                <a:gd name="T40" fmla="*/ 15 w 116"/>
                <a:gd name="T41" fmla="*/ 102 h 203"/>
                <a:gd name="T42" fmla="*/ 16 w 116"/>
                <a:gd name="T43" fmla="*/ 108 h 203"/>
                <a:gd name="T44" fmla="*/ 19 w 116"/>
                <a:gd name="T45" fmla="*/ 112 h 203"/>
                <a:gd name="T46" fmla="*/ 19 w 116"/>
                <a:gd name="T47" fmla="*/ 123 h 203"/>
                <a:gd name="T48" fmla="*/ 15 w 116"/>
                <a:gd name="T49" fmla="*/ 126 h 203"/>
                <a:gd name="T50" fmla="*/ 14 w 116"/>
                <a:gd name="T51" fmla="*/ 132 h 203"/>
                <a:gd name="T52" fmla="*/ 8 w 116"/>
                <a:gd name="T53" fmla="*/ 140 h 203"/>
                <a:gd name="T54" fmla="*/ 6 w 116"/>
                <a:gd name="T55" fmla="*/ 149 h 203"/>
                <a:gd name="T56" fmla="*/ 4 w 116"/>
                <a:gd name="T57" fmla="*/ 153 h 203"/>
                <a:gd name="T58" fmla="*/ 4 w 116"/>
                <a:gd name="T59" fmla="*/ 160 h 203"/>
                <a:gd name="T60" fmla="*/ 0 w 116"/>
                <a:gd name="T61" fmla="*/ 164 h 203"/>
                <a:gd name="T62" fmla="*/ 1 w 116"/>
                <a:gd name="T63" fmla="*/ 171 h 203"/>
                <a:gd name="T64" fmla="*/ 65 w 116"/>
                <a:gd name="T65" fmla="*/ 184 h 203"/>
                <a:gd name="T66" fmla="*/ 70 w 116"/>
                <a:gd name="T67" fmla="*/ 192 h 203"/>
                <a:gd name="T68" fmla="*/ 71 w 116"/>
                <a:gd name="T69" fmla="*/ 203 h 203"/>
                <a:gd name="T70" fmla="*/ 72 w 116"/>
                <a:gd name="T71" fmla="*/ 203 h 203"/>
                <a:gd name="T72" fmla="*/ 79 w 116"/>
                <a:gd name="T73" fmla="*/ 199 h 203"/>
                <a:gd name="T74" fmla="*/ 82 w 116"/>
                <a:gd name="T75" fmla="*/ 193 h 203"/>
                <a:gd name="T76" fmla="*/ 89 w 116"/>
                <a:gd name="T77" fmla="*/ 193 h 203"/>
                <a:gd name="T78" fmla="*/ 98 w 116"/>
                <a:gd name="T79" fmla="*/ 190 h 203"/>
                <a:gd name="T80" fmla="*/ 104 w 116"/>
                <a:gd name="T81" fmla="*/ 190 h 203"/>
                <a:gd name="T82" fmla="*/ 109 w 116"/>
                <a:gd name="T83" fmla="*/ 190 h 203"/>
                <a:gd name="T84" fmla="*/ 115 w 116"/>
                <a:gd name="T85" fmla="*/ 190 h 203"/>
                <a:gd name="T86" fmla="*/ 116 w 116"/>
                <a:gd name="T87" fmla="*/ 189 h 203"/>
                <a:gd name="T88" fmla="*/ 110 w 116"/>
                <a:gd name="T89" fmla="*/ 148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6" h="203">
                  <a:moveTo>
                    <a:pt x="110" y="148"/>
                  </a:moveTo>
                  <a:lnTo>
                    <a:pt x="110" y="99"/>
                  </a:lnTo>
                  <a:lnTo>
                    <a:pt x="111" y="7"/>
                  </a:lnTo>
                  <a:lnTo>
                    <a:pt x="111" y="0"/>
                  </a:lnTo>
                  <a:lnTo>
                    <a:pt x="41" y="5"/>
                  </a:lnTo>
                  <a:lnTo>
                    <a:pt x="41" y="5"/>
                  </a:lnTo>
                  <a:lnTo>
                    <a:pt x="42" y="8"/>
                  </a:lnTo>
                  <a:lnTo>
                    <a:pt x="38" y="10"/>
                  </a:lnTo>
                  <a:lnTo>
                    <a:pt x="36" y="12"/>
                  </a:lnTo>
                  <a:lnTo>
                    <a:pt x="35" y="15"/>
                  </a:lnTo>
                  <a:lnTo>
                    <a:pt x="33" y="17"/>
                  </a:lnTo>
                  <a:lnTo>
                    <a:pt x="32" y="17"/>
                  </a:lnTo>
                  <a:lnTo>
                    <a:pt x="30" y="22"/>
                  </a:lnTo>
                  <a:lnTo>
                    <a:pt x="30" y="26"/>
                  </a:lnTo>
                  <a:lnTo>
                    <a:pt x="27" y="31"/>
                  </a:lnTo>
                  <a:lnTo>
                    <a:pt x="22" y="37"/>
                  </a:lnTo>
                  <a:lnTo>
                    <a:pt x="19" y="40"/>
                  </a:lnTo>
                  <a:lnTo>
                    <a:pt x="18" y="44"/>
                  </a:lnTo>
                  <a:lnTo>
                    <a:pt x="20" y="45"/>
                  </a:lnTo>
                  <a:lnTo>
                    <a:pt x="18" y="48"/>
                  </a:lnTo>
                  <a:lnTo>
                    <a:pt x="16" y="52"/>
                  </a:lnTo>
                  <a:lnTo>
                    <a:pt x="17" y="54"/>
                  </a:lnTo>
                  <a:lnTo>
                    <a:pt x="16" y="54"/>
                  </a:lnTo>
                  <a:lnTo>
                    <a:pt x="13" y="58"/>
                  </a:lnTo>
                  <a:lnTo>
                    <a:pt x="11" y="61"/>
                  </a:lnTo>
                  <a:lnTo>
                    <a:pt x="12" y="62"/>
                  </a:lnTo>
                  <a:lnTo>
                    <a:pt x="11" y="64"/>
                  </a:lnTo>
                  <a:lnTo>
                    <a:pt x="11" y="66"/>
                  </a:lnTo>
                  <a:lnTo>
                    <a:pt x="12" y="67"/>
                  </a:lnTo>
                  <a:lnTo>
                    <a:pt x="14" y="70"/>
                  </a:lnTo>
                  <a:lnTo>
                    <a:pt x="14" y="72"/>
                  </a:lnTo>
                  <a:lnTo>
                    <a:pt x="14" y="78"/>
                  </a:lnTo>
                  <a:lnTo>
                    <a:pt x="15" y="81"/>
                  </a:lnTo>
                  <a:lnTo>
                    <a:pt x="14" y="84"/>
                  </a:lnTo>
                  <a:lnTo>
                    <a:pt x="12" y="89"/>
                  </a:lnTo>
                  <a:lnTo>
                    <a:pt x="11" y="89"/>
                  </a:lnTo>
                  <a:lnTo>
                    <a:pt x="14" y="91"/>
                  </a:lnTo>
                  <a:lnTo>
                    <a:pt x="15" y="94"/>
                  </a:lnTo>
                  <a:lnTo>
                    <a:pt x="15" y="96"/>
                  </a:lnTo>
                  <a:lnTo>
                    <a:pt x="11" y="98"/>
                  </a:lnTo>
                  <a:lnTo>
                    <a:pt x="14" y="100"/>
                  </a:lnTo>
                  <a:lnTo>
                    <a:pt x="15" y="102"/>
                  </a:lnTo>
                  <a:lnTo>
                    <a:pt x="15" y="103"/>
                  </a:lnTo>
                  <a:lnTo>
                    <a:pt x="16" y="108"/>
                  </a:lnTo>
                  <a:lnTo>
                    <a:pt x="16" y="110"/>
                  </a:lnTo>
                  <a:lnTo>
                    <a:pt x="19" y="112"/>
                  </a:lnTo>
                  <a:lnTo>
                    <a:pt x="20" y="115"/>
                  </a:lnTo>
                  <a:lnTo>
                    <a:pt x="19" y="123"/>
                  </a:lnTo>
                  <a:lnTo>
                    <a:pt x="16" y="126"/>
                  </a:lnTo>
                  <a:lnTo>
                    <a:pt x="15" y="126"/>
                  </a:lnTo>
                  <a:lnTo>
                    <a:pt x="15" y="130"/>
                  </a:lnTo>
                  <a:lnTo>
                    <a:pt x="14" y="132"/>
                  </a:lnTo>
                  <a:lnTo>
                    <a:pt x="10" y="138"/>
                  </a:lnTo>
                  <a:lnTo>
                    <a:pt x="8" y="140"/>
                  </a:lnTo>
                  <a:lnTo>
                    <a:pt x="7" y="147"/>
                  </a:lnTo>
                  <a:lnTo>
                    <a:pt x="6" y="149"/>
                  </a:lnTo>
                  <a:lnTo>
                    <a:pt x="5" y="150"/>
                  </a:lnTo>
                  <a:lnTo>
                    <a:pt x="4" y="153"/>
                  </a:lnTo>
                  <a:lnTo>
                    <a:pt x="4" y="155"/>
                  </a:lnTo>
                  <a:lnTo>
                    <a:pt x="4" y="160"/>
                  </a:lnTo>
                  <a:lnTo>
                    <a:pt x="1" y="162"/>
                  </a:lnTo>
                  <a:lnTo>
                    <a:pt x="0" y="164"/>
                  </a:lnTo>
                  <a:lnTo>
                    <a:pt x="0" y="167"/>
                  </a:lnTo>
                  <a:lnTo>
                    <a:pt x="1" y="171"/>
                  </a:lnTo>
                  <a:lnTo>
                    <a:pt x="66" y="168"/>
                  </a:lnTo>
                  <a:lnTo>
                    <a:pt x="65" y="184"/>
                  </a:lnTo>
                  <a:lnTo>
                    <a:pt x="67" y="188"/>
                  </a:lnTo>
                  <a:lnTo>
                    <a:pt x="70" y="192"/>
                  </a:lnTo>
                  <a:lnTo>
                    <a:pt x="71" y="199"/>
                  </a:lnTo>
                  <a:lnTo>
                    <a:pt x="71" y="203"/>
                  </a:lnTo>
                  <a:lnTo>
                    <a:pt x="71" y="203"/>
                  </a:lnTo>
                  <a:lnTo>
                    <a:pt x="72" y="203"/>
                  </a:lnTo>
                  <a:lnTo>
                    <a:pt x="77" y="200"/>
                  </a:lnTo>
                  <a:lnTo>
                    <a:pt x="79" y="199"/>
                  </a:lnTo>
                  <a:lnTo>
                    <a:pt x="82" y="197"/>
                  </a:lnTo>
                  <a:lnTo>
                    <a:pt x="82" y="193"/>
                  </a:lnTo>
                  <a:lnTo>
                    <a:pt x="86" y="193"/>
                  </a:lnTo>
                  <a:lnTo>
                    <a:pt x="89" y="193"/>
                  </a:lnTo>
                  <a:lnTo>
                    <a:pt x="93" y="192"/>
                  </a:lnTo>
                  <a:lnTo>
                    <a:pt x="98" y="190"/>
                  </a:lnTo>
                  <a:lnTo>
                    <a:pt x="102" y="190"/>
                  </a:lnTo>
                  <a:lnTo>
                    <a:pt x="104" y="190"/>
                  </a:lnTo>
                  <a:lnTo>
                    <a:pt x="107" y="190"/>
                  </a:lnTo>
                  <a:lnTo>
                    <a:pt x="109" y="190"/>
                  </a:lnTo>
                  <a:lnTo>
                    <a:pt x="113" y="192"/>
                  </a:lnTo>
                  <a:lnTo>
                    <a:pt x="115" y="190"/>
                  </a:lnTo>
                  <a:lnTo>
                    <a:pt x="116" y="189"/>
                  </a:lnTo>
                  <a:lnTo>
                    <a:pt x="116" y="189"/>
                  </a:lnTo>
                  <a:lnTo>
                    <a:pt x="116" y="189"/>
                  </a:lnTo>
                  <a:lnTo>
                    <a:pt x="110" y="148"/>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43" name="Freeform 43">
              <a:extLst>
                <a:ext uri="{FF2B5EF4-FFF2-40B4-BE49-F238E27FC236}">
                  <a16:creationId xmlns:a16="http://schemas.microsoft.com/office/drawing/2014/main" id="{7937184A-870B-094E-B46F-C05F18258E80}"/>
                </a:ext>
              </a:extLst>
            </p:cNvPr>
            <p:cNvSpPr>
              <a:spLocks/>
            </p:cNvSpPr>
            <p:nvPr/>
          </p:nvSpPr>
          <p:spPr bwMode="auto">
            <a:xfrm>
              <a:off x="7559758" y="2387426"/>
              <a:ext cx="242848" cy="177077"/>
            </a:xfrm>
            <a:custGeom>
              <a:avLst/>
              <a:gdLst>
                <a:gd name="T0" fmla="*/ 0 w 170"/>
                <a:gd name="T1" fmla="*/ 24 h 123"/>
                <a:gd name="T2" fmla="*/ 3 w 170"/>
                <a:gd name="T3" fmla="*/ 44 h 123"/>
                <a:gd name="T4" fmla="*/ 16 w 170"/>
                <a:gd name="T5" fmla="*/ 33 h 123"/>
                <a:gd name="T6" fmla="*/ 28 w 170"/>
                <a:gd name="T7" fmla="*/ 25 h 123"/>
                <a:gd name="T8" fmla="*/ 31 w 170"/>
                <a:gd name="T9" fmla="*/ 27 h 123"/>
                <a:gd name="T10" fmla="*/ 41 w 170"/>
                <a:gd name="T11" fmla="*/ 22 h 123"/>
                <a:gd name="T12" fmla="*/ 63 w 170"/>
                <a:gd name="T13" fmla="*/ 22 h 123"/>
                <a:gd name="T14" fmla="*/ 70 w 170"/>
                <a:gd name="T15" fmla="*/ 36 h 123"/>
                <a:gd name="T16" fmla="*/ 83 w 170"/>
                <a:gd name="T17" fmla="*/ 43 h 123"/>
                <a:gd name="T18" fmla="*/ 93 w 170"/>
                <a:gd name="T19" fmla="*/ 51 h 123"/>
                <a:gd name="T20" fmla="*/ 92 w 170"/>
                <a:gd name="T21" fmla="*/ 60 h 123"/>
                <a:gd name="T22" fmla="*/ 89 w 170"/>
                <a:gd name="T23" fmla="*/ 74 h 123"/>
                <a:gd name="T24" fmla="*/ 94 w 170"/>
                <a:gd name="T25" fmla="*/ 75 h 123"/>
                <a:gd name="T26" fmla="*/ 101 w 170"/>
                <a:gd name="T27" fmla="*/ 75 h 123"/>
                <a:gd name="T28" fmla="*/ 106 w 170"/>
                <a:gd name="T29" fmla="*/ 75 h 123"/>
                <a:gd name="T30" fmla="*/ 122 w 170"/>
                <a:gd name="T31" fmla="*/ 78 h 123"/>
                <a:gd name="T32" fmla="*/ 129 w 170"/>
                <a:gd name="T33" fmla="*/ 79 h 123"/>
                <a:gd name="T34" fmla="*/ 124 w 170"/>
                <a:gd name="T35" fmla="*/ 72 h 123"/>
                <a:gd name="T36" fmla="*/ 124 w 170"/>
                <a:gd name="T37" fmla="*/ 68 h 123"/>
                <a:gd name="T38" fmla="*/ 116 w 170"/>
                <a:gd name="T39" fmla="*/ 57 h 123"/>
                <a:gd name="T40" fmla="*/ 115 w 170"/>
                <a:gd name="T41" fmla="*/ 43 h 123"/>
                <a:gd name="T42" fmla="*/ 113 w 170"/>
                <a:gd name="T43" fmla="*/ 31 h 123"/>
                <a:gd name="T44" fmla="*/ 115 w 170"/>
                <a:gd name="T45" fmla="*/ 28 h 123"/>
                <a:gd name="T46" fmla="*/ 124 w 170"/>
                <a:gd name="T47" fmla="*/ 18 h 123"/>
                <a:gd name="T48" fmla="*/ 129 w 170"/>
                <a:gd name="T49" fmla="*/ 13 h 123"/>
                <a:gd name="T50" fmla="*/ 125 w 170"/>
                <a:gd name="T51" fmla="*/ 21 h 123"/>
                <a:gd name="T52" fmla="*/ 123 w 170"/>
                <a:gd name="T53" fmla="*/ 31 h 123"/>
                <a:gd name="T54" fmla="*/ 122 w 170"/>
                <a:gd name="T55" fmla="*/ 36 h 123"/>
                <a:gd name="T56" fmla="*/ 126 w 170"/>
                <a:gd name="T57" fmla="*/ 41 h 123"/>
                <a:gd name="T58" fmla="*/ 131 w 170"/>
                <a:gd name="T59" fmla="*/ 46 h 123"/>
                <a:gd name="T60" fmla="*/ 134 w 170"/>
                <a:gd name="T61" fmla="*/ 51 h 123"/>
                <a:gd name="T62" fmla="*/ 130 w 170"/>
                <a:gd name="T63" fmla="*/ 57 h 123"/>
                <a:gd name="T64" fmla="*/ 128 w 170"/>
                <a:gd name="T65" fmla="*/ 61 h 123"/>
                <a:gd name="T66" fmla="*/ 129 w 170"/>
                <a:gd name="T67" fmla="*/ 65 h 123"/>
                <a:gd name="T68" fmla="*/ 139 w 170"/>
                <a:gd name="T69" fmla="*/ 66 h 123"/>
                <a:gd name="T70" fmla="*/ 146 w 170"/>
                <a:gd name="T71" fmla="*/ 75 h 123"/>
                <a:gd name="T72" fmla="*/ 147 w 170"/>
                <a:gd name="T73" fmla="*/ 81 h 123"/>
                <a:gd name="T74" fmla="*/ 152 w 170"/>
                <a:gd name="T75" fmla="*/ 89 h 123"/>
                <a:gd name="T76" fmla="*/ 148 w 170"/>
                <a:gd name="T77" fmla="*/ 104 h 123"/>
                <a:gd name="T78" fmla="*/ 149 w 170"/>
                <a:gd name="T79" fmla="*/ 120 h 123"/>
                <a:gd name="T80" fmla="*/ 153 w 170"/>
                <a:gd name="T81" fmla="*/ 116 h 123"/>
                <a:gd name="T82" fmla="*/ 157 w 170"/>
                <a:gd name="T83" fmla="*/ 102 h 123"/>
                <a:gd name="T84" fmla="*/ 157 w 170"/>
                <a:gd name="T85" fmla="*/ 97 h 123"/>
                <a:gd name="T86" fmla="*/ 163 w 170"/>
                <a:gd name="T87" fmla="*/ 91 h 123"/>
                <a:gd name="T88" fmla="*/ 163 w 170"/>
                <a:gd name="T89" fmla="*/ 79 h 123"/>
                <a:gd name="T90" fmla="*/ 167 w 170"/>
                <a:gd name="T91" fmla="*/ 71 h 123"/>
                <a:gd name="T92" fmla="*/ 167 w 170"/>
                <a:gd name="T93" fmla="*/ 77 h 123"/>
                <a:gd name="T94" fmla="*/ 168 w 170"/>
                <a:gd name="T95" fmla="*/ 82 h 123"/>
                <a:gd name="T96" fmla="*/ 170 w 170"/>
                <a:gd name="T97" fmla="*/ 68 h 123"/>
                <a:gd name="T98" fmla="*/ 169 w 170"/>
                <a:gd name="T99" fmla="*/ 54 h 123"/>
                <a:gd name="T100" fmla="*/ 134 w 170"/>
                <a:gd name="T101"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70" h="123">
                  <a:moveTo>
                    <a:pt x="134" y="0"/>
                  </a:moveTo>
                  <a:cubicBezTo>
                    <a:pt x="0" y="24"/>
                    <a:pt x="0" y="24"/>
                    <a:pt x="0" y="24"/>
                  </a:cubicBezTo>
                  <a:cubicBezTo>
                    <a:pt x="0" y="24"/>
                    <a:pt x="0" y="24"/>
                    <a:pt x="0" y="24"/>
                  </a:cubicBezTo>
                  <a:cubicBezTo>
                    <a:pt x="3" y="44"/>
                    <a:pt x="3" y="44"/>
                    <a:pt x="3" y="44"/>
                  </a:cubicBezTo>
                  <a:cubicBezTo>
                    <a:pt x="7" y="44"/>
                    <a:pt x="7" y="44"/>
                    <a:pt x="7" y="44"/>
                  </a:cubicBezTo>
                  <a:cubicBezTo>
                    <a:pt x="16" y="33"/>
                    <a:pt x="16" y="33"/>
                    <a:pt x="16" y="33"/>
                  </a:cubicBezTo>
                  <a:cubicBezTo>
                    <a:pt x="22" y="33"/>
                    <a:pt x="22" y="33"/>
                    <a:pt x="22" y="33"/>
                  </a:cubicBezTo>
                  <a:cubicBezTo>
                    <a:pt x="28" y="25"/>
                    <a:pt x="28" y="25"/>
                    <a:pt x="28" y="25"/>
                  </a:cubicBezTo>
                  <a:cubicBezTo>
                    <a:pt x="30" y="25"/>
                    <a:pt x="30" y="25"/>
                    <a:pt x="30" y="25"/>
                  </a:cubicBezTo>
                  <a:cubicBezTo>
                    <a:pt x="31" y="27"/>
                    <a:pt x="31" y="27"/>
                    <a:pt x="31" y="27"/>
                  </a:cubicBezTo>
                  <a:cubicBezTo>
                    <a:pt x="38" y="22"/>
                    <a:pt x="38" y="22"/>
                    <a:pt x="38" y="22"/>
                  </a:cubicBezTo>
                  <a:cubicBezTo>
                    <a:pt x="41" y="22"/>
                    <a:pt x="41" y="22"/>
                    <a:pt x="41" y="22"/>
                  </a:cubicBezTo>
                  <a:cubicBezTo>
                    <a:pt x="49" y="18"/>
                    <a:pt x="49" y="18"/>
                    <a:pt x="49" y="18"/>
                  </a:cubicBezTo>
                  <a:cubicBezTo>
                    <a:pt x="63" y="22"/>
                    <a:pt x="63" y="22"/>
                    <a:pt x="63" y="22"/>
                  </a:cubicBezTo>
                  <a:cubicBezTo>
                    <a:pt x="67" y="28"/>
                    <a:pt x="67" y="28"/>
                    <a:pt x="67" y="28"/>
                  </a:cubicBezTo>
                  <a:cubicBezTo>
                    <a:pt x="70" y="36"/>
                    <a:pt x="70" y="36"/>
                    <a:pt x="70" y="36"/>
                  </a:cubicBezTo>
                  <a:cubicBezTo>
                    <a:pt x="71" y="36"/>
                    <a:pt x="71" y="36"/>
                    <a:pt x="71" y="36"/>
                  </a:cubicBezTo>
                  <a:cubicBezTo>
                    <a:pt x="83" y="43"/>
                    <a:pt x="83" y="43"/>
                    <a:pt x="83" y="43"/>
                  </a:cubicBezTo>
                  <a:cubicBezTo>
                    <a:pt x="88" y="48"/>
                    <a:pt x="88" y="48"/>
                    <a:pt x="88" y="48"/>
                  </a:cubicBezTo>
                  <a:cubicBezTo>
                    <a:pt x="93" y="51"/>
                    <a:pt x="93" y="51"/>
                    <a:pt x="93" y="51"/>
                  </a:cubicBezTo>
                  <a:cubicBezTo>
                    <a:pt x="94" y="56"/>
                    <a:pt x="94" y="56"/>
                    <a:pt x="94" y="56"/>
                  </a:cubicBezTo>
                  <a:cubicBezTo>
                    <a:pt x="92" y="60"/>
                    <a:pt x="92" y="60"/>
                    <a:pt x="92" y="60"/>
                  </a:cubicBezTo>
                  <a:cubicBezTo>
                    <a:pt x="88" y="61"/>
                    <a:pt x="88" y="61"/>
                    <a:pt x="88" y="61"/>
                  </a:cubicBezTo>
                  <a:cubicBezTo>
                    <a:pt x="89" y="74"/>
                    <a:pt x="89" y="74"/>
                    <a:pt x="89" y="74"/>
                  </a:cubicBezTo>
                  <a:cubicBezTo>
                    <a:pt x="91" y="76"/>
                    <a:pt x="91" y="76"/>
                    <a:pt x="91" y="76"/>
                  </a:cubicBezTo>
                  <a:cubicBezTo>
                    <a:pt x="94" y="75"/>
                    <a:pt x="94" y="75"/>
                    <a:pt x="94" y="75"/>
                  </a:cubicBezTo>
                  <a:cubicBezTo>
                    <a:pt x="97" y="74"/>
                    <a:pt x="97" y="74"/>
                    <a:pt x="97" y="74"/>
                  </a:cubicBezTo>
                  <a:cubicBezTo>
                    <a:pt x="101" y="75"/>
                    <a:pt x="101" y="75"/>
                    <a:pt x="101" y="75"/>
                  </a:cubicBezTo>
                  <a:cubicBezTo>
                    <a:pt x="102" y="76"/>
                    <a:pt x="102" y="76"/>
                    <a:pt x="102" y="76"/>
                  </a:cubicBezTo>
                  <a:cubicBezTo>
                    <a:pt x="106" y="75"/>
                    <a:pt x="106" y="75"/>
                    <a:pt x="106" y="75"/>
                  </a:cubicBezTo>
                  <a:cubicBezTo>
                    <a:pt x="119" y="76"/>
                    <a:pt x="119" y="76"/>
                    <a:pt x="119" y="76"/>
                  </a:cubicBezTo>
                  <a:cubicBezTo>
                    <a:pt x="122" y="78"/>
                    <a:pt x="122" y="78"/>
                    <a:pt x="122" y="78"/>
                  </a:cubicBezTo>
                  <a:cubicBezTo>
                    <a:pt x="126" y="80"/>
                    <a:pt x="126" y="80"/>
                    <a:pt x="126" y="80"/>
                  </a:cubicBezTo>
                  <a:cubicBezTo>
                    <a:pt x="129" y="79"/>
                    <a:pt x="129" y="79"/>
                    <a:pt x="129" y="79"/>
                  </a:cubicBezTo>
                  <a:cubicBezTo>
                    <a:pt x="127" y="75"/>
                    <a:pt x="127" y="75"/>
                    <a:pt x="127" y="75"/>
                  </a:cubicBezTo>
                  <a:cubicBezTo>
                    <a:pt x="124" y="72"/>
                    <a:pt x="124" y="72"/>
                    <a:pt x="124" y="72"/>
                  </a:cubicBezTo>
                  <a:cubicBezTo>
                    <a:pt x="124" y="69"/>
                    <a:pt x="124" y="69"/>
                    <a:pt x="124" y="69"/>
                  </a:cubicBezTo>
                  <a:cubicBezTo>
                    <a:pt x="124" y="68"/>
                    <a:pt x="124" y="68"/>
                    <a:pt x="124" y="68"/>
                  </a:cubicBezTo>
                  <a:cubicBezTo>
                    <a:pt x="118" y="60"/>
                    <a:pt x="118" y="60"/>
                    <a:pt x="118" y="60"/>
                  </a:cubicBezTo>
                  <a:cubicBezTo>
                    <a:pt x="116" y="57"/>
                    <a:pt x="116" y="57"/>
                    <a:pt x="116" y="57"/>
                  </a:cubicBezTo>
                  <a:cubicBezTo>
                    <a:pt x="116" y="50"/>
                    <a:pt x="116" y="50"/>
                    <a:pt x="116" y="50"/>
                  </a:cubicBezTo>
                  <a:cubicBezTo>
                    <a:pt x="115" y="43"/>
                    <a:pt x="115" y="43"/>
                    <a:pt x="115" y="43"/>
                  </a:cubicBezTo>
                  <a:cubicBezTo>
                    <a:pt x="116" y="36"/>
                    <a:pt x="116" y="36"/>
                    <a:pt x="116" y="36"/>
                  </a:cubicBezTo>
                  <a:cubicBezTo>
                    <a:pt x="113" y="31"/>
                    <a:pt x="113" y="31"/>
                    <a:pt x="113" y="31"/>
                  </a:cubicBezTo>
                  <a:cubicBezTo>
                    <a:pt x="111" y="28"/>
                    <a:pt x="111" y="28"/>
                    <a:pt x="111" y="28"/>
                  </a:cubicBezTo>
                  <a:cubicBezTo>
                    <a:pt x="115" y="28"/>
                    <a:pt x="115" y="28"/>
                    <a:pt x="115" y="28"/>
                  </a:cubicBezTo>
                  <a:cubicBezTo>
                    <a:pt x="118" y="22"/>
                    <a:pt x="118" y="22"/>
                    <a:pt x="118" y="22"/>
                  </a:cubicBezTo>
                  <a:cubicBezTo>
                    <a:pt x="124" y="18"/>
                    <a:pt x="124" y="18"/>
                    <a:pt x="124" y="18"/>
                  </a:cubicBezTo>
                  <a:cubicBezTo>
                    <a:pt x="127" y="12"/>
                    <a:pt x="127" y="12"/>
                    <a:pt x="127" y="12"/>
                  </a:cubicBezTo>
                  <a:cubicBezTo>
                    <a:pt x="129" y="13"/>
                    <a:pt x="129" y="13"/>
                    <a:pt x="129" y="13"/>
                  </a:cubicBezTo>
                  <a:cubicBezTo>
                    <a:pt x="128" y="20"/>
                    <a:pt x="128" y="20"/>
                    <a:pt x="128" y="20"/>
                  </a:cubicBezTo>
                  <a:cubicBezTo>
                    <a:pt x="125" y="21"/>
                    <a:pt x="125" y="21"/>
                    <a:pt x="125" y="21"/>
                  </a:cubicBezTo>
                  <a:cubicBezTo>
                    <a:pt x="123" y="27"/>
                    <a:pt x="123" y="27"/>
                    <a:pt x="123" y="27"/>
                  </a:cubicBezTo>
                  <a:cubicBezTo>
                    <a:pt x="123" y="31"/>
                    <a:pt x="123" y="31"/>
                    <a:pt x="123" y="31"/>
                  </a:cubicBezTo>
                  <a:cubicBezTo>
                    <a:pt x="127" y="31"/>
                    <a:pt x="127" y="31"/>
                    <a:pt x="127" y="31"/>
                  </a:cubicBezTo>
                  <a:cubicBezTo>
                    <a:pt x="122" y="36"/>
                    <a:pt x="122" y="36"/>
                    <a:pt x="122" y="36"/>
                  </a:cubicBezTo>
                  <a:cubicBezTo>
                    <a:pt x="120" y="39"/>
                    <a:pt x="120" y="39"/>
                    <a:pt x="120" y="39"/>
                  </a:cubicBezTo>
                  <a:cubicBezTo>
                    <a:pt x="126" y="41"/>
                    <a:pt x="126" y="41"/>
                    <a:pt x="126" y="41"/>
                  </a:cubicBezTo>
                  <a:cubicBezTo>
                    <a:pt x="128" y="42"/>
                    <a:pt x="128" y="42"/>
                    <a:pt x="128" y="42"/>
                  </a:cubicBezTo>
                  <a:cubicBezTo>
                    <a:pt x="131" y="46"/>
                    <a:pt x="131" y="46"/>
                    <a:pt x="131" y="46"/>
                  </a:cubicBezTo>
                  <a:cubicBezTo>
                    <a:pt x="130" y="47"/>
                    <a:pt x="130" y="47"/>
                    <a:pt x="130" y="47"/>
                  </a:cubicBezTo>
                  <a:cubicBezTo>
                    <a:pt x="134" y="51"/>
                    <a:pt x="134" y="51"/>
                    <a:pt x="134" y="51"/>
                  </a:cubicBezTo>
                  <a:cubicBezTo>
                    <a:pt x="134" y="53"/>
                    <a:pt x="134" y="53"/>
                    <a:pt x="134" y="53"/>
                  </a:cubicBezTo>
                  <a:cubicBezTo>
                    <a:pt x="130" y="57"/>
                    <a:pt x="130" y="57"/>
                    <a:pt x="130" y="57"/>
                  </a:cubicBezTo>
                  <a:cubicBezTo>
                    <a:pt x="127" y="57"/>
                    <a:pt x="127" y="57"/>
                    <a:pt x="127" y="57"/>
                  </a:cubicBezTo>
                  <a:cubicBezTo>
                    <a:pt x="128" y="61"/>
                    <a:pt x="128" y="61"/>
                    <a:pt x="128" y="61"/>
                  </a:cubicBezTo>
                  <a:cubicBezTo>
                    <a:pt x="127" y="63"/>
                    <a:pt x="127" y="63"/>
                    <a:pt x="127" y="63"/>
                  </a:cubicBezTo>
                  <a:cubicBezTo>
                    <a:pt x="129" y="65"/>
                    <a:pt x="129" y="65"/>
                    <a:pt x="129" y="65"/>
                  </a:cubicBezTo>
                  <a:cubicBezTo>
                    <a:pt x="133" y="66"/>
                    <a:pt x="133" y="66"/>
                    <a:pt x="133" y="66"/>
                  </a:cubicBezTo>
                  <a:cubicBezTo>
                    <a:pt x="139" y="66"/>
                    <a:pt x="139" y="66"/>
                    <a:pt x="139" y="66"/>
                  </a:cubicBezTo>
                  <a:cubicBezTo>
                    <a:pt x="143" y="69"/>
                    <a:pt x="143" y="69"/>
                    <a:pt x="143" y="69"/>
                  </a:cubicBezTo>
                  <a:cubicBezTo>
                    <a:pt x="146" y="75"/>
                    <a:pt x="146" y="75"/>
                    <a:pt x="146" y="75"/>
                  </a:cubicBezTo>
                  <a:cubicBezTo>
                    <a:pt x="148" y="80"/>
                    <a:pt x="148" y="80"/>
                    <a:pt x="148" y="80"/>
                  </a:cubicBezTo>
                  <a:cubicBezTo>
                    <a:pt x="147" y="81"/>
                    <a:pt x="147" y="81"/>
                    <a:pt x="147" y="81"/>
                  </a:cubicBezTo>
                  <a:cubicBezTo>
                    <a:pt x="150" y="84"/>
                    <a:pt x="150" y="84"/>
                    <a:pt x="150" y="84"/>
                  </a:cubicBezTo>
                  <a:cubicBezTo>
                    <a:pt x="152" y="89"/>
                    <a:pt x="152" y="89"/>
                    <a:pt x="152" y="89"/>
                  </a:cubicBezTo>
                  <a:cubicBezTo>
                    <a:pt x="149" y="98"/>
                    <a:pt x="149" y="98"/>
                    <a:pt x="149" y="98"/>
                  </a:cubicBezTo>
                  <a:cubicBezTo>
                    <a:pt x="148" y="104"/>
                    <a:pt x="148" y="104"/>
                    <a:pt x="148" y="104"/>
                  </a:cubicBezTo>
                  <a:cubicBezTo>
                    <a:pt x="148" y="114"/>
                    <a:pt x="148" y="114"/>
                    <a:pt x="148" y="114"/>
                  </a:cubicBezTo>
                  <a:cubicBezTo>
                    <a:pt x="149" y="120"/>
                    <a:pt x="149" y="120"/>
                    <a:pt x="149" y="120"/>
                  </a:cubicBezTo>
                  <a:cubicBezTo>
                    <a:pt x="151" y="123"/>
                    <a:pt x="151" y="123"/>
                    <a:pt x="151" y="123"/>
                  </a:cubicBezTo>
                  <a:cubicBezTo>
                    <a:pt x="153" y="116"/>
                    <a:pt x="153" y="116"/>
                    <a:pt x="153" y="116"/>
                  </a:cubicBezTo>
                  <a:cubicBezTo>
                    <a:pt x="154" y="105"/>
                    <a:pt x="154" y="105"/>
                    <a:pt x="154" y="105"/>
                  </a:cubicBezTo>
                  <a:cubicBezTo>
                    <a:pt x="157" y="102"/>
                    <a:pt x="157" y="102"/>
                    <a:pt x="157" y="102"/>
                  </a:cubicBezTo>
                  <a:cubicBezTo>
                    <a:pt x="157" y="99"/>
                    <a:pt x="157" y="99"/>
                    <a:pt x="157" y="99"/>
                  </a:cubicBezTo>
                  <a:cubicBezTo>
                    <a:pt x="157" y="97"/>
                    <a:pt x="157" y="97"/>
                    <a:pt x="157" y="97"/>
                  </a:cubicBezTo>
                  <a:cubicBezTo>
                    <a:pt x="160" y="95"/>
                    <a:pt x="160" y="95"/>
                    <a:pt x="160" y="95"/>
                  </a:cubicBezTo>
                  <a:cubicBezTo>
                    <a:pt x="163" y="91"/>
                    <a:pt x="163" y="91"/>
                    <a:pt x="163" y="91"/>
                  </a:cubicBezTo>
                  <a:cubicBezTo>
                    <a:pt x="163" y="82"/>
                    <a:pt x="163" y="82"/>
                    <a:pt x="163" y="82"/>
                  </a:cubicBezTo>
                  <a:cubicBezTo>
                    <a:pt x="163" y="79"/>
                    <a:pt x="163" y="79"/>
                    <a:pt x="163" y="79"/>
                  </a:cubicBezTo>
                  <a:cubicBezTo>
                    <a:pt x="163" y="75"/>
                    <a:pt x="163" y="75"/>
                    <a:pt x="163" y="75"/>
                  </a:cubicBezTo>
                  <a:cubicBezTo>
                    <a:pt x="167" y="71"/>
                    <a:pt x="167" y="71"/>
                    <a:pt x="167" y="71"/>
                  </a:cubicBezTo>
                  <a:cubicBezTo>
                    <a:pt x="168" y="74"/>
                    <a:pt x="168" y="74"/>
                    <a:pt x="168" y="74"/>
                  </a:cubicBezTo>
                  <a:cubicBezTo>
                    <a:pt x="167" y="77"/>
                    <a:pt x="167" y="77"/>
                    <a:pt x="167" y="77"/>
                  </a:cubicBezTo>
                  <a:cubicBezTo>
                    <a:pt x="167" y="77"/>
                    <a:pt x="165" y="80"/>
                    <a:pt x="165" y="80"/>
                  </a:cubicBezTo>
                  <a:cubicBezTo>
                    <a:pt x="166" y="81"/>
                    <a:pt x="168" y="82"/>
                    <a:pt x="168" y="82"/>
                  </a:cubicBezTo>
                  <a:cubicBezTo>
                    <a:pt x="170" y="77"/>
                    <a:pt x="170" y="77"/>
                    <a:pt x="170" y="77"/>
                  </a:cubicBezTo>
                  <a:cubicBezTo>
                    <a:pt x="170" y="68"/>
                    <a:pt x="170" y="68"/>
                    <a:pt x="170" y="68"/>
                  </a:cubicBezTo>
                  <a:cubicBezTo>
                    <a:pt x="169" y="54"/>
                    <a:pt x="169" y="54"/>
                    <a:pt x="169" y="54"/>
                  </a:cubicBezTo>
                  <a:cubicBezTo>
                    <a:pt x="169" y="54"/>
                    <a:pt x="169" y="54"/>
                    <a:pt x="169" y="54"/>
                  </a:cubicBezTo>
                  <a:cubicBezTo>
                    <a:pt x="148" y="57"/>
                    <a:pt x="148" y="57"/>
                    <a:pt x="148" y="57"/>
                  </a:cubicBezTo>
                  <a:lnTo>
                    <a:pt x="134" y="0"/>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44" name="Freeform 44">
              <a:extLst>
                <a:ext uri="{FF2B5EF4-FFF2-40B4-BE49-F238E27FC236}">
                  <a16:creationId xmlns:a16="http://schemas.microsoft.com/office/drawing/2014/main" id="{AE6C0D39-91B6-874E-8854-F8FECA3DBECC}"/>
                </a:ext>
              </a:extLst>
            </p:cNvPr>
            <p:cNvSpPr>
              <a:spLocks/>
            </p:cNvSpPr>
            <p:nvPr/>
          </p:nvSpPr>
          <p:spPr bwMode="auto">
            <a:xfrm>
              <a:off x="7411350" y="2367189"/>
              <a:ext cx="249594" cy="246221"/>
            </a:xfrm>
            <a:custGeom>
              <a:avLst/>
              <a:gdLst>
                <a:gd name="T0" fmla="*/ 24 w 148"/>
                <a:gd name="T1" fmla="*/ 136 h 146"/>
                <a:gd name="T2" fmla="*/ 31 w 148"/>
                <a:gd name="T3" fmla="*/ 144 h 146"/>
                <a:gd name="T4" fmla="*/ 38 w 148"/>
                <a:gd name="T5" fmla="*/ 146 h 146"/>
                <a:gd name="T6" fmla="*/ 48 w 148"/>
                <a:gd name="T7" fmla="*/ 142 h 146"/>
                <a:gd name="T8" fmla="*/ 64 w 148"/>
                <a:gd name="T9" fmla="*/ 134 h 146"/>
                <a:gd name="T10" fmla="*/ 79 w 148"/>
                <a:gd name="T11" fmla="*/ 125 h 146"/>
                <a:gd name="T12" fmla="*/ 79 w 148"/>
                <a:gd name="T13" fmla="*/ 112 h 146"/>
                <a:gd name="T14" fmla="*/ 87 w 148"/>
                <a:gd name="T15" fmla="*/ 99 h 146"/>
                <a:gd name="T16" fmla="*/ 91 w 148"/>
                <a:gd name="T17" fmla="*/ 80 h 146"/>
                <a:gd name="T18" fmla="*/ 100 w 148"/>
                <a:gd name="T19" fmla="*/ 84 h 146"/>
                <a:gd name="T20" fmla="*/ 103 w 148"/>
                <a:gd name="T21" fmla="*/ 83 h 146"/>
                <a:gd name="T22" fmla="*/ 108 w 148"/>
                <a:gd name="T23" fmla="*/ 71 h 146"/>
                <a:gd name="T24" fmla="*/ 110 w 148"/>
                <a:gd name="T25" fmla="*/ 67 h 146"/>
                <a:gd name="T26" fmla="*/ 114 w 148"/>
                <a:gd name="T27" fmla="*/ 69 h 146"/>
                <a:gd name="T28" fmla="*/ 122 w 148"/>
                <a:gd name="T29" fmla="*/ 57 h 146"/>
                <a:gd name="T30" fmla="*/ 126 w 148"/>
                <a:gd name="T31" fmla="*/ 47 h 146"/>
                <a:gd name="T32" fmla="*/ 135 w 148"/>
                <a:gd name="T33" fmla="*/ 44 h 146"/>
                <a:gd name="T34" fmla="*/ 143 w 148"/>
                <a:gd name="T35" fmla="*/ 47 h 146"/>
                <a:gd name="T36" fmla="*/ 148 w 148"/>
                <a:gd name="T37" fmla="*/ 43 h 146"/>
                <a:gd name="T38" fmla="*/ 145 w 148"/>
                <a:gd name="T39" fmla="*/ 36 h 146"/>
                <a:gd name="T40" fmla="*/ 130 w 148"/>
                <a:gd name="T41" fmla="*/ 28 h 146"/>
                <a:gd name="T42" fmla="*/ 120 w 148"/>
                <a:gd name="T43" fmla="*/ 31 h 146"/>
                <a:gd name="T44" fmla="*/ 113 w 148"/>
                <a:gd name="T45" fmla="*/ 34 h 146"/>
                <a:gd name="T46" fmla="*/ 107 w 148"/>
                <a:gd name="T47" fmla="*/ 40 h 146"/>
                <a:gd name="T48" fmla="*/ 94 w 148"/>
                <a:gd name="T49" fmla="*/ 50 h 146"/>
                <a:gd name="T50" fmla="*/ 88 w 148"/>
                <a:gd name="T51" fmla="*/ 33 h 146"/>
                <a:gd name="T52" fmla="*/ 51 w 148"/>
                <a:gd name="T53" fmla="*/ 0 h 146"/>
                <a:gd name="T54" fmla="*/ 47 w 148"/>
                <a:gd name="T55" fmla="*/ 3 h 146"/>
                <a:gd name="T56" fmla="*/ 48 w 148"/>
                <a:gd name="T57" fmla="*/ 7 h 146"/>
                <a:gd name="T58" fmla="*/ 48 w 148"/>
                <a:gd name="T59" fmla="*/ 19 h 146"/>
                <a:gd name="T60" fmla="*/ 47 w 148"/>
                <a:gd name="T61" fmla="*/ 28 h 146"/>
                <a:gd name="T62" fmla="*/ 46 w 148"/>
                <a:gd name="T63" fmla="*/ 39 h 146"/>
                <a:gd name="T64" fmla="*/ 36 w 148"/>
                <a:gd name="T65" fmla="*/ 51 h 146"/>
                <a:gd name="T66" fmla="*/ 28 w 148"/>
                <a:gd name="T67" fmla="*/ 55 h 146"/>
                <a:gd name="T68" fmla="*/ 21 w 148"/>
                <a:gd name="T69" fmla="*/ 65 h 146"/>
                <a:gd name="T70" fmla="*/ 19 w 148"/>
                <a:gd name="T71" fmla="*/ 76 h 146"/>
                <a:gd name="T72" fmla="*/ 12 w 148"/>
                <a:gd name="T73" fmla="*/ 76 h 146"/>
                <a:gd name="T74" fmla="*/ 9 w 148"/>
                <a:gd name="T75" fmla="*/ 91 h 146"/>
                <a:gd name="T76" fmla="*/ 3 w 148"/>
                <a:gd name="T77" fmla="*/ 98 h 146"/>
                <a:gd name="T78" fmla="*/ 3 w 148"/>
                <a:gd name="T79" fmla="*/ 114 h 146"/>
                <a:gd name="T80" fmla="*/ 10 w 148"/>
                <a:gd name="T81" fmla="*/ 127 h 146"/>
                <a:gd name="T82" fmla="*/ 19 w 148"/>
                <a:gd name="T83" fmla="*/ 138 h 146"/>
                <a:gd name="T84" fmla="*/ 21 w 148"/>
                <a:gd name="T85" fmla="*/ 13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 h="146">
                  <a:moveTo>
                    <a:pt x="21" y="136"/>
                  </a:moveTo>
                  <a:lnTo>
                    <a:pt x="24" y="136"/>
                  </a:lnTo>
                  <a:lnTo>
                    <a:pt x="25" y="139"/>
                  </a:lnTo>
                  <a:lnTo>
                    <a:pt x="31" y="144"/>
                  </a:lnTo>
                  <a:lnTo>
                    <a:pt x="36" y="146"/>
                  </a:lnTo>
                  <a:lnTo>
                    <a:pt x="38" y="146"/>
                  </a:lnTo>
                  <a:lnTo>
                    <a:pt x="44" y="139"/>
                  </a:lnTo>
                  <a:lnTo>
                    <a:pt x="48" y="142"/>
                  </a:lnTo>
                  <a:lnTo>
                    <a:pt x="57" y="140"/>
                  </a:lnTo>
                  <a:lnTo>
                    <a:pt x="64" y="134"/>
                  </a:lnTo>
                  <a:lnTo>
                    <a:pt x="75" y="128"/>
                  </a:lnTo>
                  <a:lnTo>
                    <a:pt x="79" y="125"/>
                  </a:lnTo>
                  <a:lnTo>
                    <a:pt x="78" y="117"/>
                  </a:lnTo>
                  <a:lnTo>
                    <a:pt x="79" y="112"/>
                  </a:lnTo>
                  <a:lnTo>
                    <a:pt x="84" y="107"/>
                  </a:lnTo>
                  <a:lnTo>
                    <a:pt x="87" y="99"/>
                  </a:lnTo>
                  <a:lnTo>
                    <a:pt x="90" y="87"/>
                  </a:lnTo>
                  <a:lnTo>
                    <a:pt x="91" y="80"/>
                  </a:lnTo>
                  <a:lnTo>
                    <a:pt x="95" y="82"/>
                  </a:lnTo>
                  <a:lnTo>
                    <a:pt x="100" y="84"/>
                  </a:lnTo>
                  <a:lnTo>
                    <a:pt x="102" y="85"/>
                  </a:lnTo>
                  <a:lnTo>
                    <a:pt x="103" y="83"/>
                  </a:lnTo>
                  <a:lnTo>
                    <a:pt x="106" y="75"/>
                  </a:lnTo>
                  <a:lnTo>
                    <a:pt x="108" y="71"/>
                  </a:lnTo>
                  <a:lnTo>
                    <a:pt x="109" y="67"/>
                  </a:lnTo>
                  <a:lnTo>
                    <a:pt x="110" y="67"/>
                  </a:lnTo>
                  <a:lnTo>
                    <a:pt x="113" y="67"/>
                  </a:lnTo>
                  <a:lnTo>
                    <a:pt x="114" y="69"/>
                  </a:lnTo>
                  <a:lnTo>
                    <a:pt x="119" y="60"/>
                  </a:lnTo>
                  <a:lnTo>
                    <a:pt x="122" y="57"/>
                  </a:lnTo>
                  <a:lnTo>
                    <a:pt x="124" y="54"/>
                  </a:lnTo>
                  <a:lnTo>
                    <a:pt x="126" y="47"/>
                  </a:lnTo>
                  <a:lnTo>
                    <a:pt x="126" y="39"/>
                  </a:lnTo>
                  <a:lnTo>
                    <a:pt x="135" y="44"/>
                  </a:lnTo>
                  <a:lnTo>
                    <a:pt x="141" y="47"/>
                  </a:lnTo>
                  <a:lnTo>
                    <a:pt x="143" y="47"/>
                  </a:lnTo>
                  <a:lnTo>
                    <a:pt x="146" y="44"/>
                  </a:lnTo>
                  <a:lnTo>
                    <a:pt x="148" y="43"/>
                  </a:lnTo>
                  <a:lnTo>
                    <a:pt x="147" y="43"/>
                  </a:lnTo>
                  <a:lnTo>
                    <a:pt x="145" y="36"/>
                  </a:lnTo>
                  <a:lnTo>
                    <a:pt x="141" y="31"/>
                  </a:lnTo>
                  <a:lnTo>
                    <a:pt x="130" y="28"/>
                  </a:lnTo>
                  <a:lnTo>
                    <a:pt x="123" y="31"/>
                  </a:lnTo>
                  <a:lnTo>
                    <a:pt x="120" y="31"/>
                  </a:lnTo>
                  <a:lnTo>
                    <a:pt x="114" y="35"/>
                  </a:lnTo>
                  <a:lnTo>
                    <a:pt x="113" y="34"/>
                  </a:lnTo>
                  <a:lnTo>
                    <a:pt x="112" y="34"/>
                  </a:lnTo>
                  <a:lnTo>
                    <a:pt x="107" y="40"/>
                  </a:lnTo>
                  <a:lnTo>
                    <a:pt x="102" y="40"/>
                  </a:lnTo>
                  <a:lnTo>
                    <a:pt x="94" y="50"/>
                  </a:lnTo>
                  <a:lnTo>
                    <a:pt x="91" y="50"/>
                  </a:lnTo>
                  <a:lnTo>
                    <a:pt x="88" y="33"/>
                  </a:lnTo>
                  <a:lnTo>
                    <a:pt x="57" y="39"/>
                  </a:lnTo>
                  <a:lnTo>
                    <a:pt x="51" y="0"/>
                  </a:lnTo>
                  <a:lnTo>
                    <a:pt x="48" y="0"/>
                  </a:lnTo>
                  <a:lnTo>
                    <a:pt x="47" y="3"/>
                  </a:lnTo>
                  <a:lnTo>
                    <a:pt x="48" y="6"/>
                  </a:lnTo>
                  <a:lnTo>
                    <a:pt x="48" y="7"/>
                  </a:lnTo>
                  <a:lnTo>
                    <a:pt x="48" y="15"/>
                  </a:lnTo>
                  <a:lnTo>
                    <a:pt x="48" y="19"/>
                  </a:lnTo>
                  <a:lnTo>
                    <a:pt x="47" y="22"/>
                  </a:lnTo>
                  <a:lnTo>
                    <a:pt x="47" y="28"/>
                  </a:lnTo>
                  <a:lnTo>
                    <a:pt x="46" y="36"/>
                  </a:lnTo>
                  <a:lnTo>
                    <a:pt x="46" y="39"/>
                  </a:lnTo>
                  <a:lnTo>
                    <a:pt x="44" y="44"/>
                  </a:lnTo>
                  <a:lnTo>
                    <a:pt x="36" y="51"/>
                  </a:lnTo>
                  <a:lnTo>
                    <a:pt x="33" y="55"/>
                  </a:lnTo>
                  <a:lnTo>
                    <a:pt x="28" y="55"/>
                  </a:lnTo>
                  <a:lnTo>
                    <a:pt x="24" y="61"/>
                  </a:lnTo>
                  <a:lnTo>
                    <a:pt x="21" y="65"/>
                  </a:lnTo>
                  <a:lnTo>
                    <a:pt x="20" y="75"/>
                  </a:lnTo>
                  <a:lnTo>
                    <a:pt x="19" y="76"/>
                  </a:lnTo>
                  <a:lnTo>
                    <a:pt x="15" y="73"/>
                  </a:lnTo>
                  <a:lnTo>
                    <a:pt x="12" y="76"/>
                  </a:lnTo>
                  <a:lnTo>
                    <a:pt x="9" y="87"/>
                  </a:lnTo>
                  <a:lnTo>
                    <a:pt x="9" y="91"/>
                  </a:lnTo>
                  <a:lnTo>
                    <a:pt x="7" y="94"/>
                  </a:lnTo>
                  <a:lnTo>
                    <a:pt x="3" y="98"/>
                  </a:lnTo>
                  <a:lnTo>
                    <a:pt x="0" y="101"/>
                  </a:lnTo>
                  <a:lnTo>
                    <a:pt x="3" y="114"/>
                  </a:lnTo>
                  <a:lnTo>
                    <a:pt x="5" y="120"/>
                  </a:lnTo>
                  <a:lnTo>
                    <a:pt x="10" y="127"/>
                  </a:lnTo>
                  <a:lnTo>
                    <a:pt x="15" y="132"/>
                  </a:lnTo>
                  <a:lnTo>
                    <a:pt x="19" y="138"/>
                  </a:lnTo>
                  <a:lnTo>
                    <a:pt x="20" y="138"/>
                  </a:lnTo>
                  <a:lnTo>
                    <a:pt x="21" y="136"/>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45" name="Freeform 45">
              <a:extLst>
                <a:ext uri="{FF2B5EF4-FFF2-40B4-BE49-F238E27FC236}">
                  <a16:creationId xmlns:a16="http://schemas.microsoft.com/office/drawing/2014/main" id="{B65CEC75-CCA4-794A-97DD-B3E2F8986A14}"/>
                </a:ext>
              </a:extLst>
            </p:cNvPr>
            <p:cNvSpPr>
              <a:spLocks/>
            </p:cNvSpPr>
            <p:nvPr/>
          </p:nvSpPr>
          <p:spPr bwMode="auto">
            <a:xfrm>
              <a:off x="7045393" y="2498731"/>
              <a:ext cx="398000" cy="205746"/>
            </a:xfrm>
            <a:custGeom>
              <a:avLst/>
              <a:gdLst>
                <a:gd name="T0" fmla="*/ 207 w 236"/>
                <a:gd name="T1" fmla="*/ 91 h 122"/>
                <a:gd name="T2" fmla="*/ 214 w 236"/>
                <a:gd name="T3" fmla="*/ 88 h 122"/>
                <a:gd name="T4" fmla="*/ 220 w 236"/>
                <a:gd name="T5" fmla="*/ 74 h 122"/>
                <a:gd name="T6" fmla="*/ 235 w 236"/>
                <a:gd name="T7" fmla="*/ 64 h 122"/>
                <a:gd name="T8" fmla="*/ 232 w 236"/>
                <a:gd name="T9" fmla="*/ 54 h 122"/>
                <a:gd name="T10" fmla="*/ 222 w 236"/>
                <a:gd name="T11" fmla="*/ 42 h 122"/>
                <a:gd name="T12" fmla="*/ 217 w 236"/>
                <a:gd name="T13" fmla="*/ 23 h 122"/>
                <a:gd name="T14" fmla="*/ 215 w 236"/>
                <a:gd name="T15" fmla="*/ 22 h 122"/>
                <a:gd name="T16" fmla="*/ 207 w 236"/>
                <a:gd name="T17" fmla="*/ 13 h 122"/>
                <a:gd name="T18" fmla="*/ 203 w 236"/>
                <a:gd name="T19" fmla="*/ 11 h 122"/>
                <a:gd name="T20" fmla="*/ 199 w 236"/>
                <a:gd name="T21" fmla="*/ 15 h 122"/>
                <a:gd name="T22" fmla="*/ 192 w 236"/>
                <a:gd name="T23" fmla="*/ 17 h 122"/>
                <a:gd name="T24" fmla="*/ 184 w 236"/>
                <a:gd name="T25" fmla="*/ 13 h 122"/>
                <a:gd name="T26" fmla="*/ 181 w 236"/>
                <a:gd name="T27" fmla="*/ 16 h 122"/>
                <a:gd name="T28" fmla="*/ 178 w 236"/>
                <a:gd name="T29" fmla="*/ 18 h 122"/>
                <a:gd name="T30" fmla="*/ 174 w 236"/>
                <a:gd name="T31" fmla="*/ 15 h 122"/>
                <a:gd name="T32" fmla="*/ 166 w 236"/>
                <a:gd name="T33" fmla="*/ 13 h 122"/>
                <a:gd name="T34" fmla="*/ 163 w 236"/>
                <a:gd name="T35" fmla="*/ 7 h 122"/>
                <a:gd name="T36" fmla="*/ 154 w 236"/>
                <a:gd name="T37" fmla="*/ 0 h 122"/>
                <a:gd name="T38" fmla="*/ 148 w 236"/>
                <a:gd name="T39" fmla="*/ 3 h 122"/>
                <a:gd name="T40" fmla="*/ 141 w 236"/>
                <a:gd name="T41" fmla="*/ 2 h 122"/>
                <a:gd name="T42" fmla="*/ 144 w 236"/>
                <a:gd name="T43" fmla="*/ 7 h 122"/>
                <a:gd name="T44" fmla="*/ 144 w 236"/>
                <a:gd name="T45" fmla="*/ 15 h 122"/>
                <a:gd name="T46" fmla="*/ 138 w 236"/>
                <a:gd name="T47" fmla="*/ 17 h 122"/>
                <a:gd name="T48" fmla="*/ 126 w 236"/>
                <a:gd name="T49" fmla="*/ 20 h 122"/>
                <a:gd name="T50" fmla="*/ 125 w 236"/>
                <a:gd name="T51" fmla="*/ 23 h 122"/>
                <a:gd name="T52" fmla="*/ 124 w 236"/>
                <a:gd name="T53" fmla="*/ 29 h 122"/>
                <a:gd name="T54" fmla="*/ 120 w 236"/>
                <a:gd name="T55" fmla="*/ 37 h 122"/>
                <a:gd name="T56" fmla="*/ 115 w 236"/>
                <a:gd name="T57" fmla="*/ 39 h 122"/>
                <a:gd name="T58" fmla="*/ 112 w 236"/>
                <a:gd name="T59" fmla="*/ 47 h 122"/>
                <a:gd name="T60" fmla="*/ 104 w 236"/>
                <a:gd name="T61" fmla="*/ 52 h 122"/>
                <a:gd name="T62" fmla="*/ 100 w 236"/>
                <a:gd name="T63" fmla="*/ 48 h 122"/>
                <a:gd name="T64" fmla="*/ 97 w 236"/>
                <a:gd name="T65" fmla="*/ 44 h 122"/>
                <a:gd name="T66" fmla="*/ 93 w 236"/>
                <a:gd name="T67" fmla="*/ 51 h 122"/>
                <a:gd name="T68" fmla="*/ 92 w 236"/>
                <a:gd name="T69" fmla="*/ 58 h 122"/>
                <a:gd name="T70" fmla="*/ 86 w 236"/>
                <a:gd name="T71" fmla="*/ 55 h 122"/>
                <a:gd name="T72" fmla="*/ 80 w 236"/>
                <a:gd name="T73" fmla="*/ 56 h 122"/>
                <a:gd name="T74" fmla="*/ 76 w 236"/>
                <a:gd name="T75" fmla="*/ 61 h 122"/>
                <a:gd name="T76" fmla="*/ 71 w 236"/>
                <a:gd name="T77" fmla="*/ 60 h 122"/>
                <a:gd name="T78" fmla="*/ 63 w 236"/>
                <a:gd name="T79" fmla="*/ 57 h 122"/>
                <a:gd name="T80" fmla="*/ 57 w 236"/>
                <a:gd name="T81" fmla="*/ 61 h 122"/>
                <a:gd name="T82" fmla="*/ 49 w 236"/>
                <a:gd name="T83" fmla="*/ 66 h 122"/>
                <a:gd name="T84" fmla="*/ 43 w 236"/>
                <a:gd name="T85" fmla="*/ 67 h 122"/>
                <a:gd name="T86" fmla="*/ 43 w 236"/>
                <a:gd name="T87" fmla="*/ 72 h 122"/>
                <a:gd name="T88" fmla="*/ 44 w 236"/>
                <a:gd name="T89" fmla="*/ 78 h 122"/>
                <a:gd name="T90" fmla="*/ 36 w 236"/>
                <a:gd name="T91" fmla="*/ 81 h 122"/>
                <a:gd name="T92" fmla="*/ 33 w 236"/>
                <a:gd name="T93" fmla="*/ 88 h 122"/>
                <a:gd name="T94" fmla="*/ 33 w 236"/>
                <a:gd name="T95" fmla="*/ 94 h 122"/>
                <a:gd name="T96" fmla="*/ 27 w 236"/>
                <a:gd name="T97" fmla="*/ 94 h 122"/>
                <a:gd name="T98" fmla="*/ 19 w 236"/>
                <a:gd name="T99" fmla="*/ 89 h 122"/>
                <a:gd name="T100" fmla="*/ 14 w 236"/>
                <a:gd name="T101" fmla="*/ 93 h 122"/>
                <a:gd name="T102" fmla="*/ 10 w 236"/>
                <a:gd name="T103" fmla="*/ 97 h 122"/>
                <a:gd name="T104" fmla="*/ 14 w 236"/>
                <a:gd name="T105" fmla="*/ 102 h 122"/>
                <a:gd name="T106" fmla="*/ 14 w 236"/>
                <a:gd name="T107" fmla="*/ 107 h 122"/>
                <a:gd name="T108" fmla="*/ 12 w 236"/>
                <a:gd name="T109" fmla="*/ 115 h 122"/>
                <a:gd name="T110" fmla="*/ 7 w 236"/>
                <a:gd name="T111" fmla="*/ 116 h 122"/>
                <a:gd name="T112" fmla="*/ 5 w 236"/>
                <a:gd name="T113" fmla="*/ 117 h 122"/>
                <a:gd name="T114" fmla="*/ 0 w 236"/>
                <a:gd name="T115" fmla="*/ 117 h 122"/>
                <a:gd name="T116" fmla="*/ 0 w 236"/>
                <a:gd name="T117" fmla="*/ 121 h 122"/>
                <a:gd name="T118" fmla="*/ 2 w 236"/>
                <a:gd name="T119" fmla="*/ 121 h 122"/>
                <a:gd name="T120" fmla="*/ 50 w 236"/>
                <a:gd name="T121" fmla="*/ 111 h 122"/>
                <a:gd name="T122" fmla="*/ 192 w 236"/>
                <a:gd name="T123" fmla="*/ 100 h 122"/>
                <a:gd name="T124" fmla="*/ 202 w 236"/>
                <a:gd name="T125" fmla="*/ 94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6" h="122">
                  <a:moveTo>
                    <a:pt x="202" y="94"/>
                  </a:moveTo>
                  <a:lnTo>
                    <a:pt x="207" y="91"/>
                  </a:lnTo>
                  <a:lnTo>
                    <a:pt x="210" y="89"/>
                  </a:lnTo>
                  <a:lnTo>
                    <a:pt x="214" y="88"/>
                  </a:lnTo>
                  <a:lnTo>
                    <a:pt x="217" y="79"/>
                  </a:lnTo>
                  <a:lnTo>
                    <a:pt x="220" y="74"/>
                  </a:lnTo>
                  <a:lnTo>
                    <a:pt x="231" y="70"/>
                  </a:lnTo>
                  <a:lnTo>
                    <a:pt x="235" y="64"/>
                  </a:lnTo>
                  <a:lnTo>
                    <a:pt x="236" y="60"/>
                  </a:lnTo>
                  <a:lnTo>
                    <a:pt x="232" y="54"/>
                  </a:lnTo>
                  <a:lnTo>
                    <a:pt x="227" y="49"/>
                  </a:lnTo>
                  <a:lnTo>
                    <a:pt x="222" y="42"/>
                  </a:lnTo>
                  <a:lnTo>
                    <a:pt x="220" y="36"/>
                  </a:lnTo>
                  <a:lnTo>
                    <a:pt x="217" y="23"/>
                  </a:lnTo>
                  <a:lnTo>
                    <a:pt x="218" y="22"/>
                  </a:lnTo>
                  <a:lnTo>
                    <a:pt x="215" y="22"/>
                  </a:lnTo>
                  <a:lnTo>
                    <a:pt x="211" y="18"/>
                  </a:lnTo>
                  <a:lnTo>
                    <a:pt x="207" y="13"/>
                  </a:lnTo>
                  <a:lnTo>
                    <a:pt x="204" y="10"/>
                  </a:lnTo>
                  <a:lnTo>
                    <a:pt x="203" y="11"/>
                  </a:lnTo>
                  <a:lnTo>
                    <a:pt x="201" y="12"/>
                  </a:lnTo>
                  <a:lnTo>
                    <a:pt x="199" y="15"/>
                  </a:lnTo>
                  <a:lnTo>
                    <a:pt x="198" y="16"/>
                  </a:lnTo>
                  <a:lnTo>
                    <a:pt x="192" y="17"/>
                  </a:lnTo>
                  <a:lnTo>
                    <a:pt x="187" y="15"/>
                  </a:lnTo>
                  <a:lnTo>
                    <a:pt x="184" y="13"/>
                  </a:lnTo>
                  <a:lnTo>
                    <a:pt x="183" y="14"/>
                  </a:lnTo>
                  <a:lnTo>
                    <a:pt x="181" y="16"/>
                  </a:lnTo>
                  <a:lnTo>
                    <a:pt x="181" y="17"/>
                  </a:lnTo>
                  <a:lnTo>
                    <a:pt x="178" y="18"/>
                  </a:lnTo>
                  <a:lnTo>
                    <a:pt x="176" y="16"/>
                  </a:lnTo>
                  <a:lnTo>
                    <a:pt x="174" y="15"/>
                  </a:lnTo>
                  <a:lnTo>
                    <a:pt x="171" y="14"/>
                  </a:lnTo>
                  <a:lnTo>
                    <a:pt x="166" y="13"/>
                  </a:lnTo>
                  <a:lnTo>
                    <a:pt x="165" y="11"/>
                  </a:lnTo>
                  <a:lnTo>
                    <a:pt x="163" y="7"/>
                  </a:lnTo>
                  <a:lnTo>
                    <a:pt x="159" y="4"/>
                  </a:lnTo>
                  <a:lnTo>
                    <a:pt x="154" y="0"/>
                  </a:lnTo>
                  <a:lnTo>
                    <a:pt x="153" y="1"/>
                  </a:lnTo>
                  <a:lnTo>
                    <a:pt x="148" y="3"/>
                  </a:lnTo>
                  <a:lnTo>
                    <a:pt x="143" y="1"/>
                  </a:lnTo>
                  <a:lnTo>
                    <a:pt x="141" y="2"/>
                  </a:lnTo>
                  <a:lnTo>
                    <a:pt x="142" y="6"/>
                  </a:lnTo>
                  <a:lnTo>
                    <a:pt x="144" y="7"/>
                  </a:lnTo>
                  <a:lnTo>
                    <a:pt x="143" y="9"/>
                  </a:lnTo>
                  <a:lnTo>
                    <a:pt x="144" y="15"/>
                  </a:lnTo>
                  <a:lnTo>
                    <a:pt x="142" y="17"/>
                  </a:lnTo>
                  <a:lnTo>
                    <a:pt x="138" y="17"/>
                  </a:lnTo>
                  <a:lnTo>
                    <a:pt x="134" y="19"/>
                  </a:lnTo>
                  <a:lnTo>
                    <a:pt x="126" y="20"/>
                  </a:lnTo>
                  <a:lnTo>
                    <a:pt x="125" y="21"/>
                  </a:lnTo>
                  <a:lnTo>
                    <a:pt x="125" y="23"/>
                  </a:lnTo>
                  <a:lnTo>
                    <a:pt x="124" y="25"/>
                  </a:lnTo>
                  <a:lnTo>
                    <a:pt x="124" y="29"/>
                  </a:lnTo>
                  <a:lnTo>
                    <a:pt x="122" y="33"/>
                  </a:lnTo>
                  <a:lnTo>
                    <a:pt x="120" y="37"/>
                  </a:lnTo>
                  <a:lnTo>
                    <a:pt x="118" y="39"/>
                  </a:lnTo>
                  <a:lnTo>
                    <a:pt x="115" y="39"/>
                  </a:lnTo>
                  <a:lnTo>
                    <a:pt x="112" y="44"/>
                  </a:lnTo>
                  <a:lnTo>
                    <a:pt x="112" y="47"/>
                  </a:lnTo>
                  <a:lnTo>
                    <a:pt x="110" y="51"/>
                  </a:lnTo>
                  <a:lnTo>
                    <a:pt x="104" y="52"/>
                  </a:lnTo>
                  <a:lnTo>
                    <a:pt x="103" y="51"/>
                  </a:lnTo>
                  <a:lnTo>
                    <a:pt x="100" y="48"/>
                  </a:lnTo>
                  <a:lnTo>
                    <a:pt x="99" y="44"/>
                  </a:lnTo>
                  <a:lnTo>
                    <a:pt x="97" y="44"/>
                  </a:lnTo>
                  <a:lnTo>
                    <a:pt x="96" y="48"/>
                  </a:lnTo>
                  <a:lnTo>
                    <a:pt x="93" y="51"/>
                  </a:lnTo>
                  <a:lnTo>
                    <a:pt x="93" y="55"/>
                  </a:lnTo>
                  <a:lnTo>
                    <a:pt x="92" y="58"/>
                  </a:lnTo>
                  <a:lnTo>
                    <a:pt x="88" y="57"/>
                  </a:lnTo>
                  <a:lnTo>
                    <a:pt x="86" y="55"/>
                  </a:lnTo>
                  <a:lnTo>
                    <a:pt x="82" y="55"/>
                  </a:lnTo>
                  <a:lnTo>
                    <a:pt x="80" y="56"/>
                  </a:lnTo>
                  <a:lnTo>
                    <a:pt x="76" y="57"/>
                  </a:lnTo>
                  <a:lnTo>
                    <a:pt x="76" y="61"/>
                  </a:lnTo>
                  <a:lnTo>
                    <a:pt x="75" y="62"/>
                  </a:lnTo>
                  <a:lnTo>
                    <a:pt x="71" y="60"/>
                  </a:lnTo>
                  <a:lnTo>
                    <a:pt x="68" y="57"/>
                  </a:lnTo>
                  <a:lnTo>
                    <a:pt x="63" y="57"/>
                  </a:lnTo>
                  <a:lnTo>
                    <a:pt x="60" y="57"/>
                  </a:lnTo>
                  <a:lnTo>
                    <a:pt x="57" y="61"/>
                  </a:lnTo>
                  <a:lnTo>
                    <a:pt x="49" y="61"/>
                  </a:lnTo>
                  <a:lnTo>
                    <a:pt x="49" y="66"/>
                  </a:lnTo>
                  <a:lnTo>
                    <a:pt x="46" y="66"/>
                  </a:lnTo>
                  <a:lnTo>
                    <a:pt x="43" y="67"/>
                  </a:lnTo>
                  <a:lnTo>
                    <a:pt x="43" y="71"/>
                  </a:lnTo>
                  <a:lnTo>
                    <a:pt x="43" y="72"/>
                  </a:lnTo>
                  <a:lnTo>
                    <a:pt x="43" y="75"/>
                  </a:lnTo>
                  <a:lnTo>
                    <a:pt x="44" y="78"/>
                  </a:lnTo>
                  <a:lnTo>
                    <a:pt x="42" y="79"/>
                  </a:lnTo>
                  <a:lnTo>
                    <a:pt x="36" y="81"/>
                  </a:lnTo>
                  <a:lnTo>
                    <a:pt x="33" y="83"/>
                  </a:lnTo>
                  <a:lnTo>
                    <a:pt x="33" y="88"/>
                  </a:lnTo>
                  <a:lnTo>
                    <a:pt x="35" y="93"/>
                  </a:lnTo>
                  <a:lnTo>
                    <a:pt x="33" y="94"/>
                  </a:lnTo>
                  <a:lnTo>
                    <a:pt x="30" y="94"/>
                  </a:lnTo>
                  <a:lnTo>
                    <a:pt x="27" y="94"/>
                  </a:lnTo>
                  <a:lnTo>
                    <a:pt x="23" y="91"/>
                  </a:lnTo>
                  <a:lnTo>
                    <a:pt x="19" y="89"/>
                  </a:lnTo>
                  <a:lnTo>
                    <a:pt x="17" y="90"/>
                  </a:lnTo>
                  <a:lnTo>
                    <a:pt x="14" y="93"/>
                  </a:lnTo>
                  <a:lnTo>
                    <a:pt x="11" y="94"/>
                  </a:lnTo>
                  <a:lnTo>
                    <a:pt x="10" y="97"/>
                  </a:lnTo>
                  <a:lnTo>
                    <a:pt x="10" y="100"/>
                  </a:lnTo>
                  <a:lnTo>
                    <a:pt x="14" y="102"/>
                  </a:lnTo>
                  <a:lnTo>
                    <a:pt x="14" y="104"/>
                  </a:lnTo>
                  <a:lnTo>
                    <a:pt x="14" y="107"/>
                  </a:lnTo>
                  <a:lnTo>
                    <a:pt x="14" y="112"/>
                  </a:lnTo>
                  <a:lnTo>
                    <a:pt x="12" y="115"/>
                  </a:lnTo>
                  <a:lnTo>
                    <a:pt x="10" y="116"/>
                  </a:lnTo>
                  <a:lnTo>
                    <a:pt x="7" y="116"/>
                  </a:lnTo>
                  <a:lnTo>
                    <a:pt x="5" y="117"/>
                  </a:lnTo>
                  <a:lnTo>
                    <a:pt x="5" y="117"/>
                  </a:lnTo>
                  <a:lnTo>
                    <a:pt x="4" y="117"/>
                  </a:lnTo>
                  <a:lnTo>
                    <a:pt x="0" y="117"/>
                  </a:lnTo>
                  <a:lnTo>
                    <a:pt x="0" y="118"/>
                  </a:lnTo>
                  <a:lnTo>
                    <a:pt x="0" y="121"/>
                  </a:lnTo>
                  <a:lnTo>
                    <a:pt x="0" y="122"/>
                  </a:lnTo>
                  <a:lnTo>
                    <a:pt x="2" y="121"/>
                  </a:lnTo>
                  <a:lnTo>
                    <a:pt x="52" y="120"/>
                  </a:lnTo>
                  <a:lnTo>
                    <a:pt x="50" y="111"/>
                  </a:lnTo>
                  <a:lnTo>
                    <a:pt x="143" y="105"/>
                  </a:lnTo>
                  <a:lnTo>
                    <a:pt x="192" y="100"/>
                  </a:lnTo>
                  <a:lnTo>
                    <a:pt x="198" y="97"/>
                  </a:lnTo>
                  <a:lnTo>
                    <a:pt x="202" y="94"/>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46" name="Freeform 46">
              <a:extLst>
                <a:ext uri="{FF2B5EF4-FFF2-40B4-BE49-F238E27FC236}">
                  <a16:creationId xmlns:a16="http://schemas.microsoft.com/office/drawing/2014/main" id="{99A45D48-C041-A048-821F-7C16A1F884EB}"/>
                </a:ext>
              </a:extLst>
            </p:cNvPr>
            <p:cNvSpPr>
              <a:spLocks/>
            </p:cNvSpPr>
            <p:nvPr/>
          </p:nvSpPr>
          <p:spPr bwMode="auto">
            <a:xfrm>
              <a:off x="6706417" y="2426214"/>
              <a:ext cx="362585" cy="315365"/>
            </a:xfrm>
            <a:custGeom>
              <a:avLst/>
              <a:gdLst>
                <a:gd name="T0" fmla="*/ 238 w 254"/>
                <a:gd name="T1" fmla="*/ 190 h 221"/>
                <a:gd name="T2" fmla="*/ 242 w 254"/>
                <a:gd name="T3" fmla="*/ 189 h 221"/>
                <a:gd name="T4" fmla="*/ 244 w 254"/>
                <a:gd name="T5" fmla="*/ 188 h 221"/>
                <a:gd name="T6" fmla="*/ 249 w 254"/>
                <a:gd name="T7" fmla="*/ 187 h 221"/>
                <a:gd name="T8" fmla="*/ 254 w 254"/>
                <a:gd name="T9" fmla="*/ 183 h 221"/>
                <a:gd name="T10" fmla="*/ 254 w 254"/>
                <a:gd name="T11" fmla="*/ 173 h 221"/>
                <a:gd name="T12" fmla="*/ 250 w 254"/>
                <a:gd name="T13" fmla="*/ 168 h 221"/>
                <a:gd name="T14" fmla="*/ 251 w 254"/>
                <a:gd name="T15" fmla="*/ 161 h 221"/>
                <a:gd name="T16" fmla="*/ 243 w 254"/>
                <a:gd name="T17" fmla="*/ 166 h 221"/>
                <a:gd name="T18" fmla="*/ 238 w 254"/>
                <a:gd name="T19" fmla="*/ 156 h 221"/>
                <a:gd name="T20" fmla="*/ 240 w 254"/>
                <a:gd name="T21" fmla="*/ 146 h 221"/>
                <a:gd name="T22" fmla="*/ 232 w 254"/>
                <a:gd name="T23" fmla="*/ 131 h 221"/>
                <a:gd name="T24" fmla="*/ 216 w 254"/>
                <a:gd name="T25" fmla="*/ 124 h 221"/>
                <a:gd name="T26" fmla="*/ 202 w 254"/>
                <a:gd name="T27" fmla="*/ 112 h 221"/>
                <a:gd name="T28" fmla="*/ 204 w 254"/>
                <a:gd name="T29" fmla="*/ 100 h 221"/>
                <a:gd name="T30" fmla="*/ 206 w 254"/>
                <a:gd name="T31" fmla="*/ 91 h 221"/>
                <a:gd name="T32" fmla="*/ 206 w 254"/>
                <a:gd name="T33" fmla="*/ 80 h 221"/>
                <a:gd name="T34" fmla="*/ 196 w 254"/>
                <a:gd name="T35" fmla="*/ 76 h 221"/>
                <a:gd name="T36" fmla="*/ 191 w 254"/>
                <a:gd name="T37" fmla="*/ 81 h 221"/>
                <a:gd name="T38" fmla="*/ 186 w 254"/>
                <a:gd name="T39" fmla="*/ 67 h 221"/>
                <a:gd name="T40" fmla="*/ 163 w 254"/>
                <a:gd name="T41" fmla="*/ 45 h 221"/>
                <a:gd name="T42" fmla="*/ 156 w 254"/>
                <a:gd name="T43" fmla="*/ 22 h 221"/>
                <a:gd name="T44" fmla="*/ 158 w 254"/>
                <a:gd name="T45" fmla="*/ 10 h 221"/>
                <a:gd name="T46" fmla="*/ 0 w 254"/>
                <a:gd name="T47" fmla="*/ 2 h 221"/>
                <a:gd name="T48" fmla="*/ 4 w 254"/>
                <a:gd name="T49" fmla="*/ 6 h 221"/>
                <a:gd name="T50" fmla="*/ 3 w 254"/>
                <a:gd name="T51" fmla="*/ 13 h 221"/>
                <a:gd name="T52" fmla="*/ 5 w 254"/>
                <a:gd name="T53" fmla="*/ 17 h 221"/>
                <a:gd name="T54" fmla="*/ 12 w 254"/>
                <a:gd name="T55" fmla="*/ 25 h 221"/>
                <a:gd name="T56" fmla="*/ 14 w 254"/>
                <a:gd name="T57" fmla="*/ 29 h 221"/>
                <a:gd name="T58" fmla="*/ 20 w 254"/>
                <a:gd name="T59" fmla="*/ 39 h 221"/>
                <a:gd name="T60" fmla="*/ 31 w 254"/>
                <a:gd name="T61" fmla="*/ 39 h 221"/>
                <a:gd name="T62" fmla="*/ 28 w 254"/>
                <a:gd name="T63" fmla="*/ 50 h 221"/>
                <a:gd name="T64" fmla="*/ 31 w 254"/>
                <a:gd name="T65" fmla="*/ 61 h 221"/>
                <a:gd name="T66" fmla="*/ 36 w 254"/>
                <a:gd name="T67" fmla="*/ 69 h 221"/>
                <a:gd name="T68" fmla="*/ 42 w 254"/>
                <a:gd name="T69" fmla="*/ 176 h 221"/>
                <a:gd name="T70" fmla="*/ 215 w 254"/>
                <a:gd name="T71" fmla="*/ 197 h 221"/>
                <a:gd name="T72" fmla="*/ 205 w 254"/>
                <a:gd name="T73" fmla="*/ 221 h 221"/>
                <a:gd name="T74" fmla="*/ 234 w 254"/>
                <a:gd name="T75" fmla="*/ 216 h 221"/>
                <a:gd name="T76" fmla="*/ 237 w 254"/>
                <a:gd name="T77" fmla="*/ 211 h 221"/>
                <a:gd name="T78" fmla="*/ 234 w 254"/>
                <a:gd name="T79" fmla="*/ 206 h 221"/>
                <a:gd name="T80" fmla="*/ 237 w 254"/>
                <a:gd name="T81" fmla="*/ 203 h 221"/>
                <a:gd name="T82" fmla="*/ 238 w 254"/>
                <a:gd name="T83" fmla="*/ 197 h 221"/>
                <a:gd name="T84" fmla="*/ 238 w 254"/>
                <a:gd name="T85" fmla="*/ 193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54" h="221">
                  <a:moveTo>
                    <a:pt x="238" y="193"/>
                  </a:moveTo>
                  <a:cubicBezTo>
                    <a:pt x="238" y="190"/>
                    <a:pt x="238" y="190"/>
                    <a:pt x="238" y="190"/>
                  </a:cubicBezTo>
                  <a:cubicBezTo>
                    <a:pt x="238" y="189"/>
                    <a:pt x="238" y="189"/>
                    <a:pt x="238" y="189"/>
                  </a:cubicBezTo>
                  <a:cubicBezTo>
                    <a:pt x="242" y="189"/>
                    <a:pt x="242" y="189"/>
                    <a:pt x="242" y="189"/>
                  </a:cubicBezTo>
                  <a:cubicBezTo>
                    <a:pt x="243" y="189"/>
                    <a:pt x="243" y="189"/>
                    <a:pt x="243" y="189"/>
                  </a:cubicBezTo>
                  <a:cubicBezTo>
                    <a:pt x="244" y="188"/>
                    <a:pt x="244" y="188"/>
                    <a:pt x="244" y="188"/>
                  </a:cubicBezTo>
                  <a:cubicBezTo>
                    <a:pt x="246" y="187"/>
                    <a:pt x="246" y="187"/>
                    <a:pt x="246" y="187"/>
                  </a:cubicBezTo>
                  <a:cubicBezTo>
                    <a:pt x="249" y="187"/>
                    <a:pt x="249" y="187"/>
                    <a:pt x="249" y="187"/>
                  </a:cubicBezTo>
                  <a:cubicBezTo>
                    <a:pt x="252" y="186"/>
                    <a:pt x="252" y="186"/>
                    <a:pt x="252" y="186"/>
                  </a:cubicBezTo>
                  <a:cubicBezTo>
                    <a:pt x="254" y="183"/>
                    <a:pt x="254" y="183"/>
                    <a:pt x="254" y="183"/>
                  </a:cubicBezTo>
                  <a:cubicBezTo>
                    <a:pt x="254" y="177"/>
                    <a:pt x="254" y="177"/>
                    <a:pt x="254" y="177"/>
                  </a:cubicBezTo>
                  <a:cubicBezTo>
                    <a:pt x="254" y="173"/>
                    <a:pt x="254" y="173"/>
                    <a:pt x="254" y="173"/>
                  </a:cubicBezTo>
                  <a:cubicBezTo>
                    <a:pt x="254" y="171"/>
                    <a:pt x="254" y="171"/>
                    <a:pt x="254" y="171"/>
                  </a:cubicBezTo>
                  <a:cubicBezTo>
                    <a:pt x="250" y="168"/>
                    <a:pt x="250" y="168"/>
                    <a:pt x="250" y="168"/>
                  </a:cubicBezTo>
                  <a:cubicBezTo>
                    <a:pt x="250" y="165"/>
                    <a:pt x="250" y="165"/>
                    <a:pt x="250" y="165"/>
                  </a:cubicBezTo>
                  <a:cubicBezTo>
                    <a:pt x="251" y="161"/>
                    <a:pt x="251" y="161"/>
                    <a:pt x="251" y="161"/>
                  </a:cubicBezTo>
                  <a:cubicBezTo>
                    <a:pt x="246" y="161"/>
                    <a:pt x="246" y="161"/>
                    <a:pt x="246" y="161"/>
                  </a:cubicBezTo>
                  <a:cubicBezTo>
                    <a:pt x="243" y="166"/>
                    <a:pt x="243" y="166"/>
                    <a:pt x="243" y="166"/>
                  </a:cubicBezTo>
                  <a:cubicBezTo>
                    <a:pt x="243" y="161"/>
                    <a:pt x="243" y="161"/>
                    <a:pt x="243" y="161"/>
                  </a:cubicBezTo>
                  <a:cubicBezTo>
                    <a:pt x="238" y="156"/>
                    <a:pt x="238" y="156"/>
                    <a:pt x="238" y="156"/>
                  </a:cubicBezTo>
                  <a:cubicBezTo>
                    <a:pt x="239" y="152"/>
                    <a:pt x="239" y="152"/>
                    <a:pt x="239" y="152"/>
                  </a:cubicBezTo>
                  <a:cubicBezTo>
                    <a:pt x="240" y="146"/>
                    <a:pt x="240" y="146"/>
                    <a:pt x="240" y="146"/>
                  </a:cubicBezTo>
                  <a:cubicBezTo>
                    <a:pt x="236" y="135"/>
                    <a:pt x="236" y="135"/>
                    <a:pt x="236" y="135"/>
                  </a:cubicBezTo>
                  <a:cubicBezTo>
                    <a:pt x="232" y="131"/>
                    <a:pt x="232" y="131"/>
                    <a:pt x="232" y="131"/>
                  </a:cubicBezTo>
                  <a:cubicBezTo>
                    <a:pt x="219" y="122"/>
                    <a:pt x="219" y="122"/>
                    <a:pt x="219" y="122"/>
                  </a:cubicBezTo>
                  <a:cubicBezTo>
                    <a:pt x="216" y="124"/>
                    <a:pt x="216" y="124"/>
                    <a:pt x="216" y="124"/>
                  </a:cubicBezTo>
                  <a:cubicBezTo>
                    <a:pt x="208" y="118"/>
                    <a:pt x="208" y="118"/>
                    <a:pt x="208" y="118"/>
                  </a:cubicBezTo>
                  <a:cubicBezTo>
                    <a:pt x="202" y="112"/>
                    <a:pt x="202" y="112"/>
                    <a:pt x="202" y="112"/>
                  </a:cubicBezTo>
                  <a:cubicBezTo>
                    <a:pt x="202" y="106"/>
                    <a:pt x="202" y="106"/>
                    <a:pt x="202" y="106"/>
                  </a:cubicBezTo>
                  <a:cubicBezTo>
                    <a:pt x="204" y="100"/>
                    <a:pt x="204" y="100"/>
                    <a:pt x="204" y="100"/>
                  </a:cubicBezTo>
                  <a:cubicBezTo>
                    <a:pt x="205" y="96"/>
                    <a:pt x="205" y="96"/>
                    <a:pt x="205" y="96"/>
                  </a:cubicBezTo>
                  <a:cubicBezTo>
                    <a:pt x="206" y="91"/>
                    <a:pt x="206" y="91"/>
                    <a:pt x="206" y="91"/>
                  </a:cubicBezTo>
                  <a:cubicBezTo>
                    <a:pt x="209" y="84"/>
                    <a:pt x="209" y="84"/>
                    <a:pt x="209" y="84"/>
                  </a:cubicBezTo>
                  <a:cubicBezTo>
                    <a:pt x="206" y="80"/>
                    <a:pt x="206" y="80"/>
                    <a:pt x="206" y="80"/>
                  </a:cubicBezTo>
                  <a:cubicBezTo>
                    <a:pt x="202" y="76"/>
                    <a:pt x="202" y="76"/>
                    <a:pt x="202" y="76"/>
                  </a:cubicBezTo>
                  <a:cubicBezTo>
                    <a:pt x="196" y="76"/>
                    <a:pt x="196" y="76"/>
                    <a:pt x="196" y="76"/>
                  </a:cubicBezTo>
                  <a:cubicBezTo>
                    <a:pt x="193" y="78"/>
                    <a:pt x="193" y="78"/>
                    <a:pt x="193" y="78"/>
                  </a:cubicBezTo>
                  <a:cubicBezTo>
                    <a:pt x="191" y="81"/>
                    <a:pt x="191" y="81"/>
                    <a:pt x="191" y="81"/>
                  </a:cubicBezTo>
                  <a:cubicBezTo>
                    <a:pt x="186" y="76"/>
                    <a:pt x="186" y="76"/>
                    <a:pt x="186" y="76"/>
                  </a:cubicBezTo>
                  <a:cubicBezTo>
                    <a:pt x="186" y="67"/>
                    <a:pt x="186" y="67"/>
                    <a:pt x="186" y="67"/>
                  </a:cubicBezTo>
                  <a:cubicBezTo>
                    <a:pt x="181" y="60"/>
                    <a:pt x="181" y="60"/>
                    <a:pt x="181" y="60"/>
                  </a:cubicBezTo>
                  <a:cubicBezTo>
                    <a:pt x="163" y="45"/>
                    <a:pt x="163" y="45"/>
                    <a:pt x="163" y="45"/>
                  </a:cubicBezTo>
                  <a:cubicBezTo>
                    <a:pt x="156" y="33"/>
                    <a:pt x="156" y="33"/>
                    <a:pt x="156" y="33"/>
                  </a:cubicBezTo>
                  <a:cubicBezTo>
                    <a:pt x="156" y="22"/>
                    <a:pt x="156" y="22"/>
                    <a:pt x="156" y="22"/>
                  </a:cubicBezTo>
                  <a:cubicBezTo>
                    <a:pt x="156" y="11"/>
                    <a:pt x="156" y="11"/>
                    <a:pt x="156" y="11"/>
                  </a:cubicBezTo>
                  <a:cubicBezTo>
                    <a:pt x="158" y="10"/>
                    <a:pt x="158" y="10"/>
                    <a:pt x="158" y="10"/>
                  </a:cubicBezTo>
                  <a:cubicBezTo>
                    <a:pt x="146" y="0"/>
                    <a:pt x="146" y="0"/>
                    <a:pt x="146" y="0"/>
                  </a:cubicBezTo>
                  <a:cubicBezTo>
                    <a:pt x="0" y="2"/>
                    <a:pt x="0" y="2"/>
                    <a:pt x="0" y="2"/>
                  </a:cubicBezTo>
                  <a:cubicBezTo>
                    <a:pt x="1" y="4"/>
                    <a:pt x="1" y="4"/>
                    <a:pt x="1" y="4"/>
                  </a:cubicBezTo>
                  <a:cubicBezTo>
                    <a:pt x="4" y="6"/>
                    <a:pt x="4" y="6"/>
                    <a:pt x="4" y="6"/>
                  </a:cubicBezTo>
                  <a:cubicBezTo>
                    <a:pt x="5" y="11"/>
                    <a:pt x="5" y="11"/>
                    <a:pt x="5" y="11"/>
                  </a:cubicBezTo>
                  <a:cubicBezTo>
                    <a:pt x="3" y="13"/>
                    <a:pt x="3" y="13"/>
                    <a:pt x="3" y="13"/>
                  </a:cubicBezTo>
                  <a:cubicBezTo>
                    <a:pt x="5" y="16"/>
                    <a:pt x="5" y="16"/>
                    <a:pt x="5" y="16"/>
                  </a:cubicBezTo>
                  <a:cubicBezTo>
                    <a:pt x="5" y="16"/>
                    <a:pt x="4" y="16"/>
                    <a:pt x="5" y="17"/>
                  </a:cubicBezTo>
                  <a:cubicBezTo>
                    <a:pt x="6" y="18"/>
                    <a:pt x="11" y="19"/>
                    <a:pt x="11" y="19"/>
                  </a:cubicBezTo>
                  <a:cubicBezTo>
                    <a:pt x="12" y="25"/>
                    <a:pt x="12" y="25"/>
                    <a:pt x="12" y="25"/>
                  </a:cubicBezTo>
                  <a:cubicBezTo>
                    <a:pt x="14" y="29"/>
                    <a:pt x="14" y="29"/>
                    <a:pt x="14" y="29"/>
                  </a:cubicBezTo>
                  <a:cubicBezTo>
                    <a:pt x="14" y="29"/>
                    <a:pt x="14" y="29"/>
                    <a:pt x="14" y="29"/>
                  </a:cubicBezTo>
                  <a:cubicBezTo>
                    <a:pt x="18" y="35"/>
                    <a:pt x="18" y="35"/>
                    <a:pt x="18" y="35"/>
                  </a:cubicBezTo>
                  <a:cubicBezTo>
                    <a:pt x="20" y="39"/>
                    <a:pt x="20" y="39"/>
                    <a:pt x="20" y="39"/>
                  </a:cubicBezTo>
                  <a:cubicBezTo>
                    <a:pt x="29" y="39"/>
                    <a:pt x="29" y="39"/>
                    <a:pt x="29" y="39"/>
                  </a:cubicBezTo>
                  <a:cubicBezTo>
                    <a:pt x="31" y="39"/>
                    <a:pt x="31" y="39"/>
                    <a:pt x="31" y="39"/>
                  </a:cubicBezTo>
                  <a:cubicBezTo>
                    <a:pt x="31" y="44"/>
                    <a:pt x="31" y="44"/>
                    <a:pt x="31" y="44"/>
                  </a:cubicBezTo>
                  <a:cubicBezTo>
                    <a:pt x="28" y="50"/>
                    <a:pt x="28" y="50"/>
                    <a:pt x="28" y="50"/>
                  </a:cubicBezTo>
                  <a:cubicBezTo>
                    <a:pt x="25" y="55"/>
                    <a:pt x="25" y="55"/>
                    <a:pt x="25" y="55"/>
                  </a:cubicBezTo>
                  <a:cubicBezTo>
                    <a:pt x="31" y="61"/>
                    <a:pt x="31" y="61"/>
                    <a:pt x="31" y="61"/>
                  </a:cubicBezTo>
                  <a:cubicBezTo>
                    <a:pt x="33" y="67"/>
                    <a:pt x="33" y="67"/>
                    <a:pt x="33" y="67"/>
                  </a:cubicBezTo>
                  <a:cubicBezTo>
                    <a:pt x="36" y="69"/>
                    <a:pt x="36" y="69"/>
                    <a:pt x="36" y="69"/>
                  </a:cubicBezTo>
                  <a:cubicBezTo>
                    <a:pt x="42" y="72"/>
                    <a:pt x="42" y="72"/>
                    <a:pt x="42" y="72"/>
                  </a:cubicBezTo>
                  <a:cubicBezTo>
                    <a:pt x="42" y="176"/>
                    <a:pt x="42" y="176"/>
                    <a:pt x="42" y="176"/>
                  </a:cubicBezTo>
                  <a:cubicBezTo>
                    <a:pt x="42" y="201"/>
                    <a:pt x="42" y="201"/>
                    <a:pt x="42" y="201"/>
                  </a:cubicBezTo>
                  <a:cubicBezTo>
                    <a:pt x="215" y="197"/>
                    <a:pt x="215" y="197"/>
                    <a:pt x="215" y="197"/>
                  </a:cubicBezTo>
                  <a:cubicBezTo>
                    <a:pt x="216" y="203"/>
                    <a:pt x="216" y="203"/>
                    <a:pt x="216" y="203"/>
                  </a:cubicBezTo>
                  <a:cubicBezTo>
                    <a:pt x="205" y="221"/>
                    <a:pt x="205" y="221"/>
                    <a:pt x="205" y="221"/>
                  </a:cubicBezTo>
                  <a:cubicBezTo>
                    <a:pt x="233" y="219"/>
                    <a:pt x="233" y="219"/>
                    <a:pt x="233" y="219"/>
                  </a:cubicBezTo>
                  <a:cubicBezTo>
                    <a:pt x="234" y="216"/>
                    <a:pt x="234" y="216"/>
                    <a:pt x="234" y="216"/>
                  </a:cubicBezTo>
                  <a:cubicBezTo>
                    <a:pt x="236" y="213"/>
                    <a:pt x="236" y="213"/>
                    <a:pt x="236" y="213"/>
                  </a:cubicBezTo>
                  <a:cubicBezTo>
                    <a:pt x="236" y="213"/>
                    <a:pt x="238" y="212"/>
                    <a:pt x="237" y="211"/>
                  </a:cubicBezTo>
                  <a:cubicBezTo>
                    <a:pt x="237" y="210"/>
                    <a:pt x="235" y="207"/>
                    <a:pt x="235" y="207"/>
                  </a:cubicBezTo>
                  <a:cubicBezTo>
                    <a:pt x="234" y="206"/>
                    <a:pt x="234" y="206"/>
                    <a:pt x="234" y="206"/>
                  </a:cubicBezTo>
                  <a:cubicBezTo>
                    <a:pt x="235" y="204"/>
                    <a:pt x="235" y="204"/>
                    <a:pt x="235" y="204"/>
                  </a:cubicBezTo>
                  <a:cubicBezTo>
                    <a:pt x="237" y="203"/>
                    <a:pt x="237" y="203"/>
                    <a:pt x="237" y="203"/>
                  </a:cubicBezTo>
                  <a:cubicBezTo>
                    <a:pt x="238" y="200"/>
                    <a:pt x="238" y="200"/>
                    <a:pt x="238" y="200"/>
                  </a:cubicBezTo>
                  <a:cubicBezTo>
                    <a:pt x="238" y="197"/>
                    <a:pt x="238" y="197"/>
                    <a:pt x="238" y="197"/>
                  </a:cubicBezTo>
                  <a:cubicBezTo>
                    <a:pt x="238" y="194"/>
                    <a:pt x="238" y="194"/>
                    <a:pt x="238" y="194"/>
                  </a:cubicBezTo>
                  <a:lnTo>
                    <a:pt x="238" y="193"/>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47" name="Freeform 47">
              <a:extLst>
                <a:ext uri="{FF2B5EF4-FFF2-40B4-BE49-F238E27FC236}">
                  <a16:creationId xmlns:a16="http://schemas.microsoft.com/office/drawing/2014/main" id="{C96707CF-4A99-CD4B-AAAB-A68BCF36E002}"/>
                </a:ext>
              </a:extLst>
            </p:cNvPr>
            <p:cNvSpPr>
              <a:spLocks/>
            </p:cNvSpPr>
            <p:nvPr/>
          </p:nvSpPr>
          <p:spPr bwMode="auto">
            <a:xfrm>
              <a:off x="6642332" y="1820781"/>
              <a:ext cx="350780" cy="408119"/>
            </a:xfrm>
            <a:custGeom>
              <a:avLst/>
              <a:gdLst>
                <a:gd name="T0" fmla="*/ 139 w 208"/>
                <a:gd name="T1" fmla="*/ 135 h 242"/>
                <a:gd name="T2" fmla="*/ 144 w 208"/>
                <a:gd name="T3" fmla="*/ 107 h 242"/>
                <a:gd name="T4" fmla="*/ 169 w 208"/>
                <a:gd name="T5" fmla="*/ 80 h 242"/>
                <a:gd name="T6" fmla="*/ 208 w 208"/>
                <a:gd name="T7" fmla="*/ 55 h 242"/>
                <a:gd name="T8" fmla="*/ 183 w 208"/>
                <a:gd name="T9" fmla="*/ 52 h 242"/>
                <a:gd name="T10" fmla="*/ 166 w 208"/>
                <a:gd name="T11" fmla="*/ 52 h 242"/>
                <a:gd name="T12" fmla="*/ 154 w 208"/>
                <a:gd name="T13" fmla="*/ 55 h 242"/>
                <a:gd name="T14" fmla="*/ 147 w 208"/>
                <a:gd name="T15" fmla="*/ 48 h 242"/>
                <a:gd name="T16" fmla="*/ 133 w 208"/>
                <a:gd name="T17" fmla="*/ 45 h 242"/>
                <a:gd name="T18" fmla="*/ 128 w 208"/>
                <a:gd name="T19" fmla="*/ 42 h 242"/>
                <a:gd name="T20" fmla="*/ 114 w 208"/>
                <a:gd name="T21" fmla="*/ 36 h 242"/>
                <a:gd name="T22" fmla="*/ 123 w 208"/>
                <a:gd name="T23" fmla="*/ 36 h 242"/>
                <a:gd name="T24" fmla="*/ 114 w 208"/>
                <a:gd name="T25" fmla="*/ 35 h 242"/>
                <a:gd name="T26" fmla="*/ 105 w 208"/>
                <a:gd name="T27" fmla="*/ 35 h 242"/>
                <a:gd name="T28" fmla="*/ 97 w 208"/>
                <a:gd name="T29" fmla="*/ 39 h 242"/>
                <a:gd name="T30" fmla="*/ 87 w 208"/>
                <a:gd name="T31" fmla="*/ 34 h 242"/>
                <a:gd name="T32" fmla="*/ 80 w 208"/>
                <a:gd name="T33" fmla="*/ 34 h 242"/>
                <a:gd name="T34" fmla="*/ 68 w 208"/>
                <a:gd name="T35" fmla="*/ 24 h 242"/>
                <a:gd name="T36" fmla="*/ 66 w 208"/>
                <a:gd name="T37" fmla="*/ 20 h 242"/>
                <a:gd name="T38" fmla="*/ 58 w 208"/>
                <a:gd name="T39" fmla="*/ 20 h 242"/>
                <a:gd name="T40" fmla="*/ 54 w 208"/>
                <a:gd name="T41" fmla="*/ 16 h 242"/>
                <a:gd name="T42" fmla="*/ 58 w 208"/>
                <a:gd name="T43" fmla="*/ 8 h 242"/>
                <a:gd name="T44" fmla="*/ 60 w 208"/>
                <a:gd name="T45" fmla="*/ 2 h 242"/>
                <a:gd name="T46" fmla="*/ 56 w 208"/>
                <a:gd name="T47" fmla="*/ 0 h 242"/>
                <a:gd name="T48" fmla="*/ 54 w 208"/>
                <a:gd name="T49" fmla="*/ 12 h 242"/>
                <a:gd name="T50" fmla="*/ 0 w 208"/>
                <a:gd name="T51" fmla="*/ 16 h 242"/>
                <a:gd name="T52" fmla="*/ 1 w 208"/>
                <a:gd name="T53" fmla="*/ 23 h 242"/>
                <a:gd name="T54" fmla="*/ 4 w 208"/>
                <a:gd name="T55" fmla="*/ 26 h 242"/>
                <a:gd name="T56" fmla="*/ 3 w 208"/>
                <a:gd name="T57" fmla="*/ 31 h 242"/>
                <a:gd name="T58" fmla="*/ 1 w 208"/>
                <a:gd name="T59" fmla="*/ 34 h 242"/>
                <a:gd name="T60" fmla="*/ 2 w 208"/>
                <a:gd name="T61" fmla="*/ 40 h 242"/>
                <a:gd name="T62" fmla="*/ 1 w 208"/>
                <a:gd name="T63" fmla="*/ 51 h 242"/>
                <a:gd name="T64" fmla="*/ 6 w 208"/>
                <a:gd name="T65" fmla="*/ 64 h 242"/>
                <a:gd name="T66" fmla="*/ 9 w 208"/>
                <a:gd name="T67" fmla="*/ 78 h 242"/>
                <a:gd name="T68" fmla="*/ 10 w 208"/>
                <a:gd name="T69" fmla="*/ 104 h 242"/>
                <a:gd name="T70" fmla="*/ 12 w 208"/>
                <a:gd name="T71" fmla="*/ 114 h 242"/>
                <a:gd name="T72" fmla="*/ 12 w 208"/>
                <a:gd name="T73" fmla="*/ 122 h 242"/>
                <a:gd name="T74" fmla="*/ 17 w 208"/>
                <a:gd name="T75" fmla="*/ 127 h 242"/>
                <a:gd name="T76" fmla="*/ 18 w 208"/>
                <a:gd name="T77" fmla="*/ 136 h 242"/>
                <a:gd name="T78" fmla="*/ 16 w 208"/>
                <a:gd name="T79" fmla="*/ 142 h 242"/>
                <a:gd name="T80" fmla="*/ 17 w 208"/>
                <a:gd name="T81" fmla="*/ 144 h 242"/>
                <a:gd name="T82" fmla="*/ 11 w 208"/>
                <a:gd name="T83" fmla="*/ 150 h 242"/>
                <a:gd name="T84" fmla="*/ 8 w 208"/>
                <a:gd name="T85" fmla="*/ 154 h 242"/>
                <a:gd name="T86" fmla="*/ 9 w 208"/>
                <a:gd name="T87" fmla="*/ 158 h 242"/>
                <a:gd name="T88" fmla="*/ 12 w 208"/>
                <a:gd name="T89" fmla="*/ 163 h 242"/>
                <a:gd name="T90" fmla="*/ 18 w 208"/>
                <a:gd name="T91" fmla="*/ 167 h 242"/>
                <a:gd name="T92" fmla="*/ 18 w 208"/>
                <a:gd name="T93" fmla="*/ 242 h 242"/>
                <a:gd name="T94" fmla="*/ 173 w 208"/>
                <a:gd name="T95" fmla="*/ 233 h 242"/>
                <a:gd name="T96" fmla="*/ 166 w 208"/>
                <a:gd name="T97" fmla="*/ 220 h 242"/>
                <a:gd name="T98" fmla="*/ 157 w 208"/>
                <a:gd name="T99" fmla="*/ 213 h 242"/>
                <a:gd name="T100" fmla="*/ 138 w 208"/>
                <a:gd name="T101" fmla="*/ 197 h 242"/>
                <a:gd name="T102" fmla="*/ 125 w 208"/>
                <a:gd name="T103" fmla="*/ 189 h 242"/>
                <a:gd name="T104" fmla="*/ 128 w 208"/>
                <a:gd name="T105" fmla="*/ 159 h 242"/>
                <a:gd name="T106" fmla="*/ 122 w 208"/>
                <a:gd name="T107" fmla="*/ 154 h 242"/>
                <a:gd name="T108" fmla="*/ 128 w 208"/>
                <a:gd name="T109" fmla="*/ 141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08" h="242">
                  <a:moveTo>
                    <a:pt x="128" y="141"/>
                  </a:moveTo>
                  <a:lnTo>
                    <a:pt x="139" y="135"/>
                  </a:lnTo>
                  <a:lnTo>
                    <a:pt x="139" y="111"/>
                  </a:lnTo>
                  <a:lnTo>
                    <a:pt x="144" y="107"/>
                  </a:lnTo>
                  <a:lnTo>
                    <a:pt x="161" y="91"/>
                  </a:lnTo>
                  <a:lnTo>
                    <a:pt x="169" y="80"/>
                  </a:lnTo>
                  <a:lnTo>
                    <a:pt x="185" y="69"/>
                  </a:lnTo>
                  <a:lnTo>
                    <a:pt x="208" y="55"/>
                  </a:lnTo>
                  <a:lnTo>
                    <a:pt x="200" y="53"/>
                  </a:lnTo>
                  <a:lnTo>
                    <a:pt x="183" y="52"/>
                  </a:lnTo>
                  <a:lnTo>
                    <a:pt x="169" y="49"/>
                  </a:lnTo>
                  <a:lnTo>
                    <a:pt x="166" y="52"/>
                  </a:lnTo>
                  <a:lnTo>
                    <a:pt x="162" y="55"/>
                  </a:lnTo>
                  <a:lnTo>
                    <a:pt x="154" y="55"/>
                  </a:lnTo>
                  <a:lnTo>
                    <a:pt x="151" y="51"/>
                  </a:lnTo>
                  <a:lnTo>
                    <a:pt x="147" y="48"/>
                  </a:lnTo>
                  <a:lnTo>
                    <a:pt x="136" y="45"/>
                  </a:lnTo>
                  <a:lnTo>
                    <a:pt x="133" y="45"/>
                  </a:lnTo>
                  <a:lnTo>
                    <a:pt x="129" y="43"/>
                  </a:lnTo>
                  <a:lnTo>
                    <a:pt x="128" y="42"/>
                  </a:lnTo>
                  <a:lnTo>
                    <a:pt x="119" y="41"/>
                  </a:lnTo>
                  <a:lnTo>
                    <a:pt x="114" y="36"/>
                  </a:lnTo>
                  <a:lnTo>
                    <a:pt x="120" y="39"/>
                  </a:lnTo>
                  <a:lnTo>
                    <a:pt x="123" y="36"/>
                  </a:lnTo>
                  <a:lnTo>
                    <a:pt x="119" y="35"/>
                  </a:lnTo>
                  <a:lnTo>
                    <a:pt x="114" y="35"/>
                  </a:lnTo>
                  <a:lnTo>
                    <a:pt x="109" y="35"/>
                  </a:lnTo>
                  <a:lnTo>
                    <a:pt x="105" y="35"/>
                  </a:lnTo>
                  <a:lnTo>
                    <a:pt x="100" y="35"/>
                  </a:lnTo>
                  <a:lnTo>
                    <a:pt x="97" y="39"/>
                  </a:lnTo>
                  <a:lnTo>
                    <a:pt x="93" y="39"/>
                  </a:lnTo>
                  <a:lnTo>
                    <a:pt x="87" y="34"/>
                  </a:lnTo>
                  <a:lnTo>
                    <a:pt x="84" y="34"/>
                  </a:lnTo>
                  <a:lnTo>
                    <a:pt x="80" y="34"/>
                  </a:lnTo>
                  <a:lnTo>
                    <a:pt x="73" y="32"/>
                  </a:lnTo>
                  <a:lnTo>
                    <a:pt x="68" y="24"/>
                  </a:lnTo>
                  <a:lnTo>
                    <a:pt x="68" y="24"/>
                  </a:lnTo>
                  <a:lnTo>
                    <a:pt x="66" y="20"/>
                  </a:lnTo>
                  <a:lnTo>
                    <a:pt x="62" y="20"/>
                  </a:lnTo>
                  <a:lnTo>
                    <a:pt x="58" y="20"/>
                  </a:lnTo>
                  <a:lnTo>
                    <a:pt x="55" y="20"/>
                  </a:lnTo>
                  <a:lnTo>
                    <a:pt x="54" y="16"/>
                  </a:lnTo>
                  <a:lnTo>
                    <a:pt x="57" y="12"/>
                  </a:lnTo>
                  <a:lnTo>
                    <a:pt x="58" y="8"/>
                  </a:lnTo>
                  <a:lnTo>
                    <a:pt x="62" y="5"/>
                  </a:lnTo>
                  <a:lnTo>
                    <a:pt x="60" y="2"/>
                  </a:lnTo>
                  <a:lnTo>
                    <a:pt x="60" y="2"/>
                  </a:lnTo>
                  <a:lnTo>
                    <a:pt x="56" y="0"/>
                  </a:lnTo>
                  <a:lnTo>
                    <a:pt x="56" y="10"/>
                  </a:lnTo>
                  <a:lnTo>
                    <a:pt x="54" y="12"/>
                  </a:lnTo>
                  <a:lnTo>
                    <a:pt x="52" y="16"/>
                  </a:lnTo>
                  <a:lnTo>
                    <a:pt x="0" y="16"/>
                  </a:lnTo>
                  <a:lnTo>
                    <a:pt x="1" y="20"/>
                  </a:lnTo>
                  <a:lnTo>
                    <a:pt x="1" y="23"/>
                  </a:lnTo>
                  <a:lnTo>
                    <a:pt x="1" y="24"/>
                  </a:lnTo>
                  <a:lnTo>
                    <a:pt x="4" y="26"/>
                  </a:lnTo>
                  <a:lnTo>
                    <a:pt x="4" y="30"/>
                  </a:lnTo>
                  <a:lnTo>
                    <a:pt x="3" y="31"/>
                  </a:lnTo>
                  <a:lnTo>
                    <a:pt x="1" y="33"/>
                  </a:lnTo>
                  <a:lnTo>
                    <a:pt x="1" y="34"/>
                  </a:lnTo>
                  <a:lnTo>
                    <a:pt x="1" y="38"/>
                  </a:lnTo>
                  <a:lnTo>
                    <a:pt x="2" y="40"/>
                  </a:lnTo>
                  <a:lnTo>
                    <a:pt x="3" y="45"/>
                  </a:lnTo>
                  <a:lnTo>
                    <a:pt x="1" y="51"/>
                  </a:lnTo>
                  <a:lnTo>
                    <a:pt x="3" y="56"/>
                  </a:lnTo>
                  <a:lnTo>
                    <a:pt x="6" y="64"/>
                  </a:lnTo>
                  <a:lnTo>
                    <a:pt x="9" y="70"/>
                  </a:lnTo>
                  <a:lnTo>
                    <a:pt x="9" y="78"/>
                  </a:lnTo>
                  <a:lnTo>
                    <a:pt x="10" y="92"/>
                  </a:lnTo>
                  <a:lnTo>
                    <a:pt x="10" y="104"/>
                  </a:lnTo>
                  <a:lnTo>
                    <a:pt x="10" y="112"/>
                  </a:lnTo>
                  <a:lnTo>
                    <a:pt x="12" y="114"/>
                  </a:lnTo>
                  <a:lnTo>
                    <a:pt x="12" y="116"/>
                  </a:lnTo>
                  <a:lnTo>
                    <a:pt x="12" y="122"/>
                  </a:lnTo>
                  <a:lnTo>
                    <a:pt x="15" y="124"/>
                  </a:lnTo>
                  <a:lnTo>
                    <a:pt x="17" y="127"/>
                  </a:lnTo>
                  <a:lnTo>
                    <a:pt x="18" y="132"/>
                  </a:lnTo>
                  <a:lnTo>
                    <a:pt x="18" y="136"/>
                  </a:lnTo>
                  <a:lnTo>
                    <a:pt x="18" y="141"/>
                  </a:lnTo>
                  <a:lnTo>
                    <a:pt x="16" y="142"/>
                  </a:lnTo>
                  <a:lnTo>
                    <a:pt x="16" y="142"/>
                  </a:lnTo>
                  <a:lnTo>
                    <a:pt x="17" y="144"/>
                  </a:lnTo>
                  <a:lnTo>
                    <a:pt x="13" y="147"/>
                  </a:lnTo>
                  <a:lnTo>
                    <a:pt x="11" y="150"/>
                  </a:lnTo>
                  <a:lnTo>
                    <a:pt x="8" y="152"/>
                  </a:lnTo>
                  <a:lnTo>
                    <a:pt x="8" y="154"/>
                  </a:lnTo>
                  <a:lnTo>
                    <a:pt x="8" y="156"/>
                  </a:lnTo>
                  <a:lnTo>
                    <a:pt x="9" y="158"/>
                  </a:lnTo>
                  <a:lnTo>
                    <a:pt x="12" y="160"/>
                  </a:lnTo>
                  <a:lnTo>
                    <a:pt x="12" y="163"/>
                  </a:lnTo>
                  <a:lnTo>
                    <a:pt x="17" y="164"/>
                  </a:lnTo>
                  <a:lnTo>
                    <a:pt x="18" y="167"/>
                  </a:lnTo>
                  <a:lnTo>
                    <a:pt x="21" y="169"/>
                  </a:lnTo>
                  <a:lnTo>
                    <a:pt x="18" y="242"/>
                  </a:lnTo>
                  <a:lnTo>
                    <a:pt x="172" y="239"/>
                  </a:lnTo>
                  <a:lnTo>
                    <a:pt x="173" y="233"/>
                  </a:lnTo>
                  <a:lnTo>
                    <a:pt x="172" y="227"/>
                  </a:lnTo>
                  <a:lnTo>
                    <a:pt x="166" y="220"/>
                  </a:lnTo>
                  <a:lnTo>
                    <a:pt x="160" y="216"/>
                  </a:lnTo>
                  <a:lnTo>
                    <a:pt x="157" y="213"/>
                  </a:lnTo>
                  <a:lnTo>
                    <a:pt x="150" y="204"/>
                  </a:lnTo>
                  <a:lnTo>
                    <a:pt x="138" y="197"/>
                  </a:lnTo>
                  <a:lnTo>
                    <a:pt x="130" y="193"/>
                  </a:lnTo>
                  <a:lnTo>
                    <a:pt x="125" y="189"/>
                  </a:lnTo>
                  <a:lnTo>
                    <a:pt x="126" y="174"/>
                  </a:lnTo>
                  <a:lnTo>
                    <a:pt x="128" y="159"/>
                  </a:lnTo>
                  <a:lnTo>
                    <a:pt x="126" y="159"/>
                  </a:lnTo>
                  <a:lnTo>
                    <a:pt x="122" y="154"/>
                  </a:lnTo>
                  <a:lnTo>
                    <a:pt x="126" y="145"/>
                  </a:lnTo>
                  <a:lnTo>
                    <a:pt x="128" y="141"/>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48" name="Line 48">
              <a:extLst>
                <a:ext uri="{FF2B5EF4-FFF2-40B4-BE49-F238E27FC236}">
                  <a16:creationId xmlns:a16="http://schemas.microsoft.com/office/drawing/2014/main" id="{A0D5E35A-F24F-F54D-93D2-AB833432D57C}"/>
                </a:ext>
              </a:extLst>
            </p:cNvPr>
            <p:cNvSpPr>
              <a:spLocks noChangeShapeType="1"/>
            </p:cNvSpPr>
            <p:nvPr/>
          </p:nvSpPr>
          <p:spPr bwMode="auto">
            <a:xfrm>
              <a:off x="6881808" y="2014722"/>
              <a:ext cx="0" cy="0"/>
            </a:xfrm>
            <a:prstGeom prst="line">
              <a:avLst/>
            </a:prstGeom>
            <a:grpFill/>
            <a:ln w="0">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49" name="Line 49">
              <a:extLst>
                <a:ext uri="{FF2B5EF4-FFF2-40B4-BE49-F238E27FC236}">
                  <a16:creationId xmlns:a16="http://schemas.microsoft.com/office/drawing/2014/main" id="{79FD6956-E059-9C4F-908D-AFC4B8C3746A}"/>
                </a:ext>
              </a:extLst>
            </p:cNvPr>
            <p:cNvSpPr>
              <a:spLocks noChangeShapeType="1"/>
            </p:cNvSpPr>
            <p:nvPr/>
          </p:nvSpPr>
          <p:spPr bwMode="auto">
            <a:xfrm>
              <a:off x="6881808" y="2014722"/>
              <a:ext cx="0" cy="0"/>
            </a:xfrm>
            <a:prstGeom prst="line">
              <a:avLst/>
            </a:pr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50" name="Freeform 50">
              <a:extLst>
                <a:ext uri="{FF2B5EF4-FFF2-40B4-BE49-F238E27FC236}">
                  <a16:creationId xmlns:a16="http://schemas.microsoft.com/office/drawing/2014/main" id="{63A01168-761F-A848-A1FE-E7EE799E503A}"/>
                </a:ext>
              </a:extLst>
            </p:cNvPr>
            <p:cNvSpPr>
              <a:spLocks/>
            </p:cNvSpPr>
            <p:nvPr/>
          </p:nvSpPr>
          <p:spPr bwMode="auto">
            <a:xfrm>
              <a:off x="6964444" y="1940519"/>
              <a:ext cx="409805" cy="386196"/>
            </a:xfrm>
            <a:custGeom>
              <a:avLst/>
              <a:gdLst>
                <a:gd name="T0" fmla="*/ 12 w 287"/>
                <a:gd name="T1" fmla="*/ 44 h 270"/>
                <a:gd name="T2" fmla="*/ 29 w 287"/>
                <a:gd name="T3" fmla="*/ 36 h 270"/>
                <a:gd name="T4" fmla="*/ 52 w 287"/>
                <a:gd name="T5" fmla="*/ 17 h 270"/>
                <a:gd name="T6" fmla="*/ 77 w 287"/>
                <a:gd name="T7" fmla="*/ 0 h 270"/>
                <a:gd name="T8" fmla="*/ 75 w 287"/>
                <a:gd name="T9" fmla="*/ 6 h 270"/>
                <a:gd name="T10" fmla="*/ 65 w 287"/>
                <a:gd name="T11" fmla="*/ 19 h 270"/>
                <a:gd name="T12" fmla="*/ 67 w 287"/>
                <a:gd name="T13" fmla="*/ 29 h 270"/>
                <a:gd name="T14" fmla="*/ 77 w 287"/>
                <a:gd name="T15" fmla="*/ 28 h 270"/>
                <a:gd name="T16" fmla="*/ 111 w 287"/>
                <a:gd name="T17" fmla="*/ 45 h 270"/>
                <a:gd name="T18" fmla="*/ 135 w 287"/>
                <a:gd name="T19" fmla="*/ 39 h 270"/>
                <a:gd name="T20" fmla="*/ 169 w 287"/>
                <a:gd name="T21" fmla="*/ 28 h 270"/>
                <a:gd name="T22" fmla="*/ 198 w 287"/>
                <a:gd name="T23" fmla="*/ 38 h 270"/>
                <a:gd name="T24" fmla="*/ 217 w 287"/>
                <a:gd name="T25" fmla="*/ 55 h 270"/>
                <a:gd name="T26" fmla="*/ 232 w 287"/>
                <a:gd name="T27" fmla="*/ 56 h 270"/>
                <a:gd name="T28" fmla="*/ 219 w 287"/>
                <a:gd name="T29" fmla="*/ 62 h 270"/>
                <a:gd name="T30" fmla="*/ 193 w 287"/>
                <a:gd name="T31" fmla="*/ 64 h 270"/>
                <a:gd name="T32" fmla="*/ 201 w 287"/>
                <a:gd name="T33" fmla="*/ 74 h 270"/>
                <a:gd name="T34" fmla="*/ 204 w 287"/>
                <a:gd name="T35" fmla="*/ 75 h 270"/>
                <a:gd name="T36" fmla="*/ 234 w 287"/>
                <a:gd name="T37" fmla="*/ 88 h 270"/>
                <a:gd name="T38" fmla="*/ 246 w 287"/>
                <a:gd name="T39" fmla="*/ 109 h 270"/>
                <a:gd name="T40" fmla="*/ 245 w 287"/>
                <a:gd name="T41" fmla="*/ 141 h 270"/>
                <a:gd name="T42" fmla="*/ 233 w 287"/>
                <a:gd name="T43" fmla="*/ 168 h 270"/>
                <a:gd name="T44" fmla="*/ 246 w 287"/>
                <a:gd name="T45" fmla="*/ 166 h 270"/>
                <a:gd name="T46" fmla="*/ 255 w 287"/>
                <a:gd name="T47" fmla="*/ 153 h 270"/>
                <a:gd name="T48" fmla="*/ 275 w 287"/>
                <a:gd name="T49" fmla="*/ 154 h 270"/>
                <a:gd name="T50" fmla="*/ 287 w 287"/>
                <a:gd name="T51" fmla="*/ 197 h 270"/>
                <a:gd name="T52" fmla="*/ 275 w 287"/>
                <a:gd name="T53" fmla="*/ 220 h 270"/>
                <a:gd name="T54" fmla="*/ 266 w 287"/>
                <a:gd name="T55" fmla="*/ 249 h 270"/>
                <a:gd name="T56" fmla="*/ 141 w 287"/>
                <a:gd name="T57" fmla="*/ 270 h 270"/>
                <a:gd name="T58" fmla="*/ 158 w 287"/>
                <a:gd name="T59" fmla="*/ 235 h 270"/>
                <a:gd name="T60" fmla="*/ 145 w 287"/>
                <a:gd name="T61" fmla="*/ 191 h 270"/>
                <a:gd name="T62" fmla="*/ 144 w 287"/>
                <a:gd name="T63" fmla="*/ 165 h 270"/>
                <a:gd name="T64" fmla="*/ 148 w 287"/>
                <a:gd name="T65" fmla="*/ 147 h 270"/>
                <a:gd name="T66" fmla="*/ 153 w 287"/>
                <a:gd name="T67" fmla="*/ 122 h 270"/>
                <a:gd name="T68" fmla="*/ 166 w 287"/>
                <a:gd name="T69" fmla="*/ 106 h 270"/>
                <a:gd name="T70" fmla="*/ 169 w 287"/>
                <a:gd name="T71" fmla="*/ 122 h 270"/>
                <a:gd name="T72" fmla="*/ 175 w 287"/>
                <a:gd name="T73" fmla="*/ 111 h 270"/>
                <a:gd name="T74" fmla="*/ 180 w 287"/>
                <a:gd name="T75" fmla="*/ 94 h 270"/>
                <a:gd name="T76" fmla="*/ 184 w 287"/>
                <a:gd name="T77" fmla="*/ 81 h 270"/>
                <a:gd name="T78" fmla="*/ 189 w 287"/>
                <a:gd name="T79" fmla="*/ 74 h 270"/>
                <a:gd name="T80" fmla="*/ 187 w 287"/>
                <a:gd name="T81" fmla="*/ 65 h 270"/>
                <a:gd name="T82" fmla="*/ 159 w 287"/>
                <a:gd name="T83" fmla="*/ 68 h 270"/>
                <a:gd name="T84" fmla="*/ 129 w 287"/>
                <a:gd name="T85" fmla="*/ 85 h 270"/>
                <a:gd name="T86" fmla="*/ 127 w 287"/>
                <a:gd name="T87" fmla="*/ 76 h 270"/>
                <a:gd name="T88" fmla="*/ 118 w 287"/>
                <a:gd name="T89" fmla="*/ 75 h 270"/>
                <a:gd name="T90" fmla="*/ 107 w 287"/>
                <a:gd name="T91" fmla="*/ 101 h 270"/>
                <a:gd name="T92" fmla="*/ 95 w 287"/>
                <a:gd name="T93" fmla="*/ 100 h 270"/>
                <a:gd name="T94" fmla="*/ 84 w 287"/>
                <a:gd name="T95" fmla="*/ 81 h 270"/>
                <a:gd name="T96" fmla="*/ 58 w 287"/>
                <a:gd name="T97" fmla="*/ 74 h 270"/>
                <a:gd name="T98" fmla="*/ 29 w 287"/>
                <a:gd name="T99" fmla="*/ 65 h 270"/>
                <a:gd name="T100" fmla="*/ 9 w 287"/>
                <a:gd name="T101" fmla="*/ 57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87" h="270">
                  <a:moveTo>
                    <a:pt x="0" y="51"/>
                  </a:moveTo>
                  <a:cubicBezTo>
                    <a:pt x="2" y="49"/>
                    <a:pt x="2" y="49"/>
                    <a:pt x="2" y="49"/>
                  </a:cubicBezTo>
                  <a:cubicBezTo>
                    <a:pt x="6" y="49"/>
                    <a:pt x="6" y="49"/>
                    <a:pt x="6" y="49"/>
                  </a:cubicBezTo>
                  <a:cubicBezTo>
                    <a:pt x="11" y="46"/>
                    <a:pt x="11" y="46"/>
                    <a:pt x="11" y="46"/>
                  </a:cubicBezTo>
                  <a:cubicBezTo>
                    <a:pt x="12" y="44"/>
                    <a:pt x="12" y="44"/>
                    <a:pt x="12" y="44"/>
                  </a:cubicBezTo>
                  <a:cubicBezTo>
                    <a:pt x="14" y="40"/>
                    <a:pt x="14" y="40"/>
                    <a:pt x="14" y="40"/>
                  </a:cubicBezTo>
                  <a:cubicBezTo>
                    <a:pt x="17" y="37"/>
                    <a:pt x="17" y="37"/>
                    <a:pt x="17" y="37"/>
                  </a:cubicBezTo>
                  <a:cubicBezTo>
                    <a:pt x="20" y="36"/>
                    <a:pt x="20" y="36"/>
                    <a:pt x="20" y="36"/>
                  </a:cubicBezTo>
                  <a:cubicBezTo>
                    <a:pt x="23" y="36"/>
                    <a:pt x="23" y="36"/>
                    <a:pt x="23" y="36"/>
                  </a:cubicBezTo>
                  <a:cubicBezTo>
                    <a:pt x="29" y="36"/>
                    <a:pt x="29" y="36"/>
                    <a:pt x="29" y="36"/>
                  </a:cubicBezTo>
                  <a:cubicBezTo>
                    <a:pt x="32" y="34"/>
                    <a:pt x="32" y="34"/>
                    <a:pt x="32" y="34"/>
                  </a:cubicBezTo>
                  <a:cubicBezTo>
                    <a:pt x="42" y="27"/>
                    <a:pt x="42" y="27"/>
                    <a:pt x="42" y="27"/>
                  </a:cubicBezTo>
                  <a:cubicBezTo>
                    <a:pt x="45" y="26"/>
                    <a:pt x="45" y="26"/>
                    <a:pt x="45" y="26"/>
                  </a:cubicBezTo>
                  <a:cubicBezTo>
                    <a:pt x="49" y="22"/>
                    <a:pt x="49" y="22"/>
                    <a:pt x="49" y="22"/>
                  </a:cubicBezTo>
                  <a:cubicBezTo>
                    <a:pt x="52" y="17"/>
                    <a:pt x="52" y="17"/>
                    <a:pt x="52" y="17"/>
                  </a:cubicBezTo>
                  <a:cubicBezTo>
                    <a:pt x="56" y="14"/>
                    <a:pt x="56" y="14"/>
                    <a:pt x="56" y="14"/>
                  </a:cubicBezTo>
                  <a:cubicBezTo>
                    <a:pt x="61" y="9"/>
                    <a:pt x="61" y="9"/>
                    <a:pt x="61" y="9"/>
                  </a:cubicBezTo>
                  <a:cubicBezTo>
                    <a:pt x="65" y="4"/>
                    <a:pt x="65" y="4"/>
                    <a:pt x="65" y="4"/>
                  </a:cubicBezTo>
                  <a:cubicBezTo>
                    <a:pt x="70" y="1"/>
                    <a:pt x="70" y="1"/>
                    <a:pt x="70" y="1"/>
                  </a:cubicBezTo>
                  <a:cubicBezTo>
                    <a:pt x="77" y="0"/>
                    <a:pt x="77" y="0"/>
                    <a:pt x="77" y="0"/>
                  </a:cubicBezTo>
                  <a:cubicBezTo>
                    <a:pt x="80" y="0"/>
                    <a:pt x="80" y="0"/>
                    <a:pt x="80" y="0"/>
                  </a:cubicBezTo>
                  <a:cubicBezTo>
                    <a:pt x="85" y="2"/>
                    <a:pt x="85" y="2"/>
                    <a:pt x="85" y="2"/>
                  </a:cubicBezTo>
                  <a:cubicBezTo>
                    <a:pt x="83" y="3"/>
                    <a:pt x="83" y="3"/>
                    <a:pt x="83" y="3"/>
                  </a:cubicBezTo>
                  <a:cubicBezTo>
                    <a:pt x="79" y="5"/>
                    <a:pt x="79" y="5"/>
                    <a:pt x="79" y="5"/>
                  </a:cubicBezTo>
                  <a:cubicBezTo>
                    <a:pt x="75" y="6"/>
                    <a:pt x="75" y="6"/>
                    <a:pt x="75" y="6"/>
                  </a:cubicBezTo>
                  <a:cubicBezTo>
                    <a:pt x="76" y="8"/>
                    <a:pt x="76" y="8"/>
                    <a:pt x="76" y="8"/>
                  </a:cubicBezTo>
                  <a:cubicBezTo>
                    <a:pt x="70" y="14"/>
                    <a:pt x="70" y="14"/>
                    <a:pt x="70" y="14"/>
                  </a:cubicBezTo>
                  <a:cubicBezTo>
                    <a:pt x="70" y="14"/>
                    <a:pt x="68" y="14"/>
                    <a:pt x="68" y="15"/>
                  </a:cubicBezTo>
                  <a:cubicBezTo>
                    <a:pt x="68" y="16"/>
                    <a:pt x="65" y="23"/>
                    <a:pt x="65" y="23"/>
                  </a:cubicBezTo>
                  <a:cubicBezTo>
                    <a:pt x="65" y="19"/>
                    <a:pt x="65" y="19"/>
                    <a:pt x="65" y="19"/>
                  </a:cubicBezTo>
                  <a:cubicBezTo>
                    <a:pt x="63" y="17"/>
                    <a:pt x="63" y="17"/>
                    <a:pt x="63" y="17"/>
                  </a:cubicBezTo>
                  <a:cubicBezTo>
                    <a:pt x="62" y="27"/>
                    <a:pt x="62" y="27"/>
                    <a:pt x="62" y="27"/>
                  </a:cubicBezTo>
                  <a:cubicBezTo>
                    <a:pt x="62" y="33"/>
                    <a:pt x="62" y="33"/>
                    <a:pt x="62" y="33"/>
                  </a:cubicBezTo>
                  <a:cubicBezTo>
                    <a:pt x="65" y="31"/>
                    <a:pt x="65" y="31"/>
                    <a:pt x="65" y="31"/>
                  </a:cubicBezTo>
                  <a:cubicBezTo>
                    <a:pt x="67" y="29"/>
                    <a:pt x="67" y="29"/>
                    <a:pt x="67" y="29"/>
                  </a:cubicBezTo>
                  <a:cubicBezTo>
                    <a:pt x="68" y="29"/>
                    <a:pt x="68" y="29"/>
                    <a:pt x="68" y="29"/>
                  </a:cubicBezTo>
                  <a:cubicBezTo>
                    <a:pt x="69" y="31"/>
                    <a:pt x="69" y="31"/>
                    <a:pt x="69" y="31"/>
                  </a:cubicBezTo>
                  <a:cubicBezTo>
                    <a:pt x="72" y="31"/>
                    <a:pt x="72" y="31"/>
                    <a:pt x="72" y="31"/>
                  </a:cubicBezTo>
                  <a:cubicBezTo>
                    <a:pt x="74" y="30"/>
                    <a:pt x="74" y="30"/>
                    <a:pt x="74" y="30"/>
                  </a:cubicBezTo>
                  <a:cubicBezTo>
                    <a:pt x="77" y="28"/>
                    <a:pt x="77" y="28"/>
                    <a:pt x="77" y="28"/>
                  </a:cubicBezTo>
                  <a:cubicBezTo>
                    <a:pt x="82" y="29"/>
                    <a:pt x="82" y="29"/>
                    <a:pt x="82" y="29"/>
                  </a:cubicBezTo>
                  <a:cubicBezTo>
                    <a:pt x="92" y="34"/>
                    <a:pt x="92" y="34"/>
                    <a:pt x="92" y="34"/>
                  </a:cubicBezTo>
                  <a:cubicBezTo>
                    <a:pt x="98" y="41"/>
                    <a:pt x="98" y="41"/>
                    <a:pt x="98" y="41"/>
                  </a:cubicBezTo>
                  <a:cubicBezTo>
                    <a:pt x="102" y="44"/>
                    <a:pt x="102" y="44"/>
                    <a:pt x="102" y="44"/>
                  </a:cubicBezTo>
                  <a:cubicBezTo>
                    <a:pt x="111" y="45"/>
                    <a:pt x="111" y="45"/>
                    <a:pt x="111" y="45"/>
                  </a:cubicBezTo>
                  <a:cubicBezTo>
                    <a:pt x="114" y="44"/>
                    <a:pt x="114" y="44"/>
                    <a:pt x="114" y="44"/>
                  </a:cubicBezTo>
                  <a:cubicBezTo>
                    <a:pt x="121" y="46"/>
                    <a:pt x="121" y="46"/>
                    <a:pt x="121" y="46"/>
                  </a:cubicBezTo>
                  <a:cubicBezTo>
                    <a:pt x="127" y="48"/>
                    <a:pt x="127" y="48"/>
                    <a:pt x="127" y="48"/>
                  </a:cubicBezTo>
                  <a:cubicBezTo>
                    <a:pt x="130" y="44"/>
                    <a:pt x="130" y="44"/>
                    <a:pt x="130" y="44"/>
                  </a:cubicBezTo>
                  <a:cubicBezTo>
                    <a:pt x="135" y="39"/>
                    <a:pt x="135" y="39"/>
                    <a:pt x="135" y="39"/>
                  </a:cubicBezTo>
                  <a:cubicBezTo>
                    <a:pt x="139" y="35"/>
                    <a:pt x="139" y="35"/>
                    <a:pt x="139" y="35"/>
                  </a:cubicBezTo>
                  <a:cubicBezTo>
                    <a:pt x="148" y="33"/>
                    <a:pt x="148" y="33"/>
                    <a:pt x="148" y="33"/>
                  </a:cubicBezTo>
                  <a:cubicBezTo>
                    <a:pt x="154" y="31"/>
                    <a:pt x="154" y="31"/>
                    <a:pt x="154" y="31"/>
                  </a:cubicBezTo>
                  <a:cubicBezTo>
                    <a:pt x="160" y="31"/>
                    <a:pt x="160" y="31"/>
                    <a:pt x="160" y="31"/>
                  </a:cubicBezTo>
                  <a:cubicBezTo>
                    <a:pt x="169" y="28"/>
                    <a:pt x="169" y="28"/>
                    <a:pt x="169" y="28"/>
                  </a:cubicBezTo>
                  <a:cubicBezTo>
                    <a:pt x="175" y="26"/>
                    <a:pt x="175" y="26"/>
                    <a:pt x="175" y="26"/>
                  </a:cubicBezTo>
                  <a:cubicBezTo>
                    <a:pt x="178" y="28"/>
                    <a:pt x="178" y="28"/>
                    <a:pt x="178" y="28"/>
                  </a:cubicBezTo>
                  <a:cubicBezTo>
                    <a:pt x="180" y="36"/>
                    <a:pt x="180" y="36"/>
                    <a:pt x="180" y="36"/>
                  </a:cubicBezTo>
                  <a:cubicBezTo>
                    <a:pt x="191" y="38"/>
                    <a:pt x="191" y="38"/>
                    <a:pt x="191" y="38"/>
                  </a:cubicBezTo>
                  <a:cubicBezTo>
                    <a:pt x="198" y="38"/>
                    <a:pt x="198" y="38"/>
                    <a:pt x="198" y="38"/>
                  </a:cubicBezTo>
                  <a:cubicBezTo>
                    <a:pt x="203" y="39"/>
                    <a:pt x="203" y="39"/>
                    <a:pt x="203" y="39"/>
                  </a:cubicBezTo>
                  <a:cubicBezTo>
                    <a:pt x="207" y="44"/>
                    <a:pt x="207" y="44"/>
                    <a:pt x="207" y="44"/>
                  </a:cubicBezTo>
                  <a:cubicBezTo>
                    <a:pt x="213" y="51"/>
                    <a:pt x="213" y="51"/>
                    <a:pt x="213" y="51"/>
                  </a:cubicBezTo>
                  <a:cubicBezTo>
                    <a:pt x="215" y="53"/>
                    <a:pt x="215" y="53"/>
                    <a:pt x="215" y="53"/>
                  </a:cubicBezTo>
                  <a:cubicBezTo>
                    <a:pt x="215" y="53"/>
                    <a:pt x="216" y="54"/>
                    <a:pt x="217" y="55"/>
                  </a:cubicBezTo>
                  <a:cubicBezTo>
                    <a:pt x="218" y="56"/>
                    <a:pt x="219" y="58"/>
                    <a:pt x="219" y="58"/>
                  </a:cubicBezTo>
                  <a:cubicBezTo>
                    <a:pt x="224" y="59"/>
                    <a:pt x="224" y="59"/>
                    <a:pt x="224" y="59"/>
                  </a:cubicBezTo>
                  <a:cubicBezTo>
                    <a:pt x="224" y="59"/>
                    <a:pt x="226" y="57"/>
                    <a:pt x="226" y="57"/>
                  </a:cubicBezTo>
                  <a:cubicBezTo>
                    <a:pt x="226" y="56"/>
                    <a:pt x="230" y="54"/>
                    <a:pt x="230" y="54"/>
                  </a:cubicBezTo>
                  <a:cubicBezTo>
                    <a:pt x="232" y="56"/>
                    <a:pt x="232" y="56"/>
                    <a:pt x="232" y="56"/>
                  </a:cubicBezTo>
                  <a:cubicBezTo>
                    <a:pt x="232" y="56"/>
                    <a:pt x="234" y="57"/>
                    <a:pt x="232" y="58"/>
                  </a:cubicBezTo>
                  <a:cubicBezTo>
                    <a:pt x="231" y="58"/>
                    <a:pt x="230" y="60"/>
                    <a:pt x="229" y="60"/>
                  </a:cubicBezTo>
                  <a:cubicBezTo>
                    <a:pt x="227" y="60"/>
                    <a:pt x="225" y="60"/>
                    <a:pt x="225" y="60"/>
                  </a:cubicBezTo>
                  <a:cubicBezTo>
                    <a:pt x="221" y="60"/>
                    <a:pt x="221" y="60"/>
                    <a:pt x="221" y="60"/>
                  </a:cubicBezTo>
                  <a:cubicBezTo>
                    <a:pt x="219" y="62"/>
                    <a:pt x="219" y="62"/>
                    <a:pt x="219" y="62"/>
                  </a:cubicBezTo>
                  <a:cubicBezTo>
                    <a:pt x="208" y="62"/>
                    <a:pt x="208" y="62"/>
                    <a:pt x="208" y="62"/>
                  </a:cubicBezTo>
                  <a:cubicBezTo>
                    <a:pt x="205" y="63"/>
                    <a:pt x="205" y="63"/>
                    <a:pt x="205" y="63"/>
                  </a:cubicBezTo>
                  <a:cubicBezTo>
                    <a:pt x="201" y="61"/>
                    <a:pt x="201" y="61"/>
                    <a:pt x="201" y="61"/>
                  </a:cubicBezTo>
                  <a:cubicBezTo>
                    <a:pt x="197" y="59"/>
                    <a:pt x="197" y="59"/>
                    <a:pt x="197" y="59"/>
                  </a:cubicBezTo>
                  <a:cubicBezTo>
                    <a:pt x="193" y="64"/>
                    <a:pt x="193" y="64"/>
                    <a:pt x="193" y="64"/>
                  </a:cubicBezTo>
                  <a:cubicBezTo>
                    <a:pt x="194" y="67"/>
                    <a:pt x="194" y="67"/>
                    <a:pt x="194" y="67"/>
                  </a:cubicBezTo>
                  <a:cubicBezTo>
                    <a:pt x="194" y="69"/>
                    <a:pt x="194" y="69"/>
                    <a:pt x="194" y="69"/>
                  </a:cubicBezTo>
                  <a:cubicBezTo>
                    <a:pt x="194" y="69"/>
                    <a:pt x="194" y="71"/>
                    <a:pt x="195" y="71"/>
                  </a:cubicBezTo>
                  <a:cubicBezTo>
                    <a:pt x="195" y="71"/>
                    <a:pt x="196" y="72"/>
                    <a:pt x="196" y="72"/>
                  </a:cubicBezTo>
                  <a:cubicBezTo>
                    <a:pt x="201" y="74"/>
                    <a:pt x="201" y="74"/>
                    <a:pt x="201" y="74"/>
                  </a:cubicBezTo>
                  <a:cubicBezTo>
                    <a:pt x="203" y="72"/>
                    <a:pt x="203" y="72"/>
                    <a:pt x="203" y="72"/>
                  </a:cubicBezTo>
                  <a:cubicBezTo>
                    <a:pt x="203" y="72"/>
                    <a:pt x="200" y="70"/>
                    <a:pt x="201" y="70"/>
                  </a:cubicBezTo>
                  <a:cubicBezTo>
                    <a:pt x="202" y="70"/>
                    <a:pt x="206" y="72"/>
                    <a:pt x="206" y="72"/>
                  </a:cubicBezTo>
                  <a:cubicBezTo>
                    <a:pt x="206" y="72"/>
                    <a:pt x="205" y="74"/>
                    <a:pt x="205" y="74"/>
                  </a:cubicBezTo>
                  <a:cubicBezTo>
                    <a:pt x="204" y="75"/>
                    <a:pt x="204" y="75"/>
                    <a:pt x="204" y="75"/>
                  </a:cubicBezTo>
                  <a:cubicBezTo>
                    <a:pt x="205" y="76"/>
                    <a:pt x="210" y="77"/>
                    <a:pt x="210" y="77"/>
                  </a:cubicBezTo>
                  <a:cubicBezTo>
                    <a:pt x="211" y="77"/>
                    <a:pt x="214" y="79"/>
                    <a:pt x="214" y="79"/>
                  </a:cubicBezTo>
                  <a:cubicBezTo>
                    <a:pt x="219" y="82"/>
                    <a:pt x="219" y="82"/>
                    <a:pt x="219" y="82"/>
                  </a:cubicBezTo>
                  <a:cubicBezTo>
                    <a:pt x="226" y="85"/>
                    <a:pt x="226" y="85"/>
                    <a:pt x="226" y="85"/>
                  </a:cubicBezTo>
                  <a:cubicBezTo>
                    <a:pt x="234" y="88"/>
                    <a:pt x="234" y="88"/>
                    <a:pt x="234" y="88"/>
                  </a:cubicBezTo>
                  <a:cubicBezTo>
                    <a:pt x="242" y="96"/>
                    <a:pt x="242" y="96"/>
                    <a:pt x="242" y="96"/>
                  </a:cubicBezTo>
                  <a:cubicBezTo>
                    <a:pt x="246" y="101"/>
                    <a:pt x="246" y="101"/>
                    <a:pt x="246" y="101"/>
                  </a:cubicBezTo>
                  <a:cubicBezTo>
                    <a:pt x="244" y="103"/>
                    <a:pt x="244" y="103"/>
                    <a:pt x="244" y="103"/>
                  </a:cubicBezTo>
                  <a:cubicBezTo>
                    <a:pt x="244" y="103"/>
                    <a:pt x="243" y="103"/>
                    <a:pt x="243" y="104"/>
                  </a:cubicBezTo>
                  <a:cubicBezTo>
                    <a:pt x="244" y="105"/>
                    <a:pt x="246" y="109"/>
                    <a:pt x="246" y="109"/>
                  </a:cubicBezTo>
                  <a:cubicBezTo>
                    <a:pt x="245" y="110"/>
                    <a:pt x="247" y="113"/>
                    <a:pt x="247" y="113"/>
                  </a:cubicBezTo>
                  <a:cubicBezTo>
                    <a:pt x="249" y="124"/>
                    <a:pt x="249" y="124"/>
                    <a:pt x="249" y="124"/>
                  </a:cubicBezTo>
                  <a:cubicBezTo>
                    <a:pt x="250" y="130"/>
                    <a:pt x="250" y="130"/>
                    <a:pt x="250" y="130"/>
                  </a:cubicBezTo>
                  <a:cubicBezTo>
                    <a:pt x="249" y="136"/>
                    <a:pt x="249" y="136"/>
                    <a:pt x="249" y="136"/>
                  </a:cubicBezTo>
                  <a:cubicBezTo>
                    <a:pt x="245" y="141"/>
                    <a:pt x="245" y="141"/>
                    <a:pt x="245" y="141"/>
                  </a:cubicBezTo>
                  <a:cubicBezTo>
                    <a:pt x="242" y="147"/>
                    <a:pt x="242" y="147"/>
                    <a:pt x="242" y="147"/>
                  </a:cubicBezTo>
                  <a:cubicBezTo>
                    <a:pt x="242" y="147"/>
                    <a:pt x="240" y="151"/>
                    <a:pt x="239" y="152"/>
                  </a:cubicBezTo>
                  <a:cubicBezTo>
                    <a:pt x="239" y="152"/>
                    <a:pt x="235" y="155"/>
                    <a:pt x="235" y="156"/>
                  </a:cubicBezTo>
                  <a:cubicBezTo>
                    <a:pt x="235" y="156"/>
                    <a:pt x="233" y="160"/>
                    <a:pt x="233" y="160"/>
                  </a:cubicBezTo>
                  <a:cubicBezTo>
                    <a:pt x="233" y="168"/>
                    <a:pt x="233" y="168"/>
                    <a:pt x="233" y="168"/>
                  </a:cubicBezTo>
                  <a:cubicBezTo>
                    <a:pt x="235" y="170"/>
                    <a:pt x="235" y="170"/>
                    <a:pt x="235" y="170"/>
                  </a:cubicBezTo>
                  <a:cubicBezTo>
                    <a:pt x="240" y="172"/>
                    <a:pt x="240" y="172"/>
                    <a:pt x="240" y="172"/>
                  </a:cubicBezTo>
                  <a:cubicBezTo>
                    <a:pt x="242" y="170"/>
                    <a:pt x="242" y="170"/>
                    <a:pt x="242" y="170"/>
                  </a:cubicBezTo>
                  <a:cubicBezTo>
                    <a:pt x="242" y="170"/>
                    <a:pt x="244" y="169"/>
                    <a:pt x="244" y="168"/>
                  </a:cubicBezTo>
                  <a:cubicBezTo>
                    <a:pt x="245" y="168"/>
                    <a:pt x="246" y="166"/>
                    <a:pt x="246" y="166"/>
                  </a:cubicBezTo>
                  <a:cubicBezTo>
                    <a:pt x="246" y="166"/>
                    <a:pt x="249" y="164"/>
                    <a:pt x="249" y="164"/>
                  </a:cubicBezTo>
                  <a:cubicBezTo>
                    <a:pt x="249" y="164"/>
                    <a:pt x="249" y="161"/>
                    <a:pt x="249" y="161"/>
                  </a:cubicBezTo>
                  <a:cubicBezTo>
                    <a:pt x="249" y="161"/>
                    <a:pt x="250" y="157"/>
                    <a:pt x="250" y="157"/>
                  </a:cubicBezTo>
                  <a:cubicBezTo>
                    <a:pt x="250" y="157"/>
                    <a:pt x="252" y="156"/>
                    <a:pt x="252" y="156"/>
                  </a:cubicBezTo>
                  <a:cubicBezTo>
                    <a:pt x="252" y="155"/>
                    <a:pt x="255" y="153"/>
                    <a:pt x="255" y="153"/>
                  </a:cubicBezTo>
                  <a:cubicBezTo>
                    <a:pt x="255" y="153"/>
                    <a:pt x="259" y="150"/>
                    <a:pt x="259" y="150"/>
                  </a:cubicBezTo>
                  <a:cubicBezTo>
                    <a:pt x="260" y="150"/>
                    <a:pt x="262" y="147"/>
                    <a:pt x="262" y="147"/>
                  </a:cubicBezTo>
                  <a:cubicBezTo>
                    <a:pt x="265" y="147"/>
                    <a:pt x="265" y="147"/>
                    <a:pt x="265" y="147"/>
                  </a:cubicBezTo>
                  <a:cubicBezTo>
                    <a:pt x="269" y="148"/>
                    <a:pt x="269" y="148"/>
                    <a:pt x="269" y="148"/>
                  </a:cubicBezTo>
                  <a:cubicBezTo>
                    <a:pt x="275" y="154"/>
                    <a:pt x="275" y="154"/>
                    <a:pt x="275" y="154"/>
                  </a:cubicBezTo>
                  <a:cubicBezTo>
                    <a:pt x="279" y="162"/>
                    <a:pt x="279" y="162"/>
                    <a:pt x="279" y="162"/>
                  </a:cubicBezTo>
                  <a:cubicBezTo>
                    <a:pt x="283" y="184"/>
                    <a:pt x="283" y="184"/>
                    <a:pt x="283" y="184"/>
                  </a:cubicBezTo>
                  <a:cubicBezTo>
                    <a:pt x="286" y="189"/>
                    <a:pt x="286" y="189"/>
                    <a:pt x="286" y="189"/>
                  </a:cubicBezTo>
                  <a:cubicBezTo>
                    <a:pt x="286" y="193"/>
                    <a:pt x="286" y="193"/>
                    <a:pt x="286" y="193"/>
                  </a:cubicBezTo>
                  <a:cubicBezTo>
                    <a:pt x="286" y="193"/>
                    <a:pt x="287" y="196"/>
                    <a:pt x="287" y="197"/>
                  </a:cubicBezTo>
                  <a:cubicBezTo>
                    <a:pt x="287" y="198"/>
                    <a:pt x="287" y="213"/>
                    <a:pt x="287" y="213"/>
                  </a:cubicBezTo>
                  <a:cubicBezTo>
                    <a:pt x="280" y="213"/>
                    <a:pt x="280" y="213"/>
                    <a:pt x="280" y="213"/>
                  </a:cubicBezTo>
                  <a:cubicBezTo>
                    <a:pt x="278" y="213"/>
                    <a:pt x="278" y="213"/>
                    <a:pt x="278" y="213"/>
                  </a:cubicBezTo>
                  <a:cubicBezTo>
                    <a:pt x="278" y="216"/>
                    <a:pt x="278" y="216"/>
                    <a:pt x="278" y="216"/>
                  </a:cubicBezTo>
                  <a:cubicBezTo>
                    <a:pt x="275" y="220"/>
                    <a:pt x="275" y="220"/>
                    <a:pt x="275" y="220"/>
                  </a:cubicBezTo>
                  <a:cubicBezTo>
                    <a:pt x="274" y="225"/>
                    <a:pt x="274" y="225"/>
                    <a:pt x="274" y="225"/>
                  </a:cubicBezTo>
                  <a:cubicBezTo>
                    <a:pt x="272" y="229"/>
                    <a:pt x="272" y="229"/>
                    <a:pt x="272" y="229"/>
                  </a:cubicBezTo>
                  <a:cubicBezTo>
                    <a:pt x="269" y="233"/>
                    <a:pt x="269" y="233"/>
                    <a:pt x="269" y="233"/>
                  </a:cubicBezTo>
                  <a:cubicBezTo>
                    <a:pt x="266" y="243"/>
                    <a:pt x="266" y="243"/>
                    <a:pt x="266" y="243"/>
                  </a:cubicBezTo>
                  <a:cubicBezTo>
                    <a:pt x="266" y="249"/>
                    <a:pt x="266" y="249"/>
                    <a:pt x="266" y="249"/>
                  </a:cubicBezTo>
                  <a:cubicBezTo>
                    <a:pt x="262" y="254"/>
                    <a:pt x="262" y="254"/>
                    <a:pt x="262" y="254"/>
                  </a:cubicBezTo>
                  <a:cubicBezTo>
                    <a:pt x="259" y="259"/>
                    <a:pt x="259" y="259"/>
                    <a:pt x="259" y="259"/>
                  </a:cubicBezTo>
                  <a:cubicBezTo>
                    <a:pt x="213" y="267"/>
                    <a:pt x="213" y="267"/>
                    <a:pt x="213" y="267"/>
                  </a:cubicBezTo>
                  <a:cubicBezTo>
                    <a:pt x="212" y="265"/>
                    <a:pt x="212" y="265"/>
                    <a:pt x="212" y="265"/>
                  </a:cubicBezTo>
                  <a:cubicBezTo>
                    <a:pt x="141" y="270"/>
                    <a:pt x="141" y="270"/>
                    <a:pt x="141" y="270"/>
                  </a:cubicBezTo>
                  <a:cubicBezTo>
                    <a:pt x="146" y="265"/>
                    <a:pt x="146" y="265"/>
                    <a:pt x="146" y="265"/>
                  </a:cubicBezTo>
                  <a:cubicBezTo>
                    <a:pt x="148" y="261"/>
                    <a:pt x="148" y="261"/>
                    <a:pt x="148" y="261"/>
                  </a:cubicBezTo>
                  <a:cubicBezTo>
                    <a:pt x="152" y="254"/>
                    <a:pt x="152" y="254"/>
                    <a:pt x="152" y="254"/>
                  </a:cubicBezTo>
                  <a:cubicBezTo>
                    <a:pt x="156" y="245"/>
                    <a:pt x="156" y="245"/>
                    <a:pt x="156" y="245"/>
                  </a:cubicBezTo>
                  <a:cubicBezTo>
                    <a:pt x="158" y="235"/>
                    <a:pt x="158" y="235"/>
                    <a:pt x="158" y="235"/>
                  </a:cubicBezTo>
                  <a:cubicBezTo>
                    <a:pt x="157" y="217"/>
                    <a:pt x="157" y="217"/>
                    <a:pt x="157" y="217"/>
                  </a:cubicBezTo>
                  <a:cubicBezTo>
                    <a:pt x="157" y="209"/>
                    <a:pt x="157" y="209"/>
                    <a:pt x="157" y="209"/>
                  </a:cubicBezTo>
                  <a:cubicBezTo>
                    <a:pt x="153" y="203"/>
                    <a:pt x="153" y="203"/>
                    <a:pt x="153" y="203"/>
                  </a:cubicBezTo>
                  <a:cubicBezTo>
                    <a:pt x="149" y="195"/>
                    <a:pt x="149" y="195"/>
                    <a:pt x="149" y="195"/>
                  </a:cubicBezTo>
                  <a:cubicBezTo>
                    <a:pt x="145" y="191"/>
                    <a:pt x="145" y="191"/>
                    <a:pt x="145" y="191"/>
                  </a:cubicBezTo>
                  <a:cubicBezTo>
                    <a:pt x="142" y="184"/>
                    <a:pt x="142" y="184"/>
                    <a:pt x="142" y="184"/>
                  </a:cubicBezTo>
                  <a:cubicBezTo>
                    <a:pt x="144" y="179"/>
                    <a:pt x="144" y="179"/>
                    <a:pt x="144" y="179"/>
                  </a:cubicBezTo>
                  <a:cubicBezTo>
                    <a:pt x="146" y="177"/>
                    <a:pt x="146" y="177"/>
                    <a:pt x="146" y="177"/>
                  </a:cubicBezTo>
                  <a:cubicBezTo>
                    <a:pt x="146" y="173"/>
                    <a:pt x="146" y="173"/>
                    <a:pt x="146" y="173"/>
                  </a:cubicBezTo>
                  <a:cubicBezTo>
                    <a:pt x="144" y="165"/>
                    <a:pt x="144" y="165"/>
                    <a:pt x="144" y="165"/>
                  </a:cubicBezTo>
                  <a:cubicBezTo>
                    <a:pt x="141" y="162"/>
                    <a:pt x="141" y="162"/>
                    <a:pt x="141" y="162"/>
                  </a:cubicBezTo>
                  <a:cubicBezTo>
                    <a:pt x="144" y="160"/>
                    <a:pt x="144" y="160"/>
                    <a:pt x="144" y="160"/>
                  </a:cubicBezTo>
                  <a:cubicBezTo>
                    <a:pt x="145" y="155"/>
                    <a:pt x="145" y="155"/>
                    <a:pt x="145" y="155"/>
                  </a:cubicBezTo>
                  <a:cubicBezTo>
                    <a:pt x="146" y="150"/>
                    <a:pt x="146" y="150"/>
                    <a:pt x="146" y="150"/>
                  </a:cubicBezTo>
                  <a:cubicBezTo>
                    <a:pt x="148" y="147"/>
                    <a:pt x="148" y="147"/>
                    <a:pt x="148" y="147"/>
                  </a:cubicBezTo>
                  <a:cubicBezTo>
                    <a:pt x="148" y="139"/>
                    <a:pt x="148" y="139"/>
                    <a:pt x="148" y="139"/>
                  </a:cubicBezTo>
                  <a:cubicBezTo>
                    <a:pt x="147" y="135"/>
                    <a:pt x="147" y="135"/>
                    <a:pt x="147" y="135"/>
                  </a:cubicBezTo>
                  <a:cubicBezTo>
                    <a:pt x="148" y="130"/>
                    <a:pt x="148" y="130"/>
                    <a:pt x="148" y="130"/>
                  </a:cubicBezTo>
                  <a:cubicBezTo>
                    <a:pt x="151" y="126"/>
                    <a:pt x="151" y="126"/>
                    <a:pt x="151" y="126"/>
                  </a:cubicBezTo>
                  <a:cubicBezTo>
                    <a:pt x="153" y="122"/>
                    <a:pt x="153" y="122"/>
                    <a:pt x="153" y="122"/>
                  </a:cubicBezTo>
                  <a:cubicBezTo>
                    <a:pt x="153" y="117"/>
                    <a:pt x="153" y="117"/>
                    <a:pt x="153" y="117"/>
                  </a:cubicBezTo>
                  <a:cubicBezTo>
                    <a:pt x="157" y="116"/>
                    <a:pt x="157" y="116"/>
                    <a:pt x="157" y="116"/>
                  </a:cubicBezTo>
                  <a:cubicBezTo>
                    <a:pt x="163" y="116"/>
                    <a:pt x="163" y="116"/>
                    <a:pt x="163" y="116"/>
                  </a:cubicBezTo>
                  <a:cubicBezTo>
                    <a:pt x="165" y="108"/>
                    <a:pt x="165" y="108"/>
                    <a:pt x="165" y="108"/>
                  </a:cubicBezTo>
                  <a:cubicBezTo>
                    <a:pt x="166" y="106"/>
                    <a:pt x="166" y="106"/>
                    <a:pt x="166" y="106"/>
                  </a:cubicBezTo>
                  <a:cubicBezTo>
                    <a:pt x="168" y="105"/>
                    <a:pt x="168" y="105"/>
                    <a:pt x="168" y="105"/>
                  </a:cubicBezTo>
                  <a:cubicBezTo>
                    <a:pt x="171" y="114"/>
                    <a:pt x="171" y="114"/>
                    <a:pt x="171" y="114"/>
                  </a:cubicBezTo>
                  <a:cubicBezTo>
                    <a:pt x="167" y="119"/>
                    <a:pt x="167" y="119"/>
                    <a:pt x="167" y="119"/>
                  </a:cubicBezTo>
                  <a:cubicBezTo>
                    <a:pt x="167" y="121"/>
                    <a:pt x="167" y="121"/>
                    <a:pt x="167" y="121"/>
                  </a:cubicBezTo>
                  <a:cubicBezTo>
                    <a:pt x="167" y="121"/>
                    <a:pt x="168" y="122"/>
                    <a:pt x="169" y="122"/>
                  </a:cubicBezTo>
                  <a:cubicBezTo>
                    <a:pt x="170" y="122"/>
                    <a:pt x="170" y="122"/>
                    <a:pt x="170" y="122"/>
                  </a:cubicBezTo>
                  <a:cubicBezTo>
                    <a:pt x="170" y="122"/>
                    <a:pt x="172" y="121"/>
                    <a:pt x="172" y="121"/>
                  </a:cubicBezTo>
                  <a:cubicBezTo>
                    <a:pt x="172" y="120"/>
                    <a:pt x="173" y="117"/>
                    <a:pt x="173" y="117"/>
                  </a:cubicBezTo>
                  <a:cubicBezTo>
                    <a:pt x="174" y="116"/>
                    <a:pt x="174" y="116"/>
                    <a:pt x="174" y="116"/>
                  </a:cubicBezTo>
                  <a:cubicBezTo>
                    <a:pt x="175" y="111"/>
                    <a:pt x="175" y="111"/>
                    <a:pt x="175" y="111"/>
                  </a:cubicBezTo>
                  <a:cubicBezTo>
                    <a:pt x="175" y="108"/>
                    <a:pt x="175" y="108"/>
                    <a:pt x="175" y="108"/>
                  </a:cubicBezTo>
                  <a:cubicBezTo>
                    <a:pt x="175" y="104"/>
                    <a:pt x="175" y="104"/>
                    <a:pt x="175" y="104"/>
                  </a:cubicBezTo>
                  <a:cubicBezTo>
                    <a:pt x="175" y="100"/>
                    <a:pt x="175" y="100"/>
                    <a:pt x="175" y="100"/>
                  </a:cubicBezTo>
                  <a:cubicBezTo>
                    <a:pt x="178" y="96"/>
                    <a:pt x="178" y="96"/>
                    <a:pt x="178" y="96"/>
                  </a:cubicBezTo>
                  <a:cubicBezTo>
                    <a:pt x="180" y="94"/>
                    <a:pt x="180" y="94"/>
                    <a:pt x="180" y="94"/>
                  </a:cubicBezTo>
                  <a:cubicBezTo>
                    <a:pt x="185" y="93"/>
                    <a:pt x="185" y="93"/>
                    <a:pt x="185" y="93"/>
                  </a:cubicBezTo>
                  <a:cubicBezTo>
                    <a:pt x="187" y="91"/>
                    <a:pt x="187" y="91"/>
                    <a:pt x="187" y="91"/>
                  </a:cubicBezTo>
                  <a:cubicBezTo>
                    <a:pt x="183" y="87"/>
                    <a:pt x="183" y="87"/>
                    <a:pt x="183" y="87"/>
                  </a:cubicBezTo>
                  <a:cubicBezTo>
                    <a:pt x="182" y="84"/>
                    <a:pt x="182" y="84"/>
                    <a:pt x="182" y="84"/>
                  </a:cubicBezTo>
                  <a:cubicBezTo>
                    <a:pt x="184" y="81"/>
                    <a:pt x="184" y="81"/>
                    <a:pt x="184" y="81"/>
                  </a:cubicBezTo>
                  <a:cubicBezTo>
                    <a:pt x="186" y="78"/>
                    <a:pt x="186" y="78"/>
                    <a:pt x="186" y="78"/>
                  </a:cubicBezTo>
                  <a:cubicBezTo>
                    <a:pt x="187" y="77"/>
                    <a:pt x="187" y="77"/>
                    <a:pt x="187" y="77"/>
                  </a:cubicBezTo>
                  <a:cubicBezTo>
                    <a:pt x="187" y="75"/>
                    <a:pt x="187" y="75"/>
                    <a:pt x="187" y="75"/>
                  </a:cubicBezTo>
                  <a:cubicBezTo>
                    <a:pt x="188" y="74"/>
                    <a:pt x="188" y="74"/>
                    <a:pt x="188" y="74"/>
                  </a:cubicBezTo>
                  <a:cubicBezTo>
                    <a:pt x="188" y="74"/>
                    <a:pt x="188" y="74"/>
                    <a:pt x="189" y="74"/>
                  </a:cubicBezTo>
                  <a:cubicBezTo>
                    <a:pt x="189" y="74"/>
                    <a:pt x="193" y="73"/>
                    <a:pt x="193" y="73"/>
                  </a:cubicBezTo>
                  <a:cubicBezTo>
                    <a:pt x="195" y="73"/>
                    <a:pt x="195" y="73"/>
                    <a:pt x="195" y="73"/>
                  </a:cubicBezTo>
                  <a:cubicBezTo>
                    <a:pt x="193" y="70"/>
                    <a:pt x="193" y="70"/>
                    <a:pt x="193" y="70"/>
                  </a:cubicBezTo>
                  <a:cubicBezTo>
                    <a:pt x="189" y="67"/>
                    <a:pt x="189" y="67"/>
                    <a:pt x="189" y="67"/>
                  </a:cubicBezTo>
                  <a:cubicBezTo>
                    <a:pt x="187" y="65"/>
                    <a:pt x="187" y="65"/>
                    <a:pt x="187" y="65"/>
                  </a:cubicBezTo>
                  <a:cubicBezTo>
                    <a:pt x="184" y="63"/>
                    <a:pt x="184" y="63"/>
                    <a:pt x="184" y="63"/>
                  </a:cubicBezTo>
                  <a:cubicBezTo>
                    <a:pt x="179" y="61"/>
                    <a:pt x="179" y="61"/>
                    <a:pt x="179" y="61"/>
                  </a:cubicBezTo>
                  <a:cubicBezTo>
                    <a:pt x="170" y="60"/>
                    <a:pt x="170" y="60"/>
                    <a:pt x="170" y="60"/>
                  </a:cubicBezTo>
                  <a:cubicBezTo>
                    <a:pt x="163" y="64"/>
                    <a:pt x="163" y="64"/>
                    <a:pt x="163" y="64"/>
                  </a:cubicBezTo>
                  <a:cubicBezTo>
                    <a:pt x="159" y="68"/>
                    <a:pt x="159" y="68"/>
                    <a:pt x="159" y="68"/>
                  </a:cubicBezTo>
                  <a:cubicBezTo>
                    <a:pt x="152" y="69"/>
                    <a:pt x="152" y="69"/>
                    <a:pt x="152" y="69"/>
                  </a:cubicBezTo>
                  <a:cubicBezTo>
                    <a:pt x="144" y="69"/>
                    <a:pt x="144" y="69"/>
                    <a:pt x="144" y="69"/>
                  </a:cubicBezTo>
                  <a:cubicBezTo>
                    <a:pt x="140" y="72"/>
                    <a:pt x="140" y="72"/>
                    <a:pt x="140" y="72"/>
                  </a:cubicBezTo>
                  <a:cubicBezTo>
                    <a:pt x="135" y="81"/>
                    <a:pt x="135" y="81"/>
                    <a:pt x="135" y="81"/>
                  </a:cubicBezTo>
                  <a:cubicBezTo>
                    <a:pt x="129" y="85"/>
                    <a:pt x="129" y="85"/>
                    <a:pt x="129" y="85"/>
                  </a:cubicBezTo>
                  <a:cubicBezTo>
                    <a:pt x="128" y="84"/>
                    <a:pt x="128" y="84"/>
                    <a:pt x="128" y="84"/>
                  </a:cubicBezTo>
                  <a:cubicBezTo>
                    <a:pt x="130" y="80"/>
                    <a:pt x="130" y="80"/>
                    <a:pt x="130" y="80"/>
                  </a:cubicBezTo>
                  <a:cubicBezTo>
                    <a:pt x="133" y="77"/>
                    <a:pt x="133" y="77"/>
                    <a:pt x="133" y="77"/>
                  </a:cubicBezTo>
                  <a:cubicBezTo>
                    <a:pt x="131" y="74"/>
                    <a:pt x="131" y="74"/>
                    <a:pt x="131" y="74"/>
                  </a:cubicBezTo>
                  <a:cubicBezTo>
                    <a:pt x="127" y="76"/>
                    <a:pt x="127" y="76"/>
                    <a:pt x="127" y="76"/>
                  </a:cubicBezTo>
                  <a:cubicBezTo>
                    <a:pt x="125" y="77"/>
                    <a:pt x="125" y="77"/>
                    <a:pt x="125" y="77"/>
                  </a:cubicBezTo>
                  <a:cubicBezTo>
                    <a:pt x="123" y="81"/>
                    <a:pt x="123" y="81"/>
                    <a:pt x="123" y="81"/>
                  </a:cubicBezTo>
                  <a:cubicBezTo>
                    <a:pt x="121" y="82"/>
                    <a:pt x="121" y="82"/>
                    <a:pt x="121" y="82"/>
                  </a:cubicBezTo>
                  <a:cubicBezTo>
                    <a:pt x="120" y="82"/>
                    <a:pt x="120" y="82"/>
                    <a:pt x="120" y="82"/>
                  </a:cubicBezTo>
                  <a:cubicBezTo>
                    <a:pt x="118" y="75"/>
                    <a:pt x="118" y="75"/>
                    <a:pt x="118" y="75"/>
                  </a:cubicBezTo>
                  <a:cubicBezTo>
                    <a:pt x="117" y="75"/>
                    <a:pt x="117" y="75"/>
                    <a:pt x="117" y="75"/>
                  </a:cubicBezTo>
                  <a:cubicBezTo>
                    <a:pt x="115" y="81"/>
                    <a:pt x="115" y="81"/>
                    <a:pt x="115" y="81"/>
                  </a:cubicBezTo>
                  <a:cubicBezTo>
                    <a:pt x="114" y="85"/>
                    <a:pt x="114" y="85"/>
                    <a:pt x="114" y="85"/>
                  </a:cubicBezTo>
                  <a:cubicBezTo>
                    <a:pt x="110" y="90"/>
                    <a:pt x="110" y="90"/>
                    <a:pt x="110" y="90"/>
                  </a:cubicBezTo>
                  <a:cubicBezTo>
                    <a:pt x="107" y="101"/>
                    <a:pt x="107" y="101"/>
                    <a:pt x="107" y="101"/>
                  </a:cubicBezTo>
                  <a:cubicBezTo>
                    <a:pt x="105" y="107"/>
                    <a:pt x="105" y="107"/>
                    <a:pt x="105" y="107"/>
                  </a:cubicBezTo>
                  <a:cubicBezTo>
                    <a:pt x="99" y="112"/>
                    <a:pt x="99" y="112"/>
                    <a:pt x="99" y="112"/>
                  </a:cubicBezTo>
                  <a:cubicBezTo>
                    <a:pt x="97" y="108"/>
                    <a:pt x="97" y="108"/>
                    <a:pt x="97" y="108"/>
                  </a:cubicBezTo>
                  <a:cubicBezTo>
                    <a:pt x="96" y="101"/>
                    <a:pt x="96" y="101"/>
                    <a:pt x="96" y="101"/>
                  </a:cubicBezTo>
                  <a:cubicBezTo>
                    <a:pt x="95" y="100"/>
                    <a:pt x="95" y="100"/>
                    <a:pt x="95" y="100"/>
                  </a:cubicBezTo>
                  <a:cubicBezTo>
                    <a:pt x="93" y="97"/>
                    <a:pt x="93" y="97"/>
                    <a:pt x="93" y="97"/>
                  </a:cubicBezTo>
                  <a:cubicBezTo>
                    <a:pt x="94" y="94"/>
                    <a:pt x="94" y="94"/>
                    <a:pt x="94" y="94"/>
                  </a:cubicBezTo>
                  <a:cubicBezTo>
                    <a:pt x="93" y="88"/>
                    <a:pt x="93" y="88"/>
                    <a:pt x="93" y="88"/>
                  </a:cubicBezTo>
                  <a:cubicBezTo>
                    <a:pt x="90" y="85"/>
                    <a:pt x="90" y="85"/>
                    <a:pt x="90" y="85"/>
                  </a:cubicBezTo>
                  <a:cubicBezTo>
                    <a:pt x="84" y="81"/>
                    <a:pt x="84" y="81"/>
                    <a:pt x="84" y="81"/>
                  </a:cubicBezTo>
                  <a:cubicBezTo>
                    <a:pt x="82" y="77"/>
                    <a:pt x="82" y="77"/>
                    <a:pt x="82" y="77"/>
                  </a:cubicBezTo>
                  <a:cubicBezTo>
                    <a:pt x="75" y="76"/>
                    <a:pt x="75" y="76"/>
                    <a:pt x="75" y="76"/>
                  </a:cubicBezTo>
                  <a:cubicBezTo>
                    <a:pt x="66" y="76"/>
                    <a:pt x="66" y="76"/>
                    <a:pt x="66" y="76"/>
                  </a:cubicBezTo>
                  <a:cubicBezTo>
                    <a:pt x="64" y="74"/>
                    <a:pt x="64" y="74"/>
                    <a:pt x="64" y="74"/>
                  </a:cubicBezTo>
                  <a:cubicBezTo>
                    <a:pt x="58" y="74"/>
                    <a:pt x="58" y="74"/>
                    <a:pt x="58" y="74"/>
                  </a:cubicBezTo>
                  <a:cubicBezTo>
                    <a:pt x="50" y="73"/>
                    <a:pt x="50" y="73"/>
                    <a:pt x="50" y="73"/>
                  </a:cubicBezTo>
                  <a:cubicBezTo>
                    <a:pt x="49" y="71"/>
                    <a:pt x="49" y="71"/>
                    <a:pt x="49" y="71"/>
                  </a:cubicBezTo>
                  <a:cubicBezTo>
                    <a:pt x="43" y="68"/>
                    <a:pt x="43" y="68"/>
                    <a:pt x="43" y="68"/>
                  </a:cubicBezTo>
                  <a:cubicBezTo>
                    <a:pt x="36" y="67"/>
                    <a:pt x="36" y="67"/>
                    <a:pt x="36" y="67"/>
                  </a:cubicBezTo>
                  <a:cubicBezTo>
                    <a:pt x="29" y="65"/>
                    <a:pt x="29" y="65"/>
                    <a:pt x="29" y="65"/>
                  </a:cubicBezTo>
                  <a:cubicBezTo>
                    <a:pt x="21" y="62"/>
                    <a:pt x="21" y="62"/>
                    <a:pt x="21" y="62"/>
                  </a:cubicBezTo>
                  <a:cubicBezTo>
                    <a:pt x="16" y="59"/>
                    <a:pt x="16" y="59"/>
                    <a:pt x="16" y="59"/>
                  </a:cubicBezTo>
                  <a:cubicBezTo>
                    <a:pt x="12" y="59"/>
                    <a:pt x="12" y="59"/>
                    <a:pt x="12" y="59"/>
                  </a:cubicBezTo>
                  <a:cubicBezTo>
                    <a:pt x="11" y="59"/>
                    <a:pt x="11" y="59"/>
                    <a:pt x="11" y="59"/>
                  </a:cubicBezTo>
                  <a:cubicBezTo>
                    <a:pt x="9" y="57"/>
                    <a:pt x="9" y="57"/>
                    <a:pt x="9" y="57"/>
                  </a:cubicBezTo>
                  <a:cubicBezTo>
                    <a:pt x="7" y="54"/>
                    <a:pt x="7" y="54"/>
                    <a:pt x="7" y="54"/>
                  </a:cubicBezTo>
                  <a:cubicBezTo>
                    <a:pt x="0" y="52"/>
                    <a:pt x="0" y="52"/>
                    <a:pt x="0" y="52"/>
                  </a:cubicBezTo>
                  <a:lnTo>
                    <a:pt x="0" y="51"/>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51" name="Freeform 51">
              <a:extLst>
                <a:ext uri="{FF2B5EF4-FFF2-40B4-BE49-F238E27FC236}">
                  <a16:creationId xmlns:a16="http://schemas.microsoft.com/office/drawing/2014/main" id="{3EA2711C-F6E0-EA43-AD01-F069D993D281}"/>
                </a:ext>
              </a:extLst>
            </p:cNvPr>
            <p:cNvSpPr>
              <a:spLocks/>
            </p:cNvSpPr>
            <p:nvPr/>
          </p:nvSpPr>
          <p:spPr bwMode="auto">
            <a:xfrm>
              <a:off x="6848079" y="1986053"/>
              <a:ext cx="286695" cy="305247"/>
            </a:xfrm>
            <a:custGeom>
              <a:avLst/>
              <a:gdLst>
                <a:gd name="T0" fmla="*/ 175 w 201"/>
                <a:gd name="T1" fmla="*/ 65 h 213"/>
                <a:gd name="T2" fmla="*/ 172 w 201"/>
                <a:gd name="T3" fmla="*/ 53 h 213"/>
                <a:gd name="T4" fmla="*/ 157 w 201"/>
                <a:gd name="T5" fmla="*/ 44 h 213"/>
                <a:gd name="T6" fmla="*/ 140 w 201"/>
                <a:gd name="T7" fmla="*/ 42 h 213"/>
                <a:gd name="T8" fmla="*/ 125 w 201"/>
                <a:gd name="T9" fmla="*/ 36 h 213"/>
                <a:gd name="T10" fmla="*/ 103 w 201"/>
                <a:gd name="T11" fmla="*/ 30 h 213"/>
                <a:gd name="T12" fmla="*/ 93 w 201"/>
                <a:gd name="T13" fmla="*/ 27 h 213"/>
                <a:gd name="T14" fmla="*/ 82 w 201"/>
                <a:gd name="T15" fmla="*/ 20 h 213"/>
                <a:gd name="T16" fmla="*/ 78 w 201"/>
                <a:gd name="T17" fmla="*/ 18 h 213"/>
                <a:gd name="T18" fmla="*/ 70 w 201"/>
                <a:gd name="T19" fmla="*/ 17 h 213"/>
                <a:gd name="T20" fmla="*/ 67 w 201"/>
                <a:gd name="T21" fmla="*/ 15 h 213"/>
                <a:gd name="T22" fmla="*/ 70 w 201"/>
                <a:gd name="T23" fmla="*/ 2 h 213"/>
                <a:gd name="T24" fmla="*/ 61 w 201"/>
                <a:gd name="T25" fmla="*/ 3 h 213"/>
                <a:gd name="T26" fmla="*/ 47 w 201"/>
                <a:gd name="T27" fmla="*/ 9 h 213"/>
                <a:gd name="T28" fmla="*/ 33 w 201"/>
                <a:gd name="T29" fmla="*/ 16 h 213"/>
                <a:gd name="T30" fmla="*/ 21 w 201"/>
                <a:gd name="T31" fmla="*/ 15 h 213"/>
                <a:gd name="T32" fmla="*/ 5 w 201"/>
                <a:gd name="T33" fmla="*/ 55 h 213"/>
                <a:gd name="T34" fmla="*/ 7 w 201"/>
                <a:gd name="T35" fmla="*/ 72 h 213"/>
                <a:gd name="T36" fmla="*/ 10 w 201"/>
                <a:gd name="T37" fmla="*/ 112 h 213"/>
                <a:gd name="T38" fmla="*/ 42 w 201"/>
                <a:gd name="T39" fmla="*/ 135 h 213"/>
                <a:gd name="T40" fmla="*/ 60 w 201"/>
                <a:gd name="T41" fmla="*/ 152 h 213"/>
                <a:gd name="T42" fmla="*/ 63 w 201"/>
                <a:gd name="T43" fmla="*/ 173 h 213"/>
                <a:gd name="T44" fmla="*/ 65 w 201"/>
                <a:gd name="T45" fmla="*/ 187 h 213"/>
                <a:gd name="T46" fmla="*/ 67 w 201"/>
                <a:gd name="T47" fmla="*/ 203 h 213"/>
                <a:gd name="T48" fmla="*/ 82 w 201"/>
                <a:gd name="T49" fmla="*/ 209 h 213"/>
                <a:gd name="T50" fmla="*/ 184 w 201"/>
                <a:gd name="T51" fmla="*/ 195 h 213"/>
                <a:gd name="T52" fmla="*/ 178 w 201"/>
                <a:gd name="T53" fmla="*/ 172 h 213"/>
                <a:gd name="T54" fmla="*/ 182 w 201"/>
                <a:gd name="T55" fmla="*/ 155 h 213"/>
                <a:gd name="T56" fmla="*/ 182 w 201"/>
                <a:gd name="T57" fmla="*/ 140 h 213"/>
                <a:gd name="T58" fmla="*/ 184 w 201"/>
                <a:gd name="T59" fmla="*/ 131 h 213"/>
                <a:gd name="T60" fmla="*/ 186 w 201"/>
                <a:gd name="T61" fmla="*/ 121 h 213"/>
                <a:gd name="T62" fmla="*/ 188 w 201"/>
                <a:gd name="T63" fmla="*/ 105 h 213"/>
                <a:gd name="T64" fmla="*/ 197 w 201"/>
                <a:gd name="T65" fmla="*/ 85 h 213"/>
                <a:gd name="T66" fmla="*/ 201 w 201"/>
                <a:gd name="T67" fmla="*/ 79 h 213"/>
                <a:gd name="T68" fmla="*/ 201 w 201"/>
                <a:gd name="T69" fmla="*/ 73 h 213"/>
                <a:gd name="T70" fmla="*/ 194 w 201"/>
                <a:gd name="T71" fmla="*/ 79 h 213"/>
                <a:gd name="T72" fmla="*/ 187 w 201"/>
                <a:gd name="T73" fmla="*/ 92 h 213"/>
                <a:gd name="T74" fmla="*/ 177 w 201"/>
                <a:gd name="T75" fmla="*/ 101 h 213"/>
                <a:gd name="T76" fmla="*/ 168 w 201"/>
                <a:gd name="T77" fmla="*/ 107 h 213"/>
                <a:gd name="T78" fmla="*/ 174 w 201"/>
                <a:gd name="T79" fmla="*/ 93 h 213"/>
                <a:gd name="T80" fmla="*/ 179 w 201"/>
                <a:gd name="T81" fmla="*/ 87 h 213"/>
                <a:gd name="T82" fmla="*/ 180 w 201"/>
                <a:gd name="T83" fmla="*/ 78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01" h="213">
                  <a:moveTo>
                    <a:pt x="178" y="69"/>
                  </a:moveTo>
                  <a:cubicBezTo>
                    <a:pt x="177" y="68"/>
                    <a:pt x="177" y="68"/>
                    <a:pt x="177" y="68"/>
                  </a:cubicBezTo>
                  <a:cubicBezTo>
                    <a:pt x="175" y="65"/>
                    <a:pt x="175" y="65"/>
                    <a:pt x="175" y="65"/>
                  </a:cubicBezTo>
                  <a:cubicBezTo>
                    <a:pt x="176" y="62"/>
                    <a:pt x="176" y="62"/>
                    <a:pt x="176" y="62"/>
                  </a:cubicBezTo>
                  <a:cubicBezTo>
                    <a:pt x="175" y="56"/>
                    <a:pt x="175" y="56"/>
                    <a:pt x="175" y="56"/>
                  </a:cubicBezTo>
                  <a:cubicBezTo>
                    <a:pt x="172" y="53"/>
                    <a:pt x="172" y="53"/>
                    <a:pt x="172" y="53"/>
                  </a:cubicBezTo>
                  <a:cubicBezTo>
                    <a:pt x="166" y="49"/>
                    <a:pt x="166" y="49"/>
                    <a:pt x="166" y="49"/>
                  </a:cubicBezTo>
                  <a:cubicBezTo>
                    <a:pt x="164" y="45"/>
                    <a:pt x="164" y="45"/>
                    <a:pt x="164" y="45"/>
                  </a:cubicBezTo>
                  <a:cubicBezTo>
                    <a:pt x="157" y="44"/>
                    <a:pt x="157" y="44"/>
                    <a:pt x="157" y="44"/>
                  </a:cubicBezTo>
                  <a:cubicBezTo>
                    <a:pt x="148" y="44"/>
                    <a:pt x="148" y="44"/>
                    <a:pt x="148" y="44"/>
                  </a:cubicBezTo>
                  <a:cubicBezTo>
                    <a:pt x="146" y="42"/>
                    <a:pt x="146" y="42"/>
                    <a:pt x="146" y="42"/>
                  </a:cubicBezTo>
                  <a:cubicBezTo>
                    <a:pt x="140" y="42"/>
                    <a:pt x="140" y="42"/>
                    <a:pt x="140" y="42"/>
                  </a:cubicBezTo>
                  <a:cubicBezTo>
                    <a:pt x="132" y="41"/>
                    <a:pt x="132" y="41"/>
                    <a:pt x="132" y="41"/>
                  </a:cubicBezTo>
                  <a:cubicBezTo>
                    <a:pt x="131" y="39"/>
                    <a:pt x="131" y="39"/>
                    <a:pt x="131" y="39"/>
                  </a:cubicBezTo>
                  <a:cubicBezTo>
                    <a:pt x="125" y="36"/>
                    <a:pt x="125" y="36"/>
                    <a:pt x="125" y="36"/>
                  </a:cubicBezTo>
                  <a:cubicBezTo>
                    <a:pt x="118" y="35"/>
                    <a:pt x="118" y="35"/>
                    <a:pt x="118" y="35"/>
                  </a:cubicBezTo>
                  <a:cubicBezTo>
                    <a:pt x="111" y="33"/>
                    <a:pt x="111" y="33"/>
                    <a:pt x="111" y="33"/>
                  </a:cubicBezTo>
                  <a:cubicBezTo>
                    <a:pt x="103" y="30"/>
                    <a:pt x="103" y="30"/>
                    <a:pt x="103" y="30"/>
                  </a:cubicBezTo>
                  <a:cubicBezTo>
                    <a:pt x="98" y="27"/>
                    <a:pt x="98" y="27"/>
                    <a:pt x="98" y="27"/>
                  </a:cubicBezTo>
                  <a:cubicBezTo>
                    <a:pt x="94" y="27"/>
                    <a:pt x="94" y="27"/>
                    <a:pt x="94" y="27"/>
                  </a:cubicBezTo>
                  <a:cubicBezTo>
                    <a:pt x="93" y="27"/>
                    <a:pt x="93" y="27"/>
                    <a:pt x="93" y="27"/>
                  </a:cubicBezTo>
                  <a:cubicBezTo>
                    <a:pt x="91" y="25"/>
                    <a:pt x="91" y="25"/>
                    <a:pt x="91" y="25"/>
                  </a:cubicBezTo>
                  <a:cubicBezTo>
                    <a:pt x="89" y="22"/>
                    <a:pt x="89" y="22"/>
                    <a:pt x="89" y="22"/>
                  </a:cubicBezTo>
                  <a:cubicBezTo>
                    <a:pt x="82" y="20"/>
                    <a:pt x="82" y="20"/>
                    <a:pt x="82" y="20"/>
                  </a:cubicBezTo>
                  <a:cubicBezTo>
                    <a:pt x="82" y="20"/>
                    <a:pt x="82" y="20"/>
                    <a:pt x="82" y="20"/>
                  </a:cubicBezTo>
                  <a:cubicBezTo>
                    <a:pt x="81" y="20"/>
                    <a:pt x="81" y="20"/>
                    <a:pt x="81" y="20"/>
                  </a:cubicBezTo>
                  <a:cubicBezTo>
                    <a:pt x="78" y="18"/>
                    <a:pt x="78" y="18"/>
                    <a:pt x="78" y="18"/>
                  </a:cubicBezTo>
                  <a:cubicBezTo>
                    <a:pt x="75" y="16"/>
                    <a:pt x="75" y="16"/>
                    <a:pt x="75" y="16"/>
                  </a:cubicBezTo>
                  <a:cubicBezTo>
                    <a:pt x="72" y="15"/>
                    <a:pt x="72" y="15"/>
                    <a:pt x="72" y="15"/>
                  </a:cubicBezTo>
                  <a:cubicBezTo>
                    <a:pt x="70" y="17"/>
                    <a:pt x="70" y="17"/>
                    <a:pt x="70" y="17"/>
                  </a:cubicBezTo>
                  <a:cubicBezTo>
                    <a:pt x="67" y="18"/>
                    <a:pt x="67" y="18"/>
                    <a:pt x="67" y="18"/>
                  </a:cubicBezTo>
                  <a:cubicBezTo>
                    <a:pt x="66" y="17"/>
                    <a:pt x="66" y="17"/>
                    <a:pt x="66" y="17"/>
                  </a:cubicBezTo>
                  <a:cubicBezTo>
                    <a:pt x="67" y="15"/>
                    <a:pt x="67" y="15"/>
                    <a:pt x="67" y="15"/>
                  </a:cubicBezTo>
                  <a:cubicBezTo>
                    <a:pt x="68" y="9"/>
                    <a:pt x="68" y="9"/>
                    <a:pt x="68" y="9"/>
                  </a:cubicBezTo>
                  <a:cubicBezTo>
                    <a:pt x="69" y="7"/>
                    <a:pt x="69" y="7"/>
                    <a:pt x="69" y="7"/>
                  </a:cubicBezTo>
                  <a:cubicBezTo>
                    <a:pt x="70" y="2"/>
                    <a:pt x="70" y="2"/>
                    <a:pt x="70" y="2"/>
                  </a:cubicBezTo>
                  <a:cubicBezTo>
                    <a:pt x="67" y="0"/>
                    <a:pt x="67" y="0"/>
                    <a:pt x="67" y="0"/>
                  </a:cubicBezTo>
                  <a:cubicBezTo>
                    <a:pt x="65" y="1"/>
                    <a:pt x="65" y="1"/>
                    <a:pt x="65" y="1"/>
                  </a:cubicBezTo>
                  <a:cubicBezTo>
                    <a:pt x="61" y="3"/>
                    <a:pt x="61" y="3"/>
                    <a:pt x="61" y="3"/>
                  </a:cubicBezTo>
                  <a:cubicBezTo>
                    <a:pt x="57" y="4"/>
                    <a:pt x="57" y="4"/>
                    <a:pt x="57" y="4"/>
                  </a:cubicBezTo>
                  <a:cubicBezTo>
                    <a:pt x="52" y="6"/>
                    <a:pt x="52" y="6"/>
                    <a:pt x="52" y="6"/>
                  </a:cubicBezTo>
                  <a:cubicBezTo>
                    <a:pt x="47" y="9"/>
                    <a:pt x="47" y="9"/>
                    <a:pt x="47" y="9"/>
                  </a:cubicBezTo>
                  <a:cubicBezTo>
                    <a:pt x="39" y="13"/>
                    <a:pt x="39" y="13"/>
                    <a:pt x="39" y="13"/>
                  </a:cubicBezTo>
                  <a:cubicBezTo>
                    <a:pt x="37" y="16"/>
                    <a:pt x="37" y="16"/>
                    <a:pt x="37" y="16"/>
                  </a:cubicBezTo>
                  <a:cubicBezTo>
                    <a:pt x="33" y="16"/>
                    <a:pt x="33" y="16"/>
                    <a:pt x="33" y="16"/>
                  </a:cubicBezTo>
                  <a:cubicBezTo>
                    <a:pt x="28" y="14"/>
                    <a:pt x="28" y="14"/>
                    <a:pt x="28" y="14"/>
                  </a:cubicBezTo>
                  <a:cubicBezTo>
                    <a:pt x="25" y="11"/>
                    <a:pt x="25" y="11"/>
                    <a:pt x="25" y="11"/>
                  </a:cubicBezTo>
                  <a:cubicBezTo>
                    <a:pt x="21" y="15"/>
                    <a:pt x="21" y="15"/>
                    <a:pt x="21" y="15"/>
                  </a:cubicBezTo>
                  <a:cubicBezTo>
                    <a:pt x="20" y="43"/>
                    <a:pt x="20" y="43"/>
                    <a:pt x="20" y="43"/>
                  </a:cubicBezTo>
                  <a:cubicBezTo>
                    <a:pt x="7" y="51"/>
                    <a:pt x="7" y="51"/>
                    <a:pt x="7" y="51"/>
                  </a:cubicBezTo>
                  <a:cubicBezTo>
                    <a:pt x="5" y="55"/>
                    <a:pt x="5" y="55"/>
                    <a:pt x="5" y="55"/>
                  </a:cubicBezTo>
                  <a:cubicBezTo>
                    <a:pt x="0" y="66"/>
                    <a:pt x="0" y="66"/>
                    <a:pt x="0" y="66"/>
                  </a:cubicBezTo>
                  <a:cubicBezTo>
                    <a:pt x="5" y="72"/>
                    <a:pt x="5" y="72"/>
                    <a:pt x="5" y="72"/>
                  </a:cubicBezTo>
                  <a:cubicBezTo>
                    <a:pt x="7" y="72"/>
                    <a:pt x="7" y="72"/>
                    <a:pt x="7" y="72"/>
                  </a:cubicBezTo>
                  <a:cubicBezTo>
                    <a:pt x="5" y="89"/>
                    <a:pt x="5" y="89"/>
                    <a:pt x="5" y="89"/>
                  </a:cubicBezTo>
                  <a:cubicBezTo>
                    <a:pt x="4" y="107"/>
                    <a:pt x="4" y="107"/>
                    <a:pt x="4" y="107"/>
                  </a:cubicBezTo>
                  <a:cubicBezTo>
                    <a:pt x="10" y="112"/>
                    <a:pt x="10" y="112"/>
                    <a:pt x="10" y="112"/>
                  </a:cubicBezTo>
                  <a:cubicBezTo>
                    <a:pt x="19" y="117"/>
                    <a:pt x="19" y="117"/>
                    <a:pt x="19" y="117"/>
                  </a:cubicBezTo>
                  <a:cubicBezTo>
                    <a:pt x="33" y="125"/>
                    <a:pt x="33" y="125"/>
                    <a:pt x="33" y="125"/>
                  </a:cubicBezTo>
                  <a:cubicBezTo>
                    <a:pt x="42" y="135"/>
                    <a:pt x="42" y="135"/>
                    <a:pt x="42" y="135"/>
                  </a:cubicBezTo>
                  <a:cubicBezTo>
                    <a:pt x="45" y="139"/>
                    <a:pt x="45" y="139"/>
                    <a:pt x="45" y="139"/>
                  </a:cubicBezTo>
                  <a:cubicBezTo>
                    <a:pt x="52" y="144"/>
                    <a:pt x="52" y="144"/>
                    <a:pt x="52" y="144"/>
                  </a:cubicBezTo>
                  <a:cubicBezTo>
                    <a:pt x="60" y="152"/>
                    <a:pt x="60" y="152"/>
                    <a:pt x="60" y="152"/>
                  </a:cubicBezTo>
                  <a:cubicBezTo>
                    <a:pt x="61" y="159"/>
                    <a:pt x="61" y="159"/>
                    <a:pt x="61" y="159"/>
                  </a:cubicBezTo>
                  <a:cubicBezTo>
                    <a:pt x="60" y="166"/>
                    <a:pt x="60" y="166"/>
                    <a:pt x="60" y="166"/>
                  </a:cubicBezTo>
                  <a:cubicBezTo>
                    <a:pt x="63" y="173"/>
                    <a:pt x="63" y="173"/>
                    <a:pt x="63" y="173"/>
                  </a:cubicBezTo>
                  <a:cubicBezTo>
                    <a:pt x="65" y="176"/>
                    <a:pt x="65" y="176"/>
                    <a:pt x="65" y="176"/>
                  </a:cubicBezTo>
                  <a:cubicBezTo>
                    <a:pt x="65" y="183"/>
                    <a:pt x="65" y="183"/>
                    <a:pt x="65" y="183"/>
                  </a:cubicBezTo>
                  <a:cubicBezTo>
                    <a:pt x="65" y="187"/>
                    <a:pt x="65" y="187"/>
                    <a:pt x="65" y="187"/>
                  </a:cubicBezTo>
                  <a:cubicBezTo>
                    <a:pt x="65" y="193"/>
                    <a:pt x="65" y="193"/>
                    <a:pt x="65" y="193"/>
                  </a:cubicBezTo>
                  <a:cubicBezTo>
                    <a:pt x="67" y="198"/>
                    <a:pt x="67" y="198"/>
                    <a:pt x="67" y="198"/>
                  </a:cubicBezTo>
                  <a:cubicBezTo>
                    <a:pt x="67" y="203"/>
                    <a:pt x="67" y="203"/>
                    <a:pt x="67" y="203"/>
                  </a:cubicBezTo>
                  <a:cubicBezTo>
                    <a:pt x="72" y="203"/>
                    <a:pt x="72" y="203"/>
                    <a:pt x="72" y="203"/>
                  </a:cubicBezTo>
                  <a:cubicBezTo>
                    <a:pt x="72" y="203"/>
                    <a:pt x="76" y="207"/>
                    <a:pt x="77" y="207"/>
                  </a:cubicBezTo>
                  <a:cubicBezTo>
                    <a:pt x="78" y="207"/>
                    <a:pt x="82" y="209"/>
                    <a:pt x="82" y="209"/>
                  </a:cubicBezTo>
                  <a:cubicBezTo>
                    <a:pt x="85" y="213"/>
                    <a:pt x="85" y="213"/>
                    <a:pt x="85" y="213"/>
                  </a:cubicBezTo>
                  <a:cubicBezTo>
                    <a:pt x="184" y="207"/>
                    <a:pt x="184" y="207"/>
                    <a:pt x="184" y="207"/>
                  </a:cubicBezTo>
                  <a:cubicBezTo>
                    <a:pt x="184" y="195"/>
                    <a:pt x="184" y="195"/>
                    <a:pt x="184" y="195"/>
                  </a:cubicBezTo>
                  <a:cubicBezTo>
                    <a:pt x="184" y="191"/>
                    <a:pt x="184" y="191"/>
                    <a:pt x="184" y="191"/>
                  </a:cubicBezTo>
                  <a:cubicBezTo>
                    <a:pt x="179" y="179"/>
                    <a:pt x="179" y="179"/>
                    <a:pt x="179" y="179"/>
                  </a:cubicBezTo>
                  <a:cubicBezTo>
                    <a:pt x="178" y="172"/>
                    <a:pt x="178" y="172"/>
                    <a:pt x="178" y="172"/>
                  </a:cubicBezTo>
                  <a:cubicBezTo>
                    <a:pt x="179" y="164"/>
                    <a:pt x="179" y="164"/>
                    <a:pt x="179" y="164"/>
                  </a:cubicBezTo>
                  <a:cubicBezTo>
                    <a:pt x="181" y="158"/>
                    <a:pt x="181" y="158"/>
                    <a:pt x="181" y="158"/>
                  </a:cubicBezTo>
                  <a:cubicBezTo>
                    <a:pt x="182" y="155"/>
                    <a:pt x="182" y="155"/>
                    <a:pt x="182" y="155"/>
                  </a:cubicBezTo>
                  <a:cubicBezTo>
                    <a:pt x="184" y="152"/>
                    <a:pt x="184" y="152"/>
                    <a:pt x="184" y="152"/>
                  </a:cubicBezTo>
                  <a:cubicBezTo>
                    <a:pt x="182" y="147"/>
                    <a:pt x="182" y="147"/>
                    <a:pt x="182" y="147"/>
                  </a:cubicBezTo>
                  <a:cubicBezTo>
                    <a:pt x="182" y="140"/>
                    <a:pt x="182" y="140"/>
                    <a:pt x="182" y="140"/>
                  </a:cubicBezTo>
                  <a:cubicBezTo>
                    <a:pt x="182" y="136"/>
                    <a:pt x="182" y="136"/>
                    <a:pt x="182" y="136"/>
                  </a:cubicBezTo>
                  <a:cubicBezTo>
                    <a:pt x="184" y="133"/>
                    <a:pt x="184" y="133"/>
                    <a:pt x="184" y="133"/>
                  </a:cubicBezTo>
                  <a:cubicBezTo>
                    <a:pt x="184" y="131"/>
                    <a:pt x="184" y="131"/>
                    <a:pt x="184" y="131"/>
                  </a:cubicBezTo>
                  <a:cubicBezTo>
                    <a:pt x="188" y="127"/>
                    <a:pt x="188" y="127"/>
                    <a:pt x="188" y="127"/>
                  </a:cubicBezTo>
                  <a:cubicBezTo>
                    <a:pt x="188" y="125"/>
                    <a:pt x="188" y="125"/>
                    <a:pt x="188" y="125"/>
                  </a:cubicBezTo>
                  <a:cubicBezTo>
                    <a:pt x="186" y="121"/>
                    <a:pt x="186" y="121"/>
                    <a:pt x="186" y="121"/>
                  </a:cubicBezTo>
                  <a:cubicBezTo>
                    <a:pt x="186" y="118"/>
                    <a:pt x="186" y="118"/>
                    <a:pt x="186" y="118"/>
                  </a:cubicBezTo>
                  <a:cubicBezTo>
                    <a:pt x="187" y="110"/>
                    <a:pt x="187" y="110"/>
                    <a:pt x="187" y="110"/>
                  </a:cubicBezTo>
                  <a:cubicBezTo>
                    <a:pt x="188" y="105"/>
                    <a:pt x="188" y="105"/>
                    <a:pt x="188" y="105"/>
                  </a:cubicBezTo>
                  <a:cubicBezTo>
                    <a:pt x="191" y="99"/>
                    <a:pt x="191" y="99"/>
                    <a:pt x="191" y="99"/>
                  </a:cubicBezTo>
                  <a:cubicBezTo>
                    <a:pt x="196" y="89"/>
                    <a:pt x="196" y="89"/>
                    <a:pt x="196" y="89"/>
                  </a:cubicBezTo>
                  <a:cubicBezTo>
                    <a:pt x="197" y="85"/>
                    <a:pt x="197" y="85"/>
                    <a:pt x="197" y="85"/>
                  </a:cubicBezTo>
                  <a:cubicBezTo>
                    <a:pt x="197" y="82"/>
                    <a:pt x="197" y="82"/>
                    <a:pt x="197" y="82"/>
                  </a:cubicBezTo>
                  <a:cubicBezTo>
                    <a:pt x="201" y="81"/>
                    <a:pt x="201" y="81"/>
                    <a:pt x="201" y="81"/>
                  </a:cubicBezTo>
                  <a:cubicBezTo>
                    <a:pt x="201" y="79"/>
                    <a:pt x="201" y="79"/>
                    <a:pt x="201" y="79"/>
                  </a:cubicBezTo>
                  <a:cubicBezTo>
                    <a:pt x="201" y="77"/>
                    <a:pt x="201" y="77"/>
                    <a:pt x="201" y="77"/>
                  </a:cubicBezTo>
                  <a:cubicBezTo>
                    <a:pt x="201" y="75"/>
                    <a:pt x="201" y="75"/>
                    <a:pt x="201" y="75"/>
                  </a:cubicBezTo>
                  <a:cubicBezTo>
                    <a:pt x="201" y="73"/>
                    <a:pt x="201" y="73"/>
                    <a:pt x="201" y="73"/>
                  </a:cubicBezTo>
                  <a:cubicBezTo>
                    <a:pt x="201" y="71"/>
                    <a:pt x="201" y="71"/>
                    <a:pt x="201" y="71"/>
                  </a:cubicBezTo>
                  <a:cubicBezTo>
                    <a:pt x="197" y="75"/>
                    <a:pt x="197" y="75"/>
                    <a:pt x="197" y="75"/>
                  </a:cubicBezTo>
                  <a:cubicBezTo>
                    <a:pt x="194" y="79"/>
                    <a:pt x="194" y="79"/>
                    <a:pt x="194" y="79"/>
                  </a:cubicBezTo>
                  <a:cubicBezTo>
                    <a:pt x="193" y="84"/>
                    <a:pt x="193" y="84"/>
                    <a:pt x="193" y="84"/>
                  </a:cubicBezTo>
                  <a:cubicBezTo>
                    <a:pt x="190" y="90"/>
                    <a:pt x="190" y="90"/>
                    <a:pt x="190" y="90"/>
                  </a:cubicBezTo>
                  <a:cubicBezTo>
                    <a:pt x="187" y="92"/>
                    <a:pt x="187" y="92"/>
                    <a:pt x="187" y="92"/>
                  </a:cubicBezTo>
                  <a:cubicBezTo>
                    <a:pt x="181" y="95"/>
                    <a:pt x="181" y="95"/>
                    <a:pt x="181" y="95"/>
                  </a:cubicBezTo>
                  <a:cubicBezTo>
                    <a:pt x="178" y="99"/>
                    <a:pt x="178" y="99"/>
                    <a:pt x="178" y="99"/>
                  </a:cubicBezTo>
                  <a:cubicBezTo>
                    <a:pt x="177" y="101"/>
                    <a:pt x="177" y="101"/>
                    <a:pt x="177" y="101"/>
                  </a:cubicBezTo>
                  <a:cubicBezTo>
                    <a:pt x="175" y="105"/>
                    <a:pt x="175" y="105"/>
                    <a:pt x="175" y="105"/>
                  </a:cubicBezTo>
                  <a:cubicBezTo>
                    <a:pt x="171" y="110"/>
                    <a:pt x="171" y="110"/>
                    <a:pt x="171" y="110"/>
                  </a:cubicBezTo>
                  <a:cubicBezTo>
                    <a:pt x="168" y="107"/>
                    <a:pt x="168" y="107"/>
                    <a:pt x="168" y="107"/>
                  </a:cubicBezTo>
                  <a:cubicBezTo>
                    <a:pt x="171" y="103"/>
                    <a:pt x="171" y="103"/>
                    <a:pt x="171" y="103"/>
                  </a:cubicBezTo>
                  <a:cubicBezTo>
                    <a:pt x="173" y="96"/>
                    <a:pt x="173" y="96"/>
                    <a:pt x="173" y="96"/>
                  </a:cubicBezTo>
                  <a:cubicBezTo>
                    <a:pt x="174" y="93"/>
                    <a:pt x="174" y="93"/>
                    <a:pt x="174" y="93"/>
                  </a:cubicBezTo>
                  <a:cubicBezTo>
                    <a:pt x="175" y="91"/>
                    <a:pt x="175" y="91"/>
                    <a:pt x="175" y="91"/>
                  </a:cubicBezTo>
                  <a:cubicBezTo>
                    <a:pt x="177" y="89"/>
                    <a:pt x="177" y="89"/>
                    <a:pt x="177" y="89"/>
                  </a:cubicBezTo>
                  <a:cubicBezTo>
                    <a:pt x="179" y="87"/>
                    <a:pt x="179" y="87"/>
                    <a:pt x="179" y="87"/>
                  </a:cubicBezTo>
                  <a:cubicBezTo>
                    <a:pt x="180" y="85"/>
                    <a:pt x="180" y="85"/>
                    <a:pt x="180" y="85"/>
                  </a:cubicBezTo>
                  <a:cubicBezTo>
                    <a:pt x="179" y="80"/>
                    <a:pt x="179" y="80"/>
                    <a:pt x="179" y="80"/>
                  </a:cubicBezTo>
                  <a:cubicBezTo>
                    <a:pt x="180" y="78"/>
                    <a:pt x="180" y="78"/>
                    <a:pt x="180" y="78"/>
                  </a:cubicBezTo>
                  <a:cubicBezTo>
                    <a:pt x="179" y="76"/>
                    <a:pt x="179" y="76"/>
                    <a:pt x="179" y="76"/>
                  </a:cubicBezTo>
                  <a:lnTo>
                    <a:pt x="178" y="69"/>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52" name="Freeform 52">
              <a:extLst>
                <a:ext uri="{FF2B5EF4-FFF2-40B4-BE49-F238E27FC236}">
                  <a16:creationId xmlns:a16="http://schemas.microsoft.com/office/drawing/2014/main" id="{7CEA614F-20A4-4F4E-BB1F-E858F357FF89}"/>
                </a:ext>
              </a:extLst>
            </p:cNvPr>
            <p:cNvSpPr>
              <a:spLocks/>
            </p:cNvSpPr>
            <p:nvPr/>
          </p:nvSpPr>
          <p:spPr bwMode="auto">
            <a:xfrm>
              <a:off x="7268003" y="2274434"/>
              <a:ext cx="229357" cy="263085"/>
            </a:xfrm>
            <a:custGeom>
              <a:avLst/>
              <a:gdLst>
                <a:gd name="T0" fmla="*/ 114 w 136"/>
                <a:gd name="T1" fmla="*/ 8 h 156"/>
                <a:gd name="T2" fmla="*/ 101 w 136"/>
                <a:gd name="T3" fmla="*/ 17 h 156"/>
                <a:gd name="T4" fmla="*/ 93 w 136"/>
                <a:gd name="T5" fmla="*/ 22 h 156"/>
                <a:gd name="T6" fmla="*/ 88 w 136"/>
                <a:gd name="T7" fmla="*/ 27 h 156"/>
                <a:gd name="T8" fmla="*/ 82 w 136"/>
                <a:gd name="T9" fmla="*/ 27 h 156"/>
                <a:gd name="T10" fmla="*/ 74 w 136"/>
                <a:gd name="T11" fmla="*/ 33 h 156"/>
                <a:gd name="T12" fmla="*/ 69 w 136"/>
                <a:gd name="T13" fmla="*/ 33 h 156"/>
                <a:gd name="T14" fmla="*/ 65 w 136"/>
                <a:gd name="T15" fmla="*/ 31 h 156"/>
                <a:gd name="T16" fmla="*/ 60 w 136"/>
                <a:gd name="T17" fmla="*/ 29 h 156"/>
                <a:gd name="T18" fmla="*/ 55 w 136"/>
                <a:gd name="T19" fmla="*/ 27 h 156"/>
                <a:gd name="T20" fmla="*/ 47 w 136"/>
                <a:gd name="T21" fmla="*/ 23 h 156"/>
                <a:gd name="T22" fmla="*/ 0 w 136"/>
                <a:gd name="T23" fmla="*/ 28 h 156"/>
                <a:gd name="T24" fmla="*/ 16 w 136"/>
                <a:gd name="T25" fmla="*/ 136 h 156"/>
                <a:gd name="T26" fmla="*/ 22 w 136"/>
                <a:gd name="T27" fmla="*/ 133 h 156"/>
                <a:gd name="T28" fmla="*/ 31 w 136"/>
                <a:gd name="T29" fmla="*/ 140 h 156"/>
                <a:gd name="T30" fmla="*/ 34 w 136"/>
                <a:gd name="T31" fmla="*/ 146 h 156"/>
                <a:gd name="T32" fmla="*/ 42 w 136"/>
                <a:gd name="T33" fmla="*/ 148 h 156"/>
                <a:gd name="T34" fmla="*/ 46 w 136"/>
                <a:gd name="T35" fmla="*/ 151 h 156"/>
                <a:gd name="T36" fmla="*/ 49 w 136"/>
                <a:gd name="T37" fmla="*/ 149 h 156"/>
                <a:gd name="T38" fmla="*/ 52 w 136"/>
                <a:gd name="T39" fmla="*/ 146 h 156"/>
                <a:gd name="T40" fmla="*/ 60 w 136"/>
                <a:gd name="T41" fmla="*/ 150 h 156"/>
                <a:gd name="T42" fmla="*/ 67 w 136"/>
                <a:gd name="T43" fmla="*/ 148 h 156"/>
                <a:gd name="T44" fmla="*/ 71 w 136"/>
                <a:gd name="T45" fmla="*/ 144 h 156"/>
                <a:gd name="T46" fmla="*/ 75 w 136"/>
                <a:gd name="T47" fmla="*/ 146 h 156"/>
                <a:gd name="T48" fmla="*/ 83 w 136"/>
                <a:gd name="T49" fmla="*/ 155 h 156"/>
                <a:gd name="T50" fmla="*/ 85 w 136"/>
                <a:gd name="T51" fmla="*/ 156 h 156"/>
                <a:gd name="T52" fmla="*/ 92 w 136"/>
                <a:gd name="T53" fmla="*/ 149 h 156"/>
                <a:gd name="T54" fmla="*/ 94 w 136"/>
                <a:gd name="T55" fmla="*/ 142 h 156"/>
                <a:gd name="T56" fmla="*/ 100 w 136"/>
                <a:gd name="T57" fmla="*/ 128 h 156"/>
                <a:gd name="T58" fmla="*/ 105 w 136"/>
                <a:gd name="T59" fmla="*/ 130 h 156"/>
                <a:gd name="T60" fmla="*/ 109 w 136"/>
                <a:gd name="T61" fmla="*/ 116 h 156"/>
                <a:gd name="T62" fmla="*/ 118 w 136"/>
                <a:gd name="T63" fmla="*/ 110 h 156"/>
                <a:gd name="T64" fmla="*/ 129 w 136"/>
                <a:gd name="T65" fmla="*/ 99 h 156"/>
                <a:gd name="T66" fmla="*/ 131 w 136"/>
                <a:gd name="T67" fmla="*/ 91 h 156"/>
                <a:gd name="T68" fmla="*/ 132 w 136"/>
                <a:gd name="T69" fmla="*/ 77 h 156"/>
                <a:gd name="T70" fmla="*/ 133 w 136"/>
                <a:gd name="T71" fmla="*/ 70 h 156"/>
                <a:gd name="T72" fmla="*/ 133 w 136"/>
                <a:gd name="T73" fmla="*/ 61 h 156"/>
                <a:gd name="T74" fmla="*/ 133 w 136"/>
                <a:gd name="T75" fmla="*/ 55 h 156"/>
                <a:gd name="T76" fmla="*/ 126 w 136"/>
                <a:gd name="T77"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6" h="156">
                  <a:moveTo>
                    <a:pt x="121" y="5"/>
                  </a:moveTo>
                  <a:lnTo>
                    <a:pt x="114" y="8"/>
                  </a:lnTo>
                  <a:lnTo>
                    <a:pt x="108" y="13"/>
                  </a:lnTo>
                  <a:lnTo>
                    <a:pt x="101" y="17"/>
                  </a:lnTo>
                  <a:lnTo>
                    <a:pt x="96" y="21"/>
                  </a:lnTo>
                  <a:lnTo>
                    <a:pt x="93" y="22"/>
                  </a:lnTo>
                  <a:lnTo>
                    <a:pt x="91" y="24"/>
                  </a:lnTo>
                  <a:lnTo>
                    <a:pt x="88" y="27"/>
                  </a:lnTo>
                  <a:lnTo>
                    <a:pt x="85" y="27"/>
                  </a:lnTo>
                  <a:lnTo>
                    <a:pt x="82" y="27"/>
                  </a:lnTo>
                  <a:lnTo>
                    <a:pt x="78" y="29"/>
                  </a:lnTo>
                  <a:lnTo>
                    <a:pt x="74" y="33"/>
                  </a:lnTo>
                  <a:lnTo>
                    <a:pt x="71" y="33"/>
                  </a:lnTo>
                  <a:lnTo>
                    <a:pt x="69" y="33"/>
                  </a:lnTo>
                  <a:lnTo>
                    <a:pt x="68" y="33"/>
                  </a:lnTo>
                  <a:lnTo>
                    <a:pt x="65" y="31"/>
                  </a:lnTo>
                  <a:lnTo>
                    <a:pt x="62" y="28"/>
                  </a:lnTo>
                  <a:lnTo>
                    <a:pt x="60" y="29"/>
                  </a:lnTo>
                  <a:lnTo>
                    <a:pt x="56" y="28"/>
                  </a:lnTo>
                  <a:lnTo>
                    <a:pt x="55" y="27"/>
                  </a:lnTo>
                  <a:lnTo>
                    <a:pt x="51" y="24"/>
                  </a:lnTo>
                  <a:lnTo>
                    <a:pt x="47" y="23"/>
                  </a:lnTo>
                  <a:lnTo>
                    <a:pt x="39" y="22"/>
                  </a:lnTo>
                  <a:lnTo>
                    <a:pt x="0" y="28"/>
                  </a:lnTo>
                  <a:lnTo>
                    <a:pt x="11" y="134"/>
                  </a:lnTo>
                  <a:lnTo>
                    <a:pt x="16" y="136"/>
                  </a:lnTo>
                  <a:lnTo>
                    <a:pt x="21" y="134"/>
                  </a:lnTo>
                  <a:lnTo>
                    <a:pt x="22" y="133"/>
                  </a:lnTo>
                  <a:lnTo>
                    <a:pt x="27" y="137"/>
                  </a:lnTo>
                  <a:lnTo>
                    <a:pt x="31" y="140"/>
                  </a:lnTo>
                  <a:lnTo>
                    <a:pt x="33" y="144"/>
                  </a:lnTo>
                  <a:lnTo>
                    <a:pt x="34" y="146"/>
                  </a:lnTo>
                  <a:lnTo>
                    <a:pt x="39" y="147"/>
                  </a:lnTo>
                  <a:lnTo>
                    <a:pt x="42" y="148"/>
                  </a:lnTo>
                  <a:lnTo>
                    <a:pt x="44" y="149"/>
                  </a:lnTo>
                  <a:lnTo>
                    <a:pt x="46" y="151"/>
                  </a:lnTo>
                  <a:lnTo>
                    <a:pt x="49" y="150"/>
                  </a:lnTo>
                  <a:lnTo>
                    <a:pt x="49" y="149"/>
                  </a:lnTo>
                  <a:lnTo>
                    <a:pt x="51" y="147"/>
                  </a:lnTo>
                  <a:lnTo>
                    <a:pt x="52" y="146"/>
                  </a:lnTo>
                  <a:lnTo>
                    <a:pt x="55" y="148"/>
                  </a:lnTo>
                  <a:lnTo>
                    <a:pt x="60" y="150"/>
                  </a:lnTo>
                  <a:lnTo>
                    <a:pt x="66" y="149"/>
                  </a:lnTo>
                  <a:lnTo>
                    <a:pt x="67" y="148"/>
                  </a:lnTo>
                  <a:lnTo>
                    <a:pt x="69" y="145"/>
                  </a:lnTo>
                  <a:lnTo>
                    <a:pt x="71" y="144"/>
                  </a:lnTo>
                  <a:lnTo>
                    <a:pt x="72" y="143"/>
                  </a:lnTo>
                  <a:lnTo>
                    <a:pt x="75" y="146"/>
                  </a:lnTo>
                  <a:lnTo>
                    <a:pt x="79" y="151"/>
                  </a:lnTo>
                  <a:lnTo>
                    <a:pt x="83" y="155"/>
                  </a:lnTo>
                  <a:lnTo>
                    <a:pt x="86" y="155"/>
                  </a:lnTo>
                  <a:lnTo>
                    <a:pt x="85" y="156"/>
                  </a:lnTo>
                  <a:lnTo>
                    <a:pt x="88" y="153"/>
                  </a:lnTo>
                  <a:lnTo>
                    <a:pt x="92" y="149"/>
                  </a:lnTo>
                  <a:lnTo>
                    <a:pt x="94" y="146"/>
                  </a:lnTo>
                  <a:lnTo>
                    <a:pt x="94" y="142"/>
                  </a:lnTo>
                  <a:lnTo>
                    <a:pt x="97" y="131"/>
                  </a:lnTo>
                  <a:lnTo>
                    <a:pt x="100" y="128"/>
                  </a:lnTo>
                  <a:lnTo>
                    <a:pt x="104" y="131"/>
                  </a:lnTo>
                  <a:lnTo>
                    <a:pt x="105" y="130"/>
                  </a:lnTo>
                  <a:lnTo>
                    <a:pt x="106" y="120"/>
                  </a:lnTo>
                  <a:lnTo>
                    <a:pt x="109" y="116"/>
                  </a:lnTo>
                  <a:lnTo>
                    <a:pt x="113" y="110"/>
                  </a:lnTo>
                  <a:lnTo>
                    <a:pt x="118" y="110"/>
                  </a:lnTo>
                  <a:lnTo>
                    <a:pt x="121" y="106"/>
                  </a:lnTo>
                  <a:lnTo>
                    <a:pt x="129" y="99"/>
                  </a:lnTo>
                  <a:lnTo>
                    <a:pt x="131" y="94"/>
                  </a:lnTo>
                  <a:lnTo>
                    <a:pt x="131" y="91"/>
                  </a:lnTo>
                  <a:lnTo>
                    <a:pt x="132" y="83"/>
                  </a:lnTo>
                  <a:lnTo>
                    <a:pt x="132" y="77"/>
                  </a:lnTo>
                  <a:lnTo>
                    <a:pt x="133" y="74"/>
                  </a:lnTo>
                  <a:lnTo>
                    <a:pt x="133" y="70"/>
                  </a:lnTo>
                  <a:lnTo>
                    <a:pt x="133" y="62"/>
                  </a:lnTo>
                  <a:lnTo>
                    <a:pt x="133" y="61"/>
                  </a:lnTo>
                  <a:lnTo>
                    <a:pt x="132" y="58"/>
                  </a:lnTo>
                  <a:lnTo>
                    <a:pt x="133" y="55"/>
                  </a:lnTo>
                  <a:lnTo>
                    <a:pt x="136" y="55"/>
                  </a:lnTo>
                  <a:lnTo>
                    <a:pt x="126" y="0"/>
                  </a:lnTo>
                  <a:lnTo>
                    <a:pt x="121" y="5"/>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53" name="Freeform 53">
              <a:extLst>
                <a:ext uri="{FF2B5EF4-FFF2-40B4-BE49-F238E27FC236}">
                  <a16:creationId xmlns:a16="http://schemas.microsoft.com/office/drawing/2014/main" id="{FEF8C6FF-3F16-F145-8969-AACE018C4A01}"/>
                </a:ext>
              </a:extLst>
            </p:cNvPr>
            <p:cNvSpPr>
              <a:spLocks/>
            </p:cNvSpPr>
            <p:nvPr/>
          </p:nvSpPr>
          <p:spPr bwMode="auto">
            <a:xfrm>
              <a:off x="7119596" y="2319969"/>
              <a:ext cx="168644" cy="290068"/>
            </a:xfrm>
            <a:custGeom>
              <a:avLst/>
              <a:gdLst>
                <a:gd name="T0" fmla="*/ 5 w 100"/>
                <a:gd name="T1" fmla="*/ 167 h 172"/>
                <a:gd name="T2" fmla="*/ 16 w 100"/>
                <a:gd name="T3" fmla="*/ 163 h 172"/>
                <a:gd name="T4" fmla="*/ 24 w 100"/>
                <a:gd name="T5" fmla="*/ 163 h 172"/>
                <a:gd name="T6" fmla="*/ 31 w 100"/>
                <a:gd name="T7" fmla="*/ 168 h 172"/>
                <a:gd name="T8" fmla="*/ 32 w 100"/>
                <a:gd name="T9" fmla="*/ 163 h 172"/>
                <a:gd name="T10" fmla="*/ 38 w 100"/>
                <a:gd name="T11" fmla="*/ 161 h 172"/>
                <a:gd name="T12" fmla="*/ 44 w 100"/>
                <a:gd name="T13" fmla="*/ 163 h 172"/>
                <a:gd name="T14" fmla="*/ 49 w 100"/>
                <a:gd name="T15" fmla="*/ 161 h 172"/>
                <a:gd name="T16" fmla="*/ 52 w 100"/>
                <a:gd name="T17" fmla="*/ 154 h 172"/>
                <a:gd name="T18" fmla="*/ 55 w 100"/>
                <a:gd name="T19" fmla="*/ 150 h 172"/>
                <a:gd name="T20" fmla="*/ 59 w 100"/>
                <a:gd name="T21" fmla="*/ 157 h 172"/>
                <a:gd name="T22" fmla="*/ 66 w 100"/>
                <a:gd name="T23" fmla="*/ 157 h 172"/>
                <a:gd name="T24" fmla="*/ 68 w 100"/>
                <a:gd name="T25" fmla="*/ 150 h 172"/>
                <a:gd name="T26" fmla="*/ 74 w 100"/>
                <a:gd name="T27" fmla="*/ 145 h 172"/>
                <a:gd name="T28" fmla="*/ 78 w 100"/>
                <a:gd name="T29" fmla="*/ 139 h 172"/>
                <a:gd name="T30" fmla="*/ 80 w 100"/>
                <a:gd name="T31" fmla="*/ 131 h 172"/>
                <a:gd name="T32" fmla="*/ 81 w 100"/>
                <a:gd name="T33" fmla="*/ 127 h 172"/>
                <a:gd name="T34" fmla="*/ 90 w 100"/>
                <a:gd name="T35" fmla="*/ 125 h 172"/>
                <a:gd name="T36" fmla="*/ 98 w 100"/>
                <a:gd name="T37" fmla="*/ 123 h 172"/>
                <a:gd name="T38" fmla="*/ 99 w 100"/>
                <a:gd name="T39" fmla="*/ 115 h 172"/>
                <a:gd name="T40" fmla="*/ 98 w 100"/>
                <a:gd name="T41" fmla="*/ 112 h 172"/>
                <a:gd name="T42" fmla="*/ 99 w 100"/>
                <a:gd name="T43" fmla="*/ 107 h 172"/>
                <a:gd name="T44" fmla="*/ 88 w 100"/>
                <a:gd name="T45" fmla="*/ 0 h 172"/>
                <a:gd name="T46" fmla="*/ 27 w 100"/>
                <a:gd name="T47" fmla="*/ 5 h 172"/>
                <a:gd name="T48" fmla="*/ 16 w 100"/>
                <a:gd name="T49" fmla="*/ 12 h 172"/>
                <a:gd name="T50" fmla="*/ 8 w 100"/>
                <a:gd name="T51" fmla="*/ 12 h 172"/>
                <a:gd name="T52" fmla="*/ 10 w 100"/>
                <a:gd name="T53" fmla="*/ 106 h 172"/>
                <a:gd name="T54" fmla="*/ 10 w 100"/>
                <a:gd name="T55" fmla="*/ 113 h 172"/>
                <a:gd name="T56" fmla="*/ 15 w 100"/>
                <a:gd name="T57" fmla="*/ 124 h 172"/>
                <a:gd name="T58" fmla="*/ 16 w 100"/>
                <a:gd name="T59" fmla="*/ 134 h 172"/>
                <a:gd name="T60" fmla="*/ 11 w 100"/>
                <a:gd name="T61" fmla="*/ 140 h 172"/>
                <a:gd name="T62" fmla="*/ 8 w 100"/>
                <a:gd name="T63" fmla="*/ 147 h 172"/>
                <a:gd name="T64" fmla="*/ 4 w 100"/>
                <a:gd name="T65" fmla="*/ 156 h 172"/>
                <a:gd name="T66" fmla="*/ 0 w 100"/>
                <a:gd name="T67" fmla="*/ 161 h 172"/>
                <a:gd name="T68" fmla="*/ 1 w 100"/>
                <a:gd name="T69" fmla="*/ 171 h 172"/>
                <a:gd name="T70" fmla="*/ 2 w 100"/>
                <a:gd name="T71"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0" h="172">
                  <a:moveTo>
                    <a:pt x="5" y="172"/>
                  </a:moveTo>
                  <a:lnTo>
                    <a:pt x="5" y="167"/>
                  </a:lnTo>
                  <a:lnTo>
                    <a:pt x="13" y="167"/>
                  </a:lnTo>
                  <a:lnTo>
                    <a:pt x="16" y="163"/>
                  </a:lnTo>
                  <a:lnTo>
                    <a:pt x="19" y="163"/>
                  </a:lnTo>
                  <a:lnTo>
                    <a:pt x="24" y="163"/>
                  </a:lnTo>
                  <a:lnTo>
                    <a:pt x="27" y="166"/>
                  </a:lnTo>
                  <a:lnTo>
                    <a:pt x="31" y="168"/>
                  </a:lnTo>
                  <a:lnTo>
                    <a:pt x="32" y="167"/>
                  </a:lnTo>
                  <a:lnTo>
                    <a:pt x="32" y="163"/>
                  </a:lnTo>
                  <a:lnTo>
                    <a:pt x="36" y="162"/>
                  </a:lnTo>
                  <a:lnTo>
                    <a:pt x="38" y="161"/>
                  </a:lnTo>
                  <a:lnTo>
                    <a:pt x="42" y="161"/>
                  </a:lnTo>
                  <a:lnTo>
                    <a:pt x="44" y="163"/>
                  </a:lnTo>
                  <a:lnTo>
                    <a:pt x="48" y="164"/>
                  </a:lnTo>
                  <a:lnTo>
                    <a:pt x="49" y="161"/>
                  </a:lnTo>
                  <a:lnTo>
                    <a:pt x="49" y="157"/>
                  </a:lnTo>
                  <a:lnTo>
                    <a:pt x="52" y="154"/>
                  </a:lnTo>
                  <a:lnTo>
                    <a:pt x="53" y="150"/>
                  </a:lnTo>
                  <a:lnTo>
                    <a:pt x="55" y="150"/>
                  </a:lnTo>
                  <a:lnTo>
                    <a:pt x="56" y="154"/>
                  </a:lnTo>
                  <a:lnTo>
                    <a:pt x="59" y="157"/>
                  </a:lnTo>
                  <a:lnTo>
                    <a:pt x="60" y="158"/>
                  </a:lnTo>
                  <a:lnTo>
                    <a:pt x="66" y="157"/>
                  </a:lnTo>
                  <a:lnTo>
                    <a:pt x="68" y="153"/>
                  </a:lnTo>
                  <a:lnTo>
                    <a:pt x="68" y="150"/>
                  </a:lnTo>
                  <a:lnTo>
                    <a:pt x="71" y="145"/>
                  </a:lnTo>
                  <a:lnTo>
                    <a:pt x="74" y="145"/>
                  </a:lnTo>
                  <a:lnTo>
                    <a:pt x="76" y="143"/>
                  </a:lnTo>
                  <a:lnTo>
                    <a:pt x="78" y="139"/>
                  </a:lnTo>
                  <a:lnTo>
                    <a:pt x="80" y="135"/>
                  </a:lnTo>
                  <a:lnTo>
                    <a:pt x="80" y="131"/>
                  </a:lnTo>
                  <a:lnTo>
                    <a:pt x="81" y="129"/>
                  </a:lnTo>
                  <a:lnTo>
                    <a:pt x="81" y="127"/>
                  </a:lnTo>
                  <a:lnTo>
                    <a:pt x="82" y="126"/>
                  </a:lnTo>
                  <a:lnTo>
                    <a:pt x="90" y="125"/>
                  </a:lnTo>
                  <a:lnTo>
                    <a:pt x="94" y="123"/>
                  </a:lnTo>
                  <a:lnTo>
                    <a:pt x="98" y="123"/>
                  </a:lnTo>
                  <a:lnTo>
                    <a:pt x="100" y="121"/>
                  </a:lnTo>
                  <a:lnTo>
                    <a:pt x="99" y="115"/>
                  </a:lnTo>
                  <a:lnTo>
                    <a:pt x="100" y="113"/>
                  </a:lnTo>
                  <a:lnTo>
                    <a:pt x="98" y="112"/>
                  </a:lnTo>
                  <a:lnTo>
                    <a:pt x="97" y="108"/>
                  </a:lnTo>
                  <a:lnTo>
                    <a:pt x="99" y="107"/>
                  </a:lnTo>
                  <a:lnTo>
                    <a:pt x="88" y="1"/>
                  </a:lnTo>
                  <a:lnTo>
                    <a:pt x="88" y="0"/>
                  </a:lnTo>
                  <a:lnTo>
                    <a:pt x="27" y="4"/>
                  </a:lnTo>
                  <a:lnTo>
                    <a:pt x="27" y="5"/>
                  </a:lnTo>
                  <a:lnTo>
                    <a:pt x="20" y="9"/>
                  </a:lnTo>
                  <a:lnTo>
                    <a:pt x="16" y="12"/>
                  </a:lnTo>
                  <a:lnTo>
                    <a:pt x="13" y="13"/>
                  </a:lnTo>
                  <a:lnTo>
                    <a:pt x="8" y="12"/>
                  </a:lnTo>
                  <a:lnTo>
                    <a:pt x="11" y="103"/>
                  </a:lnTo>
                  <a:lnTo>
                    <a:pt x="10" y="106"/>
                  </a:lnTo>
                  <a:lnTo>
                    <a:pt x="10" y="109"/>
                  </a:lnTo>
                  <a:lnTo>
                    <a:pt x="10" y="113"/>
                  </a:lnTo>
                  <a:lnTo>
                    <a:pt x="11" y="117"/>
                  </a:lnTo>
                  <a:lnTo>
                    <a:pt x="15" y="124"/>
                  </a:lnTo>
                  <a:lnTo>
                    <a:pt x="16" y="130"/>
                  </a:lnTo>
                  <a:lnTo>
                    <a:pt x="16" y="134"/>
                  </a:lnTo>
                  <a:lnTo>
                    <a:pt x="13" y="136"/>
                  </a:lnTo>
                  <a:lnTo>
                    <a:pt x="11" y="140"/>
                  </a:lnTo>
                  <a:lnTo>
                    <a:pt x="10" y="145"/>
                  </a:lnTo>
                  <a:lnTo>
                    <a:pt x="8" y="147"/>
                  </a:lnTo>
                  <a:lnTo>
                    <a:pt x="5" y="150"/>
                  </a:lnTo>
                  <a:lnTo>
                    <a:pt x="4" y="156"/>
                  </a:lnTo>
                  <a:lnTo>
                    <a:pt x="2" y="157"/>
                  </a:lnTo>
                  <a:lnTo>
                    <a:pt x="0" y="161"/>
                  </a:lnTo>
                  <a:lnTo>
                    <a:pt x="0" y="167"/>
                  </a:lnTo>
                  <a:lnTo>
                    <a:pt x="1" y="171"/>
                  </a:lnTo>
                  <a:lnTo>
                    <a:pt x="2" y="172"/>
                  </a:lnTo>
                  <a:lnTo>
                    <a:pt x="2" y="172"/>
                  </a:lnTo>
                  <a:lnTo>
                    <a:pt x="5" y="172"/>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54" name="Freeform 54">
              <a:extLst>
                <a:ext uri="{FF2B5EF4-FFF2-40B4-BE49-F238E27FC236}">
                  <a16:creationId xmlns:a16="http://schemas.microsoft.com/office/drawing/2014/main" id="{14D49886-C019-FD43-BFC6-5493517CEC2B}"/>
                </a:ext>
              </a:extLst>
            </p:cNvPr>
            <p:cNvSpPr>
              <a:spLocks/>
            </p:cNvSpPr>
            <p:nvPr/>
          </p:nvSpPr>
          <p:spPr bwMode="auto">
            <a:xfrm>
              <a:off x="6929028" y="2282867"/>
              <a:ext cx="217551" cy="381136"/>
            </a:xfrm>
            <a:custGeom>
              <a:avLst/>
              <a:gdLst>
                <a:gd name="T0" fmla="*/ 88 w 129"/>
                <a:gd name="T1" fmla="*/ 217 h 226"/>
                <a:gd name="T2" fmla="*/ 96 w 129"/>
                <a:gd name="T3" fmla="*/ 222 h 226"/>
                <a:gd name="T4" fmla="*/ 102 w 129"/>
                <a:gd name="T5" fmla="*/ 222 h 226"/>
                <a:gd name="T6" fmla="*/ 102 w 129"/>
                <a:gd name="T7" fmla="*/ 216 h 226"/>
                <a:gd name="T8" fmla="*/ 105 w 129"/>
                <a:gd name="T9" fmla="*/ 209 h 226"/>
                <a:gd name="T10" fmla="*/ 113 w 129"/>
                <a:gd name="T11" fmla="*/ 206 h 226"/>
                <a:gd name="T12" fmla="*/ 112 w 129"/>
                <a:gd name="T13" fmla="*/ 200 h 226"/>
                <a:gd name="T14" fmla="*/ 112 w 129"/>
                <a:gd name="T15" fmla="*/ 195 h 226"/>
                <a:gd name="T16" fmla="*/ 115 w 129"/>
                <a:gd name="T17" fmla="*/ 194 h 226"/>
                <a:gd name="T18" fmla="*/ 113 w 129"/>
                <a:gd name="T19" fmla="*/ 189 h 226"/>
                <a:gd name="T20" fmla="*/ 115 w 129"/>
                <a:gd name="T21" fmla="*/ 179 h 226"/>
                <a:gd name="T22" fmla="*/ 118 w 129"/>
                <a:gd name="T23" fmla="*/ 172 h 226"/>
                <a:gd name="T24" fmla="*/ 123 w 129"/>
                <a:gd name="T25" fmla="*/ 167 h 226"/>
                <a:gd name="T26" fmla="*/ 126 w 129"/>
                <a:gd name="T27" fmla="*/ 158 h 226"/>
                <a:gd name="T28" fmla="*/ 129 w 129"/>
                <a:gd name="T29" fmla="*/ 152 h 226"/>
                <a:gd name="T30" fmla="*/ 124 w 129"/>
                <a:gd name="T31" fmla="*/ 139 h 226"/>
                <a:gd name="T32" fmla="*/ 123 w 129"/>
                <a:gd name="T33" fmla="*/ 131 h 226"/>
                <a:gd name="T34" fmla="*/ 124 w 129"/>
                <a:gd name="T35" fmla="*/ 125 h 226"/>
                <a:gd name="T36" fmla="*/ 122 w 129"/>
                <a:gd name="T37" fmla="*/ 34 h 226"/>
                <a:gd name="T38" fmla="*/ 116 w 129"/>
                <a:gd name="T39" fmla="*/ 26 h 226"/>
                <a:gd name="T40" fmla="*/ 113 w 129"/>
                <a:gd name="T41" fmla="*/ 17 h 226"/>
                <a:gd name="T42" fmla="*/ 107 w 129"/>
                <a:gd name="T43" fmla="*/ 3 h 226"/>
                <a:gd name="T44" fmla="*/ 24 w 129"/>
                <a:gd name="T45" fmla="*/ 5 h 226"/>
                <a:gd name="T46" fmla="*/ 22 w 129"/>
                <a:gd name="T47" fmla="*/ 3 h 226"/>
                <a:gd name="T48" fmla="*/ 21 w 129"/>
                <a:gd name="T49" fmla="*/ 8 h 226"/>
                <a:gd name="T50" fmla="*/ 28 w 129"/>
                <a:gd name="T51" fmla="*/ 14 h 226"/>
                <a:gd name="T52" fmla="*/ 38 w 129"/>
                <a:gd name="T53" fmla="*/ 23 h 226"/>
                <a:gd name="T54" fmla="*/ 36 w 129"/>
                <a:gd name="T55" fmla="*/ 32 h 226"/>
                <a:gd name="T56" fmla="*/ 31 w 129"/>
                <a:gd name="T57" fmla="*/ 43 h 226"/>
                <a:gd name="T58" fmla="*/ 27 w 129"/>
                <a:gd name="T59" fmla="*/ 47 h 226"/>
                <a:gd name="T60" fmla="*/ 15 w 129"/>
                <a:gd name="T61" fmla="*/ 50 h 226"/>
                <a:gd name="T62" fmla="*/ 12 w 129"/>
                <a:gd name="T63" fmla="*/ 55 h 226"/>
                <a:gd name="T64" fmla="*/ 15 w 129"/>
                <a:gd name="T65" fmla="*/ 65 h 226"/>
                <a:gd name="T66" fmla="*/ 13 w 129"/>
                <a:gd name="T67" fmla="*/ 70 h 226"/>
                <a:gd name="T68" fmla="*/ 11 w 129"/>
                <a:gd name="T69" fmla="*/ 77 h 226"/>
                <a:gd name="T70" fmla="*/ 2 w 129"/>
                <a:gd name="T71" fmla="*/ 86 h 226"/>
                <a:gd name="T72" fmla="*/ 0 w 129"/>
                <a:gd name="T73" fmla="*/ 95 h 226"/>
                <a:gd name="T74" fmla="*/ 0 w 129"/>
                <a:gd name="T75" fmla="*/ 113 h 226"/>
                <a:gd name="T76" fmla="*/ 21 w 129"/>
                <a:gd name="T77" fmla="*/ 136 h 226"/>
                <a:gd name="T78" fmla="*/ 25 w 129"/>
                <a:gd name="T79" fmla="*/ 150 h 226"/>
                <a:gd name="T80" fmla="*/ 31 w 129"/>
                <a:gd name="T81" fmla="*/ 151 h 226"/>
                <a:gd name="T82" fmla="*/ 39 w 129"/>
                <a:gd name="T83" fmla="*/ 150 h 226"/>
                <a:gd name="T84" fmla="*/ 45 w 129"/>
                <a:gd name="T85" fmla="*/ 156 h 226"/>
                <a:gd name="T86" fmla="*/ 41 w 129"/>
                <a:gd name="T87" fmla="*/ 167 h 226"/>
                <a:gd name="T88" fmla="*/ 39 w 129"/>
                <a:gd name="T89" fmla="*/ 175 h 226"/>
                <a:gd name="T90" fmla="*/ 44 w 129"/>
                <a:gd name="T91" fmla="*/ 185 h 226"/>
                <a:gd name="T92" fmla="*/ 53 w 129"/>
                <a:gd name="T93" fmla="*/ 189 h 226"/>
                <a:gd name="T94" fmla="*/ 68 w 129"/>
                <a:gd name="T95" fmla="*/ 200 h 226"/>
                <a:gd name="T96" fmla="*/ 70 w 129"/>
                <a:gd name="T97" fmla="*/ 214 h 226"/>
                <a:gd name="T98" fmla="*/ 74 w 129"/>
                <a:gd name="T99" fmla="*/ 222 h 226"/>
                <a:gd name="T100" fmla="*/ 76 w 129"/>
                <a:gd name="T101" fmla="*/ 222 h 226"/>
                <a:gd name="T102" fmla="*/ 83 w 129"/>
                <a:gd name="T103" fmla="*/ 221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9" h="226">
                  <a:moveTo>
                    <a:pt x="86" y="218"/>
                  </a:moveTo>
                  <a:lnTo>
                    <a:pt x="88" y="217"/>
                  </a:lnTo>
                  <a:lnTo>
                    <a:pt x="92" y="219"/>
                  </a:lnTo>
                  <a:lnTo>
                    <a:pt x="96" y="222"/>
                  </a:lnTo>
                  <a:lnTo>
                    <a:pt x="99" y="222"/>
                  </a:lnTo>
                  <a:lnTo>
                    <a:pt x="102" y="222"/>
                  </a:lnTo>
                  <a:lnTo>
                    <a:pt x="104" y="221"/>
                  </a:lnTo>
                  <a:lnTo>
                    <a:pt x="102" y="216"/>
                  </a:lnTo>
                  <a:lnTo>
                    <a:pt x="102" y="211"/>
                  </a:lnTo>
                  <a:lnTo>
                    <a:pt x="105" y="209"/>
                  </a:lnTo>
                  <a:lnTo>
                    <a:pt x="111" y="207"/>
                  </a:lnTo>
                  <a:lnTo>
                    <a:pt x="113" y="206"/>
                  </a:lnTo>
                  <a:lnTo>
                    <a:pt x="112" y="203"/>
                  </a:lnTo>
                  <a:lnTo>
                    <a:pt x="112" y="200"/>
                  </a:lnTo>
                  <a:lnTo>
                    <a:pt x="112" y="199"/>
                  </a:lnTo>
                  <a:lnTo>
                    <a:pt x="112" y="195"/>
                  </a:lnTo>
                  <a:lnTo>
                    <a:pt x="115" y="194"/>
                  </a:lnTo>
                  <a:lnTo>
                    <a:pt x="115" y="194"/>
                  </a:lnTo>
                  <a:lnTo>
                    <a:pt x="114" y="193"/>
                  </a:lnTo>
                  <a:lnTo>
                    <a:pt x="113" y="189"/>
                  </a:lnTo>
                  <a:lnTo>
                    <a:pt x="113" y="183"/>
                  </a:lnTo>
                  <a:lnTo>
                    <a:pt x="115" y="179"/>
                  </a:lnTo>
                  <a:lnTo>
                    <a:pt x="117" y="178"/>
                  </a:lnTo>
                  <a:lnTo>
                    <a:pt x="118" y="172"/>
                  </a:lnTo>
                  <a:lnTo>
                    <a:pt x="121" y="169"/>
                  </a:lnTo>
                  <a:lnTo>
                    <a:pt x="123" y="167"/>
                  </a:lnTo>
                  <a:lnTo>
                    <a:pt x="124" y="162"/>
                  </a:lnTo>
                  <a:lnTo>
                    <a:pt x="126" y="158"/>
                  </a:lnTo>
                  <a:lnTo>
                    <a:pt x="129" y="156"/>
                  </a:lnTo>
                  <a:lnTo>
                    <a:pt x="129" y="152"/>
                  </a:lnTo>
                  <a:lnTo>
                    <a:pt x="128" y="146"/>
                  </a:lnTo>
                  <a:lnTo>
                    <a:pt x="124" y="139"/>
                  </a:lnTo>
                  <a:lnTo>
                    <a:pt x="123" y="135"/>
                  </a:lnTo>
                  <a:lnTo>
                    <a:pt x="123" y="131"/>
                  </a:lnTo>
                  <a:lnTo>
                    <a:pt x="123" y="128"/>
                  </a:lnTo>
                  <a:lnTo>
                    <a:pt x="124" y="125"/>
                  </a:lnTo>
                  <a:lnTo>
                    <a:pt x="121" y="34"/>
                  </a:lnTo>
                  <a:lnTo>
                    <a:pt x="122" y="34"/>
                  </a:lnTo>
                  <a:lnTo>
                    <a:pt x="118" y="31"/>
                  </a:lnTo>
                  <a:lnTo>
                    <a:pt x="116" y="26"/>
                  </a:lnTo>
                  <a:lnTo>
                    <a:pt x="114" y="23"/>
                  </a:lnTo>
                  <a:lnTo>
                    <a:pt x="113" y="17"/>
                  </a:lnTo>
                  <a:lnTo>
                    <a:pt x="109" y="13"/>
                  </a:lnTo>
                  <a:lnTo>
                    <a:pt x="107" y="3"/>
                  </a:lnTo>
                  <a:lnTo>
                    <a:pt x="107" y="0"/>
                  </a:lnTo>
                  <a:lnTo>
                    <a:pt x="24" y="5"/>
                  </a:lnTo>
                  <a:lnTo>
                    <a:pt x="22" y="3"/>
                  </a:lnTo>
                  <a:lnTo>
                    <a:pt x="22" y="3"/>
                  </a:lnTo>
                  <a:lnTo>
                    <a:pt x="21" y="6"/>
                  </a:lnTo>
                  <a:lnTo>
                    <a:pt x="21" y="8"/>
                  </a:lnTo>
                  <a:lnTo>
                    <a:pt x="24" y="11"/>
                  </a:lnTo>
                  <a:lnTo>
                    <a:pt x="28" y="14"/>
                  </a:lnTo>
                  <a:lnTo>
                    <a:pt x="33" y="18"/>
                  </a:lnTo>
                  <a:lnTo>
                    <a:pt x="38" y="23"/>
                  </a:lnTo>
                  <a:lnTo>
                    <a:pt x="38" y="26"/>
                  </a:lnTo>
                  <a:lnTo>
                    <a:pt x="36" y="32"/>
                  </a:lnTo>
                  <a:lnTo>
                    <a:pt x="34" y="35"/>
                  </a:lnTo>
                  <a:lnTo>
                    <a:pt x="31" y="43"/>
                  </a:lnTo>
                  <a:lnTo>
                    <a:pt x="29" y="45"/>
                  </a:lnTo>
                  <a:lnTo>
                    <a:pt x="27" y="47"/>
                  </a:lnTo>
                  <a:lnTo>
                    <a:pt x="21" y="50"/>
                  </a:lnTo>
                  <a:lnTo>
                    <a:pt x="15" y="50"/>
                  </a:lnTo>
                  <a:lnTo>
                    <a:pt x="12" y="51"/>
                  </a:lnTo>
                  <a:lnTo>
                    <a:pt x="12" y="55"/>
                  </a:lnTo>
                  <a:lnTo>
                    <a:pt x="12" y="58"/>
                  </a:lnTo>
                  <a:lnTo>
                    <a:pt x="15" y="65"/>
                  </a:lnTo>
                  <a:lnTo>
                    <a:pt x="17" y="67"/>
                  </a:lnTo>
                  <a:lnTo>
                    <a:pt x="13" y="70"/>
                  </a:lnTo>
                  <a:lnTo>
                    <a:pt x="13" y="77"/>
                  </a:lnTo>
                  <a:lnTo>
                    <a:pt x="11" y="77"/>
                  </a:lnTo>
                  <a:lnTo>
                    <a:pt x="8" y="80"/>
                  </a:lnTo>
                  <a:lnTo>
                    <a:pt x="2" y="86"/>
                  </a:lnTo>
                  <a:lnTo>
                    <a:pt x="3" y="92"/>
                  </a:lnTo>
                  <a:lnTo>
                    <a:pt x="0" y="95"/>
                  </a:lnTo>
                  <a:lnTo>
                    <a:pt x="0" y="104"/>
                  </a:lnTo>
                  <a:lnTo>
                    <a:pt x="0" y="113"/>
                  </a:lnTo>
                  <a:lnTo>
                    <a:pt x="6" y="123"/>
                  </a:lnTo>
                  <a:lnTo>
                    <a:pt x="21" y="136"/>
                  </a:lnTo>
                  <a:lnTo>
                    <a:pt x="25" y="142"/>
                  </a:lnTo>
                  <a:lnTo>
                    <a:pt x="25" y="150"/>
                  </a:lnTo>
                  <a:lnTo>
                    <a:pt x="30" y="154"/>
                  </a:lnTo>
                  <a:lnTo>
                    <a:pt x="31" y="151"/>
                  </a:lnTo>
                  <a:lnTo>
                    <a:pt x="34" y="150"/>
                  </a:lnTo>
                  <a:lnTo>
                    <a:pt x="39" y="150"/>
                  </a:lnTo>
                  <a:lnTo>
                    <a:pt x="42" y="153"/>
                  </a:lnTo>
                  <a:lnTo>
                    <a:pt x="45" y="156"/>
                  </a:lnTo>
                  <a:lnTo>
                    <a:pt x="42" y="162"/>
                  </a:lnTo>
                  <a:lnTo>
                    <a:pt x="41" y="167"/>
                  </a:lnTo>
                  <a:lnTo>
                    <a:pt x="41" y="170"/>
                  </a:lnTo>
                  <a:lnTo>
                    <a:pt x="39" y="175"/>
                  </a:lnTo>
                  <a:lnTo>
                    <a:pt x="39" y="180"/>
                  </a:lnTo>
                  <a:lnTo>
                    <a:pt x="44" y="185"/>
                  </a:lnTo>
                  <a:lnTo>
                    <a:pt x="51" y="190"/>
                  </a:lnTo>
                  <a:lnTo>
                    <a:pt x="53" y="189"/>
                  </a:lnTo>
                  <a:lnTo>
                    <a:pt x="64" y="196"/>
                  </a:lnTo>
                  <a:lnTo>
                    <a:pt x="68" y="200"/>
                  </a:lnTo>
                  <a:lnTo>
                    <a:pt x="71" y="209"/>
                  </a:lnTo>
                  <a:lnTo>
                    <a:pt x="70" y="214"/>
                  </a:lnTo>
                  <a:lnTo>
                    <a:pt x="69" y="217"/>
                  </a:lnTo>
                  <a:lnTo>
                    <a:pt x="74" y="222"/>
                  </a:lnTo>
                  <a:lnTo>
                    <a:pt x="74" y="226"/>
                  </a:lnTo>
                  <a:lnTo>
                    <a:pt x="76" y="222"/>
                  </a:lnTo>
                  <a:lnTo>
                    <a:pt x="80" y="222"/>
                  </a:lnTo>
                  <a:lnTo>
                    <a:pt x="83" y="221"/>
                  </a:lnTo>
                  <a:lnTo>
                    <a:pt x="86" y="218"/>
                  </a:lnTo>
                  <a:close/>
                </a:path>
              </a:pathLst>
            </a:custGeom>
            <a:solidFill>
              <a:schemeClr val="accent3"/>
            </a:solid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55" name="Freeform 55">
              <a:extLst>
                <a:ext uri="{FF2B5EF4-FFF2-40B4-BE49-F238E27FC236}">
                  <a16:creationId xmlns:a16="http://schemas.microsoft.com/office/drawing/2014/main" id="{E7B92FEA-F346-D248-8F41-82425168E47B}"/>
                </a:ext>
              </a:extLst>
            </p:cNvPr>
            <p:cNvSpPr>
              <a:spLocks/>
            </p:cNvSpPr>
            <p:nvPr/>
          </p:nvSpPr>
          <p:spPr bwMode="auto">
            <a:xfrm>
              <a:off x="6662570" y="2198544"/>
              <a:ext cx="330543" cy="242848"/>
            </a:xfrm>
            <a:custGeom>
              <a:avLst/>
              <a:gdLst>
                <a:gd name="T0" fmla="*/ 196 w 231"/>
                <a:gd name="T1" fmla="*/ 154 h 170"/>
                <a:gd name="T2" fmla="*/ 201 w 231"/>
                <a:gd name="T3" fmla="*/ 150 h 170"/>
                <a:gd name="T4" fmla="*/ 206 w 231"/>
                <a:gd name="T5" fmla="*/ 139 h 170"/>
                <a:gd name="T6" fmla="*/ 200 w 231"/>
                <a:gd name="T7" fmla="*/ 128 h 170"/>
                <a:gd name="T8" fmla="*/ 200 w 231"/>
                <a:gd name="T9" fmla="*/ 120 h 170"/>
                <a:gd name="T10" fmla="*/ 211 w 231"/>
                <a:gd name="T11" fmla="*/ 118 h 170"/>
                <a:gd name="T12" fmla="*/ 220 w 231"/>
                <a:gd name="T13" fmla="*/ 113 h 170"/>
                <a:gd name="T14" fmla="*/ 226 w 231"/>
                <a:gd name="T15" fmla="*/ 101 h 170"/>
                <a:gd name="T16" fmla="*/ 231 w 231"/>
                <a:gd name="T17" fmla="*/ 90 h 170"/>
                <a:gd name="T18" fmla="*/ 225 w 231"/>
                <a:gd name="T19" fmla="*/ 81 h 170"/>
                <a:gd name="T20" fmla="*/ 215 w 231"/>
                <a:gd name="T21" fmla="*/ 72 h 170"/>
                <a:gd name="T22" fmla="*/ 211 w 231"/>
                <a:gd name="T23" fmla="*/ 66 h 170"/>
                <a:gd name="T24" fmla="*/ 214 w 231"/>
                <a:gd name="T25" fmla="*/ 65 h 170"/>
                <a:gd name="T26" fmla="*/ 206 w 231"/>
                <a:gd name="T27" fmla="*/ 59 h 170"/>
                <a:gd name="T28" fmla="*/ 196 w 231"/>
                <a:gd name="T29" fmla="*/ 55 h 170"/>
                <a:gd name="T30" fmla="*/ 194 w 231"/>
                <a:gd name="T31" fmla="*/ 45 h 170"/>
                <a:gd name="T32" fmla="*/ 194 w 231"/>
                <a:gd name="T33" fmla="*/ 35 h 170"/>
                <a:gd name="T34" fmla="*/ 192 w 231"/>
                <a:gd name="T35" fmla="*/ 25 h 170"/>
                <a:gd name="T36" fmla="*/ 7 w 231"/>
                <a:gd name="T37" fmla="*/ 22 h 170"/>
                <a:gd name="T38" fmla="*/ 8 w 231"/>
                <a:gd name="T39" fmla="*/ 0 h 170"/>
                <a:gd name="T40" fmla="*/ 4 w 231"/>
                <a:gd name="T41" fmla="*/ 23 h 170"/>
                <a:gd name="T42" fmla="*/ 3 w 231"/>
                <a:gd name="T43" fmla="*/ 31 h 170"/>
                <a:gd name="T44" fmla="*/ 7 w 231"/>
                <a:gd name="T45" fmla="*/ 37 h 170"/>
                <a:gd name="T46" fmla="*/ 5 w 231"/>
                <a:gd name="T47" fmla="*/ 42 h 170"/>
                <a:gd name="T48" fmla="*/ 4 w 231"/>
                <a:gd name="T49" fmla="*/ 52 h 170"/>
                <a:gd name="T50" fmla="*/ 0 w 231"/>
                <a:gd name="T51" fmla="*/ 56 h 170"/>
                <a:gd name="T52" fmla="*/ 4 w 231"/>
                <a:gd name="T53" fmla="*/ 62 h 170"/>
                <a:gd name="T54" fmla="*/ 4 w 231"/>
                <a:gd name="T55" fmla="*/ 69 h 170"/>
                <a:gd name="T56" fmla="*/ 6 w 231"/>
                <a:gd name="T57" fmla="*/ 71 h 170"/>
                <a:gd name="T58" fmla="*/ 12 w 231"/>
                <a:gd name="T59" fmla="*/ 85 h 170"/>
                <a:gd name="T60" fmla="*/ 16 w 231"/>
                <a:gd name="T61" fmla="*/ 96 h 170"/>
                <a:gd name="T62" fmla="*/ 19 w 231"/>
                <a:gd name="T63" fmla="*/ 102 h 170"/>
                <a:gd name="T64" fmla="*/ 20 w 231"/>
                <a:gd name="T65" fmla="*/ 104 h 170"/>
                <a:gd name="T66" fmla="*/ 18 w 231"/>
                <a:gd name="T67" fmla="*/ 109 h 170"/>
                <a:gd name="T68" fmla="*/ 20 w 231"/>
                <a:gd name="T69" fmla="*/ 116 h 170"/>
                <a:gd name="T70" fmla="*/ 24 w 231"/>
                <a:gd name="T71" fmla="*/ 118 h 170"/>
                <a:gd name="T72" fmla="*/ 26 w 231"/>
                <a:gd name="T73" fmla="*/ 135 h 170"/>
                <a:gd name="T74" fmla="*/ 27 w 231"/>
                <a:gd name="T75" fmla="*/ 142 h 170"/>
                <a:gd name="T76" fmla="*/ 28 w 231"/>
                <a:gd name="T77" fmla="*/ 154 h 170"/>
                <a:gd name="T78" fmla="*/ 30 w 231"/>
                <a:gd name="T79" fmla="*/ 162 h 170"/>
                <a:gd name="T80" fmla="*/ 188 w 231"/>
                <a:gd name="T81" fmla="*/ 170 h 170"/>
                <a:gd name="T82" fmla="*/ 189 w 231"/>
                <a:gd name="T83" fmla="*/ 161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31" h="170">
                  <a:moveTo>
                    <a:pt x="189" y="161"/>
                  </a:moveTo>
                  <a:cubicBezTo>
                    <a:pt x="196" y="154"/>
                    <a:pt x="196" y="154"/>
                    <a:pt x="196" y="154"/>
                  </a:cubicBezTo>
                  <a:cubicBezTo>
                    <a:pt x="199" y="150"/>
                    <a:pt x="199" y="150"/>
                    <a:pt x="199" y="150"/>
                  </a:cubicBezTo>
                  <a:cubicBezTo>
                    <a:pt x="201" y="150"/>
                    <a:pt x="201" y="150"/>
                    <a:pt x="201" y="150"/>
                  </a:cubicBezTo>
                  <a:cubicBezTo>
                    <a:pt x="202" y="142"/>
                    <a:pt x="202" y="142"/>
                    <a:pt x="202" y="142"/>
                  </a:cubicBezTo>
                  <a:cubicBezTo>
                    <a:pt x="206" y="139"/>
                    <a:pt x="206" y="139"/>
                    <a:pt x="206" y="139"/>
                  </a:cubicBezTo>
                  <a:cubicBezTo>
                    <a:pt x="204" y="136"/>
                    <a:pt x="204" y="136"/>
                    <a:pt x="204" y="136"/>
                  </a:cubicBezTo>
                  <a:cubicBezTo>
                    <a:pt x="200" y="128"/>
                    <a:pt x="200" y="128"/>
                    <a:pt x="200" y="128"/>
                  </a:cubicBezTo>
                  <a:cubicBezTo>
                    <a:pt x="200" y="124"/>
                    <a:pt x="200" y="124"/>
                    <a:pt x="200" y="124"/>
                  </a:cubicBezTo>
                  <a:cubicBezTo>
                    <a:pt x="200" y="120"/>
                    <a:pt x="200" y="120"/>
                    <a:pt x="200" y="120"/>
                  </a:cubicBezTo>
                  <a:cubicBezTo>
                    <a:pt x="204" y="118"/>
                    <a:pt x="204" y="118"/>
                    <a:pt x="204" y="118"/>
                  </a:cubicBezTo>
                  <a:cubicBezTo>
                    <a:pt x="211" y="118"/>
                    <a:pt x="211" y="118"/>
                    <a:pt x="211" y="118"/>
                  </a:cubicBezTo>
                  <a:cubicBezTo>
                    <a:pt x="218" y="115"/>
                    <a:pt x="218" y="115"/>
                    <a:pt x="218" y="115"/>
                  </a:cubicBezTo>
                  <a:cubicBezTo>
                    <a:pt x="220" y="113"/>
                    <a:pt x="220" y="113"/>
                    <a:pt x="220" y="113"/>
                  </a:cubicBezTo>
                  <a:cubicBezTo>
                    <a:pt x="223" y="110"/>
                    <a:pt x="223" y="110"/>
                    <a:pt x="223" y="110"/>
                  </a:cubicBezTo>
                  <a:cubicBezTo>
                    <a:pt x="226" y="101"/>
                    <a:pt x="226" y="101"/>
                    <a:pt x="226" y="101"/>
                  </a:cubicBezTo>
                  <a:cubicBezTo>
                    <a:pt x="229" y="97"/>
                    <a:pt x="229" y="97"/>
                    <a:pt x="229" y="97"/>
                  </a:cubicBezTo>
                  <a:cubicBezTo>
                    <a:pt x="231" y="90"/>
                    <a:pt x="231" y="90"/>
                    <a:pt x="231" y="90"/>
                  </a:cubicBezTo>
                  <a:cubicBezTo>
                    <a:pt x="231" y="87"/>
                    <a:pt x="231" y="87"/>
                    <a:pt x="231" y="87"/>
                  </a:cubicBezTo>
                  <a:cubicBezTo>
                    <a:pt x="225" y="81"/>
                    <a:pt x="225" y="81"/>
                    <a:pt x="225" y="81"/>
                  </a:cubicBezTo>
                  <a:cubicBezTo>
                    <a:pt x="219" y="76"/>
                    <a:pt x="219" y="76"/>
                    <a:pt x="219" y="76"/>
                  </a:cubicBezTo>
                  <a:cubicBezTo>
                    <a:pt x="215" y="72"/>
                    <a:pt x="215" y="72"/>
                    <a:pt x="215" y="72"/>
                  </a:cubicBezTo>
                  <a:cubicBezTo>
                    <a:pt x="211" y="69"/>
                    <a:pt x="211" y="69"/>
                    <a:pt x="211" y="69"/>
                  </a:cubicBezTo>
                  <a:cubicBezTo>
                    <a:pt x="211" y="66"/>
                    <a:pt x="211" y="66"/>
                    <a:pt x="211" y="66"/>
                  </a:cubicBezTo>
                  <a:cubicBezTo>
                    <a:pt x="212" y="63"/>
                    <a:pt x="212" y="63"/>
                    <a:pt x="212" y="63"/>
                  </a:cubicBezTo>
                  <a:cubicBezTo>
                    <a:pt x="214" y="65"/>
                    <a:pt x="214" y="65"/>
                    <a:pt x="214" y="65"/>
                  </a:cubicBezTo>
                  <a:cubicBezTo>
                    <a:pt x="211" y="61"/>
                    <a:pt x="211" y="61"/>
                    <a:pt x="211" y="61"/>
                  </a:cubicBezTo>
                  <a:cubicBezTo>
                    <a:pt x="211" y="61"/>
                    <a:pt x="207" y="59"/>
                    <a:pt x="206" y="59"/>
                  </a:cubicBezTo>
                  <a:cubicBezTo>
                    <a:pt x="205" y="59"/>
                    <a:pt x="201" y="55"/>
                    <a:pt x="201" y="55"/>
                  </a:cubicBezTo>
                  <a:cubicBezTo>
                    <a:pt x="196" y="55"/>
                    <a:pt x="196" y="55"/>
                    <a:pt x="196" y="55"/>
                  </a:cubicBezTo>
                  <a:cubicBezTo>
                    <a:pt x="196" y="50"/>
                    <a:pt x="196" y="50"/>
                    <a:pt x="196" y="50"/>
                  </a:cubicBezTo>
                  <a:cubicBezTo>
                    <a:pt x="194" y="45"/>
                    <a:pt x="194" y="45"/>
                    <a:pt x="194" y="45"/>
                  </a:cubicBezTo>
                  <a:cubicBezTo>
                    <a:pt x="194" y="39"/>
                    <a:pt x="194" y="39"/>
                    <a:pt x="194" y="39"/>
                  </a:cubicBezTo>
                  <a:cubicBezTo>
                    <a:pt x="194" y="35"/>
                    <a:pt x="194" y="35"/>
                    <a:pt x="194" y="35"/>
                  </a:cubicBezTo>
                  <a:cubicBezTo>
                    <a:pt x="194" y="28"/>
                    <a:pt x="194" y="28"/>
                    <a:pt x="194" y="28"/>
                  </a:cubicBezTo>
                  <a:cubicBezTo>
                    <a:pt x="192" y="25"/>
                    <a:pt x="192" y="25"/>
                    <a:pt x="192" y="25"/>
                  </a:cubicBezTo>
                  <a:cubicBezTo>
                    <a:pt x="189" y="18"/>
                    <a:pt x="189" y="18"/>
                    <a:pt x="189" y="18"/>
                  </a:cubicBezTo>
                  <a:cubicBezTo>
                    <a:pt x="7" y="22"/>
                    <a:pt x="7" y="22"/>
                    <a:pt x="7" y="22"/>
                  </a:cubicBezTo>
                  <a:cubicBezTo>
                    <a:pt x="8" y="0"/>
                    <a:pt x="8" y="0"/>
                    <a:pt x="8" y="0"/>
                  </a:cubicBezTo>
                  <a:cubicBezTo>
                    <a:pt x="8" y="0"/>
                    <a:pt x="8" y="0"/>
                    <a:pt x="8" y="0"/>
                  </a:cubicBezTo>
                  <a:cubicBezTo>
                    <a:pt x="7" y="23"/>
                    <a:pt x="7" y="23"/>
                    <a:pt x="7" y="23"/>
                  </a:cubicBezTo>
                  <a:cubicBezTo>
                    <a:pt x="4" y="23"/>
                    <a:pt x="4" y="23"/>
                    <a:pt x="4" y="23"/>
                  </a:cubicBezTo>
                  <a:cubicBezTo>
                    <a:pt x="4" y="26"/>
                    <a:pt x="4" y="26"/>
                    <a:pt x="4" y="26"/>
                  </a:cubicBezTo>
                  <a:cubicBezTo>
                    <a:pt x="3" y="31"/>
                    <a:pt x="3" y="31"/>
                    <a:pt x="3" y="31"/>
                  </a:cubicBezTo>
                  <a:cubicBezTo>
                    <a:pt x="5" y="32"/>
                    <a:pt x="5" y="32"/>
                    <a:pt x="5" y="32"/>
                  </a:cubicBezTo>
                  <a:cubicBezTo>
                    <a:pt x="7" y="37"/>
                    <a:pt x="7" y="37"/>
                    <a:pt x="7" y="37"/>
                  </a:cubicBezTo>
                  <a:cubicBezTo>
                    <a:pt x="7" y="41"/>
                    <a:pt x="7" y="41"/>
                    <a:pt x="7" y="41"/>
                  </a:cubicBezTo>
                  <a:cubicBezTo>
                    <a:pt x="5" y="42"/>
                    <a:pt x="5" y="42"/>
                    <a:pt x="5" y="42"/>
                  </a:cubicBezTo>
                  <a:cubicBezTo>
                    <a:pt x="4" y="45"/>
                    <a:pt x="4" y="45"/>
                    <a:pt x="4" y="45"/>
                  </a:cubicBezTo>
                  <a:cubicBezTo>
                    <a:pt x="4" y="52"/>
                    <a:pt x="4" y="52"/>
                    <a:pt x="4" y="52"/>
                  </a:cubicBezTo>
                  <a:cubicBezTo>
                    <a:pt x="1" y="53"/>
                    <a:pt x="1" y="53"/>
                    <a:pt x="1" y="53"/>
                  </a:cubicBezTo>
                  <a:cubicBezTo>
                    <a:pt x="0" y="56"/>
                    <a:pt x="0" y="56"/>
                    <a:pt x="0" y="56"/>
                  </a:cubicBezTo>
                  <a:cubicBezTo>
                    <a:pt x="0" y="59"/>
                    <a:pt x="0" y="59"/>
                    <a:pt x="0" y="59"/>
                  </a:cubicBezTo>
                  <a:cubicBezTo>
                    <a:pt x="4" y="62"/>
                    <a:pt x="4" y="62"/>
                    <a:pt x="4" y="62"/>
                  </a:cubicBezTo>
                  <a:cubicBezTo>
                    <a:pt x="4" y="66"/>
                    <a:pt x="4" y="66"/>
                    <a:pt x="4" y="66"/>
                  </a:cubicBezTo>
                  <a:cubicBezTo>
                    <a:pt x="4" y="69"/>
                    <a:pt x="4" y="69"/>
                    <a:pt x="4" y="69"/>
                  </a:cubicBezTo>
                  <a:cubicBezTo>
                    <a:pt x="3" y="67"/>
                    <a:pt x="3" y="67"/>
                    <a:pt x="3" y="67"/>
                  </a:cubicBezTo>
                  <a:cubicBezTo>
                    <a:pt x="6" y="71"/>
                    <a:pt x="6" y="71"/>
                    <a:pt x="6" y="71"/>
                  </a:cubicBezTo>
                  <a:cubicBezTo>
                    <a:pt x="9" y="80"/>
                    <a:pt x="9" y="80"/>
                    <a:pt x="9" y="80"/>
                  </a:cubicBezTo>
                  <a:cubicBezTo>
                    <a:pt x="12" y="85"/>
                    <a:pt x="12" y="85"/>
                    <a:pt x="12" y="85"/>
                  </a:cubicBezTo>
                  <a:cubicBezTo>
                    <a:pt x="14" y="91"/>
                    <a:pt x="14" y="91"/>
                    <a:pt x="14" y="91"/>
                  </a:cubicBezTo>
                  <a:cubicBezTo>
                    <a:pt x="16" y="96"/>
                    <a:pt x="16" y="96"/>
                    <a:pt x="16" y="96"/>
                  </a:cubicBezTo>
                  <a:cubicBezTo>
                    <a:pt x="18" y="99"/>
                    <a:pt x="18" y="99"/>
                    <a:pt x="18" y="99"/>
                  </a:cubicBezTo>
                  <a:cubicBezTo>
                    <a:pt x="19" y="102"/>
                    <a:pt x="19" y="102"/>
                    <a:pt x="19" y="102"/>
                  </a:cubicBezTo>
                  <a:cubicBezTo>
                    <a:pt x="20" y="103"/>
                    <a:pt x="20" y="103"/>
                    <a:pt x="20" y="103"/>
                  </a:cubicBezTo>
                  <a:cubicBezTo>
                    <a:pt x="20" y="104"/>
                    <a:pt x="20" y="104"/>
                    <a:pt x="20" y="104"/>
                  </a:cubicBezTo>
                  <a:cubicBezTo>
                    <a:pt x="17" y="105"/>
                    <a:pt x="17" y="105"/>
                    <a:pt x="17" y="105"/>
                  </a:cubicBezTo>
                  <a:cubicBezTo>
                    <a:pt x="18" y="109"/>
                    <a:pt x="18" y="109"/>
                    <a:pt x="18" y="109"/>
                  </a:cubicBezTo>
                  <a:cubicBezTo>
                    <a:pt x="19" y="114"/>
                    <a:pt x="19" y="114"/>
                    <a:pt x="19" y="114"/>
                  </a:cubicBezTo>
                  <a:cubicBezTo>
                    <a:pt x="20" y="116"/>
                    <a:pt x="20" y="116"/>
                    <a:pt x="20" y="116"/>
                  </a:cubicBezTo>
                  <a:cubicBezTo>
                    <a:pt x="22" y="116"/>
                    <a:pt x="22" y="116"/>
                    <a:pt x="22" y="116"/>
                  </a:cubicBezTo>
                  <a:cubicBezTo>
                    <a:pt x="24" y="118"/>
                    <a:pt x="24" y="118"/>
                    <a:pt x="24" y="118"/>
                  </a:cubicBezTo>
                  <a:cubicBezTo>
                    <a:pt x="26" y="125"/>
                    <a:pt x="26" y="125"/>
                    <a:pt x="26" y="125"/>
                  </a:cubicBezTo>
                  <a:cubicBezTo>
                    <a:pt x="26" y="135"/>
                    <a:pt x="26" y="135"/>
                    <a:pt x="26" y="135"/>
                  </a:cubicBezTo>
                  <a:cubicBezTo>
                    <a:pt x="25" y="139"/>
                    <a:pt x="25" y="139"/>
                    <a:pt x="25" y="139"/>
                  </a:cubicBezTo>
                  <a:cubicBezTo>
                    <a:pt x="27" y="142"/>
                    <a:pt x="27" y="142"/>
                    <a:pt x="27" y="142"/>
                  </a:cubicBezTo>
                  <a:cubicBezTo>
                    <a:pt x="28" y="144"/>
                    <a:pt x="28" y="144"/>
                    <a:pt x="28" y="144"/>
                  </a:cubicBezTo>
                  <a:cubicBezTo>
                    <a:pt x="28" y="154"/>
                    <a:pt x="28" y="154"/>
                    <a:pt x="28" y="154"/>
                  </a:cubicBezTo>
                  <a:cubicBezTo>
                    <a:pt x="30" y="161"/>
                    <a:pt x="30" y="161"/>
                    <a:pt x="30" y="161"/>
                  </a:cubicBezTo>
                  <a:cubicBezTo>
                    <a:pt x="30" y="162"/>
                    <a:pt x="30" y="162"/>
                    <a:pt x="30" y="162"/>
                  </a:cubicBezTo>
                  <a:cubicBezTo>
                    <a:pt x="176" y="160"/>
                    <a:pt x="176" y="160"/>
                    <a:pt x="176" y="160"/>
                  </a:cubicBezTo>
                  <a:cubicBezTo>
                    <a:pt x="188" y="170"/>
                    <a:pt x="188" y="170"/>
                    <a:pt x="188" y="170"/>
                  </a:cubicBezTo>
                  <a:cubicBezTo>
                    <a:pt x="190" y="168"/>
                    <a:pt x="190" y="168"/>
                    <a:pt x="190" y="168"/>
                  </a:cubicBezTo>
                  <a:lnTo>
                    <a:pt x="189" y="161"/>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Heebo Light" pitchFamily="2" charset="-79"/>
              </a:endParaRPr>
            </a:p>
          </p:txBody>
        </p:sp>
        <p:sp>
          <p:nvSpPr>
            <p:cNvPr id="56" name="Freeform 55">
              <a:extLst>
                <a:ext uri="{FF2B5EF4-FFF2-40B4-BE49-F238E27FC236}">
                  <a16:creationId xmlns:a16="http://schemas.microsoft.com/office/drawing/2014/main" id="{116BA9B1-6777-1146-A556-A9BF38B5EAA3}"/>
                </a:ext>
              </a:extLst>
            </p:cNvPr>
            <p:cNvSpPr>
              <a:spLocks/>
            </p:cNvSpPr>
            <p:nvPr/>
          </p:nvSpPr>
          <p:spPr bwMode="auto">
            <a:xfrm>
              <a:off x="5157992" y="3013096"/>
              <a:ext cx="735560" cy="571704"/>
            </a:xfrm>
            <a:custGeom>
              <a:avLst/>
              <a:gdLst>
                <a:gd name="connsiteX0" fmla="*/ 302516 w 770887"/>
                <a:gd name="connsiteY0" fmla="*/ 482511 h 599162"/>
                <a:gd name="connsiteX1" fmla="*/ 307819 w 770887"/>
                <a:gd name="connsiteY1" fmla="*/ 487813 h 599162"/>
                <a:gd name="connsiteX2" fmla="*/ 318423 w 770887"/>
                <a:gd name="connsiteY2" fmla="*/ 494883 h 599162"/>
                <a:gd name="connsiteX3" fmla="*/ 311354 w 770887"/>
                <a:gd name="connsiteY3" fmla="*/ 496651 h 599162"/>
                <a:gd name="connsiteX4" fmla="*/ 307819 w 770887"/>
                <a:gd name="connsiteY4" fmla="*/ 496651 h 599162"/>
                <a:gd name="connsiteX5" fmla="*/ 300749 w 770887"/>
                <a:gd name="connsiteY5" fmla="*/ 501953 h 599162"/>
                <a:gd name="connsiteX6" fmla="*/ 300749 w 770887"/>
                <a:gd name="connsiteY6" fmla="*/ 503720 h 599162"/>
                <a:gd name="connsiteX7" fmla="*/ 300749 w 770887"/>
                <a:gd name="connsiteY7" fmla="*/ 509023 h 599162"/>
                <a:gd name="connsiteX8" fmla="*/ 304284 w 770887"/>
                <a:gd name="connsiteY8" fmla="*/ 509023 h 599162"/>
                <a:gd name="connsiteX9" fmla="*/ 311354 w 770887"/>
                <a:gd name="connsiteY9" fmla="*/ 517860 h 599162"/>
                <a:gd name="connsiteX10" fmla="*/ 311354 w 770887"/>
                <a:gd name="connsiteY10" fmla="*/ 521395 h 599162"/>
                <a:gd name="connsiteX11" fmla="*/ 306051 w 770887"/>
                <a:gd name="connsiteY11" fmla="*/ 523162 h 599162"/>
                <a:gd name="connsiteX12" fmla="*/ 302516 w 770887"/>
                <a:gd name="connsiteY12" fmla="*/ 523162 h 599162"/>
                <a:gd name="connsiteX13" fmla="*/ 298982 w 770887"/>
                <a:gd name="connsiteY13" fmla="*/ 524930 h 599162"/>
                <a:gd name="connsiteX14" fmla="*/ 297214 w 770887"/>
                <a:gd name="connsiteY14" fmla="*/ 524930 h 599162"/>
                <a:gd name="connsiteX15" fmla="*/ 291912 w 770887"/>
                <a:gd name="connsiteY15" fmla="*/ 528465 h 599162"/>
                <a:gd name="connsiteX16" fmla="*/ 291912 w 770887"/>
                <a:gd name="connsiteY16" fmla="*/ 533767 h 599162"/>
                <a:gd name="connsiteX17" fmla="*/ 291912 w 770887"/>
                <a:gd name="connsiteY17" fmla="*/ 535534 h 599162"/>
                <a:gd name="connsiteX18" fmla="*/ 288377 w 770887"/>
                <a:gd name="connsiteY18" fmla="*/ 540837 h 599162"/>
                <a:gd name="connsiteX19" fmla="*/ 283075 w 770887"/>
                <a:gd name="connsiteY19" fmla="*/ 531999 h 599162"/>
                <a:gd name="connsiteX20" fmla="*/ 283075 w 770887"/>
                <a:gd name="connsiteY20" fmla="*/ 533767 h 599162"/>
                <a:gd name="connsiteX21" fmla="*/ 281307 w 770887"/>
                <a:gd name="connsiteY21" fmla="*/ 537302 h 599162"/>
                <a:gd name="connsiteX22" fmla="*/ 276005 w 770887"/>
                <a:gd name="connsiteY22" fmla="*/ 542604 h 599162"/>
                <a:gd name="connsiteX23" fmla="*/ 272470 w 770887"/>
                <a:gd name="connsiteY23" fmla="*/ 549674 h 599162"/>
                <a:gd name="connsiteX24" fmla="*/ 272470 w 770887"/>
                <a:gd name="connsiteY24" fmla="*/ 551441 h 599162"/>
                <a:gd name="connsiteX25" fmla="*/ 272470 w 770887"/>
                <a:gd name="connsiteY25" fmla="*/ 558511 h 599162"/>
                <a:gd name="connsiteX26" fmla="*/ 256563 w 770887"/>
                <a:gd name="connsiteY26" fmla="*/ 558511 h 599162"/>
                <a:gd name="connsiteX27" fmla="*/ 268935 w 770887"/>
                <a:gd name="connsiteY27" fmla="*/ 554976 h 599162"/>
                <a:gd name="connsiteX28" fmla="*/ 270703 w 770887"/>
                <a:gd name="connsiteY28" fmla="*/ 551441 h 599162"/>
                <a:gd name="connsiteX29" fmla="*/ 272470 w 770887"/>
                <a:gd name="connsiteY29" fmla="*/ 547906 h 599162"/>
                <a:gd name="connsiteX30" fmla="*/ 270703 w 770887"/>
                <a:gd name="connsiteY30" fmla="*/ 542604 h 599162"/>
                <a:gd name="connsiteX31" fmla="*/ 267168 w 770887"/>
                <a:gd name="connsiteY31" fmla="*/ 540837 h 599162"/>
                <a:gd name="connsiteX32" fmla="*/ 265400 w 770887"/>
                <a:gd name="connsiteY32" fmla="*/ 540837 h 599162"/>
                <a:gd name="connsiteX33" fmla="*/ 261866 w 770887"/>
                <a:gd name="connsiteY33" fmla="*/ 537302 h 599162"/>
                <a:gd name="connsiteX34" fmla="*/ 261866 w 770887"/>
                <a:gd name="connsiteY34" fmla="*/ 535534 h 599162"/>
                <a:gd name="connsiteX35" fmla="*/ 260098 w 770887"/>
                <a:gd name="connsiteY35" fmla="*/ 524930 h 599162"/>
                <a:gd name="connsiteX36" fmla="*/ 263633 w 770887"/>
                <a:gd name="connsiteY36" fmla="*/ 521395 h 599162"/>
                <a:gd name="connsiteX37" fmla="*/ 265400 w 770887"/>
                <a:gd name="connsiteY37" fmla="*/ 517860 h 599162"/>
                <a:gd name="connsiteX38" fmla="*/ 270703 w 770887"/>
                <a:gd name="connsiteY38" fmla="*/ 514325 h 599162"/>
                <a:gd name="connsiteX39" fmla="*/ 272470 w 770887"/>
                <a:gd name="connsiteY39" fmla="*/ 516093 h 599162"/>
                <a:gd name="connsiteX40" fmla="*/ 277772 w 770887"/>
                <a:gd name="connsiteY40" fmla="*/ 521395 h 599162"/>
                <a:gd name="connsiteX41" fmla="*/ 281307 w 770887"/>
                <a:gd name="connsiteY41" fmla="*/ 528465 h 599162"/>
                <a:gd name="connsiteX42" fmla="*/ 281307 w 770887"/>
                <a:gd name="connsiteY42" fmla="*/ 521395 h 599162"/>
                <a:gd name="connsiteX43" fmla="*/ 279540 w 770887"/>
                <a:gd name="connsiteY43" fmla="*/ 514325 h 599162"/>
                <a:gd name="connsiteX44" fmla="*/ 276005 w 770887"/>
                <a:gd name="connsiteY44" fmla="*/ 509023 h 599162"/>
                <a:gd name="connsiteX45" fmla="*/ 281307 w 770887"/>
                <a:gd name="connsiteY45" fmla="*/ 507255 h 599162"/>
                <a:gd name="connsiteX46" fmla="*/ 288377 w 770887"/>
                <a:gd name="connsiteY46" fmla="*/ 510790 h 599162"/>
                <a:gd name="connsiteX47" fmla="*/ 291912 w 770887"/>
                <a:gd name="connsiteY47" fmla="*/ 510790 h 599162"/>
                <a:gd name="connsiteX48" fmla="*/ 291912 w 770887"/>
                <a:gd name="connsiteY48" fmla="*/ 507255 h 599162"/>
                <a:gd name="connsiteX49" fmla="*/ 291912 w 770887"/>
                <a:gd name="connsiteY49" fmla="*/ 505488 h 599162"/>
                <a:gd name="connsiteX50" fmla="*/ 291912 w 770887"/>
                <a:gd name="connsiteY50" fmla="*/ 501953 h 599162"/>
                <a:gd name="connsiteX51" fmla="*/ 291912 w 770887"/>
                <a:gd name="connsiteY51" fmla="*/ 496651 h 599162"/>
                <a:gd name="connsiteX52" fmla="*/ 290144 w 770887"/>
                <a:gd name="connsiteY52" fmla="*/ 493116 h 599162"/>
                <a:gd name="connsiteX53" fmla="*/ 297214 w 770887"/>
                <a:gd name="connsiteY53" fmla="*/ 487813 h 599162"/>
                <a:gd name="connsiteX54" fmla="*/ 55075 w 770887"/>
                <a:gd name="connsiteY54" fmla="*/ 374697 h 599162"/>
                <a:gd name="connsiteX55" fmla="*/ 58610 w 770887"/>
                <a:gd name="connsiteY55" fmla="*/ 374697 h 599162"/>
                <a:gd name="connsiteX56" fmla="*/ 63912 w 770887"/>
                <a:gd name="connsiteY56" fmla="*/ 385302 h 599162"/>
                <a:gd name="connsiteX57" fmla="*/ 63912 w 770887"/>
                <a:gd name="connsiteY57" fmla="*/ 390604 h 599162"/>
                <a:gd name="connsiteX58" fmla="*/ 60377 w 770887"/>
                <a:gd name="connsiteY58" fmla="*/ 395906 h 599162"/>
                <a:gd name="connsiteX59" fmla="*/ 56842 w 770887"/>
                <a:gd name="connsiteY59" fmla="*/ 395906 h 599162"/>
                <a:gd name="connsiteX60" fmla="*/ 51540 w 770887"/>
                <a:gd name="connsiteY60" fmla="*/ 395906 h 599162"/>
                <a:gd name="connsiteX61" fmla="*/ 44470 w 770887"/>
                <a:gd name="connsiteY61" fmla="*/ 390604 h 599162"/>
                <a:gd name="connsiteX62" fmla="*/ 35633 w 770887"/>
                <a:gd name="connsiteY62" fmla="*/ 383534 h 599162"/>
                <a:gd name="connsiteX63" fmla="*/ 44470 w 770887"/>
                <a:gd name="connsiteY63" fmla="*/ 378232 h 599162"/>
                <a:gd name="connsiteX64" fmla="*/ 49773 w 770887"/>
                <a:gd name="connsiteY64" fmla="*/ 378232 h 599162"/>
                <a:gd name="connsiteX65" fmla="*/ 4447 w 770887"/>
                <a:gd name="connsiteY65" fmla="*/ 224465 h 599162"/>
                <a:gd name="connsiteX66" fmla="*/ 5929 w 770887"/>
                <a:gd name="connsiteY66" fmla="*/ 230488 h 599162"/>
                <a:gd name="connsiteX67" fmla="*/ 8894 w 770887"/>
                <a:gd name="connsiteY67" fmla="*/ 233499 h 599162"/>
                <a:gd name="connsiteX68" fmla="*/ 16306 w 770887"/>
                <a:gd name="connsiteY68" fmla="*/ 235005 h 599162"/>
                <a:gd name="connsiteX69" fmla="*/ 23717 w 770887"/>
                <a:gd name="connsiteY69" fmla="*/ 235005 h 599162"/>
                <a:gd name="connsiteX70" fmla="*/ 28164 w 770887"/>
                <a:gd name="connsiteY70" fmla="*/ 238016 h 599162"/>
                <a:gd name="connsiteX71" fmla="*/ 28164 w 770887"/>
                <a:gd name="connsiteY71" fmla="*/ 242533 h 599162"/>
                <a:gd name="connsiteX72" fmla="*/ 31129 w 770887"/>
                <a:gd name="connsiteY72" fmla="*/ 245544 h 599162"/>
                <a:gd name="connsiteX73" fmla="*/ 37058 w 770887"/>
                <a:gd name="connsiteY73" fmla="*/ 251566 h 599162"/>
                <a:gd name="connsiteX74" fmla="*/ 44470 w 770887"/>
                <a:gd name="connsiteY74" fmla="*/ 262106 h 599162"/>
                <a:gd name="connsiteX75" fmla="*/ 40023 w 770887"/>
                <a:gd name="connsiteY75" fmla="*/ 262106 h 599162"/>
                <a:gd name="connsiteX76" fmla="*/ 31129 w 770887"/>
                <a:gd name="connsiteY76" fmla="*/ 262106 h 599162"/>
                <a:gd name="connsiteX77" fmla="*/ 29647 w 770887"/>
                <a:gd name="connsiteY77" fmla="*/ 265117 h 599162"/>
                <a:gd name="connsiteX78" fmla="*/ 23717 w 770887"/>
                <a:gd name="connsiteY78" fmla="*/ 259095 h 599162"/>
                <a:gd name="connsiteX79" fmla="*/ 20753 w 770887"/>
                <a:gd name="connsiteY79" fmla="*/ 250061 h 599162"/>
                <a:gd name="connsiteX80" fmla="*/ 19270 w 770887"/>
                <a:gd name="connsiteY80" fmla="*/ 247050 h 599162"/>
                <a:gd name="connsiteX81" fmla="*/ 16306 w 770887"/>
                <a:gd name="connsiteY81" fmla="*/ 244038 h 599162"/>
                <a:gd name="connsiteX82" fmla="*/ 14823 w 770887"/>
                <a:gd name="connsiteY82" fmla="*/ 244038 h 599162"/>
                <a:gd name="connsiteX83" fmla="*/ 13341 w 770887"/>
                <a:gd name="connsiteY83" fmla="*/ 244038 h 599162"/>
                <a:gd name="connsiteX84" fmla="*/ 10376 w 770887"/>
                <a:gd name="connsiteY84" fmla="*/ 244038 h 599162"/>
                <a:gd name="connsiteX85" fmla="*/ 8894 w 770887"/>
                <a:gd name="connsiteY85" fmla="*/ 244038 h 599162"/>
                <a:gd name="connsiteX86" fmla="*/ 4447 w 770887"/>
                <a:gd name="connsiteY86" fmla="*/ 244038 h 599162"/>
                <a:gd name="connsiteX87" fmla="*/ 2964 w 770887"/>
                <a:gd name="connsiteY87" fmla="*/ 242533 h 599162"/>
                <a:gd name="connsiteX88" fmla="*/ 1482 w 770887"/>
                <a:gd name="connsiteY88" fmla="*/ 239521 h 599162"/>
                <a:gd name="connsiteX89" fmla="*/ 0 w 770887"/>
                <a:gd name="connsiteY89" fmla="*/ 235005 h 599162"/>
                <a:gd name="connsiteX90" fmla="*/ 0 w 770887"/>
                <a:gd name="connsiteY90" fmla="*/ 230488 h 599162"/>
                <a:gd name="connsiteX91" fmla="*/ 4447 w 770887"/>
                <a:gd name="connsiteY91" fmla="*/ 224465 h 599162"/>
                <a:gd name="connsiteX92" fmla="*/ 277183 w 770887"/>
                <a:gd name="connsiteY92" fmla="*/ 0 h 599162"/>
                <a:gd name="connsiteX93" fmla="*/ 283168 w 770887"/>
                <a:gd name="connsiteY93" fmla="*/ 5977 h 599162"/>
                <a:gd name="connsiteX94" fmla="*/ 286160 w 770887"/>
                <a:gd name="connsiteY94" fmla="*/ 10459 h 599162"/>
                <a:gd name="connsiteX95" fmla="*/ 283168 w 770887"/>
                <a:gd name="connsiteY95" fmla="*/ 10459 h 599162"/>
                <a:gd name="connsiteX96" fmla="*/ 283168 w 770887"/>
                <a:gd name="connsiteY96" fmla="*/ 14942 h 599162"/>
                <a:gd name="connsiteX97" fmla="*/ 287656 w 770887"/>
                <a:gd name="connsiteY97" fmla="*/ 17930 h 599162"/>
                <a:gd name="connsiteX98" fmla="*/ 293640 w 770887"/>
                <a:gd name="connsiteY98" fmla="*/ 17930 h 599162"/>
                <a:gd name="connsiteX99" fmla="*/ 293640 w 770887"/>
                <a:gd name="connsiteY99" fmla="*/ 13447 h 599162"/>
                <a:gd name="connsiteX100" fmla="*/ 296632 w 770887"/>
                <a:gd name="connsiteY100" fmla="*/ 10459 h 599162"/>
                <a:gd name="connsiteX101" fmla="*/ 299624 w 770887"/>
                <a:gd name="connsiteY101" fmla="*/ 13447 h 599162"/>
                <a:gd name="connsiteX102" fmla="*/ 304113 w 770887"/>
                <a:gd name="connsiteY102" fmla="*/ 19424 h 599162"/>
                <a:gd name="connsiteX103" fmla="*/ 313089 w 770887"/>
                <a:gd name="connsiteY103" fmla="*/ 17930 h 599162"/>
                <a:gd name="connsiteX104" fmla="*/ 325058 w 770887"/>
                <a:gd name="connsiteY104" fmla="*/ 20918 h 599162"/>
                <a:gd name="connsiteX105" fmla="*/ 325058 w 770887"/>
                <a:gd name="connsiteY105" fmla="*/ 25401 h 599162"/>
                <a:gd name="connsiteX106" fmla="*/ 328050 w 770887"/>
                <a:gd name="connsiteY106" fmla="*/ 31377 h 599162"/>
                <a:gd name="connsiteX107" fmla="*/ 335530 w 770887"/>
                <a:gd name="connsiteY107" fmla="*/ 37354 h 599162"/>
                <a:gd name="connsiteX108" fmla="*/ 351987 w 770887"/>
                <a:gd name="connsiteY108" fmla="*/ 37354 h 599162"/>
                <a:gd name="connsiteX109" fmla="*/ 356475 w 770887"/>
                <a:gd name="connsiteY109" fmla="*/ 37354 h 599162"/>
                <a:gd name="connsiteX110" fmla="*/ 360963 w 770887"/>
                <a:gd name="connsiteY110" fmla="*/ 34366 h 599162"/>
                <a:gd name="connsiteX111" fmla="*/ 366948 w 770887"/>
                <a:gd name="connsiteY111" fmla="*/ 34366 h 599162"/>
                <a:gd name="connsiteX112" fmla="*/ 374428 w 770887"/>
                <a:gd name="connsiteY112" fmla="*/ 38848 h 599162"/>
                <a:gd name="connsiteX113" fmla="*/ 375924 w 770887"/>
                <a:gd name="connsiteY113" fmla="*/ 43331 h 599162"/>
                <a:gd name="connsiteX114" fmla="*/ 375924 w 770887"/>
                <a:gd name="connsiteY114" fmla="*/ 47813 h 599162"/>
                <a:gd name="connsiteX115" fmla="*/ 375924 w 770887"/>
                <a:gd name="connsiteY115" fmla="*/ 48560 h 599162"/>
                <a:gd name="connsiteX116" fmla="*/ 375924 w 770887"/>
                <a:gd name="connsiteY116" fmla="*/ 50802 h 599162"/>
                <a:gd name="connsiteX117" fmla="*/ 383404 w 770887"/>
                <a:gd name="connsiteY117" fmla="*/ 46319 h 599162"/>
                <a:gd name="connsiteX118" fmla="*/ 392381 w 770887"/>
                <a:gd name="connsiteY118" fmla="*/ 43331 h 599162"/>
                <a:gd name="connsiteX119" fmla="*/ 398365 w 770887"/>
                <a:gd name="connsiteY119" fmla="*/ 43331 h 599162"/>
                <a:gd name="connsiteX120" fmla="*/ 410334 w 770887"/>
                <a:gd name="connsiteY120" fmla="*/ 47813 h 599162"/>
                <a:gd name="connsiteX121" fmla="*/ 420806 w 770887"/>
                <a:gd name="connsiteY121" fmla="*/ 50802 h 599162"/>
                <a:gd name="connsiteX122" fmla="*/ 432775 w 770887"/>
                <a:gd name="connsiteY122" fmla="*/ 47813 h 599162"/>
                <a:gd name="connsiteX123" fmla="*/ 438759 w 770887"/>
                <a:gd name="connsiteY123" fmla="*/ 43331 h 599162"/>
                <a:gd name="connsiteX124" fmla="*/ 444743 w 770887"/>
                <a:gd name="connsiteY124" fmla="*/ 43331 h 599162"/>
                <a:gd name="connsiteX125" fmla="*/ 447736 w 770887"/>
                <a:gd name="connsiteY125" fmla="*/ 43331 h 599162"/>
                <a:gd name="connsiteX126" fmla="*/ 455216 w 770887"/>
                <a:gd name="connsiteY126" fmla="*/ 50802 h 599162"/>
                <a:gd name="connsiteX127" fmla="*/ 462696 w 770887"/>
                <a:gd name="connsiteY127" fmla="*/ 56778 h 599162"/>
                <a:gd name="connsiteX128" fmla="*/ 476161 w 770887"/>
                <a:gd name="connsiteY128" fmla="*/ 58272 h 599162"/>
                <a:gd name="connsiteX129" fmla="*/ 482145 w 770887"/>
                <a:gd name="connsiteY129" fmla="*/ 110568 h 599162"/>
                <a:gd name="connsiteX130" fmla="*/ 500098 w 770887"/>
                <a:gd name="connsiteY130" fmla="*/ 242056 h 599162"/>
                <a:gd name="connsiteX131" fmla="*/ 521043 w 770887"/>
                <a:gd name="connsiteY131" fmla="*/ 400438 h 599162"/>
                <a:gd name="connsiteX132" fmla="*/ 525531 w 770887"/>
                <a:gd name="connsiteY132" fmla="*/ 409403 h 599162"/>
                <a:gd name="connsiteX133" fmla="*/ 540492 w 770887"/>
                <a:gd name="connsiteY133" fmla="*/ 409403 h 599162"/>
                <a:gd name="connsiteX134" fmla="*/ 543484 w 770887"/>
                <a:gd name="connsiteY134" fmla="*/ 400438 h 599162"/>
                <a:gd name="connsiteX135" fmla="*/ 555453 w 770887"/>
                <a:gd name="connsiteY135" fmla="*/ 400438 h 599162"/>
                <a:gd name="connsiteX136" fmla="*/ 555453 w 770887"/>
                <a:gd name="connsiteY136" fmla="*/ 404920 h 599162"/>
                <a:gd name="connsiteX137" fmla="*/ 559941 w 770887"/>
                <a:gd name="connsiteY137" fmla="*/ 410897 h 599162"/>
                <a:gd name="connsiteX138" fmla="*/ 579390 w 770887"/>
                <a:gd name="connsiteY138" fmla="*/ 424344 h 599162"/>
                <a:gd name="connsiteX139" fmla="*/ 595847 w 770887"/>
                <a:gd name="connsiteY139" fmla="*/ 442274 h 599162"/>
                <a:gd name="connsiteX140" fmla="*/ 604823 w 770887"/>
                <a:gd name="connsiteY140" fmla="*/ 434803 h 599162"/>
                <a:gd name="connsiteX141" fmla="*/ 610807 w 770887"/>
                <a:gd name="connsiteY141" fmla="*/ 419862 h 599162"/>
                <a:gd name="connsiteX142" fmla="*/ 618288 w 770887"/>
                <a:gd name="connsiteY142" fmla="*/ 412391 h 599162"/>
                <a:gd name="connsiteX143" fmla="*/ 625768 w 770887"/>
                <a:gd name="connsiteY143" fmla="*/ 407908 h 599162"/>
                <a:gd name="connsiteX144" fmla="*/ 639233 w 770887"/>
                <a:gd name="connsiteY144" fmla="*/ 413885 h 599162"/>
                <a:gd name="connsiteX145" fmla="*/ 655690 w 770887"/>
                <a:gd name="connsiteY145" fmla="*/ 425838 h 599162"/>
                <a:gd name="connsiteX146" fmla="*/ 672146 w 770887"/>
                <a:gd name="connsiteY146" fmla="*/ 442274 h 599162"/>
                <a:gd name="connsiteX147" fmla="*/ 684115 w 770887"/>
                <a:gd name="connsiteY147" fmla="*/ 455722 h 599162"/>
                <a:gd name="connsiteX148" fmla="*/ 708052 w 770887"/>
                <a:gd name="connsiteY148" fmla="*/ 479629 h 599162"/>
                <a:gd name="connsiteX149" fmla="*/ 723013 w 770887"/>
                <a:gd name="connsiteY149" fmla="*/ 500547 h 599162"/>
                <a:gd name="connsiteX150" fmla="*/ 731989 w 770887"/>
                <a:gd name="connsiteY150" fmla="*/ 502041 h 599162"/>
                <a:gd name="connsiteX151" fmla="*/ 742462 w 770887"/>
                <a:gd name="connsiteY151" fmla="*/ 503535 h 599162"/>
                <a:gd name="connsiteX152" fmla="*/ 760415 w 770887"/>
                <a:gd name="connsiteY152" fmla="*/ 509512 h 599162"/>
                <a:gd name="connsiteX153" fmla="*/ 767895 w 770887"/>
                <a:gd name="connsiteY153" fmla="*/ 513994 h 599162"/>
                <a:gd name="connsiteX154" fmla="*/ 767895 w 770887"/>
                <a:gd name="connsiteY154" fmla="*/ 519971 h 599162"/>
                <a:gd name="connsiteX155" fmla="*/ 770887 w 770887"/>
                <a:gd name="connsiteY155" fmla="*/ 533419 h 599162"/>
                <a:gd name="connsiteX156" fmla="*/ 770887 w 770887"/>
                <a:gd name="connsiteY156" fmla="*/ 539395 h 599162"/>
                <a:gd name="connsiteX157" fmla="*/ 770887 w 770887"/>
                <a:gd name="connsiteY157" fmla="*/ 545372 h 599162"/>
                <a:gd name="connsiteX158" fmla="*/ 770887 w 770887"/>
                <a:gd name="connsiteY158" fmla="*/ 558820 h 599162"/>
                <a:gd name="connsiteX159" fmla="*/ 764903 w 770887"/>
                <a:gd name="connsiteY159" fmla="*/ 563302 h 599162"/>
                <a:gd name="connsiteX160" fmla="*/ 760415 w 770887"/>
                <a:gd name="connsiteY160" fmla="*/ 557325 h 599162"/>
                <a:gd name="connsiteX161" fmla="*/ 755926 w 770887"/>
                <a:gd name="connsiteY161" fmla="*/ 549855 h 599162"/>
                <a:gd name="connsiteX162" fmla="*/ 751438 w 770887"/>
                <a:gd name="connsiteY162" fmla="*/ 552843 h 599162"/>
                <a:gd name="connsiteX163" fmla="*/ 755926 w 770887"/>
                <a:gd name="connsiteY163" fmla="*/ 560314 h 599162"/>
                <a:gd name="connsiteX164" fmla="*/ 752934 w 770887"/>
                <a:gd name="connsiteY164" fmla="*/ 561808 h 599162"/>
                <a:gd name="connsiteX165" fmla="*/ 748446 w 770887"/>
                <a:gd name="connsiteY165" fmla="*/ 558820 h 599162"/>
                <a:gd name="connsiteX166" fmla="*/ 739470 w 770887"/>
                <a:gd name="connsiteY166" fmla="*/ 555831 h 599162"/>
                <a:gd name="connsiteX167" fmla="*/ 739470 w 770887"/>
                <a:gd name="connsiteY167" fmla="*/ 549855 h 599162"/>
                <a:gd name="connsiteX168" fmla="*/ 736478 w 770887"/>
                <a:gd name="connsiteY168" fmla="*/ 542384 h 599162"/>
                <a:gd name="connsiteX169" fmla="*/ 731989 w 770887"/>
                <a:gd name="connsiteY169" fmla="*/ 539395 h 599162"/>
                <a:gd name="connsiteX170" fmla="*/ 728997 w 770887"/>
                <a:gd name="connsiteY170" fmla="*/ 533419 h 599162"/>
                <a:gd name="connsiteX171" fmla="*/ 717029 w 770887"/>
                <a:gd name="connsiteY171" fmla="*/ 524454 h 599162"/>
                <a:gd name="connsiteX172" fmla="*/ 706556 w 770887"/>
                <a:gd name="connsiteY172" fmla="*/ 525948 h 599162"/>
                <a:gd name="connsiteX173" fmla="*/ 709548 w 770887"/>
                <a:gd name="connsiteY173" fmla="*/ 530430 h 599162"/>
                <a:gd name="connsiteX174" fmla="*/ 712540 w 770887"/>
                <a:gd name="connsiteY174" fmla="*/ 533419 h 599162"/>
                <a:gd name="connsiteX175" fmla="*/ 723013 w 770887"/>
                <a:gd name="connsiteY175" fmla="*/ 539395 h 599162"/>
                <a:gd name="connsiteX176" fmla="*/ 728997 w 770887"/>
                <a:gd name="connsiteY176" fmla="*/ 545372 h 599162"/>
                <a:gd name="connsiteX177" fmla="*/ 728997 w 770887"/>
                <a:gd name="connsiteY177" fmla="*/ 549855 h 599162"/>
                <a:gd name="connsiteX178" fmla="*/ 733485 w 770887"/>
                <a:gd name="connsiteY178" fmla="*/ 554337 h 599162"/>
                <a:gd name="connsiteX179" fmla="*/ 736478 w 770887"/>
                <a:gd name="connsiteY179" fmla="*/ 558820 h 599162"/>
                <a:gd name="connsiteX180" fmla="*/ 739470 w 770887"/>
                <a:gd name="connsiteY180" fmla="*/ 569279 h 599162"/>
                <a:gd name="connsiteX181" fmla="*/ 739470 w 770887"/>
                <a:gd name="connsiteY181" fmla="*/ 572267 h 599162"/>
                <a:gd name="connsiteX182" fmla="*/ 734981 w 770887"/>
                <a:gd name="connsiteY182" fmla="*/ 573761 h 599162"/>
                <a:gd name="connsiteX183" fmla="*/ 731989 w 770887"/>
                <a:gd name="connsiteY183" fmla="*/ 566290 h 599162"/>
                <a:gd name="connsiteX184" fmla="*/ 731989 w 770887"/>
                <a:gd name="connsiteY184" fmla="*/ 573761 h 599162"/>
                <a:gd name="connsiteX185" fmla="*/ 728997 w 770887"/>
                <a:gd name="connsiteY185" fmla="*/ 579738 h 599162"/>
                <a:gd name="connsiteX186" fmla="*/ 724509 w 770887"/>
                <a:gd name="connsiteY186" fmla="*/ 578244 h 599162"/>
                <a:gd name="connsiteX187" fmla="*/ 717029 w 770887"/>
                <a:gd name="connsiteY187" fmla="*/ 570773 h 599162"/>
                <a:gd name="connsiteX188" fmla="*/ 709548 w 770887"/>
                <a:gd name="connsiteY188" fmla="*/ 561808 h 599162"/>
                <a:gd name="connsiteX189" fmla="*/ 703564 w 770887"/>
                <a:gd name="connsiteY189" fmla="*/ 564796 h 599162"/>
                <a:gd name="connsiteX190" fmla="*/ 699076 w 770887"/>
                <a:gd name="connsiteY190" fmla="*/ 564796 h 599162"/>
                <a:gd name="connsiteX191" fmla="*/ 702068 w 770887"/>
                <a:gd name="connsiteY191" fmla="*/ 555831 h 599162"/>
                <a:gd name="connsiteX192" fmla="*/ 709548 w 770887"/>
                <a:gd name="connsiteY192" fmla="*/ 554337 h 599162"/>
                <a:gd name="connsiteX193" fmla="*/ 706556 w 770887"/>
                <a:gd name="connsiteY193" fmla="*/ 545372 h 599162"/>
                <a:gd name="connsiteX194" fmla="*/ 697580 w 770887"/>
                <a:gd name="connsiteY194" fmla="*/ 549855 h 599162"/>
                <a:gd name="connsiteX195" fmla="*/ 700572 w 770887"/>
                <a:gd name="connsiteY195" fmla="*/ 540890 h 599162"/>
                <a:gd name="connsiteX196" fmla="*/ 696084 w 770887"/>
                <a:gd name="connsiteY196" fmla="*/ 534913 h 599162"/>
                <a:gd name="connsiteX197" fmla="*/ 694588 w 770887"/>
                <a:gd name="connsiteY197" fmla="*/ 530430 h 599162"/>
                <a:gd name="connsiteX198" fmla="*/ 694588 w 770887"/>
                <a:gd name="connsiteY198" fmla="*/ 525948 h 599162"/>
                <a:gd name="connsiteX199" fmla="*/ 700572 w 770887"/>
                <a:gd name="connsiteY199" fmla="*/ 516983 h 599162"/>
                <a:gd name="connsiteX200" fmla="*/ 693091 w 770887"/>
                <a:gd name="connsiteY200" fmla="*/ 516983 h 599162"/>
                <a:gd name="connsiteX201" fmla="*/ 690099 w 770887"/>
                <a:gd name="connsiteY201" fmla="*/ 519971 h 599162"/>
                <a:gd name="connsiteX202" fmla="*/ 690099 w 770887"/>
                <a:gd name="connsiteY202" fmla="*/ 522959 h 599162"/>
                <a:gd name="connsiteX203" fmla="*/ 690099 w 770887"/>
                <a:gd name="connsiteY203" fmla="*/ 531925 h 599162"/>
                <a:gd name="connsiteX204" fmla="*/ 685611 w 770887"/>
                <a:gd name="connsiteY204" fmla="*/ 534913 h 599162"/>
                <a:gd name="connsiteX205" fmla="*/ 682619 w 770887"/>
                <a:gd name="connsiteY205" fmla="*/ 537901 h 599162"/>
                <a:gd name="connsiteX206" fmla="*/ 682619 w 770887"/>
                <a:gd name="connsiteY206" fmla="*/ 533419 h 599162"/>
                <a:gd name="connsiteX207" fmla="*/ 681123 w 770887"/>
                <a:gd name="connsiteY207" fmla="*/ 527442 h 599162"/>
                <a:gd name="connsiteX208" fmla="*/ 679627 w 770887"/>
                <a:gd name="connsiteY208" fmla="*/ 519971 h 599162"/>
                <a:gd name="connsiteX209" fmla="*/ 678131 w 770887"/>
                <a:gd name="connsiteY209" fmla="*/ 515489 h 599162"/>
                <a:gd name="connsiteX210" fmla="*/ 676635 w 770887"/>
                <a:gd name="connsiteY210" fmla="*/ 511006 h 599162"/>
                <a:gd name="connsiteX211" fmla="*/ 676635 w 770887"/>
                <a:gd name="connsiteY211" fmla="*/ 506524 h 599162"/>
                <a:gd name="connsiteX212" fmla="*/ 681123 w 770887"/>
                <a:gd name="connsiteY212" fmla="*/ 503535 h 599162"/>
                <a:gd name="connsiteX213" fmla="*/ 684115 w 770887"/>
                <a:gd name="connsiteY213" fmla="*/ 499053 h 599162"/>
                <a:gd name="connsiteX214" fmla="*/ 690099 w 770887"/>
                <a:gd name="connsiteY214" fmla="*/ 493076 h 599162"/>
                <a:gd name="connsiteX215" fmla="*/ 684115 w 770887"/>
                <a:gd name="connsiteY215" fmla="*/ 482617 h 599162"/>
                <a:gd name="connsiteX216" fmla="*/ 681123 w 770887"/>
                <a:gd name="connsiteY216" fmla="*/ 484111 h 599162"/>
                <a:gd name="connsiteX217" fmla="*/ 678131 w 770887"/>
                <a:gd name="connsiteY217" fmla="*/ 491582 h 599162"/>
                <a:gd name="connsiteX218" fmla="*/ 672146 w 770887"/>
                <a:gd name="connsiteY218" fmla="*/ 499053 h 599162"/>
                <a:gd name="connsiteX219" fmla="*/ 667658 w 770887"/>
                <a:gd name="connsiteY219" fmla="*/ 502041 h 599162"/>
                <a:gd name="connsiteX220" fmla="*/ 666162 w 770887"/>
                <a:gd name="connsiteY220" fmla="*/ 505029 h 599162"/>
                <a:gd name="connsiteX221" fmla="*/ 669154 w 770887"/>
                <a:gd name="connsiteY221" fmla="*/ 516983 h 599162"/>
                <a:gd name="connsiteX222" fmla="*/ 675139 w 770887"/>
                <a:gd name="connsiteY222" fmla="*/ 533419 h 599162"/>
                <a:gd name="connsiteX223" fmla="*/ 669154 w 770887"/>
                <a:gd name="connsiteY223" fmla="*/ 531925 h 599162"/>
                <a:gd name="connsiteX224" fmla="*/ 660178 w 770887"/>
                <a:gd name="connsiteY224" fmla="*/ 513994 h 599162"/>
                <a:gd name="connsiteX225" fmla="*/ 649705 w 770887"/>
                <a:gd name="connsiteY225" fmla="*/ 499053 h 599162"/>
                <a:gd name="connsiteX226" fmla="*/ 646713 w 770887"/>
                <a:gd name="connsiteY226" fmla="*/ 508018 h 599162"/>
                <a:gd name="connsiteX227" fmla="*/ 643721 w 770887"/>
                <a:gd name="connsiteY227" fmla="*/ 506524 h 599162"/>
                <a:gd name="connsiteX228" fmla="*/ 639233 w 770887"/>
                <a:gd name="connsiteY228" fmla="*/ 496064 h 599162"/>
                <a:gd name="connsiteX229" fmla="*/ 633249 w 770887"/>
                <a:gd name="connsiteY229" fmla="*/ 491582 h 599162"/>
                <a:gd name="connsiteX230" fmla="*/ 618288 w 770887"/>
                <a:gd name="connsiteY230" fmla="*/ 475146 h 599162"/>
                <a:gd name="connsiteX231" fmla="*/ 618288 w 770887"/>
                <a:gd name="connsiteY231" fmla="*/ 464687 h 599162"/>
                <a:gd name="connsiteX232" fmla="*/ 615296 w 770887"/>
                <a:gd name="connsiteY232" fmla="*/ 470664 h 599162"/>
                <a:gd name="connsiteX233" fmla="*/ 607815 w 770887"/>
                <a:gd name="connsiteY233" fmla="*/ 467675 h 599162"/>
                <a:gd name="connsiteX234" fmla="*/ 591358 w 770887"/>
                <a:gd name="connsiteY234" fmla="*/ 452734 h 599162"/>
                <a:gd name="connsiteX235" fmla="*/ 580886 w 770887"/>
                <a:gd name="connsiteY235" fmla="*/ 440780 h 599162"/>
                <a:gd name="connsiteX236" fmla="*/ 574902 w 770887"/>
                <a:gd name="connsiteY236" fmla="*/ 442274 h 599162"/>
                <a:gd name="connsiteX237" fmla="*/ 561437 w 770887"/>
                <a:gd name="connsiteY237" fmla="*/ 439286 h 599162"/>
                <a:gd name="connsiteX238" fmla="*/ 552461 w 770887"/>
                <a:gd name="connsiteY238" fmla="*/ 430321 h 599162"/>
                <a:gd name="connsiteX239" fmla="*/ 552461 w 770887"/>
                <a:gd name="connsiteY239" fmla="*/ 419862 h 599162"/>
                <a:gd name="connsiteX240" fmla="*/ 547972 w 770887"/>
                <a:gd name="connsiteY240" fmla="*/ 422850 h 599162"/>
                <a:gd name="connsiteX241" fmla="*/ 530020 w 770887"/>
                <a:gd name="connsiteY241" fmla="*/ 422850 h 599162"/>
                <a:gd name="connsiteX242" fmla="*/ 521043 w 770887"/>
                <a:gd name="connsiteY242" fmla="*/ 421356 h 599162"/>
                <a:gd name="connsiteX243" fmla="*/ 510571 w 770887"/>
                <a:gd name="connsiteY243" fmla="*/ 418368 h 599162"/>
                <a:gd name="connsiteX244" fmla="*/ 491122 w 770887"/>
                <a:gd name="connsiteY244" fmla="*/ 416873 h 599162"/>
                <a:gd name="connsiteX245" fmla="*/ 471673 w 770887"/>
                <a:gd name="connsiteY245" fmla="*/ 421356 h 599162"/>
                <a:gd name="connsiteX246" fmla="*/ 458208 w 770887"/>
                <a:gd name="connsiteY246" fmla="*/ 424344 h 599162"/>
                <a:gd name="connsiteX247" fmla="*/ 461200 w 770887"/>
                <a:gd name="connsiteY247" fmla="*/ 412391 h 599162"/>
                <a:gd name="connsiteX248" fmla="*/ 456712 w 770887"/>
                <a:gd name="connsiteY248" fmla="*/ 415379 h 599162"/>
                <a:gd name="connsiteX249" fmla="*/ 449232 w 770887"/>
                <a:gd name="connsiteY249" fmla="*/ 410897 h 599162"/>
                <a:gd name="connsiteX250" fmla="*/ 443247 w 770887"/>
                <a:gd name="connsiteY250" fmla="*/ 407908 h 599162"/>
                <a:gd name="connsiteX251" fmla="*/ 437263 w 770887"/>
                <a:gd name="connsiteY251" fmla="*/ 407908 h 599162"/>
                <a:gd name="connsiteX252" fmla="*/ 432775 w 770887"/>
                <a:gd name="connsiteY252" fmla="*/ 407908 h 599162"/>
                <a:gd name="connsiteX253" fmla="*/ 425294 w 770887"/>
                <a:gd name="connsiteY253" fmla="*/ 412391 h 599162"/>
                <a:gd name="connsiteX254" fmla="*/ 419310 w 770887"/>
                <a:gd name="connsiteY254" fmla="*/ 415379 h 599162"/>
                <a:gd name="connsiteX255" fmla="*/ 413326 w 770887"/>
                <a:gd name="connsiteY255" fmla="*/ 422850 h 599162"/>
                <a:gd name="connsiteX256" fmla="*/ 410334 w 770887"/>
                <a:gd name="connsiteY256" fmla="*/ 425838 h 599162"/>
                <a:gd name="connsiteX257" fmla="*/ 402853 w 770887"/>
                <a:gd name="connsiteY257" fmla="*/ 424344 h 599162"/>
                <a:gd name="connsiteX258" fmla="*/ 410334 w 770887"/>
                <a:gd name="connsiteY258" fmla="*/ 418368 h 599162"/>
                <a:gd name="connsiteX259" fmla="*/ 419310 w 770887"/>
                <a:gd name="connsiteY259" fmla="*/ 409403 h 599162"/>
                <a:gd name="connsiteX260" fmla="*/ 425294 w 770887"/>
                <a:gd name="connsiteY260" fmla="*/ 403426 h 599162"/>
                <a:gd name="connsiteX261" fmla="*/ 429783 w 770887"/>
                <a:gd name="connsiteY261" fmla="*/ 397449 h 599162"/>
                <a:gd name="connsiteX262" fmla="*/ 426791 w 770887"/>
                <a:gd name="connsiteY262" fmla="*/ 397449 h 599162"/>
                <a:gd name="connsiteX263" fmla="*/ 420806 w 770887"/>
                <a:gd name="connsiteY263" fmla="*/ 394461 h 599162"/>
                <a:gd name="connsiteX264" fmla="*/ 420806 w 770887"/>
                <a:gd name="connsiteY264" fmla="*/ 384002 h 599162"/>
                <a:gd name="connsiteX265" fmla="*/ 414822 w 770887"/>
                <a:gd name="connsiteY265" fmla="*/ 388484 h 599162"/>
                <a:gd name="connsiteX266" fmla="*/ 413326 w 770887"/>
                <a:gd name="connsiteY266" fmla="*/ 389978 h 599162"/>
                <a:gd name="connsiteX267" fmla="*/ 402853 w 770887"/>
                <a:gd name="connsiteY267" fmla="*/ 389978 h 599162"/>
                <a:gd name="connsiteX268" fmla="*/ 393877 w 770887"/>
                <a:gd name="connsiteY268" fmla="*/ 388484 h 599162"/>
                <a:gd name="connsiteX269" fmla="*/ 389389 w 770887"/>
                <a:gd name="connsiteY269" fmla="*/ 392967 h 599162"/>
                <a:gd name="connsiteX270" fmla="*/ 386397 w 770887"/>
                <a:gd name="connsiteY270" fmla="*/ 401932 h 599162"/>
                <a:gd name="connsiteX271" fmla="*/ 392381 w 770887"/>
                <a:gd name="connsiteY271" fmla="*/ 409403 h 599162"/>
                <a:gd name="connsiteX272" fmla="*/ 389389 w 770887"/>
                <a:gd name="connsiteY272" fmla="*/ 421356 h 599162"/>
                <a:gd name="connsiteX273" fmla="*/ 381908 w 770887"/>
                <a:gd name="connsiteY273" fmla="*/ 428827 h 599162"/>
                <a:gd name="connsiteX274" fmla="*/ 374428 w 770887"/>
                <a:gd name="connsiteY274" fmla="*/ 428827 h 599162"/>
                <a:gd name="connsiteX275" fmla="*/ 365452 w 770887"/>
                <a:gd name="connsiteY275" fmla="*/ 428827 h 599162"/>
                <a:gd name="connsiteX276" fmla="*/ 362459 w 770887"/>
                <a:gd name="connsiteY276" fmla="*/ 439286 h 599162"/>
                <a:gd name="connsiteX277" fmla="*/ 350491 w 770887"/>
                <a:gd name="connsiteY277" fmla="*/ 443769 h 599162"/>
                <a:gd name="connsiteX278" fmla="*/ 348995 w 770887"/>
                <a:gd name="connsiteY278" fmla="*/ 446757 h 599162"/>
                <a:gd name="connsiteX279" fmla="*/ 338522 w 770887"/>
                <a:gd name="connsiteY279" fmla="*/ 454228 h 599162"/>
                <a:gd name="connsiteX280" fmla="*/ 328050 w 770887"/>
                <a:gd name="connsiteY280" fmla="*/ 457216 h 599162"/>
                <a:gd name="connsiteX281" fmla="*/ 322065 w 770887"/>
                <a:gd name="connsiteY281" fmla="*/ 458710 h 599162"/>
                <a:gd name="connsiteX282" fmla="*/ 319073 w 770887"/>
                <a:gd name="connsiteY282" fmla="*/ 454228 h 599162"/>
                <a:gd name="connsiteX283" fmla="*/ 317577 w 770887"/>
                <a:gd name="connsiteY283" fmla="*/ 451239 h 599162"/>
                <a:gd name="connsiteX284" fmla="*/ 325058 w 770887"/>
                <a:gd name="connsiteY284" fmla="*/ 448251 h 599162"/>
                <a:gd name="connsiteX285" fmla="*/ 331042 w 770887"/>
                <a:gd name="connsiteY285" fmla="*/ 440780 h 599162"/>
                <a:gd name="connsiteX286" fmla="*/ 323561 w 770887"/>
                <a:gd name="connsiteY286" fmla="*/ 440780 h 599162"/>
                <a:gd name="connsiteX287" fmla="*/ 320569 w 770887"/>
                <a:gd name="connsiteY287" fmla="*/ 436298 h 599162"/>
                <a:gd name="connsiteX288" fmla="*/ 328050 w 770887"/>
                <a:gd name="connsiteY288" fmla="*/ 425838 h 599162"/>
                <a:gd name="connsiteX289" fmla="*/ 331042 w 770887"/>
                <a:gd name="connsiteY289" fmla="*/ 415379 h 599162"/>
                <a:gd name="connsiteX290" fmla="*/ 335530 w 770887"/>
                <a:gd name="connsiteY290" fmla="*/ 400438 h 599162"/>
                <a:gd name="connsiteX291" fmla="*/ 343010 w 770887"/>
                <a:gd name="connsiteY291" fmla="*/ 391473 h 599162"/>
                <a:gd name="connsiteX292" fmla="*/ 369940 w 770887"/>
                <a:gd name="connsiteY292" fmla="*/ 394461 h 599162"/>
                <a:gd name="connsiteX293" fmla="*/ 365452 w 770887"/>
                <a:gd name="connsiteY293" fmla="*/ 388484 h 599162"/>
                <a:gd name="connsiteX294" fmla="*/ 357971 w 770887"/>
                <a:gd name="connsiteY294" fmla="*/ 386990 h 599162"/>
                <a:gd name="connsiteX295" fmla="*/ 344507 w 770887"/>
                <a:gd name="connsiteY295" fmla="*/ 381013 h 599162"/>
                <a:gd name="connsiteX296" fmla="*/ 334034 w 770887"/>
                <a:gd name="connsiteY296" fmla="*/ 385496 h 599162"/>
                <a:gd name="connsiteX297" fmla="*/ 325058 w 770887"/>
                <a:gd name="connsiteY297" fmla="*/ 392967 h 599162"/>
                <a:gd name="connsiteX298" fmla="*/ 316081 w 770887"/>
                <a:gd name="connsiteY298" fmla="*/ 400438 h 599162"/>
                <a:gd name="connsiteX299" fmla="*/ 311593 w 770887"/>
                <a:gd name="connsiteY299" fmla="*/ 409403 h 599162"/>
                <a:gd name="connsiteX300" fmla="*/ 310097 w 770887"/>
                <a:gd name="connsiteY300" fmla="*/ 416873 h 599162"/>
                <a:gd name="connsiteX301" fmla="*/ 304113 w 770887"/>
                <a:gd name="connsiteY301" fmla="*/ 416873 h 599162"/>
                <a:gd name="connsiteX302" fmla="*/ 304113 w 770887"/>
                <a:gd name="connsiteY302" fmla="*/ 419862 h 599162"/>
                <a:gd name="connsiteX303" fmla="*/ 307105 w 770887"/>
                <a:gd name="connsiteY303" fmla="*/ 425838 h 599162"/>
                <a:gd name="connsiteX304" fmla="*/ 305609 w 770887"/>
                <a:gd name="connsiteY304" fmla="*/ 430321 h 599162"/>
                <a:gd name="connsiteX305" fmla="*/ 301120 w 770887"/>
                <a:gd name="connsiteY305" fmla="*/ 434803 h 599162"/>
                <a:gd name="connsiteX306" fmla="*/ 290648 w 770887"/>
                <a:gd name="connsiteY306" fmla="*/ 440780 h 599162"/>
                <a:gd name="connsiteX307" fmla="*/ 284664 w 770887"/>
                <a:gd name="connsiteY307" fmla="*/ 445263 h 599162"/>
                <a:gd name="connsiteX308" fmla="*/ 277183 w 770887"/>
                <a:gd name="connsiteY308" fmla="*/ 452734 h 599162"/>
                <a:gd name="connsiteX309" fmla="*/ 275687 w 770887"/>
                <a:gd name="connsiteY309" fmla="*/ 460204 h 599162"/>
                <a:gd name="connsiteX310" fmla="*/ 286160 w 770887"/>
                <a:gd name="connsiteY310" fmla="*/ 463193 h 599162"/>
                <a:gd name="connsiteX311" fmla="*/ 287656 w 770887"/>
                <a:gd name="connsiteY311" fmla="*/ 473652 h 599162"/>
                <a:gd name="connsiteX312" fmla="*/ 283168 w 770887"/>
                <a:gd name="connsiteY312" fmla="*/ 479629 h 599162"/>
                <a:gd name="connsiteX313" fmla="*/ 275687 w 770887"/>
                <a:gd name="connsiteY313" fmla="*/ 484111 h 599162"/>
                <a:gd name="connsiteX314" fmla="*/ 266711 w 770887"/>
                <a:gd name="connsiteY314" fmla="*/ 496064 h 599162"/>
                <a:gd name="connsiteX315" fmla="*/ 253246 w 770887"/>
                <a:gd name="connsiteY315" fmla="*/ 505029 h 599162"/>
                <a:gd name="connsiteX316" fmla="*/ 226317 w 770887"/>
                <a:gd name="connsiteY316" fmla="*/ 518477 h 599162"/>
                <a:gd name="connsiteX317" fmla="*/ 224821 w 770887"/>
                <a:gd name="connsiteY317" fmla="*/ 530430 h 599162"/>
                <a:gd name="connsiteX318" fmla="*/ 214348 w 770887"/>
                <a:gd name="connsiteY318" fmla="*/ 534913 h 599162"/>
                <a:gd name="connsiteX319" fmla="*/ 203876 w 770887"/>
                <a:gd name="connsiteY319" fmla="*/ 540890 h 599162"/>
                <a:gd name="connsiteX320" fmla="*/ 190411 w 770887"/>
                <a:gd name="connsiteY320" fmla="*/ 545372 h 599162"/>
                <a:gd name="connsiteX321" fmla="*/ 185923 w 770887"/>
                <a:gd name="connsiteY321" fmla="*/ 548360 h 599162"/>
                <a:gd name="connsiteX322" fmla="*/ 179939 w 770887"/>
                <a:gd name="connsiteY322" fmla="*/ 552843 h 599162"/>
                <a:gd name="connsiteX323" fmla="*/ 175450 w 770887"/>
                <a:gd name="connsiteY323" fmla="*/ 557325 h 599162"/>
                <a:gd name="connsiteX324" fmla="*/ 172458 w 770887"/>
                <a:gd name="connsiteY324" fmla="*/ 566290 h 599162"/>
                <a:gd name="connsiteX325" fmla="*/ 164978 w 770887"/>
                <a:gd name="connsiteY325" fmla="*/ 567785 h 599162"/>
                <a:gd name="connsiteX326" fmla="*/ 154505 w 770887"/>
                <a:gd name="connsiteY326" fmla="*/ 570773 h 599162"/>
                <a:gd name="connsiteX327" fmla="*/ 147025 w 770887"/>
                <a:gd name="connsiteY327" fmla="*/ 570773 h 599162"/>
                <a:gd name="connsiteX328" fmla="*/ 139545 w 770887"/>
                <a:gd name="connsiteY328" fmla="*/ 573761 h 599162"/>
                <a:gd name="connsiteX329" fmla="*/ 129072 w 770887"/>
                <a:gd name="connsiteY329" fmla="*/ 579738 h 599162"/>
                <a:gd name="connsiteX330" fmla="*/ 132064 w 770887"/>
                <a:gd name="connsiteY330" fmla="*/ 587209 h 599162"/>
                <a:gd name="connsiteX331" fmla="*/ 129072 w 770887"/>
                <a:gd name="connsiteY331" fmla="*/ 588703 h 599162"/>
                <a:gd name="connsiteX332" fmla="*/ 121592 w 770887"/>
                <a:gd name="connsiteY332" fmla="*/ 584220 h 599162"/>
                <a:gd name="connsiteX333" fmla="*/ 114111 w 770887"/>
                <a:gd name="connsiteY333" fmla="*/ 581232 h 599162"/>
                <a:gd name="connsiteX334" fmla="*/ 108127 w 770887"/>
                <a:gd name="connsiteY334" fmla="*/ 572267 h 599162"/>
                <a:gd name="connsiteX335" fmla="*/ 106631 w 770887"/>
                <a:gd name="connsiteY335" fmla="*/ 575255 h 599162"/>
                <a:gd name="connsiteX336" fmla="*/ 106631 w 770887"/>
                <a:gd name="connsiteY336" fmla="*/ 587209 h 599162"/>
                <a:gd name="connsiteX337" fmla="*/ 97655 w 770887"/>
                <a:gd name="connsiteY337" fmla="*/ 587209 h 599162"/>
                <a:gd name="connsiteX338" fmla="*/ 97655 w 770887"/>
                <a:gd name="connsiteY338" fmla="*/ 591691 h 599162"/>
                <a:gd name="connsiteX339" fmla="*/ 88678 w 770887"/>
                <a:gd name="connsiteY339" fmla="*/ 591691 h 599162"/>
                <a:gd name="connsiteX340" fmla="*/ 88678 w 770887"/>
                <a:gd name="connsiteY340" fmla="*/ 590197 h 599162"/>
                <a:gd name="connsiteX341" fmla="*/ 84190 w 770887"/>
                <a:gd name="connsiteY341" fmla="*/ 588703 h 599162"/>
                <a:gd name="connsiteX342" fmla="*/ 78206 w 770887"/>
                <a:gd name="connsiteY342" fmla="*/ 588703 h 599162"/>
                <a:gd name="connsiteX343" fmla="*/ 70725 w 770887"/>
                <a:gd name="connsiteY343" fmla="*/ 590197 h 599162"/>
                <a:gd name="connsiteX344" fmla="*/ 61749 w 770887"/>
                <a:gd name="connsiteY344" fmla="*/ 599162 h 599162"/>
                <a:gd name="connsiteX345" fmla="*/ 45292 w 770887"/>
                <a:gd name="connsiteY345" fmla="*/ 599162 h 599162"/>
                <a:gd name="connsiteX346" fmla="*/ 30331 w 770887"/>
                <a:gd name="connsiteY346" fmla="*/ 599162 h 599162"/>
                <a:gd name="connsiteX347" fmla="*/ 30331 w 770887"/>
                <a:gd name="connsiteY347" fmla="*/ 593185 h 599162"/>
                <a:gd name="connsiteX348" fmla="*/ 40804 w 770887"/>
                <a:gd name="connsiteY348" fmla="*/ 581232 h 599162"/>
                <a:gd name="connsiteX349" fmla="*/ 58757 w 770887"/>
                <a:gd name="connsiteY349" fmla="*/ 581232 h 599162"/>
                <a:gd name="connsiteX350" fmla="*/ 66237 w 770887"/>
                <a:gd name="connsiteY350" fmla="*/ 581232 h 599162"/>
                <a:gd name="connsiteX351" fmla="*/ 73717 w 770887"/>
                <a:gd name="connsiteY351" fmla="*/ 576750 h 599162"/>
                <a:gd name="connsiteX352" fmla="*/ 84190 w 770887"/>
                <a:gd name="connsiteY352" fmla="*/ 573761 h 599162"/>
                <a:gd name="connsiteX353" fmla="*/ 88678 w 770887"/>
                <a:gd name="connsiteY353" fmla="*/ 570773 h 599162"/>
                <a:gd name="connsiteX354" fmla="*/ 93166 w 770887"/>
                <a:gd name="connsiteY354" fmla="*/ 563302 h 599162"/>
                <a:gd name="connsiteX355" fmla="*/ 102143 w 770887"/>
                <a:gd name="connsiteY355" fmla="*/ 558820 h 599162"/>
                <a:gd name="connsiteX356" fmla="*/ 115607 w 770887"/>
                <a:gd name="connsiteY356" fmla="*/ 557325 h 599162"/>
                <a:gd name="connsiteX357" fmla="*/ 123088 w 770887"/>
                <a:gd name="connsiteY357" fmla="*/ 557325 h 599162"/>
                <a:gd name="connsiteX358" fmla="*/ 129072 w 770887"/>
                <a:gd name="connsiteY358" fmla="*/ 563302 h 599162"/>
                <a:gd name="connsiteX359" fmla="*/ 135056 w 770887"/>
                <a:gd name="connsiteY359" fmla="*/ 558820 h 599162"/>
                <a:gd name="connsiteX360" fmla="*/ 141041 w 770887"/>
                <a:gd name="connsiteY360" fmla="*/ 549855 h 599162"/>
                <a:gd name="connsiteX361" fmla="*/ 148521 w 770887"/>
                <a:gd name="connsiteY361" fmla="*/ 542384 h 599162"/>
                <a:gd name="connsiteX362" fmla="*/ 156001 w 770887"/>
                <a:gd name="connsiteY362" fmla="*/ 537901 h 599162"/>
                <a:gd name="connsiteX363" fmla="*/ 170962 w 770887"/>
                <a:gd name="connsiteY363" fmla="*/ 534913 h 599162"/>
                <a:gd name="connsiteX364" fmla="*/ 176946 w 770887"/>
                <a:gd name="connsiteY364" fmla="*/ 528936 h 599162"/>
                <a:gd name="connsiteX365" fmla="*/ 184427 w 770887"/>
                <a:gd name="connsiteY365" fmla="*/ 521465 h 599162"/>
                <a:gd name="connsiteX366" fmla="*/ 193403 w 770887"/>
                <a:gd name="connsiteY366" fmla="*/ 513994 h 599162"/>
                <a:gd name="connsiteX367" fmla="*/ 200884 w 770887"/>
                <a:gd name="connsiteY367" fmla="*/ 509512 h 599162"/>
                <a:gd name="connsiteX368" fmla="*/ 203876 w 770887"/>
                <a:gd name="connsiteY368" fmla="*/ 500547 h 599162"/>
                <a:gd name="connsiteX369" fmla="*/ 205372 w 770887"/>
                <a:gd name="connsiteY369" fmla="*/ 487099 h 599162"/>
                <a:gd name="connsiteX370" fmla="*/ 208364 w 770887"/>
                <a:gd name="connsiteY370" fmla="*/ 478134 h 599162"/>
                <a:gd name="connsiteX371" fmla="*/ 209860 w 770887"/>
                <a:gd name="connsiteY371" fmla="*/ 475146 h 599162"/>
                <a:gd name="connsiteX372" fmla="*/ 217340 w 770887"/>
                <a:gd name="connsiteY372" fmla="*/ 464687 h 599162"/>
                <a:gd name="connsiteX373" fmla="*/ 212852 w 770887"/>
                <a:gd name="connsiteY373" fmla="*/ 464687 h 599162"/>
                <a:gd name="connsiteX374" fmla="*/ 205372 w 770887"/>
                <a:gd name="connsiteY374" fmla="*/ 466181 h 599162"/>
                <a:gd name="connsiteX375" fmla="*/ 200884 w 770887"/>
                <a:gd name="connsiteY375" fmla="*/ 466181 h 599162"/>
                <a:gd name="connsiteX376" fmla="*/ 193403 w 770887"/>
                <a:gd name="connsiteY376" fmla="*/ 464687 h 599162"/>
                <a:gd name="connsiteX377" fmla="*/ 190411 w 770887"/>
                <a:gd name="connsiteY377" fmla="*/ 461699 h 599162"/>
                <a:gd name="connsiteX378" fmla="*/ 197891 w 770887"/>
                <a:gd name="connsiteY378" fmla="*/ 454228 h 599162"/>
                <a:gd name="connsiteX379" fmla="*/ 190411 w 770887"/>
                <a:gd name="connsiteY379" fmla="*/ 455722 h 599162"/>
                <a:gd name="connsiteX380" fmla="*/ 185923 w 770887"/>
                <a:gd name="connsiteY380" fmla="*/ 460204 h 599162"/>
                <a:gd name="connsiteX381" fmla="*/ 182931 w 770887"/>
                <a:gd name="connsiteY381" fmla="*/ 470664 h 599162"/>
                <a:gd name="connsiteX382" fmla="*/ 178442 w 770887"/>
                <a:gd name="connsiteY382" fmla="*/ 475146 h 599162"/>
                <a:gd name="connsiteX383" fmla="*/ 176946 w 770887"/>
                <a:gd name="connsiteY383" fmla="*/ 470664 h 599162"/>
                <a:gd name="connsiteX384" fmla="*/ 172458 w 770887"/>
                <a:gd name="connsiteY384" fmla="*/ 464687 h 599162"/>
                <a:gd name="connsiteX385" fmla="*/ 164978 w 770887"/>
                <a:gd name="connsiteY385" fmla="*/ 457216 h 599162"/>
                <a:gd name="connsiteX386" fmla="*/ 153009 w 770887"/>
                <a:gd name="connsiteY386" fmla="*/ 449745 h 599162"/>
                <a:gd name="connsiteX387" fmla="*/ 150017 w 770887"/>
                <a:gd name="connsiteY387" fmla="*/ 449745 h 599162"/>
                <a:gd name="connsiteX388" fmla="*/ 139545 w 770887"/>
                <a:gd name="connsiteY388" fmla="*/ 457216 h 599162"/>
                <a:gd name="connsiteX389" fmla="*/ 133560 w 770887"/>
                <a:gd name="connsiteY389" fmla="*/ 457216 h 599162"/>
                <a:gd name="connsiteX390" fmla="*/ 124584 w 770887"/>
                <a:gd name="connsiteY390" fmla="*/ 457216 h 599162"/>
                <a:gd name="connsiteX391" fmla="*/ 126080 w 770887"/>
                <a:gd name="connsiteY391" fmla="*/ 437792 h 599162"/>
                <a:gd name="connsiteX392" fmla="*/ 127576 w 770887"/>
                <a:gd name="connsiteY392" fmla="*/ 431815 h 599162"/>
                <a:gd name="connsiteX393" fmla="*/ 132064 w 770887"/>
                <a:gd name="connsiteY393" fmla="*/ 425838 h 599162"/>
                <a:gd name="connsiteX394" fmla="*/ 132064 w 770887"/>
                <a:gd name="connsiteY394" fmla="*/ 418368 h 599162"/>
                <a:gd name="connsiteX395" fmla="*/ 130568 w 770887"/>
                <a:gd name="connsiteY395" fmla="*/ 406414 h 599162"/>
                <a:gd name="connsiteX396" fmla="*/ 127576 w 770887"/>
                <a:gd name="connsiteY396" fmla="*/ 394461 h 599162"/>
                <a:gd name="connsiteX397" fmla="*/ 124584 w 770887"/>
                <a:gd name="connsiteY397" fmla="*/ 397449 h 599162"/>
                <a:gd name="connsiteX398" fmla="*/ 118600 w 770887"/>
                <a:gd name="connsiteY398" fmla="*/ 403426 h 599162"/>
                <a:gd name="connsiteX399" fmla="*/ 114111 w 770887"/>
                <a:gd name="connsiteY399" fmla="*/ 406414 h 599162"/>
                <a:gd name="connsiteX400" fmla="*/ 109623 w 770887"/>
                <a:gd name="connsiteY400" fmla="*/ 406414 h 599162"/>
                <a:gd name="connsiteX401" fmla="*/ 105135 w 770887"/>
                <a:gd name="connsiteY401" fmla="*/ 401932 h 599162"/>
                <a:gd name="connsiteX402" fmla="*/ 102143 w 770887"/>
                <a:gd name="connsiteY402" fmla="*/ 401932 h 599162"/>
                <a:gd name="connsiteX403" fmla="*/ 96158 w 770887"/>
                <a:gd name="connsiteY403" fmla="*/ 398943 h 599162"/>
                <a:gd name="connsiteX404" fmla="*/ 91670 w 770887"/>
                <a:gd name="connsiteY404" fmla="*/ 394461 h 599162"/>
                <a:gd name="connsiteX405" fmla="*/ 87182 w 770887"/>
                <a:gd name="connsiteY405" fmla="*/ 391473 h 599162"/>
                <a:gd name="connsiteX406" fmla="*/ 82694 w 770887"/>
                <a:gd name="connsiteY406" fmla="*/ 386990 h 599162"/>
                <a:gd name="connsiteX407" fmla="*/ 81198 w 770887"/>
                <a:gd name="connsiteY407" fmla="*/ 382508 h 599162"/>
                <a:gd name="connsiteX408" fmla="*/ 79702 w 770887"/>
                <a:gd name="connsiteY408" fmla="*/ 372048 h 599162"/>
                <a:gd name="connsiteX409" fmla="*/ 85686 w 770887"/>
                <a:gd name="connsiteY409" fmla="*/ 367566 h 599162"/>
                <a:gd name="connsiteX410" fmla="*/ 91670 w 770887"/>
                <a:gd name="connsiteY410" fmla="*/ 367566 h 599162"/>
                <a:gd name="connsiteX411" fmla="*/ 99151 w 770887"/>
                <a:gd name="connsiteY411" fmla="*/ 367566 h 599162"/>
                <a:gd name="connsiteX412" fmla="*/ 106631 w 770887"/>
                <a:gd name="connsiteY412" fmla="*/ 372048 h 599162"/>
                <a:gd name="connsiteX413" fmla="*/ 109623 w 770887"/>
                <a:gd name="connsiteY413" fmla="*/ 364578 h 599162"/>
                <a:gd name="connsiteX414" fmla="*/ 105135 w 770887"/>
                <a:gd name="connsiteY414" fmla="*/ 360095 h 599162"/>
                <a:gd name="connsiteX415" fmla="*/ 103639 w 770887"/>
                <a:gd name="connsiteY415" fmla="*/ 360095 h 599162"/>
                <a:gd name="connsiteX416" fmla="*/ 96158 w 770887"/>
                <a:gd name="connsiteY416" fmla="*/ 360095 h 599162"/>
                <a:gd name="connsiteX417" fmla="*/ 91670 w 770887"/>
                <a:gd name="connsiteY417" fmla="*/ 360095 h 599162"/>
                <a:gd name="connsiteX418" fmla="*/ 82694 w 770887"/>
                <a:gd name="connsiteY418" fmla="*/ 354118 h 599162"/>
                <a:gd name="connsiteX419" fmla="*/ 79702 w 770887"/>
                <a:gd name="connsiteY419" fmla="*/ 348142 h 599162"/>
                <a:gd name="connsiteX420" fmla="*/ 76710 w 770887"/>
                <a:gd name="connsiteY420" fmla="*/ 340671 h 599162"/>
                <a:gd name="connsiteX421" fmla="*/ 73717 w 770887"/>
                <a:gd name="connsiteY421" fmla="*/ 333200 h 599162"/>
                <a:gd name="connsiteX422" fmla="*/ 73717 w 770887"/>
                <a:gd name="connsiteY422" fmla="*/ 330212 h 599162"/>
                <a:gd name="connsiteX423" fmla="*/ 76710 w 770887"/>
                <a:gd name="connsiteY423" fmla="*/ 327223 h 599162"/>
                <a:gd name="connsiteX424" fmla="*/ 81198 w 770887"/>
                <a:gd name="connsiteY424" fmla="*/ 319752 h 599162"/>
                <a:gd name="connsiteX425" fmla="*/ 88678 w 770887"/>
                <a:gd name="connsiteY425" fmla="*/ 310787 h 599162"/>
                <a:gd name="connsiteX426" fmla="*/ 97655 w 770887"/>
                <a:gd name="connsiteY426" fmla="*/ 304811 h 599162"/>
                <a:gd name="connsiteX427" fmla="*/ 103639 w 770887"/>
                <a:gd name="connsiteY427" fmla="*/ 297340 h 599162"/>
                <a:gd name="connsiteX428" fmla="*/ 105135 w 770887"/>
                <a:gd name="connsiteY428" fmla="*/ 289869 h 599162"/>
                <a:gd name="connsiteX429" fmla="*/ 112615 w 770887"/>
                <a:gd name="connsiteY429" fmla="*/ 282398 h 599162"/>
                <a:gd name="connsiteX430" fmla="*/ 118600 w 770887"/>
                <a:gd name="connsiteY430" fmla="*/ 280904 h 599162"/>
                <a:gd name="connsiteX431" fmla="*/ 123088 w 770887"/>
                <a:gd name="connsiteY431" fmla="*/ 283892 h 599162"/>
                <a:gd name="connsiteX432" fmla="*/ 127576 w 770887"/>
                <a:gd name="connsiteY432" fmla="*/ 289869 h 599162"/>
                <a:gd name="connsiteX433" fmla="*/ 130568 w 770887"/>
                <a:gd name="connsiteY433" fmla="*/ 289869 h 599162"/>
                <a:gd name="connsiteX434" fmla="*/ 136552 w 770887"/>
                <a:gd name="connsiteY434" fmla="*/ 289869 h 599162"/>
                <a:gd name="connsiteX435" fmla="*/ 139545 w 770887"/>
                <a:gd name="connsiteY435" fmla="*/ 289869 h 599162"/>
                <a:gd name="connsiteX436" fmla="*/ 144033 w 770887"/>
                <a:gd name="connsiteY436" fmla="*/ 283892 h 599162"/>
                <a:gd name="connsiteX437" fmla="*/ 148521 w 770887"/>
                <a:gd name="connsiteY437" fmla="*/ 283892 h 599162"/>
                <a:gd name="connsiteX438" fmla="*/ 150017 w 770887"/>
                <a:gd name="connsiteY438" fmla="*/ 280904 h 599162"/>
                <a:gd name="connsiteX439" fmla="*/ 153009 w 770887"/>
                <a:gd name="connsiteY439" fmla="*/ 276422 h 599162"/>
                <a:gd name="connsiteX440" fmla="*/ 154505 w 770887"/>
                <a:gd name="connsiteY440" fmla="*/ 280904 h 599162"/>
                <a:gd name="connsiteX441" fmla="*/ 158994 w 770887"/>
                <a:gd name="connsiteY441" fmla="*/ 280904 h 599162"/>
                <a:gd name="connsiteX442" fmla="*/ 161986 w 770887"/>
                <a:gd name="connsiteY442" fmla="*/ 280904 h 599162"/>
                <a:gd name="connsiteX443" fmla="*/ 167970 w 770887"/>
                <a:gd name="connsiteY443" fmla="*/ 280904 h 599162"/>
                <a:gd name="connsiteX444" fmla="*/ 172458 w 770887"/>
                <a:gd name="connsiteY444" fmla="*/ 276422 h 599162"/>
                <a:gd name="connsiteX445" fmla="*/ 176946 w 770887"/>
                <a:gd name="connsiteY445" fmla="*/ 276422 h 599162"/>
                <a:gd name="connsiteX446" fmla="*/ 178442 w 770887"/>
                <a:gd name="connsiteY446" fmla="*/ 265962 h 599162"/>
                <a:gd name="connsiteX447" fmla="*/ 175450 w 770887"/>
                <a:gd name="connsiteY447" fmla="*/ 258491 h 599162"/>
                <a:gd name="connsiteX448" fmla="*/ 172458 w 770887"/>
                <a:gd name="connsiteY448" fmla="*/ 246538 h 599162"/>
                <a:gd name="connsiteX449" fmla="*/ 178442 w 770887"/>
                <a:gd name="connsiteY449" fmla="*/ 246538 h 599162"/>
                <a:gd name="connsiteX450" fmla="*/ 184427 w 770887"/>
                <a:gd name="connsiteY450" fmla="*/ 240561 h 599162"/>
                <a:gd name="connsiteX451" fmla="*/ 182931 w 770887"/>
                <a:gd name="connsiteY451" fmla="*/ 231596 h 599162"/>
                <a:gd name="connsiteX452" fmla="*/ 173954 w 770887"/>
                <a:gd name="connsiteY452" fmla="*/ 230102 h 599162"/>
                <a:gd name="connsiteX453" fmla="*/ 169466 w 770887"/>
                <a:gd name="connsiteY453" fmla="*/ 230102 h 599162"/>
                <a:gd name="connsiteX454" fmla="*/ 164978 w 770887"/>
                <a:gd name="connsiteY454" fmla="*/ 231596 h 599162"/>
                <a:gd name="connsiteX455" fmla="*/ 160490 w 770887"/>
                <a:gd name="connsiteY455" fmla="*/ 234585 h 599162"/>
                <a:gd name="connsiteX456" fmla="*/ 157497 w 770887"/>
                <a:gd name="connsiteY456" fmla="*/ 240561 h 599162"/>
                <a:gd name="connsiteX457" fmla="*/ 153009 w 770887"/>
                <a:gd name="connsiteY457" fmla="*/ 240561 h 599162"/>
                <a:gd name="connsiteX458" fmla="*/ 148521 w 770887"/>
                <a:gd name="connsiteY458" fmla="*/ 231596 h 599162"/>
                <a:gd name="connsiteX459" fmla="*/ 136552 w 770887"/>
                <a:gd name="connsiteY459" fmla="*/ 231596 h 599162"/>
                <a:gd name="connsiteX460" fmla="*/ 123088 w 770887"/>
                <a:gd name="connsiteY460" fmla="*/ 231596 h 599162"/>
                <a:gd name="connsiteX461" fmla="*/ 112615 w 770887"/>
                <a:gd name="connsiteY461" fmla="*/ 228608 h 599162"/>
                <a:gd name="connsiteX462" fmla="*/ 102143 w 770887"/>
                <a:gd name="connsiteY462" fmla="*/ 224125 h 599162"/>
                <a:gd name="connsiteX463" fmla="*/ 96158 w 770887"/>
                <a:gd name="connsiteY463" fmla="*/ 216654 h 599162"/>
                <a:gd name="connsiteX464" fmla="*/ 94662 w 770887"/>
                <a:gd name="connsiteY464" fmla="*/ 201713 h 599162"/>
                <a:gd name="connsiteX465" fmla="*/ 102143 w 770887"/>
                <a:gd name="connsiteY465" fmla="*/ 198724 h 599162"/>
                <a:gd name="connsiteX466" fmla="*/ 106631 w 770887"/>
                <a:gd name="connsiteY466" fmla="*/ 195736 h 599162"/>
                <a:gd name="connsiteX467" fmla="*/ 96158 w 770887"/>
                <a:gd name="connsiteY467" fmla="*/ 191254 h 599162"/>
                <a:gd name="connsiteX468" fmla="*/ 90174 w 770887"/>
                <a:gd name="connsiteY468" fmla="*/ 186771 h 599162"/>
                <a:gd name="connsiteX469" fmla="*/ 82694 w 770887"/>
                <a:gd name="connsiteY469" fmla="*/ 180794 h 599162"/>
                <a:gd name="connsiteX470" fmla="*/ 81198 w 770887"/>
                <a:gd name="connsiteY470" fmla="*/ 177806 h 599162"/>
                <a:gd name="connsiteX471" fmla="*/ 87182 w 770887"/>
                <a:gd name="connsiteY471" fmla="*/ 173324 h 599162"/>
                <a:gd name="connsiteX472" fmla="*/ 91670 w 770887"/>
                <a:gd name="connsiteY472" fmla="*/ 173324 h 599162"/>
                <a:gd name="connsiteX473" fmla="*/ 100647 w 770887"/>
                <a:gd name="connsiteY473" fmla="*/ 171829 h 599162"/>
                <a:gd name="connsiteX474" fmla="*/ 112615 w 770887"/>
                <a:gd name="connsiteY474" fmla="*/ 164359 h 599162"/>
                <a:gd name="connsiteX475" fmla="*/ 114111 w 770887"/>
                <a:gd name="connsiteY475" fmla="*/ 167347 h 599162"/>
                <a:gd name="connsiteX476" fmla="*/ 121592 w 770887"/>
                <a:gd name="connsiteY476" fmla="*/ 164359 h 599162"/>
                <a:gd name="connsiteX477" fmla="*/ 121592 w 770887"/>
                <a:gd name="connsiteY477" fmla="*/ 162864 h 599162"/>
                <a:gd name="connsiteX478" fmla="*/ 126080 w 770887"/>
                <a:gd name="connsiteY478" fmla="*/ 161370 h 599162"/>
                <a:gd name="connsiteX479" fmla="*/ 135056 w 770887"/>
                <a:gd name="connsiteY479" fmla="*/ 159876 h 599162"/>
                <a:gd name="connsiteX480" fmla="*/ 145529 w 770887"/>
                <a:gd name="connsiteY480" fmla="*/ 159876 h 599162"/>
                <a:gd name="connsiteX481" fmla="*/ 150017 w 770887"/>
                <a:gd name="connsiteY481" fmla="*/ 162864 h 599162"/>
                <a:gd name="connsiteX482" fmla="*/ 147025 w 770887"/>
                <a:gd name="connsiteY482" fmla="*/ 170335 h 599162"/>
                <a:gd name="connsiteX483" fmla="*/ 147025 w 770887"/>
                <a:gd name="connsiteY483" fmla="*/ 173324 h 599162"/>
                <a:gd name="connsiteX484" fmla="*/ 151513 w 770887"/>
                <a:gd name="connsiteY484" fmla="*/ 176312 h 599162"/>
                <a:gd name="connsiteX485" fmla="*/ 156001 w 770887"/>
                <a:gd name="connsiteY485" fmla="*/ 180794 h 599162"/>
                <a:gd name="connsiteX486" fmla="*/ 164978 w 770887"/>
                <a:gd name="connsiteY486" fmla="*/ 180794 h 599162"/>
                <a:gd name="connsiteX487" fmla="*/ 176946 w 770887"/>
                <a:gd name="connsiteY487" fmla="*/ 183783 h 599162"/>
                <a:gd name="connsiteX488" fmla="*/ 185923 w 770887"/>
                <a:gd name="connsiteY488" fmla="*/ 179300 h 599162"/>
                <a:gd name="connsiteX489" fmla="*/ 191907 w 770887"/>
                <a:gd name="connsiteY489" fmla="*/ 173324 h 599162"/>
                <a:gd name="connsiteX490" fmla="*/ 199387 w 770887"/>
                <a:gd name="connsiteY490" fmla="*/ 168841 h 599162"/>
                <a:gd name="connsiteX491" fmla="*/ 191907 w 770887"/>
                <a:gd name="connsiteY491" fmla="*/ 165853 h 599162"/>
                <a:gd name="connsiteX492" fmla="*/ 185923 w 770887"/>
                <a:gd name="connsiteY492" fmla="*/ 162864 h 599162"/>
                <a:gd name="connsiteX493" fmla="*/ 181435 w 770887"/>
                <a:gd name="connsiteY493" fmla="*/ 159876 h 599162"/>
                <a:gd name="connsiteX494" fmla="*/ 181435 w 770887"/>
                <a:gd name="connsiteY494" fmla="*/ 153899 h 599162"/>
                <a:gd name="connsiteX495" fmla="*/ 179939 w 770887"/>
                <a:gd name="connsiteY495" fmla="*/ 146428 h 599162"/>
                <a:gd name="connsiteX496" fmla="*/ 157497 w 770887"/>
                <a:gd name="connsiteY496" fmla="*/ 140452 h 599162"/>
                <a:gd name="connsiteX497" fmla="*/ 157497 w 770887"/>
                <a:gd name="connsiteY497" fmla="*/ 118039 h 599162"/>
                <a:gd name="connsiteX498" fmla="*/ 147025 w 770887"/>
                <a:gd name="connsiteY498" fmla="*/ 107580 h 599162"/>
                <a:gd name="connsiteX499" fmla="*/ 126080 w 770887"/>
                <a:gd name="connsiteY499" fmla="*/ 85168 h 599162"/>
                <a:gd name="connsiteX500" fmla="*/ 129072 w 770887"/>
                <a:gd name="connsiteY500" fmla="*/ 85168 h 599162"/>
                <a:gd name="connsiteX501" fmla="*/ 129072 w 770887"/>
                <a:gd name="connsiteY501" fmla="*/ 80685 h 599162"/>
                <a:gd name="connsiteX502" fmla="*/ 136552 w 770887"/>
                <a:gd name="connsiteY502" fmla="*/ 80685 h 599162"/>
                <a:gd name="connsiteX503" fmla="*/ 136552 w 770887"/>
                <a:gd name="connsiteY503" fmla="*/ 74708 h 599162"/>
                <a:gd name="connsiteX504" fmla="*/ 138048 w 770887"/>
                <a:gd name="connsiteY504" fmla="*/ 67238 h 599162"/>
                <a:gd name="connsiteX505" fmla="*/ 142537 w 770887"/>
                <a:gd name="connsiteY505" fmla="*/ 67238 h 599162"/>
                <a:gd name="connsiteX506" fmla="*/ 147025 w 770887"/>
                <a:gd name="connsiteY506" fmla="*/ 70226 h 599162"/>
                <a:gd name="connsiteX507" fmla="*/ 154505 w 770887"/>
                <a:gd name="connsiteY507" fmla="*/ 70226 h 599162"/>
                <a:gd name="connsiteX508" fmla="*/ 157497 w 770887"/>
                <a:gd name="connsiteY508" fmla="*/ 70226 h 599162"/>
                <a:gd name="connsiteX509" fmla="*/ 164978 w 770887"/>
                <a:gd name="connsiteY509" fmla="*/ 70226 h 599162"/>
                <a:gd name="connsiteX510" fmla="*/ 178442 w 770887"/>
                <a:gd name="connsiteY510" fmla="*/ 65743 h 599162"/>
                <a:gd name="connsiteX511" fmla="*/ 182931 w 770887"/>
                <a:gd name="connsiteY511" fmla="*/ 61261 h 599162"/>
                <a:gd name="connsiteX512" fmla="*/ 187419 w 770887"/>
                <a:gd name="connsiteY512" fmla="*/ 53790 h 599162"/>
                <a:gd name="connsiteX513" fmla="*/ 187419 w 770887"/>
                <a:gd name="connsiteY513" fmla="*/ 41837 h 599162"/>
                <a:gd name="connsiteX514" fmla="*/ 191907 w 770887"/>
                <a:gd name="connsiteY514" fmla="*/ 41837 h 599162"/>
                <a:gd name="connsiteX515" fmla="*/ 196395 w 770887"/>
                <a:gd name="connsiteY515" fmla="*/ 37354 h 599162"/>
                <a:gd name="connsiteX516" fmla="*/ 205372 w 770887"/>
                <a:gd name="connsiteY516" fmla="*/ 29883 h 599162"/>
                <a:gd name="connsiteX517" fmla="*/ 221829 w 770887"/>
                <a:gd name="connsiteY517" fmla="*/ 26895 h 599162"/>
                <a:gd name="connsiteX518" fmla="*/ 227813 w 770887"/>
                <a:gd name="connsiteY518" fmla="*/ 19424 h 599162"/>
                <a:gd name="connsiteX519" fmla="*/ 233797 w 770887"/>
                <a:gd name="connsiteY519" fmla="*/ 16436 h 599162"/>
                <a:gd name="connsiteX520" fmla="*/ 238285 w 770887"/>
                <a:gd name="connsiteY520" fmla="*/ 11953 h 599162"/>
                <a:gd name="connsiteX521" fmla="*/ 262223 w 770887"/>
                <a:gd name="connsiteY521" fmla="*/ 13447 h 599162"/>
                <a:gd name="connsiteX522" fmla="*/ 265215 w 770887"/>
                <a:gd name="connsiteY522" fmla="*/ 5977 h 599162"/>
                <a:gd name="connsiteX523" fmla="*/ 277183 w 770887"/>
                <a:gd name="connsiteY523" fmla="*/ 0 h 599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Lst>
              <a:rect l="l" t="t" r="r" b="b"/>
              <a:pathLst>
                <a:path w="770887" h="599162">
                  <a:moveTo>
                    <a:pt x="302516" y="482511"/>
                  </a:moveTo>
                  <a:lnTo>
                    <a:pt x="307819" y="487813"/>
                  </a:lnTo>
                  <a:lnTo>
                    <a:pt x="318423" y="494883"/>
                  </a:lnTo>
                  <a:lnTo>
                    <a:pt x="311354" y="496651"/>
                  </a:lnTo>
                  <a:lnTo>
                    <a:pt x="307819" y="496651"/>
                  </a:lnTo>
                  <a:lnTo>
                    <a:pt x="300749" y="501953"/>
                  </a:lnTo>
                  <a:lnTo>
                    <a:pt x="300749" y="503720"/>
                  </a:lnTo>
                  <a:lnTo>
                    <a:pt x="300749" y="509023"/>
                  </a:lnTo>
                  <a:lnTo>
                    <a:pt x="304284" y="509023"/>
                  </a:lnTo>
                  <a:lnTo>
                    <a:pt x="311354" y="517860"/>
                  </a:lnTo>
                  <a:lnTo>
                    <a:pt x="311354" y="521395"/>
                  </a:lnTo>
                  <a:lnTo>
                    <a:pt x="306051" y="523162"/>
                  </a:lnTo>
                  <a:lnTo>
                    <a:pt x="302516" y="523162"/>
                  </a:lnTo>
                  <a:lnTo>
                    <a:pt x="298982" y="524930"/>
                  </a:lnTo>
                  <a:lnTo>
                    <a:pt x="297214" y="524930"/>
                  </a:lnTo>
                  <a:lnTo>
                    <a:pt x="291912" y="528465"/>
                  </a:lnTo>
                  <a:lnTo>
                    <a:pt x="291912" y="533767"/>
                  </a:lnTo>
                  <a:lnTo>
                    <a:pt x="291912" y="535534"/>
                  </a:lnTo>
                  <a:lnTo>
                    <a:pt x="288377" y="540837"/>
                  </a:lnTo>
                  <a:lnTo>
                    <a:pt x="283075" y="531999"/>
                  </a:lnTo>
                  <a:lnTo>
                    <a:pt x="283075" y="533767"/>
                  </a:lnTo>
                  <a:lnTo>
                    <a:pt x="281307" y="537302"/>
                  </a:lnTo>
                  <a:lnTo>
                    <a:pt x="276005" y="542604"/>
                  </a:lnTo>
                  <a:lnTo>
                    <a:pt x="272470" y="549674"/>
                  </a:lnTo>
                  <a:lnTo>
                    <a:pt x="272470" y="551441"/>
                  </a:lnTo>
                  <a:lnTo>
                    <a:pt x="272470" y="558511"/>
                  </a:lnTo>
                  <a:lnTo>
                    <a:pt x="256563" y="558511"/>
                  </a:lnTo>
                  <a:lnTo>
                    <a:pt x="268935" y="554976"/>
                  </a:lnTo>
                  <a:lnTo>
                    <a:pt x="270703" y="551441"/>
                  </a:lnTo>
                  <a:lnTo>
                    <a:pt x="272470" y="547906"/>
                  </a:lnTo>
                  <a:lnTo>
                    <a:pt x="270703" y="542604"/>
                  </a:lnTo>
                  <a:lnTo>
                    <a:pt x="267168" y="540837"/>
                  </a:lnTo>
                  <a:lnTo>
                    <a:pt x="265400" y="540837"/>
                  </a:lnTo>
                  <a:lnTo>
                    <a:pt x="261866" y="537302"/>
                  </a:lnTo>
                  <a:lnTo>
                    <a:pt x="261866" y="535534"/>
                  </a:lnTo>
                  <a:lnTo>
                    <a:pt x="260098" y="524930"/>
                  </a:lnTo>
                  <a:lnTo>
                    <a:pt x="263633" y="521395"/>
                  </a:lnTo>
                  <a:lnTo>
                    <a:pt x="265400" y="517860"/>
                  </a:lnTo>
                  <a:lnTo>
                    <a:pt x="270703" y="514325"/>
                  </a:lnTo>
                  <a:lnTo>
                    <a:pt x="272470" y="516093"/>
                  </a:lnTo>
                  <a:lnTo>
                    <a:pt x="277772" y="521395"/>
                  </a:lnTo>
                  <a:lnTo>
                    <a:pt x="281307" y="528465"/>
                  </a:lnTo>
                  <a:lnTo>
                    <a:pt x="281307" y="521395"/>
                  </a:lnTo>
                  <a:lnTo>
                    <a:pt x="279540" y="514325"/>
                  </a:lnTo>
                  <a:lnTo>
                    <a:pt x="276005" y="509023"/>
                  </a:lnTo>
                  <a:lnTo>
                    <a:pt x="281307" y="507255"/>
                  </a:lnTo>
                  <a:lnTo>
                    <a:pt x="288377" y="510790"/>
                  </a:lnTo>
                  <a:lnTo>
                    <a:pt x="291912" y="510790"/>
                  </a:lnTo>
                  <a:lnTo>
                    <a:pt x="291912" y="507255"/>
                  </a:lnTo>
                  <a:lnTo>
                    <a:pt x="291912" y="505488"/>
                  </a:lnTo>
                  <a:lnTo>
                    <a:pt x="291912" y="501953"/>
                  </a:lnTo>
                  <a:lnTo>
                    <a:pt x="291912" y="496651"/>
                  </a:lnTo>
                  <a:lnTo>
                    <a:pt x="290144" y="493116"/>
                  </a:lnTo>
                  <a:lnTo>
                    <a:pt x="297214" y="487813"/>
                  </a:lnTo>
                  <a:close/>
                  <a:moveTo>
                    <a:pt x="55075" y="374697"/>
                  </a:moveTo>
                  <a:lnTo>
                    <a:pt x="58610" y="374697"/>
                  </a:lnTo>
                  <a:lnTo>
                    <a:pt x="63912" y="385302"/>
                  </a:lnTo>
                  <a:lnTo>
                    <a:pt x="63912" y="390604"/>
                  </a:lnTo>
                  <a:lnTo>
                    <a:pt x="60377" y="395906"/>
                  </a:lnTo>
                  <a:lnTo>
                    <a:pt x="56842" y="395906"/>
                  </a:lnTo>
                  <a:lnTo>
                    <a:pt x="51540" y="395906"/>
                  </a:lnTo>
                  <a:lnTo>
                    <a:pt x="44470" y="390604"/>
                  </a:lnTo>
                  <a:lnTo>
                    <a:pt x="35633" y="383534"/>
                  </a:lnTo>
                  <a:lnTo>
                    <a:pt x="44470" y="378232"/>
                  </a:lnTo>
                  <a:lnTo>
                    <a:pt x="49773" y="378232"/>
                  </a:lnTo>
                  <a:close/>
                  <a:moveTo>
                    <a:pt x="4447" y="224465"/>
                  </a:moveTo>
                  <a:cubicBezTo>
                    <a:pt x="4447" y="224465"/>
                    <a:pt x="4447" y="224465"/>
                    <a:pt x="5929" y="230488"/>
                  </a:cubicBezTo>
                  <a:cubicBezTo>
                    <a:pt x="5929" y="230488"/>
                    <a:pt x="5929" y="230488"/>
                    <a:pt x="8894" y="233499"/>
                  </a:cubicBezTo>
                  <a:cubicBezTo>
                    <a:pt x="8894" y="233499"/>
                    <a:pt x="8894" y="233499"/>
                    <a:pt x="16306" y="235005"/>
                  </a:cubicBezTo>
                  <a:cubicBezTo>
                    <a:pt x="16306" y="235005"/>
                    <a:pt x="16306" y="235005"/>
                    <a:pt x="23717" y="235005"/>
                  </a:cubicBezTo>
                  <a:cubicBezTo>
                    <a:pt x="23717" y="235005"/>
                    <a:pt x="23717" y="235005"/>
                    <a:pt x="28164" y="238016"/>
                  </a:cubicBezTo>
                  <a:cubicBezTo>
                    <a:pt x="28164" y="238016"/>
                    <a:pt x="28164" y="238016"/>
                    <a:pt x="28164" y="242533"/>
                  </a:cubicBezTo>
                  <a:cubicBezTo>
                    <a:pt x="28164" y="242533"/>
                    <a:pt x="28164" y="242533"/>
                    <a:pt x="31129" y="245544"/>
                  </a:cubicBezTo>
                  <a:cubicBezTo>
                    <a:pt x="31129" y="245544"/>
                    <a:pt x="31129" y="245544"/>
                    <a:pt x="37058" y="251566"/>
                  </a:cubicBezTo>
                  <a:cubicBezTo>
                    <a:pt x="37058" y="251566"/>
                    <a:pt x="37058" y="251566"/>
                    <a:pt x="44470" y="262106"/>
                  </a:cubicBezTo>
                  <a:cubicBezTo>
                    <a:pt x="44470" y="262106"/>
                    <a:pt x="44470" y="262106"/>
                    <a:pt x="40023" y="262106"/>
                  </a:cubicBezTo>
                  <a:cubicBezTo>
                    <a:pt x="40023" y="262106"/>
                    <a:pt x="40023" y="262106"/>
                    <a:pt x="31129" y="262106"/>
                  </a:cubicBezTo>
                  <a:lnTo>
                    <a:pt x="29647" y="265117"/>
                  </a:lnTo>
                  <a:cubicBezTo>
                    <a:pt x="29647" y="265117"/>
                    <a:pt x="29647" y="265117"/>
                    <a:pt x="23717" y="259095"/>
                  </a:cubicBezTo>
                  <a:cubicBezTo>
                    <a:pt x="23717" y="259095"/>
                    <a:pt x="23717" y="259095"/>
                    <a:pt x="20753" y="250061"/>
                  </a:cubicBezTo>
                  <a:cubicBezTo>
                    <a:pt x="20753" y="250061"/>
                    <a:pt x="20753" y="250061"/>
                    <a:pt x="19270" y="247050"/>
                  </a:cubicBezTo>
                  <a:cubicBezTo>
                    <a:pt x="19270" y="247050"/>
                    <a:pt x="19270" y="247050"/>
                    <a:pt x="16306" y="244038"/>
                  </a:cubicBezTo>
                  <a:cubicBezTo>
                    <a:pt x="16306" y="244038"/>
                    <a:pt x="16306" y="244038"/>
                    <a:pt x="14823" y="244038"/>
                  </a:cubicBezTo>
                  <a:cubicBezTo>
                    <a:pt x="14823" y="244038"/>
                    <a:pt x="14823" y="244038"/>
                    <a:pt x="13341" y="244038"/>
                  </a:cubicBezTo>
                  <a:cubicBezTo>
                    <a:pt x="13341" y="244038"/>
                    <a:pt x="10376" y="244038"/>
                    <a:pt x="10376" y="244038"/>
                  </a:cubicBezTo>
                  <a:cubicBezTo>
                    <a:pt x="8894" y="242533"/>
                    <a:pt x="8894" y="244038"/>
                    <a:pt x="8894" y="244038"/>
                  </a:cubicBezTo>
                  <a:cubicBezTo>
                    <a:pt x="8894" y="244038"/>
                    <a:pt x="8894" y="244038"/>
                    <a:pt x="4447" y="244038"/>
                  </a:cubicBezTo>
                  <a:cubicBezTo>
                    <a:pt x="-1483" y="242533"/>
                    <a:pt x="2964" y="242533"/>
                    <a:pt x="2964" y="242533"/>
                  </a:cubicBezTo>
                  <a:cubicBezTo>
                    <a:pt x="1482" y="241027"/>
                    <a:pt x="1482" y="241027"/>
                    <a:pt x="1482" y="239521"/>
                  </a:cubicBezTo>
                  <a:cubicBezTo>
                    <a:pt x="1482" y="239521"/>
                    <a:pt x="0" y="236510"/>
                    <a:pt x="0" y="235005"/>
                  </a:cubicBezTo>
                  <a:cubicBezTo>
                    <a:pt x="0" y="235005"/>
                    <a:pt x="0" y="230488"/>
                    <a:pt x="0" y="230488"/>
                  </a:cubicBezTo>
                  <a:cubicBezTo>
                    <a:pt x="0" y="230488"/>
                    <a:pt x="0" y="230488"/>
                    <a:pt x="4447" y="224465"/>
                  </a:cubicBezTo>
                  <a:close/>
                  <a:moveTo>
                    <a:pt x="277183" y="0"/>
                  </a:moveTo>
                  <a:cubicBezTo>
                    <a:pt x="277183" y="0"/>
                    <a:pt x="277183" y="0"/>
                    <a:pt x="283168" y="5977"/>
                  </a:cubicBezTo>
                  <a:cubicBezTo>
                    <a:pt x="283168" y="5977"/>
                    <a:pt x="283168" y="5977"/>
                    <a:pt x="286160" y="10459"/>
                  </a:cubicBezTo>
                  <a:cubicBezTo>
                    <a:pt x="286160" y="10459"/>
                    <a:pt x="286160" y="10459"/>
                    <a:pt x="283168" y="10459"/>
                  </a:cubicBezTo>
                  <a:cubicBezTo>
                    <a:pt x="283168" y="10459"/>
                    <a:pt x="283168" y="10459"/>
                    <a:pt x="283168" y="14942"/>
                  </a:cubicBezTo>
                  <a:cubicBezTo>
                    <a:pt x="283168" y="14942"/>
                    <a:pt x="283168" y="14942"/>
                    <a:pt x="287656" y="17930"/>
                  </a:cubicBezTo>
                  <a:cubicBezTo>
                    <a:pt x="287656" y="17930"/>
                    <a:pt x="287656" y="17930"/>
                    <a:pt x="293640" y="17930"/>
                  </a:cubicBezTo>
                  <a:cubicBezTo>
                    <a:pt x="293640" y="17930"/>
                    <a:pt x="293640" y="17930"/>
                    <a:pt x="293640" y="13447"/>
                  </a:cubicBezTo>
                  <a:cubicBezTo>
                    <a:pt x="293640" y="13447"/>
                    <a:pt x="293640" y="13447"/>
                    <a:pt x="296632" y="10459"/>
                  </a:cubicBezTo>
                  <a:cubicBezTo>
                    <a:pt x="296632" y="10459"/>
                    <a:pt x="296632" y="10459"/>
                    <a:pt x="299624" y="13447"/>
                  </a:cubicBezTo>
                  <a:cubicBezTo>
                    <a:pt x="299624" y="13447"/>
                    <a:pt x="299624" y="13447"/>
                    <a:pt x="304113" y="19424"/>
                  </a:cubicBezTo>
                  <a:cubicBezTo>
                    <a:pt x="304113" y="19424"/>
                    <a:pt x="304113" y="19424"/>
                    <a:pt x="313089" y="17930"/>
                  </a:cubicBezTo>
                  <a:cubicBezTo>
                    <a:pt x="313089" y="17930"/>
                    <a:pt x="313089" y="17930"/>
                    <a:pt x="325058" y="20918"/>
                  </a:cubicBezTo>
                  <a:cubicBezTo>
                    <a:pt x="325058" y="20918"/>
                    <a:pt x="325058" y="20918"/>
                    <a:pt x="325058" y="25401"/>
                  </a:cubicBezTo>
                  <a:cubicBezTo>
                    <a:pt x="325058" y="25401"/>
                    <a:pt x="325058" y="25401"/>
                    <a:pt x="328050" y="31377"/>
                  </a:cubicBezTo>
                  <a:cubicBezTo>
                    <a:pt x="328050" y="31377"/>
                    <a:pt x="328050" y="31377"/>
                    <a:pt x="335530" y="37354"/>
                  </a:cubicBezTo>
                  <a:cubicBezTo>
                    <a:pt x="335530" y="37354"/>
                    <a:pt x="335530" y="37354"/>
                    <a:pt x="351987" y="37354"/>
                  </a:cubicBezTo>
                  <a:cubicBezTo>
                    <a:pt x="351987" y="37354"/>
                    <a:pt x="351987" y="37354"/>
                    <a:pt x="356475" y="37354"/>
                  </a:cubicBezTo>
                  <a:cubicBezTo>
                    <a:pt x="356475" y="37354"/>
                    <a:pt x="356475" y="37354"/>
                    <a:pt x="360963" y="34366"/>
                  </a:cubicBezTo>
                  <a:cubicBezTo>
                    <a:pt x="360963" y="34366"/>
                    <a:pt x="360963" y="34366"/>
                    <a:pt x="366948" y="34366"/>
                  </a:cubicBezTo>
                  <a:cubicBezTo>
                    <a:pt x="366948" y="34366"/>
                    <a:pt x="366948" y="34366"/>
                    <a:pt x="374428" y="38848"/>
                  </a:cubicBezTo>
                  <a:cubicBezTo>
                    <a:pt x="374428" y="38848"/>
                    <a:pt x="374428" y="38848"/>
                    <a:pt x="375924" y="43331"/>
                  </a:cubicBezTo>
                  <a:cubicBezTo>
                    <a:pt x="375924" y="43331"/>
                    <a:pt x="375924" y="43331"/>
                    <a:pt x="375924" y="47813"/>
                  </a:cubicBezTo>
                  <a:cubicBezTo>
                    <a:pt x="375924" y="47813"/>
                    <a:pt x="375924" y="47813"/>
                    <a:pt x="375924" y="48560"/>
                  </a:cubicBezTo>
                  <a:lnTo>
                    <a:pt x="375924" y="50802"/>
                  </a:lnTo>
                  <a:cubicBezTo>
                    <a:pt x="375924" y="50802"/>
                    <a:pt x="375924" y="50802"/>
                    <a:pt x="383404" y="46319"/>
                  </a:cubicBezTo>
                  <a:cubicBezTo>
                    <a:pt x="383404" y="46319"/>
                    <a:pt x="383404" y="46319"/>
                    <a:pt x="392381" y="43331"/>
                  </a:cubicBezTo>
                  <a:cubicBezTo>
                    <a:pt x="392381" y="43331"/>
                    <a:pt x="392381" y="43331"/>
                    <a:pt x="398365" y="43331"/>
                  </a:cubicBezTo>
                  <a:cubicBezTo>
                    <a:pt x="398365" y="43331"/>
                    <a:pt x="398365" y="43331"/>
                    <a:pt x="410334" y="47813"/>
                  </a:cubicBezTo>
                  <a:cubicBezTo>
                    <a:pt x="410334" y="47813"/>
                    <a:pt x="410334" y="47813"/>
                    <a:pt x="420806" y="50802"/>
                  </a:cubicBezTo>
                  <a:cubicBezTo>
                    <a:pt x="420806" y="50802"/>
                    <a:pt x="420806" y="50802"/>
                    <a:pt x="432775" y="47813"/>
                  </a:cubicBezTo>
                  <a:cubicBezTo>
                    <a:pt x="432775" y="47813"/>
                    <a:pt x="432775" y="47813"/>
                    <a:pt x="438759" y="43331"/>
                  </a:cubicBezTo>
                  <a:cubicBezTo>
                    <a:pt x="438759" y="43331"/>
                    <a:pt x="438759" y="43331"/>
                    <a:pt x="444743" y="43331"/>
                  </a:cubicBezTo>
                  <a:cubicBezTo>
                    <a:pt x="444743" y="43331"/>
                    <a:pt x="444743" y="43331"/>
                    <a:pt x="447736" y="43331"/>
                  </a:cubicBezTo>
                  <a:cubicBezTo>
                    <a:pt x="447736" y="43331"/>
                    <a:pt x="447736" y="43331"/>
                    <a:pt x="455216" y="50802"/>
                  </a:cubicBezTo>
                  <a:cubicBezTo>
                    <a:pt x="455216" y="50802"/>
                    <a:pt x="455216" y="50802"/>
                    <a:pt x="462696" y="56778"/>
                  </a:cubicBezTo>
                  <a:cubicBezTo>
                    <a:pt x="462696" y="56778"/>
                    <a:pt x="462696" y="56778"/>
                    <a:pt x="476161" y="58272"/>
                  </a:cubicBezTo>
                  <a:lnTo>
                    <a:pt x="482145" y="110568"/>
                  </a:lnTo>
                  <a:cubicBezTo>
                    <a:pt x="482145" y="110568"/>
                    <a:pt x="482145" y="110568"/>
                    <a:pt x="500098" y="242056"/>
                  </a:cubicBezTo>
                  <a:cubicBezTo>
                    <a:pt x="500098" y="242056"/>
                    <a:pt x="500098" y="242056"/>
                    <a:pt x="521043" y="400438"/>
                  </a:cubicBezTo>
                  <a:cubicBezTo>
                    <a:pt x="521043" y="400438"/>
                    <a:pt x="521043" y="400438"/>
                    <a:pt x="525531" y="409403"/>
                  </a:cubicBezTo>
                  <a:cubicBezTo>
                    <a:pt x="525531" y="409403"/>
                    <a:pt x="525531" y="409403"/>
                    <a:pt x="540492" y="409403"/>
                  </a:cubicBezTo>
                  <a:cubicBezTo>
                    <a:pt x="540492" y="409403"/>
                    <a:pt x="540492" y="409403"/>
                    <a:pt x="543484" y="400438"/>
                  </a:cubicBezTo>
                  <a:cubicBezTo>
                    <a:pt x="543484" y="400438"/>
                    <a:pt x="543484" y="400438"/>
                    <a:pt x="555453" y="400438"/>
                  </a:cubicBezTo>
                  <a:cubicBezTo>
                    <a:pt x="555453" y="400438"/>
                    <a:pt x="555453" y="400438"/>
                    <a:pt x="555453" y="404920"/>
                  </a:cubicBezTo>
                  <a:cubicBezTo>
                    <a:pt x="555453" y="404920"/>
                    <a:pt x="555453" y="404920"/>
                    <a:pt x="559941" y="410897"/>
                  </a:cubicBezTo>
                  <a:cubicBezTo>
                    <a:pt x="559941" y="410897"/>
                    <a:pt x="559941" y="410897"/>
                    <a:pt x="579390" y="424344"/>
                  </a:cubicBezTo>
                  <a:cubicBezTo>
                    <a:pt x="579390" y="424344"/>
                    <a:pt x="579390" y="424344"/>
                    <a:pt x="595847" y="442274"/>
                  </a:cubicBezTo>
                  <a:cubicBezTo>
                    <a:pt x="595847" y="442274"/>
                    <a:pt x="595847" y="442274"/>
                    <a:pt x="604823" y="434803"/>
                  </a:cubicBezTo>
                  <a:cubicBezTo>
                    <a:pt x="604823" y="434803"/>
                    <a:pt x="604823" y="434803"/>
                    <a:pt x="610807" y="419862"/>
                  </a:cubicBezTo>
                  <a:cubicBezTo>
                    <a:pt x="610807" y="419862"/>
                    <a:pt x="610807" y="419862"/>
                    <a:pt x="618288" y="412391"/>
                  </a:cubicBezTo>
                  <a:cubicBezTo>
                    <a:pt x="618288" y="412391"/>
                    <a:pt x="618288" y="412391"/>
                    <a:pt x="625768" y="407908"/>
                  </a:cubicBezTo>
                  <a:cubicBezTo>
                    <a:pt x="625768" y="407908"/>
                    <a:pt x="625768" y="407908"/>
                    <a:pt x="639233" y="413885"/>
                  </a:cubicBezTo>
                  <a:cubicBezTo>
                    <a:pt x="639233" y="413885"/>
                    <a:pt x="639233" y="413885"/>
                    <a:pt x="655690" y="425838"/>
                  </a:cubicBezTo>
                  <a:cubicBezTo>
                    <a:pt x="655690" y="425838"/>
                    <a:pt x="655690" y="425838"/>
                    <a:pt x="672146" y="442274"/>
                  </a:cubicBezTo>
                  <a:cubicBezTo>
                    <a:pt x="672146" y="442274"/>
                    <a:pt x="672146" y="442274"/>
                    <a:pt x="684115" y="455722"/>
                  </a:cubicBezTo>
                  <a:cubicBezTo>
                    <a:pt x="684115" y="455722"/>
                    <a:pt x="684115" y="455722"/>
                    <a:pt x="708052" y="479629"/>
                  </a:cubicBezTo>
                  <a:cubicBezTo>
                    <a:pt x="708052" y="479629"/>
                    <a:pt x="708052" y="479629"/>
                    <a:pt x="723013" y="500547"/>
                  </a:cubicBezTo>
                  <a:cubicBezTo>
                    <a:pt x="723013" y="500547"/>
                    <a:pt x="723013" y="500547"/>
                    <a:pt x="731989" y="502041"/>
                  </a:cubicBezTo>
                  <a:cubicBezTo>
                    <a:pt x="731989" y="502041"/>
                    <a:pt x="731989" y="502041"/>
                    <a:pt x="742462" y="503535"/>
                  </a:cubicBezTo>
                  <a:cubicBezTo>
                    <a:pt x="742462" y="503535"/>
                    <a:pt x="742462" y="503535"/>
                    <a:pt x="760415" y="509512"/>
                  </a:cubicBezTo>
                  <a:cubicBezTo>
                    <a:pt x="760415" y="509512"/>
                    <a:pt x="760415" y="509512"/>
                    <a:pt x="767895" y="513994"/>
                  </a:cubicBezTo>
                  <a:cubicBezTo>
                    <a:pt x="767895" y="513994"/>
                    <a:pt x="767895" y="513994"/>
                    <a:pt x="767895" y="519971"/>
                  </a:cubicBezTo>
                  <a:cubicBezTo>
                    <a:pt x="767895" y="519971"/>
                    <a:pt x="767895" y="519971"/>
                    <a:pt x="770887" y="533419"/>
                  </a:cubicBezTo>
                  <a:cubicBezTo>
                    <a:pt x="770887" y="533419"/>
                    <a:pt x="770887" y="533419"/>
                    <a:pt x="770887" y="539395"/>
                  </a:cubicBezTo>
                  <a:cubicBezTo>
                    <a:pt x="770887" y="539395"/>
                    <a:pt x="770887" y="539395"/>
                    <a:pt x="770887" y="545372"/>
                  </a:cubicBezTo>
                  <a:cubicBezTo>
                    <a:pt x="770887" y="545372"/>
                    <a:pt x="770887" y="545372"/>
                    <a:pt x="770887" y="558820"/>
                  </a:cubicBezTo>
                  <a:cubicBezTo>
                    <a:pt x="770887" y="558820"/>
                    <a:pt x="770887" y="558820"/>
                    <a:pt x="764903" y="563302"/>
                  </a:cubicBezTo>
                  <a:cubicBezTo>
                    <a:pt x="764903" y="563302"/>
                    <a:pt x="764903" y="563302"/>
                    <a:pt x="760415" y="557325"/>
                  </a:cubicBezTo>
                  <a:cubicBezTo>
                    <a:pt x="760415" y="557325"/>
                    <a:pt x="760415" y="557325"/>
                    <a:pt x="755926" y="549855"/>
                  </a:cubicBezTo>
                  <a:cubicBezTo>
                    <a:pt x="755926" y="549855"/>
                    <a:pt x="755926" y="549855"/>
                    <a:pt x="751438" y="552843"/>
                  </a:cubicBezTo>
                  <a:cubicBezTo>
                    <a:pt x="751438" y="552843"/>
                    <a:pt x="751438" y="552843"/>
                    <a:pt x="755926" y="560314"/>
                  </a:cubicBezTo>
                  <a:cubicBezTo>
                    <a:pt x="755926" y="560314"/>
                    <a:pt x="755926" y="560314"/>
                    <a:pt x="752934" y="561808"/>
                  </a:cubicBezTo>
                  <a:cubicBezTo>
                    <a:pt x="752934" y="561808"/>
                    <a:pt x="752934" y="561808"/>
                    <a:pt x="748446" y="558820"/>
                  </a:cubicBezTo>
                  <a:cubicBezTo>
                    <a:pt x="748446" y="558820"/>
                    <a:pt x="748446" y="558820"/>
                    <a:pt x="739470" y="555831"/>
                  </a:cubicBezTo>
                  <a:cubicBezTo>
                    <a:pt x="739470" y="555831"/>
                    <a:pt x="739470" y="555831"/>
                    <a:pt x="739470" y="549855"/>
                  </a:cubicBezTo>
                  <a:cubicBezTo>
                    <a:pt x="739470" y="549855"/>
                    <a:pt x="739470" y="549855"/>
                    <a:pt x="736478" y="542384"/>
                  </a:cubicBezTo>
                  <a:cubicBezTo>
                    <a:pt x="736478" y="542384"/>
                    <a:pt x="736478" y="542384"/>
                    <a:pt x="731989" y="539395"/>
                  </a:cubicBezTo>
                  <a:cubicBezTo>
                    <a:pt x="731989" y="539395"/>
                    <a:pt x="731989" y="539395"/>
                    <a:pt x="728997" y="533419"/>
                  </a:cubicBezTo>
                  <a:cubicBezTo>
                    <a:pt x="728997" y="533419"/>
                    <a:pt x="728997" y="533419"/>
                    <a:pt x="717029" y="524454"/>
                  </a:cubicBezTo>
                  <a:cubicBezTo>
                    <a:pt x="717029" y="524454"/>
                    <a:pt x="717029" y="524454"/>
                    <a:pt x="706556" y="525948"/>
                  </a:cubicBezTo>
                  <a:cubicBezTo>
                    <a:pt x="706556" y="525948"/>
                    <a:pt x="706556" y="525948"/>
                    <a:pt x="709548" y="530430"/>
                  </a:cubicBezTo>
                  <a:cubicBezTo>
                    <a:pt x="709548" y="530430"/>
                    <a:pt x="709548" y="530430"/>
                    <a:pt x="712540" y="533419"/>
                  </a:cubicBezTo>
                  <a:cubicBezTo>
                    <a:pt x="712540" y="533419"/>
                    <a:pt x="712540" y="533419"/>
                    <a:pt x="723013" y="539395"/>
                  </a:cubicBezTo>
                  <a:cubicBezTo>
                    <a:pt x="723013" y="539395"/>
                    <a:pt x="723013" y="539395"/>
                    <a:pt x="728997" y="545372"/>
                  </a:cubicBezTo>
                  <a:cubicBezTo>
                    <a:pt x="728997" y="545372"/>
                    <a:pt x="728997" y="545372"/>
                    <a:pt x="728997" y="549855"/>
                  </a:cubicBezTo>
                  <a:cubicBezTo>
                    <a:pt x="728997" y="549855"/>
                    <a:pt x="728997" y="549855"/>
                    <a:pt x="733485" y="554337"/>
                  </a:cubicBezTo>
                  <a:cubicBezTo>
                    <a:pt x="733485" y="554337"/>
                    <a:pt x="733485" y="554337"/>
                    <a:pt x="736478" y="558820"/>
                  </a:cubicBezTo>
                  <a:cubicBezTo>
                    <a:pt x="736478" y="558820"/>
                    <a:pt x="736478" y="558820"/>
                    <a:pt x="739470" y="569279"/>
                  </a:cubicBezTo>
                  <a:cubicBezTo>
                    <a:pt x="739470" y="569279"/>
                    <a:pt x="739470" y="569279"/>
                    <a:pt x="739470" y="572267"/>
                  </a:cubicBezTo>
                  <a:cubicBezTo>
                    <a:pt x="739470" y="572267"/>
                    <a:pt x="739470" y="572267"/>
                    <a:pt x="734981" y="573761"/>
                  </a:cubicBezTo>
                  <a:cubicBezTo>
                    <a:pt x="734981" y="573761"/>
                    <a:pt x="734981" y="573761"/>
                    <a:pt x="731989" y="566290"/>
                  </a:cubicBezTo>
                  <a:cubicBezTo>
                    <a:pt x="731989" y="566290"/>
                    <a:pt x="731989" y="566290"/>
                    <a:pt x="731989" y="573761"/>
                  </a:cubicBezTo>
                  <a:cubicBezTo>
                    <a:pt x="731989" y="573761"/>
                    <a:pt x="731989" y="573761"/>
                    <a:pt x="728997" y="579738"/>
                  </a:cubicBezTo>
                  <a:cubicBezTo>
                    <a:pt x="728997" y="579738"/>
                    <a:pt x="728997" y="579738"/>
                    <a:pt x="724509" y="578244"/>
                  </a:cubicBezTo>
                  <a:cubicBezTo>
                    <a:pt x="724509" y="578244"/>
                    <a:pt x="724509" y="578244"/>
                    <a:pt x="717029" y="570773"/>
                  </a:cubicBezTo>
                  <a:cubicBezTo>
                    <a:pt x="717029" y="570773"/>
                    <a:pt x="717029" y="570773"/>
                    <a:pt x="709548" y="561808"/>
                  </a:cubicBezTo>
                  <a:cubicBezTo>
                    <a:pt x="709548" y="561808"/>
                    <a:pt x="709548" y="561808"/>
                    <a:pt x="703564" y="564796"/>
                  </a:cubicBezTo>
                  <a:cubicBezTo>
                    <a:pt x="703564" y="564796"/>
                    <a:pt x="703564" y="564796"/>
                    <a:pt x="699076" y="564796"/>
                  </a:cubicBezTo>
                  <a:cubicBezTo>
                    <a:pt x="699076" y="564796"/>
                    <a:pt x="699076" y="564796"/>
                    <a:pt x="702068" y="555831"/>
                  </a:cubicBezTo>
                  <a:cubicBezTo>
                    <a:pt x="702068" y="555831"/>
                    <a:pt x="702068" y="555831"/>
                    <a:pt x="709548" y="554337"/>
                  </a:cubicBezTo>
                  <a:cubicBezTo>
                    <a:pt x="709548" y="554337"/>
                    <a:pt x="709548" y="554337"/>
                    <a:pt x="706556" y="545372"/>
                  </a:cubicBezTo>
                  <a:cubicBezTo>
                    <a:pt x="706556" y="545372"/>
                    <a:pt x="706556" y="545372"/>
                    <a:pt x="697580" y="549855"/>
                  </a:cubicBezTo>
                  <a:cubicBezTo>
                    <a:pt x="697580" y="549855"/>
                    <a:pt x="697580" y="549855"/>
                    <a:pt x="700572" y="540890"/>
                  </a:cubicBezTo>
                  <a:cubicBezTo>
                    <a:pt x="700572" y="540890"/>
                    <a:pt x="700572" y="540890"/>
                    <a:pt x="696084" y="534913"/>
                  </a:cubicBezTo>
                  <a:cubicBezTo>
                    <a:pt x="696084" y="534913"/>
                    <a:pt x="696084" y="534913"/>
                    <a:pt x="694588" y="530430"/>
                  </a:cubicBezTo>
                  <a:cubicBezTo>
                    <a:pt x="694588" y="530430"/>
                    <a:pt x="694588" y="530430"/>
                    <a:pt x="694588" y="525948"/>
                  </a:cubicBezTo>
                  <a:cubicBezTo>
                    <a:pt x="694588" y="525948"/>
                    <a:pt x="694588" y="525948"/>
                    <a:pt x="700572" y="516983"/>
                  </a:cubicBezTo>
                  <a:cubicBezTo>
                    <a:pt x="700572" y="516983"/>
                    <a:pt x="700572" y="516983"/>
                    <a:pt x="693091" y="516983"/>
                  </a:cubicBezTo>
                  <a:cubicBezTo>
                    <a:pt x="693091" y="516983"/>
                    <a:pt x="693091" y="516983"/>
                    <a:pt x="690099" y="519971"/>
                  </a:cubicBezTo>
                  <a:cubicBezTo>
                    <a:pt x="690099" y="519971"/>
                    <a:pt x="690099" y="519971"/>
                    <a:pt x="690099" y="522959"/>
                  </a:cubicBezTo>
                  <a:cubicBezTo>
                    <a:pt x="690099" y="522959"/>
                    <a:pt x="690099" y="522959"/>
                    <a:pt x="690099" y="531925"/>
                  </a:cubicBezTo>
                  <a:cubicBezTo>
                    <a:pt x="690099" y="531925"/>
                    <a:pt x="690099" y="531925"/>
                    <a:pt x="685611" y="534913"/>
                  </a:cubicBezTo>
                  <a:cubicBezTo>
                    <a:pt x="685611" y="534913"/>
                    <a:pt x="685611" y="534913"/>
                    <a:pt x="682619" y="537901"/>
                  </a:cubicBezTo>
                  <a:cubicBezTo>
                    <a:pt x="682619" y="537901"/>
                    <a:pt x="682619" y="534913"/>
                    <a:pt x="682619" y="533419"/>
                  </a:cubicBezTo>
                  <a:cubicBezTo>
                    <a:pt x="682619" y="531925"/>
                    <a:pt x="681123" y="527442"/>
                    <a:pt x="681123" y="527442"/>
                  </a:cubicBezTo>
                  <a:cubicBezTo>
                    <a:pt x="681123" y="527442"/>
                    <a:pt x="679627" y="522959"/>
                    <a:pt x="679627" y="519971"/>
                  </a:cubicBezTo>
                  <a:cubicBezTo>
                    <a:pt x="679627" y="518477"/>
                    <a:pt x="678131" y="515489"/>
                    <a:pt x="678131" y="515489"/>
                  </a:cubicBezTo>
                  <a:cubicBezTo>
                    <a:pt x="678131" y="515489"/>
                    <a:pt x="676635" y="512500"/>
                    <a:pt x="676635" y="511006"/>
                  </a:cubicBezTo>
                  <a:cubicBezTo>
                    <a:pt x="676635" y="508018"/>
                    <a:pt x="676635" y="506524"/>
                    <a:pt x="676635" y="506524"/>
                  </a:cubicBezTo>
                  <a:cubicBezTo>
                    <a:pt x="676635" y="506524"/>
                    <a:pt x="678131" y="503535"/>
                    <a:pt x="681123" y="503535"/>
                  </a:cubicBezTo>
                  <a:cubicBezTo>
                    <a:pt x="682619" y="502041"/>
                    <a:pt x="684115" y="499053"/>
                    <a:pt x="684115" y="499053"/>
                  </a:cubicBezTo>
                  <a:cubicBezTo>
                    <a:pt x="684115" y="499053"/>
                    <a:pt x="684115" y="499053"/>
                    <a:pt x="690099" y="493076"/>
                  </a:cubicBezTo>
                  <a:cubicBezTo>
                    <a:pt x="690099" y="493076"/>
                    <a:pt x="690099" y="493076"/>
                    <a:pt x="684115" y="482617"/>
                  </a:cubicBezTo>
                  <a:cubicBezTo>
                    <a:pt x="684115" y="482617"/>
                    <a:pt x="684115" y="482617"/>
                    <a:pt x="681123" y="484111"/>
                  </a:cubicBezTo>
                  <a:cubicBezTo>
                    <a:pt x="681123" y="484111"/>
                    <a:pt x="681123" y="484111"/>
                    <a:pt x="678131" y="491582"/>
                  </a:cubicBezTo>
                  <a:cubicBezTo>
                    <a:pt x="678131" y="491582"/>
                    <a:pt x="678131" y="491582"/>
                    <a:pt x="672146" y="499053"/>
                  </a:cubicBezTo>
                  <a:cubicBezTo>
                    <a:pt x="672146" y="499053"/>
                    <a:pt x="672146" y="499053"/>
                    <a:pt x="667658" y="502041"/>
                  </a:cubicBezTo>
                  <a:cubicBezTo>
                    <a:pt x="667658" y="502041"/>
                    <a:pt x="667658" y="502041"/>
                    <a:pt x="666162" y="505029"/>
                  </a:cubicBezTo>
                  <a:cubicBezTo>
                    <a:pt x="666162" y="505029"/>
                    <a:pt x="666162" y="505029"/>
                    <a:pt x="669154" y="516983"/>
                  </a:cubicBezTo>
                  <a:cubicBezTo>
                    <a:pt x="669154" y="516983"/>
                    <a:pt x="669154" y="516983"/>
                    <a:pt x="675139" y="533419"/>
                  </a:cubicBezTo>
                  <a:cubicBezTo>
                    <a:pt x="675139" y="533419"/>
                    <a:pt x="675139" y="533419"/>
                    <a:pt x="669154" y="531925"/>
                  </a:cubicBezTo>
                  <a:cubicBezTo>
                    <a:pt x="669154" y="531925"/>
                    <a:pt x="669154" y="531925"/>
                    <a:pt x="660178" y="513994"/>
                  </a:cubicBezTo>
                  <a:cubicBezTo>
                    <a:pt x="660178" y="513994"/>
                    <a:pt x="660178" y="513994"/>
                    <a:pt x="649705" y="499053"/>
                  </a:cubicBezTo>
                  <a:cubicBezTo>
                    <a:pt x="649705" y="499053"/>
                    <a:pt x="649705" y="499053"/>
                    <a:pt x="646713" y="508018"/>
                  </a:cubicBezTo>
                  <a:cubicBezTo>
                    <a:pt x="646713" y="508018"/>
                    <a:pt x="646713" y="508018"/>
                    <a:pt x="643721" y="506524"/>
                  </a:cubicBezTo>
                  <a:cubicBezTo>
                    <a:pt x="643721" y="506524"/>
                    <a:pt x="643721" y="506524"/>
                    <a:pt x="639233" y="496064"/>
                  </a:cubicBezTo>
                  <a:cubicBezTo>
                    <a:pt x="639233" y="496064"/>
                    <a:pt x="639233" y="496064"/>
                    <a:pt x="633249" y="491582"/>
                  </a:cubicBezTo>
                  <a:cubicBezTo>
                    <a:pt x="633249" y="491582"/>
                    <a:pt x="633249" y="491582"/>
                    <a:pt x="618288" y="475146"/>
                  </a:cubicBezTo>
                  <a:cubicBezTo>
                    <a:pt x="618288" y="475146"/>
                    <a:pt x="618288" y="475146"/>
                    <a:pt x="618288" y="464687"/>
                  </a:cubicBezTo>
                  <a:cubicBezTo>
                    <a:pt x="618288" y="464687"/>
                    <a:pt x="618288" y="464687"/>
                    <a:pt x="615296" y="470664"/>
                  </a:cubicBezTo>
                  <a:cubicBezTo>
                    <a:pt x="615296" y="470664"/>
                    <a:pt x="615296" y="470664"/>
                    <a:pt x="607815" y="467675"/>
                  </a:cubicBezTo>
                  <a:cubicBezTo>
                    <a:pt x="607815" y="467675"/>
                    <a:pt x="607815" y="467675"/>
                    <a:pt x="591358" y="452734"/>
                  </a:cubicBezTo>
                  <a:cubicBezTo>
                    <a:pt x="591358" y="452734"/>
                    <a:pt x="591358" y="452734"/>
                    <a:pt x="580886" y="440780"/>
                  </a:cubicBezTo>
                  <a:cubicBezTo>
                    <a:pt x="580886" y="440780"/>
                    <a:pt x="580886" y="440780"/>
                    <a:pt x="574902" y="442274"/>
                  </a:cubicBezTo>
                  <a:cubicBezTo>
                    <a:pt x="574902" y="442274"/>
                    <a:pt x="574902" y="442274"/>
                    <a:pt x="561437" y="439286"/>
                  </a:cubicBezTo>
                  <a:cubicBezTo>
                    <a:pt x="561437" y="439286"/>
                    <a:pt x="561437" y="439286"/>
                    <a:pt x="552461" y="430321"/>
                  </a:cubicBezTo>
                  <a:cubicBezTo>
                    <a:pt x="552461" y="430321"/>
                    <a:pt x="552461" y="430321"/>
                    <a:pt x="552461" y="419862"/>
                  </a:cubicBezTo>
                  <a:cubicBezTo>
                    <a:pt x="552461" y="419862"/>
                    <a:pt x="552461" y="419862"/>
                    <a:pt x="547972" y="422850"/>
                  </a:cubicBezTo>
                  <a:cubicBezTo>
                    <a:pt x="547972" y="422850"/>
                    <a:pt x="547972" y="422850"/>
                    <a:pt x="530020" y="422850"/>
                  </a:cubicBezTo>
                  <a:cubicBezTo>
                    <a:pt x="530020" y="422850"/>
                    <a:pt x="530020" y="422850"/>
                    <a:pt x="521043" y="421356"/>
                  </a:cubicBezTo>
                  <a:cubicBezTo>
                    <a:pt x="521043" y="421356"/>
                    <a:pt x="521043" y="421356"/>
                    <a:pt x="510571" y="418368"/>
                  </a:cubicBezTo>
                  <a:cubicBezTo>
                    <a:pt x="510571" y="418368"/>
                    <a:pt x="510571" y="418368"/>
                    <a:pt x="491122" y="416873"/>
                  </a:cubicBezTo>
                  <a:cubicBezTo>
                    <a:pt x="491122" y="416873"/>
                    <a:pt x="491122" y="416873"/>
                    <a:pt x="471673" y="421356"/>
                  </a:cubicBezTo>
                  <a:cubicBezTo>
                    <a:pt x="471673" y="421356"/>
                    <a:pt x="471673" y="421356"/>
                    <a:pt x="458208" y="424344"/>
                  </a:cubicBezTo>
                  <a:cubicBezTo>
                    <a:pt x="458208" y="424344"/>
                    <a:pt x="458208" y="424344"/>
                    <a:pt x="461200" y="412391"/>
                  </a:cubicBezTo>
                  <a:cubicBezTo>
                    <a:pt x="461200" y="412391"/>
                    <a:pt x="461200" y="412391"/>
                    <a:pt x="456712" y="415379"/>
                  </a:cubicBezTo>
                  <a:cubicBezTo>
                    <a:pt x="456712" y="415379"/>
                    <a:pt x="456712" y="415379"/>
                    <a:pt x="449232" y="410897"/>
                  </a:cubicBezTo>
                  <a:cubicBezTo>
                    <a:pt x="449232" y="410897"/>
                    <a:pt x="449232" y="410897"/>
                    <a:pt x="443247" y="407908"/>
                  </a:cubicBezTo>
                  <a:cubicBezTo>
                    <a:pt x="443247" y="407908"/>
                    <a:pt x="443247" y="407908"/>
                    <a:pt x="437263" y="407908"/>
                  </a:cubicBezTo>
                  <a:cubicBezTo>
                    <a:pt x="437263" y="407908"/>
                    <a:pt x="437263" y="407908"/>
                    <a:pt x="432775" y="407908"/>
                  </a:cubicBezTo>
                  <a:cubicBezTo>
                    <a:pt x="432775" y="407908"/>
                    <a:pt x="432775" y="407908"/>
                    <a:pt x="425294" y="412391"/>
                  </a:cubicBezTo>
                  <a:cubicBezTo>
                    <a:pt x="425294" y="412391"/>
                    <a:pt x="425294" y="412391"/>
                    <a:pt x="419310" y="415379"/>
                  </a:cubicBezTo>
                  <a:cubicBezTo>
                    <a:pt x="419310" y="415379"/>
                    <a:pt x="419310" y="415379"/>
                    <a:pt x="413326" y="422850"/>
                  </a:cubicBezTo>
                  <a:cubicBezTo>
                    <a:pt x="413326" y="422850"/>
                    <a:pt x="413326" y="422850"/>
                    <a:pt x="410334" y="425838"/>
                  </a:cubicBezTo>
                  <a:cubicBezTo>
                    <a:pt x="410334" y="425838"/>
                    <a:pt x="410334" y="425838"/>
                    <a:pt x="402853" y="424344"/>
                  </a:cubicBezTo>
                  <a:cubicBezTo>
                    <a:pt x="402853" y="424344"/>
                    <a:pt x="402853" y="424344"/>
                    <a:pt x="410334" y="418368"/>
                  </a:cubicBezTo>
                  <a:cubicBezTo>
                    <a:pt x="410334" y="418368"/>
                    <a:pt x="410334" y="418368"/>
                    <a:pt x="419310" y="409403"/>
                  </a:cubicBezTo>
                  <a:cubicBezTo>
                    <a:pt x="419310" y="409403"/>
                    <a:pt x="419310" y="409403"/>
                    <a:pt x="425294" y="403426"/>
                  </a:cubicBezTo>
                  <a:cubicBezTo>
                    <a:pt x="425294" y="403426"/>
                    <a:pt x="425294" y="403426"/>
                    <a:pt x="429783" y="397449"/>
                  </a:cubicBezTo>
                  <a:cubicBezTo>
                    <a:pt x="429783" y="397449"/>
                    <a:pt x="429783" y="397449"/>
                    <a:pt x="426791" y="397449"/>
                  </a:cubicBezTo>
                  <a:cubicBezTo>
                    <a:pt x="426791" y="397449"/>
                    <a:pt x="426791" y="397449"/>
                    <a:pt x="420806" y="394461"/>
                  </a:cubicBezTo>
                  <a:cubicBezTo>
                    <a:pt x="420806" y="394461"/>
                    <a:pt x="420806" y="394461"/>
                    <a:pt x="420806" y="384002"/>
                  </a:cubicBezTo>
                  <a:cubicBezTo>
                    <a:pt x="420806" y="384002"/>
                    <a:pt x="420806" y="384002"/>
                    <a:pt x="414822" y="388484"/>
                  </a:cubicBezTo>
                  <a:cubicBezTo>
                    <a:pt x="414822" y="388484"/>
                    <a:pt x="414822" y="388484"/>
                    <a:pt x="413326" y="389978"/>
                  </a:cubicBezTo>
                  <a:cubicBezTo>
                    <a:pt x="413326" y="389978"/>
                    <a:pt x="413326" y="389978"/>
                    <a:pt x="402853" y="389978"/>
                  </a:cubicBezTo>
                  <a:cubicBezTo>
                    <a:pt x="402853" y="389978"/>
                    <a:pt x="402853" y="389978"/>
                    <a:pt x="393877" y="388484"/>
                  </a:cubicBezTo>
                  <a:cubicBezTo>
                    <a:pt x="393877" y="388484"/>
                    <a:pt x="393877" y="388484"/>
                    <a:pt x="389389" y="392967"/>
                  </a:cubicBezTo>
                  <a:cubicBezTo>
                    <a:pt x="389389" y="392967"/>
                    <a:pt x="389389" y="392967"/>
                    <a:pt x="386397" y="401932"/>
                  </a:cubicBezTo>
                  <a:cubicBezTo>
                    <a:pt x="386397" y="401932"/>
                    <a:pt x="386397" y="401932"/>
                    <a:pt x="392381" y="409403"/>
                  </a:cubicBezTo>
                  <a:cubicBezTo>
                    <a:pt x="392381" y="409403"/>
                    <a:pt x="392381" y="409403"/>
                    <a:pt x="389389" y="421356"/>
                  </a:cubicBezTo>
                  <a:cubicBezTo>
                    <a:pt x="389389" y="421356"/>
                    <a:pt x="389389" y="421356"/>
                    <a:pt x="381908" y="428827"/>
                  </a:cubicBezTo>
                  <a:cubicBezTo>
                    <a:pt x="381908" y="428827"/>
                    <a:pt x="381908" y="428827"/>
                    <a:pt x="374428" y="428827"/>
                  </a:cubicBezTo>
                  <a:cubicBezTo>
                    <a:pt x="374428" y="428827"/>
                    <a:pt x="374428" y="428827"/>
                    <a:pt x="365452" y="428827"/>
                  </a:cubicBezTo>
                  <a:cubicBezTo>
                    <a:pt x="365452" y="428827"/>
                    <a:pt x="365452" y="428827"/>
                    <a:pt x="362459" y="439286"/>
                  </a:cubicBezTo>
                  <a:cubicBezTo>
                    <a:pt x="362459" y="439286"/>
                    <a:pt x="362459" y="439286"/>
                    <a:pt x="350491" y="443769"/>
                  </a:cubicBezTo>
                  <a:cubicBezTo>
                    <a:pt x="350491" y="443769"/>
                    <a:pt x="350491" y="443769"/>
                    <a:pt x="348995" y="446757"/>
                  </a:cubicBezTo>
                  <a:cubicBezTo>
                    <a:pt x="348995" y="446757"/>
                    <a:pt x="348995" y="446757"/>
                    <a:pt x="338522" y="454228"/>
                  </a:cubicBezTo>
                  <a:cubicBezTo>
                    <a:pt x="338522" y="454228"/>
                    <a:pt x="338522" y="454228"/>
                    <a:pt x="328050" y="457216"/>
                  </a:cubicBezTo>
                  <a:cubicBezTo>
                    <a:pt x="328050" y="457216"/>
                    <a:pt x="328050" y="457216"/>
                    <a:pt x="322065" y="458710"/>
                  </a:cubicBezTo>
                  <a:cubicBezTo>
                    <a:pt x="322065" y="458710"/>
                    <a:pt x="322065" y="458710"/>
                    <a:pt x="319073" y="454228"/>
                  </a:cubicBezTo>
                  <a:cubicBezTo>
                    <a:pt x="319073" y="454228"/>
                    <a:pt x="319073" y="454228"/>
                    <a:pt x="317577" y="451239"/>
                  </a:cubicBezTo>
                  <a:cubicBezTo>
                    <a:pt x="317577" y="451239"/>
                    <a:pt x="317577" y="451239"/>
                    <a:pt x="325058" y="448251"/>
                  </a:cubicBezTo>
                  <a:cubicBezTo>
                    <a:pt x="325058" y="448251"/>
                    <a:pt x="325058" y="448251"/>
                    <a:pt x="331042" y="440780"/>
                  </a:cubicBezTo>
                  <a:cubicBezTo>
                    <a:pt x="331042" y="440780"/>
                    <a:pt x="331042" y="440780"/>
                    <a:pt x="323561" y="440780"/>
                  </a:cubicBezTo>
                  <a:cubicBezTo>
                    <a:pt x="323561" y="440780"/>
                    <a:pt x="323561" y="440780"/>
                    <a:pt x="320569" y="436298"/>
                  </a:cubicBezTo>
                  <a:cubicBezTo>
                    <a:pt x="320569" y="436298"/>
                    <a:pt x="320569" y="436298"/>
                    <a:pt x="328050" y="425838"/>
                  </a:cubicBezTo>
                  <a:cubicBezTo>
                    <a:pt x="328050" y="425838"/>
                    <a:pt x="328050" y="425838"/>
                    <a:pt x="331042" y="415379"/>
                  </a:cubicBezTo>
                  <a:cubicBezTo>
                    <a:pt x="331042" y="415379"/>
                    <a:pt x="331042" y="415379"/>
                    <a:pt x="335530" y="400438"/>
                  </a:cubicBezTo>
                  <a:cubicBezTo>
                    <a:pt x="335530" y="400438"/>
                    <a:pt x="335530" y="400438"/>
                    <a:pt x="343010" y="391473"/>
                  </a:cubicBezTo>
                  <a:cubicBezTo>
                    <a:pt x="343010" y="391473"/>
                    <a:pt x="343010" y="391473"/>
                    <a:pt x="369940" y="394461"/>
                  </a:cubicBezTo>
                  <a:cubicBezTo>
                    <a:pt x="369940" y="394461"/>
                    <a:pt x="369940" y="394461"/>
                    <a:pt x="365452" y="388484"/>
                  </a:cubicBezTo>
                  <a:cubicBezTo>
                    <a:pt x="365452" y="388484"/>
                    <a:pt x="365452" y="388484"/>
                    <a:pt x="357971" y="386990"/>
                  </a:cubicBezTo>
                  <a:cubicBezTo>
                    <a:pt x="357971" y="386990"/>
                    <a:pt x="357971" y="386990"/>
                    <a:pt x="344507" y="381013"/>
                  </a:cubicBezTo>
                  <a:cubicBezTo>
                    <a:pt x="344507" y="381013"/>
                    <a:pt x="344507" y="381013"/>
                    <a:pt x="334034" y="385496"/>
                  </a:cubicBezTo>
                  <a:cubicBezTo>
                    <a:pt x="334034" y="385496"/>
                    <a:pt x="334034" y="385496"/>
                    <a:pt x="325058" y="392967"/>
                  </a:cubicBezTo>
                  <a:cubicBezTo>
                    <a:pt x="325058" y="392967"/>
                    <a:pt x="325058" y="392967"/>
                    <a:pt x="316081" y="400438"/>
                  </a:cubicBezTo>
                  <a:cubicBezTo>
                    <a:pt x="316081" y="400438"/>
                    <a:pt x="316081" y="400438"/>
                    <a:pt x="311593" y="409403"/>
                  </a:cubicBezTo>
                  <a:cubicBezTo>
                    <a:pt x="311593" y="409403"/>
                    <a:pt x="311593" y="409403"/>
                    <a:pt x="310097" y="416873"/>
                  </a:cubicBezTo>
                  <a:cubicBezTo>
                    <a:pt x="310097" y="416873"/>
                    <a:pt x="310097" y="416873"/>
                    <a:pt x="304113" y="416873"/>
                  </a:cubicBezTo>
                  <a:cubicBezTo>
                    <a:pt x="304113" y="416873"/>
                    <a:pt x="304113" y="416873"/>
                    <a:pt x="304113" y="419862"/>
                  </a:cubicBezTo>
                  <a:cubicBezTo>
                    <a:pt x="304113" y="419862"/>
                    <a:pt x="304113" y="419862"/>
                    <a:pt x="307105" y="425838"/>
                  </a:cubicBezTo>
                  <a:cubicBezTo>
                    <a:pt x="307105" y="425838"/>
                    <a:pt x="307105" y="425838"/>
                    <a:pt x="305609" y="430321"/>
                  </a:cubicBezTo>
                  <a:cubicBezTo>
                    <a:pt x="305609" y="430321"/>
                    <a:pt x="305609" y="430321"/>
                    <a:pt x="301120" y="434803"/>
                  </a:cubicBezTo>
                  <a:cubicBezTo>
                    <a:pt x="301120" y="434803"/>
                    <a:pt x="301120" y="434803"/>
                    <a:pt x="290648" y="440780"/>
                  </a:cubicBezTo>
                  <a:cubicBezTo>
                    <a:pt x="290648" y="440780"/>
                    <a:pt x="290648" y="440780"/>
                    <a:pt x="284664" y="445263"/>
                  </a:cubicBezTo>
                  <a:cubicBezTo>
                    <a:pt x="284664" y="445263"/>
                    <a:pt x="284664" y="445263"/>
                    <a:pt x="277183" y="452734"/>
                  </a:cubicBezTo>
                  <a:cubicBezTo>
                    <a:pt x="277183" y="452734"/>
                    <a:pt x="277183" y="452734"/>
                    <a:pt x="275687" y="460204"/>
                  </a:cubicBezTo>
                  <a:cubicBezTo>
                    <a:pt x="275687" y="460204"/>
                    <a:pt x="275687" y="460204"/>
                    <a:pt x="286160" y="463193"/>
                  </a:cubicBezTo>
                  <a:cubicBezTo>
                    <a:pt x="286160" y="463193"/>
                    <a:pt x="286160" y="463193"/>
                    <a:pt x="287656" y="473652"/>
                  </a:cubicBezTo>
                  <a:cubicBezTo>
                    <a:pt x="287656" y="473652"/>
                    <a:pt x="287656" y="473652"/>
                    <a:pt x="283168" y="479629"/>
                  </a:cubicBezTo>
                  <a:cubicBezTo>
                    <a:pt x="283168" y="479629"/>
                    <a:pt x="283168" y="479629"/>
                    <a:pt x="275687" y="484111"/>
                  </a:cubicBezTo>
                  <a:cubicBezTo>
                    <a:pt x="275687" y="484111"/>
                    <a:pt x="275687" y="484111"/>
                    <a:pt x="266711" y="496064"/>
                  </a:cubicBezTo>
                  <a:cubicBezTo>
                    <a:pt x="266711" y="496064"/>
                    <a:pt x="266711" y="496064"/>
                    <a:pt x="253246" y="505029"/>
                  </a:cubicBezTo>
                  <a:cubicBezTo>
                    <a:pt x="253246" y="505029"/>
                    <a:pt x="253246" y="505029"/>
                    <a:pt x="226317" y="518477"/>
                  </a:cubicBezTo>
                  <a:cubicBezTo>
                    <a:pt x="226317" y="518477"/>
                    <a:pt x="226317" y="518477"/>
                    <a:pt x="224821" y="530430"/>
                  </a:cubicBezTo>
                  <a:cubicBezTo>
                    <a:pt x="224821" y="530430"/>
                    <a:pt x="224821" y="530430"/>
                    <a:pt x="214348" y="534913"/>
                  </a:cubicBezTo>
                  <a:cubicBezTo>
                    <a:pt x="214348" y="534913"/>
                    <a:pt x="214348" y="534913"/>
                    <a:pt x="203876" y="540890"/>
                  </a:cubicBezTo>
                  <a:cubicBezTo>
                    <a:pt x="203876" y="540890"/>
                    <a:pt x="203876" y="540890"/>
                    <a:pt x="190411" y="545372"/>
                  </a:cubicBezTo>
                  <a:cubicBezTo>
                    <a:pt x="190411" y="545372"/>
                    <a:pt x="190411" y="545372"/>
                    <a:pt x="185923" y="548360"/>
                  </a:cubicBezTo>
                  <a:cubicBezTo>
                    <a:pt x="185923" y="548360"/>
                    <a:pt x="185923" y="548360"/>
                    <a:pt x="179939" y="552843"/>
                  </a:cubicBezTo>
                  <a:cubicBezTo>
                    <a:pt x="179939" y="552843"/>
                    <a:pt x="179939" y="552843"/>
                    <a:pt x="175450" y="557325"/>
                  </a:cubicBezTo>
                  <a:cubicBezTo>
                    <a:pt x="175450" y="557325"/>
                    <a:pt x="175450" y="557325"/>
                    <a:pt x="172458" y="566290"/>
                  </a:cubicBezTo>
                  <a:cubicBezTo>
                    <a:pt x="172458" y="566290"/>
                    <a:pt x="172458" y="566290"/>
                    <a:pt x="164978" y="567785"/>
                  </a:cubicBezTo>
                  <a:cubicBezTo>
                    <a:pt x="164978" y="567785"/>
                    <a:pt x="164978" y="567785"/>
                    <a:pt x="154505" y="570773"/>
                  </a:cubicBezTo>
                  <a:cubicBezTo>
                    <a:pt x="154505" y="570773"/>
                    <a:pt x="154505" y="570773"/>
                    <a:pt x="147025" y="570773"/>
                  </a:cubicBezTo>
                  <a:cubicBezTo>
                    <a:pt x="147025" y="570773"/>
                    <a:pt x="147025" y="570773"/>
                    <a:pt x="139545" y="573761"/>
                  </a:cubicBezTo>
                  <a:cubicBezTo>
                    <a:pt x="139545" y="573761"/>
                    <a:pt x="139545" y="573761"/>
                    <a:pt x="129072" y="579738"/>
                  </a:cubicBezTo>
                  <a:cubicBezTo>
                    <a:pt x="129072" y="579738"/>
                    <a:pt x="129072" y="579738"/>
                    <a:pt x="132064" y="587209"/>
                  </a:cubicBezTo>
                  <a:cubicBezTo>
                    <a:pt x="132064" y="587209"/>
                    <a:pt x="132064" y="587209"/>
                    <a:pt x="129072" y="588703"/>
                  </a:cubicBezTo>
                  <a:cubicBezTo>
                    <a:pt x="129072" y="588703"/>
                    <a:pt x="129072" y="588703"/>
                    <a:pt x="121592" y="584220"/>
                  </a:cubicBezTo>
                  <a:cubicBezTo>
                    <a:pt x="121592" y="584220"/>
                    <a:pt x="121592" y="584220"/>
                    <a:pt x="114111" y="581232"/>
                  </a:cubicBezTo>
                  <a:cubicBezTo>
                    <a:pt x="114111" y="581232"/>
                    <a:pt x="114111" y="581232"/>
                    <a:pt x="108127" y="572267"/>
                  </a:cubicBezTo>
                  <a:cubicBezTo>
                    <a:pt x="108127" y="572267"/>
                    <a:pt x="108127" y="572267"/>
                    <a:pt x="106631" y="575255"/>
                  </a:cubicBezTo>
                  <a:cubicBezTo>
                    <a:pt x="106631" y="575255"/>
                    <a:pt x="106631" y="575255"/>
                    <a:pt x="106631" y="587209"/>
                  </a:cubicBezTo>
                  <a:cubicBezTo>
                    <a:pt x="106631" y="587209"/>
                    <a:pt x="106631" y="587209"/>
                    <a:pt x="97655" y="587209"/>
                  </a:cubicBezTo>
                  <a:cubicBezTo>
                    <a:pt x="97655" y="587209"/>
                    <a:pt x="97655" y="587209"/>
                    <a:pt x="97655" y="591691"/>
                  </a:cubicBezTo>
                  <a:cubicBezTo>
                    <a:pt x="97655" y="591691"/>
                    <a:pt x="97655" y="591691"/>
                    <a:pt x="88678" y="591691"/>
                  </a:cubicBezTo>
                  <a:cubicBezTo>
                    <a:pt x="88678" y="591691"/>
                    <a:pt x="88678" y="591691"/>
                    <a:pt x="88678" y="590197"/>
                  </a:cubicBezTo>
                  <a:cubicBezTo>
                    <a:pt x="88678" y="588703"/>
                    <a:pt x="84190" y="588703"/>
                    <a:pt x="84190" y="588703"/>
                  </a:cubicBezTo>
                  <a:cubicBezTo>
                    <a:pt x="84190" y="588703"/>
                    <a:pt x="84190" y="588703"/>
                    <a:pt x="78206" y="588703"/>
                  </a:cubicBezTo>
                  <a:cubicBezTo>
                    <a:pt x="78206" y="588703"/>
                    <a:pt x="78206" y="588703"/>
                    <a:pt x="70725" y="590197"/>
                  </a:cubicBezTo>
                  <a:cubicBezTo>
                    <a:pt x="70725" y="590197"/>
                    <a:pt x="70725" y="590197"/>
                    <a:pt x="61749" y="599162"/>
                  </a:cubicBezTo>
                  <a:cubicBezTo>
                    <a:pt x="61749" y="599162"/>
                    <a:pt x="61749" y="599162"/>
                    <a:pt x="45292" y="599162"/>
                  </a:cubicBezTo>
                  <a:cubicBezTo>
                    <a:pt x="45292" y="599162"/>
                    <a:pt x="45292" y="599162"/>
                    <a:pt x="30331" y="599162"/>
                  </a:cubicBezTo>
                  <a:cubicBezTo>
                    <a:pt x="30331" y="599162"/>
                    <a:pt x="30331" y="599162"/>
                    <a:pt x="30331" y="593185"/>
                  </a:cubicBezTo>
                  <a:cubicBezTo>
                    <a:pt x="30331" y="593185"/>
                    <a:pt x="30331" y="593185"/>
                    <a:pt x="40804" y="581232"/>
                  </a:cubicBezTo>
                  <a:cubicBezTo>
                    <a:pt x="40804" y="581232"/>
                    <a:pt x="40804" y="581232"/>
                    <a:pt x="58757" y="581232"/>
                  </a:cubicBezTo>
                  <a:cubicBezTo>
                    <a:pt x="58757" y="581232"/>
                    <a:pt x="58757" y="581232"/>
                    <a:pt x="66237" y="581232"/>
                  </a:cubicBezTo>
                  <a:cubicBezTo>
                    <a:pt x="66237" y="581232"/>
                    <a:pt x="66237" y="581232"/>
                    <a:pt x="73717" y="576750"/>
                  </a:cubicBezTo>
                  <a:cubicBezTo>
                    <a:pt x="73717" y="576750"/>
                    <a:pt x="73717" y="576750"/>
                    <a:pt x="84190" y="573761"/>
                  </a:cubicBezTo>
                  <a:cubicBezTo>
                    <a:pt x="84190" y="573761"/>
                    <a:pt x="84190" y="573761"/>
                    <a:pt x="88678" y="570773"/>
                  </a:cubicBezTo>
                  <a:cubicBezTo>
                    <a:pt x="88678" y="570773"/>
                    <a:pt x="88678" y="570773"/>
                    <a:pt x="93166" y="563302"/>
                  </a:cubicBezTo>
                  <a:cubicBezTo>
                    <a:pt x="93166" y="563302"/>
                    <a:pt x="93166" y="563302"/>
                    <a:pt x="102143" y="558820"/>
                  </a:cubicBezTo>
                  <a:cubicBezTo>
                    <a:pt x="102143" y="558820"/>
                    <a:pt x="102143" y="558820"/>
                    <a:pt x="115607" y="557325"/>
                  </a:cubicBezTo>
                  <a:cubicBezTo>
                    <a:pt x="115607" y="557325"/>
                    <a:pt x="115607" y="557325"/>
                    <a:pt x="123088" y="557325"/>
                  </a:cubicBezTo>
                  <a:cubicBezTo>
                    <a:pt x="123088" y="557325"/>
                    <a:pt x="123088" y="557325"/>
                    <a:pt x="129072" y="563302"/>
                  </a:cubicBezTo>
                  <a:cubicBezTo>
                    <a:pt x="129072" y="563302"/>
                    <a:pt x="129072" y="563302"/>
                    <a:pt x="135056" y="558820"/>
                  </a:cubicBezTo>
                  <a:cubicBezTo>
                    <a:pt x="135056" y="558820"/>
                    <a:pt x="135056" y="558820"/>
                    <a:pt x="141041" y="549855"/>
                  </a:cubicBezTo>
                  <a:cubicBezTo>
                    <a:pt x="141041" y="549855"/>
                    <a:pt x="141041" y="549855"/>
                    <a:pt x="148521" y="542384"/>
                  </a:cubicBezTo>
                  <a:cubicBezTo>
                    <a:pt x="148521" y="542384"/>
                    <a:pt x="148521" y="542384"/>
                    <a:pt x="156001" y="537901"/>
                  </a:cubicBezTo>
                  <a:cubicBezTo>
                    <a:pt x="156001" y="537901"/>
                    <a:pt x="156001" y="537901"/>
                    <a:pt x="170962" y="534913"/>
                  </a:cubicBezTo>
                  <a:cubicBezTo>
                    <a:pt x="170962" y="534913"/>
                    <a:pt x="170962" y="534913"/>
                    <a:pt x="176946" y="528936"/>
                  </a:cubicBezTo>
                  <a:cubicBezTo>
                    <a:pt x="176946" y="528936"/>
                    <a:pt x="176946" y="528936"/>
                    <a:pt x="184427" y="521465"/>
                  </a:cubicBezTo>
                  <a:cubicBezTo>
                    <a:pt x="184427" y="521465"/>
                    <a:pt x="184427" y="521465"/>
                    <a:pt x="193403" y="513994"/>
                  </a:cubicBezTo>
                  <a:cubicBezTo>
                    <a:pt x="193403" y="513994"/>
                    <a:pt x="193403" y="513994"/>
                    <a:pt x="200884" y="509512"/>
                  </a:cubicBezTo>
                  <a:cubicBezTo>
                    <a:pt x="200884" y="509512"/>
                    <a:pt x="200884" y="509512"/>
                    <a:pt x="203876" y="500547"/>
                  </a:cubicBezTo>
                  <a:cubicBezTo>
                    <a:pt x="203876" y="500547"/>
                    <a:pt x="203876" y="500547"/>
                    <a:pt x="205372" y="487099"/>
                  </a:cubicBezTo>
                  <a:cubicBezTo>
                    <a:pt x="205372" y="487099"/>
                    <a:pt x="205372" y="487099"/>
                    <a:pt x="208364" y="478134"/>
                  </a:cubicBezTo>
                  <a:cubicBezTo>
                    <a:pt x="208364" y="478134"/>
                    <a:pt x="208364" y="478134"/>
                    <a:pt x="209860" y="475146"/>
                  </a:cubicBezTo>
                  <a:cubicBezTo>
                    <a:pt x="209860" y="475146"/>
                    <a:pt x="209860" y="475146"/>
                    <a:pt x="217340" y="464687"/>
                  </a:cubicBezTo>
                  <a:cubicBezTo>
                    <a:pt x="217340" y="464687"/>
                    <a:pt x="217340" y="464687"/>
                    <a:pt x="212852" y="464687"/>
                  </a:cubicBezTo>
                  <a:cubicBezTo>
                    <a:pt x="212852" y="464687"/>
                    <a:pt x="212852" y="464687"/>
                    <a:pt x="205372" y="466181"/>
                  </a:cubicBezTo>
                  <a:cubicBezTo>
                    <a:pt x="205372" y="466181"/>
                    <a:pt x="205372" y="466181"/>
                    <a:pt x="200884" y="466181"/>
                  </a:cubicBezTo>
                  <a:cubicBezTo>
                    <a:pt x="200884" y="466181"/>
                    <a:pt x="200884" y="466181"/>
                    <a:pt x="193403" y="464687"/>
                  </a:cubicBezTo>
                  <a:cubicBezTo>
                    <a:pt x="193403" y="464687"/>
                    <a:pt x="193403" y="464687"/>
                    <a:pt x="190411" y="461699"/>
                  </a:cubicBezTo>
                  <a:cubicBezTo>
                    <a:pt x="190411" y="461699"/>
                    <a:pt x="190411" y="461699"/>
                    <a:pt x="197891" y="454228"/>
                  </a:cubicBezTo>
                  <a:cubicBezTo>
                    <a:pt x="197891" y="454228"/>
                    <a:pt x="197891" y="454228"/>
                    <a:pt x="190411" y="455722"/>
                  </a:cubicBezTo>
                  <a:cubicBezTo>
                    <a:pt x="190411" y="455722"/>
                    <a:pt x="190411" y="455722"/>
                    <a:pt x="185923" y="460204"/>
                  </a:cubicBezTo>
                  <a:cubicBezTo>
                    <a:pt x="185923" y="460204"/>
                    <a:pt x="185923" y="460204"/>
                    <a:pt x="182931" y="470664"/>
                  </a:cubicBezTo>
                  <a:cubicBezTo>
                    <a:pt x="182931" y="470664"/>
                    <a:pt x="182931" y="470664"/>
                    <a:pt x="178442" y="475146"/>
                  </a:cubicBezTo>
                  <a:cubicBezTo>
                    <a:pt x="178442" y="475146"/>
                    <a:pt x="178442" y="475146"/>
                    <a:pt x="176946" y="470664"/>
                  </a:cubicBezTo>
                  <a:cubicBezTo>
                    <a:pt x="176946" y="470664"/>
                    <a:pt x="176946" y="470664"/>
                    <a:pt x="172458" y="464687"/>
                  </a:cubicBezTo>
                  <a:cubicBezTo>
                    <a:pt x="172458" y="464687"/>
                    <a:pt x="172458" y="464687"/>
                    <a:pt x="164978" y="457216"/>
                  </a:cubicBezTo>
                  <a:cubicBezTo>
                    <a:pt x="164978" y="457216"/>
                    <a:pt x="164978" y="457216"/>
                    <a:pt x="153009" y="449745"/>
                  </a:cubicBezTo>
                  <a:cubicBezTo>
                    <a:pt x="153009" y="449745"/>
                    <a:pt x="153009" y="449745"/>
                    <a:pt x="150017" y="449745"/>
                  </a:cubicBezTo>
                  <a:cubicBezTo>
                    <a:pt x="150017" y="449745"/>
                    <a:pt x="150017" y="449745"/>
                    <a:pt x="139545" y="457216"/>
                  </a:cubicBezTo>
                  <a:cubicBezTo>
                    <a:pt x="139545" y="457216"/>
                    <a:pt x="139545" y="457216"/>
                    <a:pt x="133560" y="457216"/>
                  </a:cubicBezTo>
                  <a:cubicBezTo>
                    <a:pt x="133560" y="457216"/>
                    <a:pt x="133560" y="457216"/>
                    <a:pt x="124584" y="457216"/>
                  </a:cubicBezTo>
                  <a:cubicBezTo>
                    <a:pt x="124584" y="457216"/>
                    <a:pt x="124584" y="457216"/>
                    <a:pt x="126080" y="437792"/>
                  </a:cubicBezTo>
                  <a:cubicBezTo>
                    <a:pt x="126080" y="437792"/>
                    <a:pt x="126080" y="437792"/>
                    <a:pt x="127576" y="431815"/>
                  </a:cubicBezTo>
                  <a:cubicBezTo>
                    <a:pt x="127576" y="431815"/>
                    <a:pt x="127576" y="431815"/>
                    <a:pt x="132064" y="425838"/>
                  </a:cubicBezTo>
                  <a:cubicBezTo>
                    <a:pt x="132064" y="425838"/>
                    <a:pt x="132064" y="425838"/>
                    <a:pt x="132064" y="418368"/>
                  </a:cubicBezTo>
                  <a:cubicBezTo>
                    <a:pt x="132064" y="418368"/>
                    <a:pt x="132064" y="418368"/>
                    <a:pt x="130568" y="406414"/>
                  </a:cubicBezTo>
                  <a:cubicBezTo>
                    <a:pt x="130568" y="406414"/>
                    <a:pt x="130568" y="406414"/>
                    <a:pt x="127576" y="394461"/>
                  </a:cubicBezTo>
                  <a:cubicBezTo>
                    <a:pt x="127576" y="394461"/>
                    <a:pt x="127576" y="394461"/>
                    <a:pt x="124584" y="397449"/>
                  </a:cubicBezTo>
                  <a:cubicBezTo>
                    <a:pt x="124584" y="397449"/>
                    <a:pt x="124584" y="397449"/>
                    <a:pt x="118600" y="403426"/>
                  </a:cubicBezTo>
                  <a:cubicBezTo>
                    <a:pt x="118600" y="403426"/>
                    <a:pt x="118600" y="403426"/>
                    <a:pt x="114111" y="406414"/>
                  </a:cubicBezTo>
                  <a:cubicBezTo>
                    <a:pt x="114111" y="406414"/>
                    <a:pt x="114111" y="406414"/>
                    <a:pt x="109623" y="406414"/>
                  </a:cubicBezTo>
                  <a:cubicBezTo>
                    <a:pt x="109623" y="406414"/>
                    <a:pt x="109623" y="406414"/>
                    <a:pt x="105135" y="401932"/>
                  </a:cubicBezTo>
                  <a:cubicBezTo>
                    <a:pt x="105135" y="401932"/>
                    <a:pt x="105135" y="401932"/>
                    <a:pt x="102143" y="401932"/>
                  </a:cubicBezTo>
                  <a:cubicBezTo>
                    <a:pt x="102143" y="401932"/>
                    <a:pt x="102143" y="401932"/>
                    <a:pt x="96158" y="398943"/>
                  </a:cubicBezTo>
                  <a:cubicBezTo>
                    <a:pt x="96158" y="398943"/>
                    <a:pt x="96158" y="398943"/>
                    <a:pt x="91670" y="394461"/>
                  </a:cubicBezTo>
                  <a:cubicBezTo>
                    <a:pt x="91670" y="394461"/>
                    <a:pt x="91670" y="394461"/>
                    <a:pt x="87182" y="391473"/>
                  </a:cubicBezTo>
                  <a:cubicBezTo>
                    <a:pt x="87182" y="391473"/>
                    <a:pt x="87182" y="391473"/>
                    <a:pt x="82694" y="386990"/>
                  </a:cubicBezTo>
                  <a:cubicBezTo>
                    <a:pt x="82694" y="386990"/>
                    <a:pt x="82694" y="386990"/>
                    <a:pt x="81198" y="382508"/>
                  </a:cubicBezTo>
                  <a:cubicBezTo>
                    <a:pt x="81198" y="382508"/>
                    <a:pt x="81198" y="382508"/>
                    <a:pt x="79702" y="372048"/>
                  </a:cubicBezTo>
                  <a:cubicBezTo>
                    <a:pt x="79702" y="372048"/>
                    <a:pt x="79702" y="372048"/>
                    <a:pt x="85686" y="367566"/>
                  </a:cubicBezTo>
                  <a:cubicBezTo>
                    <a:pt x="85686" y="367566"/>
                    <a:pt x="85686" y="367566"/>
                    <a:pt x="91670" y="367566"/>
                  </a:cubicBezTo>
                  <a:cubicBezTo>
                    <a:pt x="91670" y="367566"/>
                    <a:pt x="91670" y="367566"/>
                    <a:pt x="99151" y="367566"/>
                  </a:cubicBezTo>
                  <a:cubicBezTo>
                    <a:pt x="99151" y="367566"/>
                    <a:pt x="99151" y="367566"/>
                    <a:pt x="106631" y="372048"/>
                  </a:cubicBezTo>
                  <a:cubicBezTo>
                    <a:pt x="106631" y="372048"/>
                    <a:pt x="106631" y="372048"/>
                    <a:pt x="109623" y="364578"/>
                  </a:cubicBezTo>
                  <a:cubicBezTo>
                    <a:pt x="109623" y="364578"/>
                    <a:pt x="109623" y="364578"/>
                    <a:pt x="105135" y="360095"/>
                  </a:cubicBezTo>
                  <a:cubicBezTo>
                    <a:pt x="105135" y="360095"/>
                    <a:pt x="105135" y="360095"/>
                    <a:pt x="103639" y="360095"/>
                  </a:cubicBezTo>
                  <a:cubicBezTo>
                    <a:pt x="103639" y="360095"/>
                    <a:pt x="103639" y="360095"/>
                    <a:pt x="96158" y="360095"/>
                  </a:cubicBezTo>
                  <a:cubicBezTo>
                    <a:pt x="96158" y="360095"/>
                    <a:pt x="96158" y="360095"/>
                    <a:pt x="91670" y="360095"/>
                  </a:cubicBezTo>
                  <a:cubicBezTo>
                    <a:pt x="91670" y="360095"/>
                    <a:pt x="91670" y="360095"/>
                    <a:pt x="82694" y="354118"/>
                  </a:cubicBezTo>
                  <a:cubicBezTo>
                    <a:pt x="82694" y="354118"/>
                    <a:pt x="82694" y="354118"/>
                    <a:pt x="79702" y="348142"/>
                  </a:cubicBezTo>
                  <a:cubicBezTo>
                    <a:pt x="79702" y="348142"/>
                    <a:pt x="79702" y="348142"/>
                    <a:pt x="76710" y="340671"/>
                  </a:cubicBezTo>
                  <a:cubicBezTo>
                    <a:pt x="76710" y="340671"/>
                    <a:pt x="76710" y="340671"/>
                    <a:pt x="73717" y="333200"/>
                  </a:cubicBezTo>
                  <a:cubicBezTo>
                    <a:pt x="73717" y="333200"/>
                    <a:pt x="73717" y="333200"/>
                    <a:pt x="73717" y="330212"/>
                  </a:cubicBezTo>
                  <a:cubicBezTo>
                    <a:pt x="73717" y="330212"/>
                    <a:pt x="73717" y="330212"/>
                    <a:pt x="76710" y="327223"/>
                  </a:cubicBezTo>
                  <a:cubicBezTo>
                    <a:pt x="76710" y="327223"/>
                    <a:pt x="76710" y="327223"/>
                    <a:pt x="81198" y="319752"/>
                  </a:cubicBezTo>
                  <a:cubicBezTo>
                    <a:pt x="81198" y="319752"/>
                    <a:pt x="81198" y="319752"/>
                    <a:pt x="88678" y="310787"/>
                  </a:cubicBezTo>
                  <a:cubicBezTo>
                    <a:pt x="88678" y="310787"/>
                    <a:pt x="88678" y="310787"/>
                    <a:pt x="97655" y="304811"/>
                  </a:cubicBezTo>
                  <a:cubicBezTo>
                    <a:pt x="97655" y="304811"/>
                    <a:pt x="97655" y="304811"/>
                    <a:pt x="103639" y="297340"/>
                  </a:cubicBezTo>
                  <a:cubicBezTo>
                    <a:pt x="103639" y="297340"/>
                    <a:pt x="103639" y="297340"/>
                    <a:pt x="105135" y="289869"/>
                  </a:cubicBezTo>
                  <a:cubicBezTo>
                    <a:pt x="105135" y="289869"/>
                    <a:pt x="105135" y="289869"/>
                    <a:pt x="112615" y="282398"/>
                  </a:cubicBezTo>
                  <a:cubicBezTo>
                    <a:pt x="112615" y="282398"/>
                    <a:pt x="112615" y="282398"/>
                    <a:pt x="118600" y="280904"/>
                  </a:cubicBezTo>
                  <a:cubicBezTo>
                    <a:pt x="118600" y="280904"/>
                    <a:pt x="118600" y="280904"/>
                    <a:pt x="123088" y="283892"/>
                  </a:cubicBezTo>
                  <a:cubicBezTo>
                    <a:pt x="123088" y="283892"/>
                    <a:pt x="123088" y="283892"/>
                    <a:pt x="127576" y="289869"/>
                  </a:cubicBezTo>
                  <a:cubicBezTo>
                    <a:pt x="127576" y="289869"/>
                    <a:pt x="127576" y="289869"/>
                    <a:pt x="130568" y="289869"/>
                  </a:cubicBezTo>
                  <a:cubicBezTo>
                    <a:pt x="130568" y="289869"/>
                    <a:pt x="130568" y="289869"/>
                    <a:pt x="136552" y="289869"/>
                  </a:cubicBezTo>
                  <a:cubicBezTo>
                    <a:pt x="136552" y="289869"/>
                    <a:pt x="136552" y="289869"/>
                    <a:pt x="139545" y="289869"/>
                  </a:cubicBezTo>
                  <a:cubicBezTo>
                    <a:pt x="139545" y="289869"/>
                    <a:pt x="139545" y="289869"/>
                    <a:pt x="144033" y="283892"/>
                  </a:cubicBezTo>
                  <a:cubicBezTo>
                    <a:pt x="144033" y="283892"/>
                    <a:pt x="144033" y="283892"/>
                    <a:pt x="148521" y="283892"/>
                  </a:cubicBezTo>
                  <a:cubicBezTo>
                    <a:pt x="148521" y="283892"/>
                    <a:pt x="148521" y="283892"/>
                    <a:pt x="150017" y="280904"/>
                  </a:cubicBezTo>
                  <a:cubicBezTo>
                    <a:pt x="150017" y="280904"/>
                    <a:pt x="150017" y="280904"/>
                    <a:pt x="153009" y="276422"/>
                  </a:cubicBezTo>
                  <a:cubicBezTo>
                    <a:pt x="153009" y="276422"/>
                    <a:pt x="153009" y="276422"/>
                    <a:pt x="154505" y="280904"/>
                  </a:cubicBezTo>
                  <a:cubicBezTo>
                    <a:pt x="154505" y="280904"/>
                    <a:pt x="154505" y="280904"/>
                    <a:pt x="158994" y="280904"/>
                  </a:cubicBezTo>
                  <a:cubicBezTo>
                    <a:pt x="158994" y="280904"/>
                    <a:pt x="158994" y="280904"/>
                    <a:pt x="161986" y="280904"/>
                  </a:cubicBezTo>
                  <a:cubicBezTo>
                    <a:pt x="161986" y="280904"/>
                    <a:pt x="161986" y="280904"/>
                    <a:pt x="167970" y="280904"/>
                  </a:cubicBezTo>
                  <a:cubicBezTo>
                    <a:pt x="167970" y="280904"/>
                    <a:pt x="167970" y="280904"/>
                    <a:pt x="172458" y="276422"/>
                  </a:cubicBezTo>
                  <a:cubicBezTo>
                    <a:pt x="172458" y="276422"/>
                    <a:pt x="172458" y="276422"/>
                    <a:pt x="176946" y="276422"/>
                  </a:cubicBezTo>
                  <a:cubicBezTo>
                    <a:pt x="176946" y="276422"/>
                    <a:pt x="176946" y="276422"/>
                    <a:pt x="178442" y="265962"/>
                  </a:cubicBezTo>
                  <a:cubicBezTo>
                    <a:pt x="178442" y="265962"/>
                    <a:pt x="178442" y="265962"/>
                    <a:pt x="175450" y="258491"/>
                  </a:cubicBezTo>
                  <a:cubicBezTo>
                    <a:pt x="175450" y="258491"/>
                    <a:pt x="175450" y="258491"/>
                    <a:pt x="172458" y="246538"/>
                  </a:cubicBezTo>
                  <a:cubicBezTo>
                    <a:pt x="172458" y="246538"/>
                    <a:pt x="172458" y="246538"/>
                    <a:pt x="178442" y="246538"/>
                  </a:cubicBezTo>
                  <a:cubicBezTo>
                    <a:pt x="178442" y="246538"/>
                    <a:pt x="178442" y="246538"/>
                    <a:pt x="184427" y="240561"/>
                  </a:cubicBezTo>
                  <a:cubicBezTo>
                    <a:pt x="184427" y="240561"/>
                    <a:pt x="184427" y="240561"/>
                    <a:pt x="182931" y="231596"/>
                  </a:cubicBezTo>
                  <a:cubicBezTo>
                    <a:pt x="182931" y="231596"/>
                    <a:pt x="182931" y="231596"/>
                    <a:pt x="173954" y="230102"/>
                  </a:cubicBezTo>
                  <a:cubicBezTo>
                    <a:pt x="173954" y="230102"/>
                    <a:pt x="173954" y="230102"/>
                    <a:pt x="169466" y="230102"/>
                  </a:cubicBezTo>
                  <a:cubicBezTo>
                    <a:pt x="169466" y="230102"/>
                    <a:pt x="169466" y="230102"/>
                    <a:pt x="164978" y="231596"/>
                  </a:cubicBezTo>
                  <a:cubicBezTo>
                    <a:pt x="164978" y="231596"/>
                    <a:pt x="164978" y="231596"/>
                    <a:pt x="160490" y="234585"/>
                  </a:cubicBezTo>
                  <a:cubicBezTo>
                    <a:pt x="160490" y="234585"/>
                    <a:pt x="160490" y="234585"/>
                    <a:pt x="157497" y="240561"/>
                  </a:cubicBezTo>
                  <a:cubicBezTo>
                    <a:pt x="157497" y="240561"/>
                    <a:pt x="157497" y="240561"/>
                    <a:pt x="153009" y="240561"/>
                  </a:cubicBezTo>
                  <a:cubicBezTo>
                    <a:pt x="153009" y="240561"/>
                    <a:pt x="153009" y="240561"/>
                    <a:pt x="148521" y="231596"/>
                  </a:cubicBezTo>
                  <a:cubicBezTo>
                    <a:pt x="148521" y="231596"/>
                    <a:pt x="148521" y="231596"/>
                    <a:pt x="136552" y="231596"/>
                  </a:cubicBezTo>
                  <a:cubicBezTo>
                    <a:pt x="136552" y="231596"/>
                    <a:pt x="136552" y="231596"/>
                    <a:pt x="123088" y="231596"/>
                  </a:cubicBezTo>
                  <a:cubicBezTo>
                    <a:pt x="123088" y="231596"/>
                    <a:pt x="123088" y="231596"/>
                    <a:pt x="112615" y="228608"/>
                  </a:cubicBezTo>
                  <a:cubicBezTo>
                    <a:pt x="112615" y="228608"/>
                    <a:pt x="112615" y="228608"/>
                    <a:pt x="102143" y="224125"/>
                  </a:cubicBezTo>
                  <a:cubicBezTo>
                    <a:pt x="102143" y="224125"/>
                    <a:pt x="102143" y="224125"/>
                    <a:pt x="96158" y="216654"/>
                  </a:cubicBezTo>
                  <a:cubicBezTo>
                    <a:pt x="96158" y="216654"/>
                    <a:pt x="96158" y="216654"/>
                    <a:pt x="94662" y="201713"/>
                  </a:cubicBezTo>
                  <a:cubicBezTo>
                    <a:pt x="94662" y="201713"/>
                    <a:pt x="94662" y="201713"/>
                    <a:pt x="102143" y="198724"/>
                  </a:cubicBezTo>
                  <a:cubicBezTo>
                    <a:pt x="102143" y="198724"/>
                    <a:pt x="102143" y="198724"/>
                    <a:pt x="106631" y="195736"/>
                  </a:cubicBezTo>
                  <a:cubicBezTo>
                    <a:pt x="106631" y="195736"/>
                    <a:pt x="106631" y="195736"/>
                    <a:pt x="96158" y="191254"/>
                  </a:cubicBezTo>
                  <a:cubicBezTo>
                    <a:pt x="96158" y="191254"/>
                    <a:pt x="96158" y="191254"/>
                    <a:pt x="90174" y="186771"/>
                  </a:cubicBezTo>
                  <a:cubicBezTo>
                    <a:pt x="90174" y="186771"/>
                    <a:pt x="90174" y="186771"/>
                    <a:pt x="82694" y="180794"/>
                  </a:cubicBezTo>
                  <a:cubicBezTo>
                    <a:pt x="82694" y="180794"/>
                    <a:pt x="82694" y="180794"/>
                    <a:pt x="81198" y="177806"/>
                  </a:cubicBezTo>
                  <a:cubicBezTo>
                    <a:pt x="81198" y="177806"/>
                    <a:pt x="81198" y="177806"/>
                    <a:pt x="87182" y="173324"/>
                  </a:cubicBezTo>
                  <a:cubicBezTo>
                    <a:pt x="87182" y="173324"/>
                    <a:pt x="87182" y="173324"/>
                    <a:pt x="91670" y="173324"/>
                  </a:cubicBezTo>
                  <a:cubicBezTo>
                    <a:pt x="91670" y="173324"/>
                    <a:pt x="91670" y="173324"/>
                    <a:pt x="100647" y="171829"/>
                  </a:cubicBezTo>
                  <a:cubicBezTo>
                    <a:pt x="100647" y="171829"/>
                    <a:pt x="100647" y="171829"/>
                    <a:pt x="112615" y="164359"/>
                  </a:cubicBezTo>
                  <a:cubicBezTo>
                    <a:pt x="112615" y="164359"/>
                    <a:pt x="112615" y="164359"/>
                    <a:pt x="114111" y="167347"/>
                  </a:cubicBezTo>
                  <a:cubicBezTo>
                    <a:pt x="114111" y="167347"/>
                    <a:pt x="114111" y="167347"/>
                    <a:pt x="121592" y="164359"/>
                  </a:cubicBezTo>
                  <a:cubicBezTo>
                    <a:pt x="121592" y="164359"/>
                    <a:pt x="121592" y="164359"/>
                    <a:pt x="121592" y="162864"/>
                  </a:cubicBezTo>
                  <a:cubicBezTo>
                    <a:pt x="121592" y="162864"/>
                    <a:pt x="121592" y="162864"/>
                    <a:pt x="126080" y="161370"/>
                  </a:cubicBezTo>
                  <a:cubicBezTo>
                    <a:pt x="126080" y="161370"/>
                    <a:pt x="126080" y="161370"/>
                    <a:pt x="135056" y="159876"/>
                  </a:cubicBezTo>
                  <a:cubicBezTo>
                    <a:pt x="135056" y="159876"/>
                    <a:pt x="135056" y="159876"/>
                    <a:pt x="145529" y="159876"/>
                  </a:cubicBezTo>
                  <a:cubicBezTo>
                    <a:pt x="145529" y="159876"/>
                    <a:pt x="145529" y="159876"/>
                    <a:pt x="150017" y="162864"/>
                  </a:cubicBezTo>
                  <a:cubicBezTo>
                    <a:pt x="150017" y="162864"/>
                    <a:pt x="150017" y="162864"/>
                    <a:pt x="147025" y="170335"/>
                  </a:cubicBezTo>
                  <a:cubicBezTo>
                    <a:pt x="147025" y="170335"/>
                    <a:pt x="147025" y="170335"/>
                    <a:pt x="147025" y="173324"/>
                  </a:cubicBezTo>
                  <a:cubicBezTo>
                    <a:pt x="147025" y="173324"/>
                    <a:pt x="147025" y="173324"/>
                    <a:pt x="151513" y="176312"/>
                  </a:cubicBezTo>
                  <a:cubicBezTo>
                    <a:pt x="151513" y="176312"/>
                    <a:pt x="151513" y="176312"/>
                    <a:pt x="156001" y="180794"/>
                  </a:cubicBezTo>
                  <a:cubicBezTo>
                    <a:pt x="156001" y="180794"/>
                    <a:pt x="156001" y="180794"/>
                    <a:pt x="164978" y="180794"/>
                  </a:cubicBezTo>
                  <a:cubicBezTo>
                    <a:pt x="164978" y="180794"/>
                    <a:pt x="164978" y="180794"/>
                    <a:pt x="176946" y="183783"/>
                  </a:cubicBezTo>
                  <a:cubicBezTo>
                    <a:pt x="176946" y="183783"/>
                    <a:pt x="176946" y="183783"/>
                    <a:pt x="185923" y="179300"/>
                  </a:cubicBezTo>
                  <a:cubicBezTo>
                    <a:pt x="185923" y="179300"/>
                    <a:pt x="185923" y="179300"/>
                    <a:pt x="191907" y="173324"/>
                  </a:cubicBezTo>
                  <a:cubicBezTo>
                    <a:pt x="191907" y="173324"/>
                    <a:pt x="191907" y="173324"/>
                    <a:pt x="199387" y="168841"/>
                  </a:cubicBezTo>
                  <a:cubicBezTo>
                    <a:pt x="199387" y="168841"/>
                    <a:pt x="193403" y="165853"/>
                    <a:pt x="191907" y="165853"/>
                  </a:cubicBezTo>
                  <a:cubicBezTo>
                    <a:pt x="188915" y="165853"/>
                    <a:pt x="185923" y="162864"/>
                    <a:pt x="185923" y="162864"/>
                  </a:cubicBezTo>
                  <a:cubicBezTo>
                    <a:pt x="185923" y="162864"/>
                    <a:pt x="185923" y="162864"/>
                    <a:pt x="181435" y="159876"/>
                  </a:cubicBezTo>
                  <a:cubicBezTo>
                    <a:pt x="181435" y="159876"/>
                    <a:pt x="181435" y="159876"/>
                    <a:pt x="181435" y="153899"/>
                  </a:cubicBezTo>
                  <a:cubicBezTo>
                    <a:pt x="181435" y="153899"/>
                    <a:pt x="181435" y="153899"/>
                    <a:pt x="179939" y="146428"/>
                  </a:cubicBezTo>
                  <a:cubicBezTo>
                    <a:pt x="179939" y="146428"/>
                    <a:pt x="179939" y="146428"/>
                    <a:pt x="157497" y="140452"/>
                  </a:cubicBezTo>
                  <a:cubicBezTo>
                    <a:pt x="157497" y="140452"/>
                    <a:pt x="157497" y="140452"/>
                    <a:pt x="157497" y="118039"/>
                  </a:cubicBezTo>
                  <a:cubicBezTo>
                    <a:pt x="157497" y="118039"/>
                    <a:pt x="157497" y="118039"/>
                    <a:pt x="147025" y="107580"/>
                  </a:cubicBezTo>
                  <a:cubicBezTo>
                    <a:pt x="147025" y="107580"/>
                    <a:pt x="147025" y="107580"/>
                    <a:pt x="126080" y="85168"/>
                  </a:cubicBezTo>
                  <a:cubicBezTo>
                    <a:pt x="126080" y="85168"/>
                    <a:pt x="126080" y="85168"/>
                    <a:pt x="129072" y="85168"/>
                  </a:cubicBezTo>
                  <a:cubicBezTo>
                    <a:pt x="129072" y="85168"/>
                    <a:pt x="129072" y="85168"/>
                    <a:pt x="129072" y="80685"/>
                  </a:cubicBezTo>
                  <a:cubicBezTo>
                    <a:pt x="129072" y="80685"/>
                    <a:pt x="129072" y="80685"/>
                    <a:pt x="136552" y="80685"/>
                  </a:cubicBezTo>
                  <a:cubicBezTo>
                    <a:pt x="136552" y="80685"/>
                    <a:pt x="136552" y="80685"/>
                    <a:pt x="136552" y="74708"/>
                  </a:cubicBezTo>
                  <a:cubicBezTo>
                    <a:pt x="136552" y="74708"/>
                    <a:pt x="136552" y="74708"/>
                    <a:pt x="138048" y="67238"/>
                  </a:cubicBezTo>
                  <a:cubicBezTo>
                    <a:pt x="138048" y="67238"/>
                    <a:pt x="138048" y="67238"/>
                    <a:pt x="142537" y="67238"/>
                  </a:cubicBezTo>
                  <a:cubicBezTo>
                    <a:pt x="142537" y="67238"/>
                    <a:pt x="142537" y="67238"/>
                    <a:pt x="147025" y="70226"/>
                  </a:cubicBezTo>
                  <a:cubicBezTo>
                    <a:pt x="147025" y="70226"/>
                    <a:pt x="147025" y="70226"/>
                    <a:pt x="154505" y="70226"/>
                  </a:cubicBezTo>
                  <a:cubicBezTo>
                    <a:pt x="154505" y="70226"/>
                    <a:pt x="154505" y="70226"/>
                    <a:pt x="157497" y="70226"/>
                  </a:cubicBezTo>
                  <a:cubicBezTo>
                    <a:pt x="157497" y="70226"/>
                    <a:pt x="157497" y="70226"/>
                    <a:pt x="164978" y="70226"/>
                  </a:cubicBezTo>
                  <a:cubicBezTo>
                    <a:pt x="164978" y="70226"/>
                    <a:pt x="164978" y="70226"/>
                    <a:pt x="178442" y="65743"/>
                  </a:cubicBezTo>
                  <a:cubicBezTo>
                    <a:pt x="178442" y="65743"/>
                    <a:pt x="178442" y="65743"/>
                    <a:pt x="182931" y="61261"/>
                  </a:cubicBezTo>
                  <a:cubicBezTo>
                    <a:pt x="182931" y="61261"/>
                    <a:pt x="182931" y="61261"/>
                    <a:pt x="187419" y="53790"/>
                  </a:cubicBezTo>
                  <a:cubicBezTo>
                    <a:pt x="187419" y="53790"/>
                    <a:pt x="187419" y="53790"/>
                    <a:pt x="187419" y="41837"/>
                  </a:cubicBezTo>
                  <a:cubicBezTo>
                    <a:pt x="187419" y="41837"/>
                    <a:pt x="187419" y="41837"/>
                    <a:pt x="191907" y="41837"/>
                  </a:cubicBezTo>
                  <a:cubicBezTo>
                    <a:pt x="191907" y="41837"/>
                    <a:pt x="191907" y="41837"/>
                    <a:pt x="196395" y="37354"/>
                  </a:cubicBezTo>
                  <a:cubicBezTo>
                    <a:pt x="196395" y="37354"/>
                    <a:pt x="196395" y="37354"/>
                    <a:pt x="205372" y="29883"/>
                  </a:cubicBezTo>
                  <a:cubicBezTo>
                    <a:pt x="205372" y="29883"/>
                    <a:pt x="205372" y="29883"/>
                    <a:pt x="221829" y="26895"/>
                  </a:cubicBezTo>
                  <a:cubicBezTo>
                    <a:pt x="221829" y="26895"/>
                    <a:pt x="221829" y="26895"/>
                    <a:pt x="227813" y="19424"/>
                  </a:cubicBezTo>
                  <a:cubicBezTo>
                    <a:pt x="227813" y="19424"/>
                    <a:pt x="227813" y="19424"/>
                    <a:pt x="233797" y="16436"/>
                  </a:cubicBezTo>
                  <a:cubicBezTo>
                    <a:pt x="233797" y="16436"/>
                    <a:pt x="233797" y="16436"/>
                    <a:pt x="238285" y="11953"/>
                  </a:cubicBezTo>
                  <a:cubicBezTo>
                    <a:pt x="238285" y="11953"/>
                    <a:pt x="238285" y="11953"/>
                    <a:pt x="262223" y="13447"/>
                  </a:cubicBezTo>
                  <a:cubicBezTo>
                    <a:pt x="262223" y="13447"/>
                    <a:pt x="262223" y="13447"/>
                    <a:pt x="265215" y="5977"/>
                  </a:cubicBezTo>
                  <a:cubicBezTo>
                    <a:pt x="265215" y="5977"/>
                    <a:pt x="265215" y="5977"/>
                    <a:pt x="277183" y="0"/>
                  </a:cubicBezTo>
                  <a:close/>
                </a:path>
              </a:pathLst>
            </a:custGeom>
            <a:solidFill>
              <a:schemeClr val="accent3"/>
            </a:solid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noAutofit/>
            </a:bodyPr>
            <a:lstStyle/>
            <a:p>
              <a:endParaRPr lang="en-US" dirty="0">
                <a:latin typeface="Heebo Light" pitchFamily="2" charset="-79"/>
              </a:endParaRPr>
            </a:p>
          </p:txBody>
        </p:sp>
        <p:sp>
          <p:nvSpPr>
            <p:cNvPr id="57" name="Freeform 56">
              <a:extLst>
                <a:ext uri="{FF2B5EF4-FFF2-40B4-BE49-F238E27FC236}">
                  <a16:creationId xmlns:a16="http://schemas.microsoft.com/office/drawing/2014/main" id="{77FDC666-F193-5D4A-8376-F44A77DCEBFF}"/>
                </a:ext>
              </a:extLst>
            </p:cNvPr>
            <p:cNvSpPr>
              <a:spLocks/>
            </p:cNvSpPr>
            <p:nvPr/>
          </p:nvSpPr>
          <p:spPr bwMode="auto">
            <a:xfrm>
              <a:off x="5957637" y="3282926"/>
              <a:ext cx="448593" cy="285010"/>
            </a:xfrm>
            <a:custGeom>
              <a:avLst/>
              <a:gdLst>
                <a:gd name="connsiteX0" fmla="*/ 373837 w 470138"/>
                <a:gd name="connsiteY0" fmla="*/ 178512 h 298698"/>
                <a:gd name="connsiteX1" fmla="*/ 376847 w 470138"/>
                <a:gd name="connsiteY1" fmla="*/ 178512 h 298698"/>
                <a:gd name="connsiteX2" fmla="*/ 382865 w 470138"/>
                <a:gd name="connsiteY2" fmla="*/ 178512 h 298698"/>
                <a:gd name="connsiteX3" fmla="*/ 391894 w 470138"/>
                <a:gd name="connsiteY3" fmla="*/ 184447 h 298698"/>
                <a:gd name="connsiteX4" fmla="*/ 399417 w 470138"/>
                <a:gd name="connsiteY4" fmla="*/ 191866 h 298698"/>
                <a:gd name="connsiteX5" fmla="*/ 405436 w 470138"/>
                <a:gd name="connsiteY5" fmla="*/ 193350 h 298698"/>
                <a:gd name="connsiteX6" fmla="*/ 409950 w 470138"/>
                <a:gd name="connsiteY6" fmla="*/ 193350 h 298698"/>
                <a:gd name="connsiteX7" fmla="*/ 417474 w 470138"/>
                <a:gd name="connsiteY7" fmla="*/ 193350 h 298698"/>
                <a:gd name="connsiteX8" fmla="*/ 432521 w 470138"/>
                <a:gd name="connsiteY8" fmla="*/ 199285 h 298698"/>
                <a:gd name="connsiteX9" fmla="*/ 441549 w 470138"/>
                <a:gd name="connsiteY9" fmla="*/ 206704 h 298698"/>
                <a:gd name="connsiteX10" fmla="*/ 441549 w 470138"/>
                <a:gd name="connsiteY10" fmla="*/ 212639 h 298698"/>
                <a:gd name="connsiteX11" fmla="*/ 444558 w 470138"/>
                <a:gd name="connsiteY11" fmla="*/ 225993 h 298698"/>
                <a:gd name="connsiteX12" fmla="*/ 449072 w 470138"/>
                <a:gd name="connsiteY12" fmla="*/ 225993 h 298698"/>
                <a:gd name="connsiteX13" fmla="*/ 452082 w 470138"/>
                <a:gd name="connsiteY13" fmla="*/ 225993 h 298698"/>
                <a:gd name="connsiteX14" fmla="*/ 452082 w 470138"/>
                <a:gd name="connsiteY14" fmla="*/ 234896 h 298698"/>
                <a:gd name="connsiteX15" fmla="*/ 456596 w 470138"/>
                <a:gd name="connsiteY15" fmla="*/ 234896 h 298698"/>
                <a:gd name="connsiteX16" fmla="*/ 462615 w 470138"/>
                <a:gd name="connsiteY16" fmla="*/ 240831 h 298698"/>
                <a:gd name="connsiteX17" fmla="*/ 470138 w 470138"/>
                <a:gd name="connsiteY17" fmla="*/ 240831 h 298698"/>
                <a:gd name="connsiteX18" fmla="*/ 462615 w 470138"/>
                <a:gd name="connsiteY18" fmla="*/ 251217 h 298698"/>
                <a:gd name="connsiteX19" fmla="*/ 456596 w 470138"/>
                <a:gd name="connsiteY19" fmla="*/ 254185 h 298698"/>
                <a:gd name="connsiteX20" fmla="*/ 449072 w 470138"/>
                <a:gd name="connsiteY20" fmla="*/ 267539 h 298698"/>
                <a:gd name="connsiteX21" fmla="*/ 440044 w 470138"/>
                <a:gd name="connsiteY21" fmla="*/ 270506 h 298698"/>
                <a:gd name="connsiteX22" fmla="*/ 421988 w 470138"/>
                <a:gd name="connsiteY22" fmla="*/ 270506 h 298698"/>
                <a:gd name="connsiteX23" fmla="*/ 418978 w 470138"/>
                <a:gd name="connsiteY23" fmla="*/ 274958 h 298698"/>
                <a:gd name="connsiteX24" fmla="*/ 406941 w 470138"/>
                <a:gd name="connsiteY24" fmla="*/ 274958 h 298698"/>
                <a:gd name="connsiteX25" fmla="*/ 403931 w 470138"/>
                <a:gd name="connsiteY25" fmla="*/ 285344 h 298698"/>
                <a:gd name="connsiteX26" fmla="*/ 402427 w 470138"/>
                <a:gd name="connsiteY26" fmla="*/ 292763 h 298698"/>
                <a:gd name="connsiteX27" fmla="*/ 399417 w 470138"/>
                <a:gd name="connsiteY27" fmla="*/ 295731 h 298698"/>
                <a:gd name="connsiteX28" fmla="*/ 396408 w 470138"/>
                <a:gd name="connsiteY28" fmla="*/ 298698 h 298698"/>
                <a:gd name="connsiteX29" fmla="*/ 391894 w 470138"/>
                <a:gd name="connsiteY29" fmla="*/ 298698 h 298698"/>
                <a:gd name="connsiteX30" fmla="*/ 387380 w 470138"/>
                <a:gd name="connsiteY30" fmla="*/ 291279 h 298698"/>
                <a:gd name="connsiteX31" fmla="*/ 376847 w 470138"/>
                <a:gd name="connsiteY31" fmla="*/ 286828 h 298698"/>
                <a:gd name="connsiteX32" fmla="*/ 370828 w 470138"/>
                <a:gd name="connsiteY32" fmla="*/ 280893 h 298698"/>
                <a:gd name="connsiteX33" fmla="*/ 370828 w 470138"/>
                <a:gd name="connsiteY33" fmla="*/ 277925 h 298698"/>
                <a:gd name="connsiteX34" fmla="*/ 370828 w 470138"/>
                <a:gd name="connsiteY34" fmla="*/ 273474 h 298698"/>
                <a:gd name="connsiteX35" fmla="*/ 370828 w 470138"/>
                <a:gd name="connsiteY35" fmla="*/ 267539 h 298698"/>
                <a:gd name="connsiteX36" fmla="*/ 370828 w 470138"/>
                <a:gd name="connsiteY36" fmla="*/ 264571 h 298698"/>
                <a:gd name="connsiteX37" fmla="*/ 370828 w 470138"/>
                <a:gd name="connsiteY37" fmla="*/ 252701 h 298698"/>
                <a:gd name="connsiteX38" fmla="*/ 370828 w 470138"/>
                <a:gd name="connsiteY38" fmla="*/ 249733 h 298698"/>
                <a:gd name="connsiteX39" fmla="*/ 370828 w 470138"/>
                <a:gd name="connsiteY39" fmla="*/ 242315 h 298698"/>
                <a:gd name="connsiteX40" fmla="*/ 363304 w 470138"/>
                <a:gd name="connsiteY40" fmla="*/ 231928 h 298698"/>
                <a:gd name="connsiteX41" fmla="*/ 358790 w 470138"/>
                <a:gd name="connsiteY41" fmla="*/ 227477 h 298698"/>
                <a:gd name="connsiteX42" fmla="*/ 358790 w 470138"/>
                <a:gd name="connsiteY42" fmla="*/ 223025 h 298698"/>
                <a:gd name="connsiteX43" fmla="*/ 358790 w 470138"/>
                <a:gd name="connsiteY43" fmla="*/ 220058 h 298698"/>
                <a:gd name="connsiteX44" fmla="*/ 363304 w 470138"/>
                <a:gd name="connsiteY44" fmla="*/ 214123 h 298698"/>
                <a:gd name="connsiteX45" fmla="*/ 370828 w 470138"/>
                <a:gd name="connsiteY45" fmla="*/ 212639 h 298698"/>
                <a:gd name="connsiteX46" fmla="*/ 376847 w 470138"/>
                <a:gd name="connsiteY46" fmla="*/ 206704 h 298698"/>
                <a:gd name="connsiteX47" fmla="*/ 376847 w 470138"/>
                <a:gd name="connsiteY47" fmla="*/ 199285 h 298698"/>
                <a:gd name="connsiteX48" fmla="*/ 373837 w 470138"/>
                <a:gd name="connsiteY48" fmla="*/ 185931 h 298698"/>
                <a:gd name="connsiteX49" fmla="*/ 373837 w 470138"/>
                <a:gd name="connsiteY49" fmla="*/ 182963 h 298698"/>
                <a:gd name="connsiteX50" fmla="*/ 373837 w 470138"/>
                <a:gd name="connsiteY50" fmla="*/ 178512 h 298698"/>
                <a:gd name="connsiteX51" fmla="*/ 275720 w 470138"/>
                <a:gd name="connsiteY51" fmla="*/ 116651 h 298698"/>
                <a:gd name="connsiteX52" fmla="*/ 281022 w 470138"/>
                <a:gd name="connsiteY52" fmla="*/ 116651 h 298698"/>
                <a:gd name="connsiteX53" fmla="*/ 284556 w 470138"/>
                <a:gd name="connsiteY53" fmla="*/ 116651 h 298698"/>
                <a:gd name="connsiteX54" fmla="*/ 288091 w 470138"/>
                <a:gd name="connsiteY54" fmla="*/ 120186 h 298698"/>
                <a:gd name="connsiteX55" fmla="*/ 291626 w 470138"/>
                <a:gd name="connsiteY55" fmla="*/ 125488 h 298698"/>
                <a:gd name="connsiteX56" fmla="*/ 291626 w 470138"/>
                <a:gd name="connsiteY56" fmla="*/ 130790 h 298698"/>
                <a:gd name="connsiteX57" fmla="*/ 284556 w 470138"/>
                <a:gd name="connsiteY57" fmla="*/ 134325 h 298698"/>
                <a:gd name="connsiteX58" fmla="*/ 281022 w 470138"/>
                <a:gd name="connsiteY58" fmla="*/ 130790 h 298698"/>
                <a:gd name="connsiteX59" fmla="*/ 281022 w 470138"/>
                <a:gd name="connsiteY59" fmla="*/ 125488 h 298698"/>
                <a:gd name="connsiteX60" fmla="*/ 275720 w 470138"/>
                <a:gd name="connsiteY60" fmla="*/ 121953 h 298698"/>
                <a:gd name="connsiteX61" fmla="*/ 275720 w 470138"/>
                <a:gd name="connsiteY61" fmla="*/ 120186 h 298698"/>
                <a:gd name="connsiteX62" fmla="*/ 309302 w 470138"/>
                <a:gd name="connsiteY62" fmla="*/ 107814 h 298698"/>
                <a:gd name="connsiteX63" fmla="*/ 314604 w 470138"/>
                <a:gd name="connsiteY63" fmla="*/ 107814 h 298698"/>
                <a:gd name="connsiteX64" fmla="*/ 319906 w 470138"/>
                <a:gd name="connsiteY64" fmla="*/ 113116 h 298698"/>
                <a:gd name="connsiteX65" fmla="*/ 323441 w 470138"/>
                <a:gd name="connsiteY65" fmla="*/ 116651 h 298698"/>
                <a:gd name="connsiteX66" fmla="*/ 330511 w 470138"/>
                <a:gd name="connsiteY66" fmla="*/ 120186 h 298698"/>
                <a:gd name="connsiteX67" fmla="*/ 330511 w 470138"/>
                <a:gd name="connsiteY67" fmla="*/ 116651 h 298698"/>
                <a:gd name="connsiteX68" fmla="*/ 339348 w 470138"/>
                <a:gd name="connsiteY68" fmla="*/ 116651 h 298698"/>
                <a:gd name="connsiteX69" fmla="*/ 344650 w 470138"/>
                <a:gd name="connsiteY69" fmla="*/ 116651 h 298698"/>
                <a:gd name="connsiteX70" fmla="*/ 351720 w 470138"/>
                <a:gd name="connsiteY70" fmla="*/ 121954 h 298698"/>
                <a:gd name="connsiteX71" fmla="*/ 364092 w 470138"/>
                <a:gd name="connsiteY71" fmla="*/ 130791 h 298698"/>
                <a:gd name="connsiteX72" fmla="*/ 364092 w 470138"/>
                <a:gd name="connsiteY72" fmla="*/ 139628 h 298698"/>
                <a:gd name="connsiteX73" fmla="*/ 358789 w 470138"/>
                <a:gd name="connsiteY73" fmla="*/ 144930 h 298698"/>
                <a:gd name="connsiteX74" fmla="*/ 353487 w 470138"/>
                <a:gd name="connsiteY74" fmla="*/ 144930 h 298698"/>
                <a:gd name="connsiteX75" fmla="*/ 348185 w 470138"/>
                <a:gd name="connsiteY75" fmla="*/ 144930 h 298698"/>
                <a:gd name="connsiteX76" fmla="*/ 348185 w 470138"/>
                <a:gd name="connsiteY76" fmla="*/ 146698 h 298698"/>
                <a:gd name="connsiteX77" fmla="*/ 335813 w 470138"/>
                <a:gd name="connsiteY77" fmla="*/ 146698 h 298698"/>
                <a:gd name="connsiteX78" fmla="*/ 330511 w 470138"/>
                <a:gd name="connsiteY78" fmla="*/ 146698 h 298698"/>
                <a:gd name="connsiteX79" fmla="*/ 328743 w 470138"/>
                <a:gd name="connsiteY79" fmla="*/ 146698 h 298698"/>
                <a:gd name="connsiteX80" fmla="*/ 325209 w 470138"/>
                <a:gd name="connsiteY80" fmla="*/ 141396 h 298698"/>
                <a:gd name="connsiteX81" fmla="*/ 323441 w 470138"/>
                <a:gd name="connsiteY81" fmla="*/ 134326 h 298698"/>
                <a:gd name="connsiteX82" fmla="*/ 325209 w 470138"/>
                <a:gd name="connsiteY82" fmla="*/ 127256 h 298698"/>
                <a:gd name="connsiteX83" fmla="*/ 316371 w 470138"/>
                <a:gd name="connsiteY83" fmla="*/ 127256 h 298698"/>
                <a:gd name="connsiteX84" fmla="*/ 309302 w 470138"/>
                <a:gd name="connsiteY84" fmla="*/ 125488 h 298698"/>
                <a:gd name="connsiteX85" fmla="*/ 309302 w 470138"/>
                <a:gd name="connsiteY85" fmla="*/ 120186 h 298698"/>
                <a:gd name="connsiteX86" fmla="*/ 309302 w 470138"/>
                <a:gd name="connsiteY86" fmla="*/ 116651 h 298698"/>
                <a:gd name="connsiteX87" fmla="*/ 309302 w 470138"/>
                <a:gd name="connsiteY87" fmla="*/ 111349 h 298698"/>
                <a:gd name="connsiteX88" fmla="*/ 258045 w 470138"/>
                <a:gd name="connsiteY88" fmla="*/ 93675 h 298698"/>
                <a:gd name="connsiteX89" fmla="*/ 261580 w 470138"/>
                <a:gd name="connsiteY89" fmla="*/ 93675 h 298698"/>
                <a:gd name="connsiteX90" fmla="*/ 272184 w 470138"/>
                <a:gd name="connsiteY90" fmla="*/ 93675 h 298698"/>
                <a:gd name="connsiteX91" fmla="*/ 281021 w 470138"/>
                <a:gd name="connsiteY91" fmla="*/ 93675 h 298698"/>
                <a:gd name="connsiteX92" fmla="*/ 282788 w 470138"/>
                <a:gd name="connsiteY92" fmla="*/ 100745 h 298698"/>
                <a:gd name="connsiteX93" fmla="*/ 302230 w 470138"/>
                <a:gd name="connsiteY93" fmla="*/ 100745 h 298698"/>
                <a:gd name="connsiteX94" fmla="*/ 293393 w 470138"/>
                <a:gd name="connsiteY94" fmla="*/ 106047 h 298698"/>
                <a:gd name="connsiteX95" fmla="*/ 291625 w 470138"/>
                <a:gd name="connsiteY95" fmla="*/ 107815 h 298698"/>
                <a:gd name="connsiteX96" fmla="*/ 291625 w 470138"/>
                <a:gd name="connsiteY96" fmla="*/ 104280 h 298698"/>
                <a:gd name="connsiteX97" fmla="*/ 286323 w 470138"/>
                <a:gd name="connsiteY97" fmla="*/ 104280 h 298698"/>
                <a:gd name="connsiteX98" fmla="*/ 282788 w 470138"/>
                <a:gd name="connsiteY98" fmla="*/ 104280 h 298698"/>
                <a:gd name="connsiteX99" fmla="*/ 277486 w 470138"/>
                <a:gd name="connsiteY99" fmla="*/ 104280 h 298698"/>
                <a:gd name="connsiteX100" fmla="*/ 273951 w 470138"/>
                <a:gd name="connsiteY100" fmla="*/ 104280 h 298698"/>
                <a:gd name="connsiteX101" fmla="*/ 270417 w 470138"/>
                <a:gd name="connsiteY101" fmla="*/ 104280 h 298698"/>
                <a:gd name="connsiteX102" fmla="*/ 265114 w 470138"/>
                <a:gd name="connsiteY102" fmla="*/ 104280 h 298698"/>
                <a:gd name="connsiteX103" fmla="*/ 258045 w 470138"/>
                <a:gd name="connsiteY103" fmla="*/ 102512 h 298698"/>
                <a:gd name="connsiteX104" fmla="*/ 258045 w 470138"/>
                <a:gd name="connsiteY104" fmla="*/ 100745 h 298698"/>
                <a:gd name="connsiteX105" fmla="*/ 258045 w 470138"/>
                <a:gd name="connsiteY105" fmla="*/ 97210 h 298698"/>
                <a:gd name="connsiteX106" fmla="*/ 187348 w 470138"/>
                <a:gd name="connsiteY106" fmla="*/ 51256 h 298698"/>
                <a:gd name="connsiteX107" fmla="*/ 194417 w 470138"/>
                <a:gd name="connsiteY107" fmla="*/ 51256 h 298698"/>
                <a:gd name="connsiteX108" fmla="*/ 197952 w 470138"/>
                <a:gd name="connsiteY108" fmla="*/ 51256 h 298698"/>
                <a:gd name="connsiteX109" fmla="*/ 201487 w 470138"/>
                <a:gd name="connsiteY109" fmla="*/ 53023 h 298698"/>
                <a:gd name="connsiteX110" fmla="*/ 203254 w 470138"/>
                <a:gd name="connsiteY110" fmla="*/ 56558 h 298698"/>
                <a:gd name="connsiteX111" fmla="*/ 208557 w 470138"/>
                <a:gd name="connsiteY111" fmla="*/ 65395 h 298698"/>
                <a:gd name="connsiteX112" fmla="*/ 213859 w 470138"/>
                <a:gd name="connsiteY112" fmla="*/ 65395 h 298698"/>
                <a:gd name="connsiteX113" fmla="*/ 217394 w 470138"/>
                <a:gd name="connsiteY113" fmla="*/ 74233 h 298698"/>
                <a:gd name="connsiteX114" fmla="*/ 217394 w 470138"/>
                <a:gd name="connsiteY114" fmla="*/ 81303 h 298698"/>
                <a:gd name="connsiteX115" fmla="*/ 217394 w 470138"/>
                <a:gd name="connsiteY115" fmla="*/ 86605 h 298698"/>
                <a:gd name="connsiteX116" fmla="*/ 212092 w 470138"/>
                <a:gd name="connsiteY116" fmla="*/ 86605 h 298698"/>
                <a:gd name="connsiteX117" fmla="*/ 206789 w 470138"/>
                <a:gd name="connsiteY117" fmla="*/ 81303 h 298698"/>
                <a:gd name="connsiteX118" fmla="*/ 203254 w 470138"/>
                <a:gd name="connsiteY118" fmla="*/ 77768 h 298698"/>
                <a:gd name="connsiteX119" fmla="*/ 194417 w 470138"/>
                <a:gd name="connsiteY119" fmla="*/ 81303 h 298698"/>
                <a:gd name="connsiteX120" fmla="*/ 187348 w 470138"/>
                <a:gd name="connsiteY120" fmla="*/ 83070 h 298698"/>
                <a:gd name="connsiteX121" fmla="*/ 182046 w 470138"/>
                <a:gd name="connsiteY121" fmla="*/ 79535 h 298698"/>
                <a:gd name="connsiteX122" fmla="*/ 178511 w 470138"/>
                <a:gd name="connsiteY122" fmla="*/ 74233 h 298698"/>
                <a:gd name="connsiteX123" fmla="*/ 169674 w 470138"/>
                <a:gd name="connsiteY123" fmla="*/ 68930 h 298698"/>
                <a:gd name="connsiteX124" fmla="*/ 169674 w 470138"/>
                <a:gd name="connsiteY124" fmla="*/ 63628 h 298698"/>
                <a:gd name="connsiteX125" fmla="*/ 169674 w 470138"/>
                <a:gd name="connsiteY125" fmla="*/ 56558 h 298698"/>
                <a:gd name="connsiteX126" fmla="*/ 174976 w 470138"/>
                <a:gd name="connsiteY126" fmla="*/ 56558 h 298698"/>
                <a:gd name="connsiteX127" fmla="*/ 180278 w 470138"/>
                <a:gd name="connsiteY127" fmla="*/ 56558 h 298698"/>
                <a:gd name="connsiteX128" fmla="*/ 180278 w 470138"/>
                <a:gd name="connsiteY128" fmla="*/ 53023 h 298698"/>
                <a:gd name="connsiteX129" fmla="*/ 12372 w 470138"/>
                <a:gd name="connsiteY129" fmla="*/ 15908 h 298698"/>
                <a:gd name="connsiteX130" fmla="*/ 12372 w 470138"/>
                <a:gd name="connsiteY130" fmla="*/ 21210 h 298698"/>
                <a:gd name="connsiteX131" fmla="*/ 12372 w 470138"/>
                <a:gd name="connsiteY131" fmla="*/ 24745 h 298698"/>
                <a:gd name="connsiteX132" fmla="*/ 8837 w 470138"/>
                <a:gd name="connsiteY132" fmla="*/ 28280 h 298698"/>
                <a:gd name="connsiteX133" fmla="*/ 7069 w 470138"/>
                <a:gd name="connsiteY133" fmla="*/ 31815 h 298698"/>
                <a:gd name="connsiteX134" fmla="*/ 7069 w 470138"/>
                <a:gd name="connsiteY134" fmla="*/ 38885 h 298698"/>
                <a:gd name="connsiteX135" fmla="*/ 0 w 470138"/>
                <a:gd name="connsiteY135" fmla="*/ 35350 h 298698"/>
                <a:gd name="connsiteX136" fmla="*/ 0 w 470138"/>
                <a:gd name="connsiteY136" fmla="*/ 31815 h 298698"/>
                <a:gd name="connsiteX137" fmla="*/ 0 w 470138"/>
                <a:gd name="connsiteY137" fmla="*/ 28280 h 298698"/>
                <a:gd name="connsiteX138" fmla="*/ 7069 w 470138"/>
                <a:gd name="connsiteY138" fmla="*/ 21210 h 298698"/>
                <a:gd name="connsiteX139" fmla="*/ 58325 w 470138"/>
                <a:gd name="connsiteY139" fmla="*/ 0 h 298698"/>
                <a:gd name="connsiteX140" fmla="*/ 63627 w 470138"/>
                <a:gd name="connsiteY140" fmla="*/ 0 h 298698"/>
                <a:gd name="connsiteX141" fmla="*/ 77767 w 470138"/>
                <a:gd name="connsiteY141" fmla="*/ 0 h 298698"/>
                <a:gd name="connsiteX142" fmla="*/ 83069 w 470138"/>
                <a:gd name="connsiteY142" fmla="*/ 0 h 298698"/>
                <a:gd name="connsiteX143" fmla="*/ 88372 w 470138"/>
                <a:gd name="connsiteY143" fmla="*/ 8837 h 298698"/>
                <a:gd name="connsiteX144" fmla="*/ 88372 w 470138"/>
                <a:gd name="connsiteY144" fmla="*/ 10604 h 298698"/>
                <a:gd name="connsiteX145" fmla="*/ 88372 w 470138"/>
                <a:gd name="connsiteY145" fmla="*/ 15907 h 298698"/>
                <a:gd name="connsiteX146" fmla="*/ 86604 w 470138"/>
                <a:gd name="connsiteY146" fmla="*/ 21209 h 298698"/>
                <a:gd name="connsiteX147" fmla="*/ 86604 w 470138"/>
                <a:gd name="connsiteY147" fmla="*/ 22977 h 298698"/>
                <a:gd name="connsiteX148" fmla="*/ 81302 w 470138"/>
                <a:gd name="connsiteY148" fmla="*/ 28279 h 298698"/>
                <a:gd name="connsiteX149" fmla="*/ 77767 w 470138"/>
                <a:gd name="connsiteY149" fmla="*/ 28279 h 298698"/>
                <a:gd name="connsiteX150" fmla="*/ 72465 w 470138"/>
                <a:gd name="connsiteY150" fmla="*/ 28279 h 298698"/>
                <a:gd name="connsiteX151" fmla="*/ 68930 w 470138"/>
                <a:gd name="connsiteY151" fmla="*/ 28279 h 298698"/>
                <a:gd name="connsiteX152" fmla="*/ 60092 w 470138"/>
                <a:gd name="connsiteY152" fmla="*/ 22977 h 298698"/>
                <a:gd name="connsiteX153" fmla="*/ 58325 w 470138"/>
                <a:gd name="connsiteY153" fmla="*/ 22977 h 298698"/>
                <a:gd name="connsiteX154" fmla="*/ 49488 w 470138"/>
                <a:gd name="connsiteY154" fmla="*/ 15907 h 298698"/>
                <a:gd name="connsiteX155" fmla="*/ 49488 w 470138"/>
                <a:gd name="connsiteY155" fmla="*/ 7070 h 298698"/>
                <a:gd name="connsiteX156" fmla="*/ 49488 w 470138"/>
                <a:gd name="connsiteY156" fmla="*/ 3535 h 298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l="l" t="t" r="r" b="b"/>
              <a:pathLst>
                <a:path w="470138" h="298698">
                  <a:moveTo>
                    <a:pt x="373837" y="178512"/>
                  </a:moveTo>
                  <a:cubicBezTo>
                    <a:pt x="376847" y="178512"/>
                    <a:pt x="376847" y="178512"/>
                    <a:pt x="376847" y="178512"/>
                  </a:cubicBezTo>
                  <a:cubicBezTo>
                    <a:pt x="382865" y="178512"/>
                    <a:pt x="382865" y="178512"/>
                    <a:pt x="382865" y="178512"/>
                  </a:cubicBezTo>
                  <a:cubicBezTo>
                    <a:pt x="391894" y="184447"/>
                    <a:pt x="391894" y="184447"/>
                    <a:pt x="391894" y="184447"/>
                  </a:cubicBezTo>
                  <a:cubicBezTo>
                    <a:pt x="399417" y="191866"/>
                    <a:pt x="399417" y="191866"/>
                    <a:pt x="399417" y="191866"/>
                  </a:cubicBezTo>
                  <a:cubicBezTo>
                    <a:pt x="399417" y="191866"/>
                    <a:pt x="403931" y="193350"/>
                    <a:pt x="405436" y="193350"/>
                  </a:cubicBezTo>
                  <a:cubicBezTo>
                    <a:pt x="406941" y="193350"/>
                    <a:pt x="408445" y="193350"/>
                    <a:pt x="409950" y="193350"/>
                  </a:cubicBezTo>
                  <a:cubicBezTo>
                    <a:pt x="411455" y="193350"/>
                    <a:pt x="417474" y="193350"/>
                    <a:pt x="417474" y="193350"/>
                  </a:cubicBezTo>
                  <a:cubicBezTo>
                    <a:pt x="432521" y="199285"/>
                    <a:pt x="432521" y="199285"/>
                    <a:pt x="432521" y="199285"/>
                  </a:cubicBezTo>
                  <a:cubicBezTo>
                    <a:pt x="441549" y="206704"/>
                    <a:pt x="441549" y="206704"/>
                    <a:pt x="441549" y="206704"/>
                  </a:cubicBezTo>
                  <a:cubicBezTo>
                    <a:pt x="441549" y="212639"/>
                    <a:pt x="441549" y="212639"/>
                    <a:pt x="441549" y="212639"/>
                  </a:cubicBezTo>
                  <a:cubicBezTo>
                    <a:pt x="444558" y="225993"/>
                    <a:pt x="444558" y="225993"/>
                    <a:pt x="444558" y="225993"/>
                  </a:cubicBezTo>
                  <a:cubicBezTo>
                    <a:pt x="449072" y="225993"/>
                    <a:pt x="449072" y="225993"/>
                    <a:pt x="449072" y="225993"/>
                  </a:cubicBezTo>
                  <a:cubicBezTo>
                    <a:pt x="452082" y="225993"/>
                    <a:pt x="452082" y="225993"/>
                    <a:pt x="452082" y="225993"/>
                  </a:cubicBezTo>
                  <a:cubicBezTo>
                    <a:pt x="452082" y="234896"/>
                    <a:pt x="452082" y="234896"/>
                    <a:pt x="452082" y="234896"/>
                  </a:cubicBezTo>
                  <a:cubicBezTo>
                    <a:pt x="456596" y="234896"/>
                    <a:pt x="456596" y="234896"/>
                    <a:pt x="456596" y="234896"/>
                  </a:cubicBezTo>
                  <a:cubicBezTo>
                    <a:pt x="462615" y="240831"/>
                    <a:pt x="462615" y="240831"/>
                    <a:pt x="462615" y="240831"/>
                  </a:cubicBezTo>
                  <a:cubicBezTo>
                    <a:pt x="470138" y="240831"/>
                    <a:pt x="470138" y="240831"/>
                    <a:pt x="470138" y="240831"/>
                  </a:cubicBezTo>
                  <a:cubicBezTo>
                    <a:pt x="462615" y="251217"/>
                    <a:pt x="462615" y="251217"/>
                    <a:pt x="462615" y="251217"/>
                  </a:cubicBezTo>
                  <a:cubicBezTo>
                    <a:pt x="456596" y="254185"/>
                    <a:pt x="456596" y="254185"/>
                    <a:pt x="456596" y="254185"/>
                  </a:cubicBezTo>
                  <a:cubicBezTo>
                    <a:pt x="449072" y="267539"/>
                    <a:pt x="449072" y="267539"/>
                    <a:pt x="449072" y="267539"/>
                  </a:cubicBezTo>
                  <a:cubicBezTo>
                    <a:pt x="440044" y="270506"/>
                    <a:pt x="440044" y="270506"/>
                    <a:pt x="440044" y="270506"/>
                  </a:cubicBezTo>
                  <a:cubicBezTo>
                    <a:pt x="421988" y="270506"/>
                    <a:pt x="421988" y="270506"/>
                    <a:pt x="421988" y="270506"/>
                  </a:cubicBezTo>
                  <a:cubicBezTo>
                    <a:pt x="418978" y="274958"/>
                    <a:pt x="418978" y="274958"/>
                    <a:pt x="418978" y="274958"/>
                  </a:cubicBezTo>
                  <a:cubicBezTo>
                    <a:pt x="406941" y="274958"/>
                    <a:pt x="406941" y="274958"/>
                    <a:pt x="406941" y="274958"/>
                  </a:cubicBezTo>
                  <a:cubicBezTo>
                    <a:pt x="403931" y="285344"/>
                    <a:pt x="403931" y="285344"/>
                    <a:pt x="403931" y="285344"/>
                  </a:cubicBezTo>
                  <a:cubicBezTo>
                    <a:pt x="402427" y="292763"/>
                    <a:pt x="402427" y="292763"/>
                    <a:pt x="402427" y="292763"/>
                  </a:cubicBezTo>
                  <a:cubicBezTo>
                    <a:pt x="399417" y="295731"/>
                    <a:pt x="399417" y="295731"/>
                    <a:pt x="399417" y="295731"/>
                  </a:cubicBezTo>
                  <a:cubicBezTo>
                    <a:pt x="396408" y="298698"/>
                    <a:pt x="396408" y="298698"/>
                    <a:pt x="396408" y="298698"/>
                  </a:cubicBezTo>
                  <a:cubicBezTo>
                    <a:pt x="391894" y="298698"/>
                    <a:pt x="391894" y="298698"/>
                    <a:pt x="391894" y="298698"/>
                  </a:cubicBezTo>
                  <a:cubicBezTo>
                    <a:pt x="387380" y="291279"/>
                    <a:pt x="387380" y="291279"/>
                    <a:pt x="387380" y="291279"/>
                  </a:cubicBezTo>
                  <a:cubicBezTo>
                    <a:pt x="376847" y="286828"/>
                    <a:pt x="376847" y="286828"/>
                    <a:pt x="376847" y="286828"/>
                  </a:cubicBezTo>
                  <a:cubicBezTo>
                    <a:pt x="370828" y="280893"/>
                    <a:pt x="370828" y="280893"/>
                    <a:pt x="370828" y="280893"/>
                  </a:cubicBezTo>
                  <a:cubicBezTo>
                    <a:pt x="370828" y="277925"/>
                    <a:pt x="370828" y="277925"/>
                    <a:pt x="370828" y="277925"/>
                  </a:cubicBezTo>
                  <a:cubicBezTo>
                    <a:pt x="370828" y="273474"/>
                    <a:pt x="370828" y="273474"/>
                    <a:pt x="370828" y="273474"/>
                  </a:cubicBezTo>
                  <a:cubicBezTo>
                    <a:pt x="370828" y="267539"/>
                    <a:pt x="370828" y="267539"/>
                    <a:pt x="370828" y="267539"/>
                  </a:cubicBezTo>
                  <a:cubicBezTo>
                    <a:pt x="370828" y="264571"/>
                    <a:pt x="370828" y="264571"/>
                    <a:pt x="370828" y="264571"/>
                  </a:cubicBezTo>
                  <a:cubicBezTo>
                    <a:pt x="370828" y="252701"/>
                    <a:pt x="370828" y="252701"/>
                    <a:pt x="370828" y="252701"/>
                  </a:cubicBezTo>
                  <a:cubicBezTo>
                    <a:pt x="370828" y="249733"/>
                    <a:pt x="370828" y="249733"/>
                    <a:pt x="370828" y="249733"/>
                  </a:cubicBezTo>
                  <a:cubicBezTo>
                    <a:pt x="370828" y="242315"/>
                    <a:pt x="370828" y="242315"/>
                    <a:pt x="370828" y="242315"/>
                  </a:cubicBezTo>
                  <a:cubicBezTo>
                    <a:pt x="363304" y="231928"/>
                    <a:pt x="363304" y="231928"/>
                    <a:pt x="363304" y="231928"/>
                  </a:cubicBezTo>
                  <a:cubicBezTo>
                    <a:pt x="358790" y="227477"/>
                    <a:pt x="358790" y="227477"/>
                    <a:pt x="358790" y="227477"/>
                  </a:cubicBezTo>
                  <a:cubicBezTo>
                    <a:pt x="358790" y="223025"/>
                    <a:pt x="358790" y="223025"/>
                    <a:pt x="358790" y="223025"/>
                  </a:cubicBezTo>
                  <a:cubicBezTo>
                    <a:pt x="358790" y="220058"/>
                    <a:pt x="358790" y="220058"/>
                    <a:pt x="358790" y="220058"/>
                  </a:cubicBezTo>
                  <a:cubicBezTo>
                    <a:pt x="363304" y="214123"/>
                    <a:pt x="363304" y="214123"/>
                    <a:pt x="363304" y="214123"/>
                  </a:cubicBezTo>
                  <a:cubicBezTo>
                    <a:pt x="370828" y="212639"/>
                    <a:pt x="370828" y="212639"/>
                    <a:pt x="370828" y="212639"/>
                  </a:cubicBezTo>
                  <a:cubicBezTo>
                    <a:pt x="376847" y="206704"/>
                    <a:pt x="376847" y="206704"/>
                    <a:pt x="376847" y="206704"/>
                  </a:cubicBezTo>
                  <a:lnTo>
                    <a:pt x="376847" y="199285"/>
                  </a:lnTo>
                  <a:cubicBezTo>
                    <a:pt x="373837" y="185931"/>
                    <a:pt x="373837" y="185931"/>
                    <a:pt x="373837" y="185931"/>
                  </a:cubicBezTo>
                  <a:cubicBezTo>
                    <a:pt x="373837" y="182963"/>
                    <a:pt x="373837" y="182963"/>
                    <a:pt x="373837" y="182963"/>
                  </a:cubicBezTo>
                  <a:cubicBezTo>
                    <a:pt x="373837" y="178512"/>
                    <a:pt x="373837" y="178512"/>
                    <a:pt x="373837" y="178512"/>
                  </a:cubicBezTo>
                  <a:close/>
                  <a:moveTo>
                    <a:pt x="275720" y="116651"/>
                  </a:moveTo>
                  <a:lnTo>
                    <a:pt x="281022" y="116651"/>
                  </a:lnTo>
                  <a:lnTo>
                    <a:pt x="284556" y="116651"/>
                  </a:lnTo>
                  <a:lnTo>
                    <a:pt x="288091" y="120186"/>
                  </a:lnTo>
                  <a:lnTo>
                    <a:pt x="291626" y="125488"/>
                  </a:lnTo>
                  <a:lnTo>
                    <a:pt x="291626" y="130790"/>
                  </a:lnTo>
                  <a:lnTo>
                    <a:pt x="284556" y="134325"/>
                  </a:lnTo>
                  <a:lnTo>
                    <a:pt x="281022" y="130790"/>
                  </a:lnTo>
                  <a:lnTo>
                    <a:pt x="281022" y="125488"/>
                  </a:lnTo>
                  <a:lnTo>
                    <a:pt x="275720" y="121953"/>
                  </a:lnTo>
                  <a:lnTo>
                    <a:pt x="275720" y="120186"/>
                  </a:lnTo>
                  <a:close/>
                  <a:moveTo>
                    <a:pt x="309302" y="107814"/>
                  </a:moveTo>
                  <a:lnTo>
                    <a:pt x="314604" y="107814"/>
                  </a:lnTo>
                  <a:lnTo>
                    <a:pt x="319906" y="113116"/>
                  </a:lnTo>
                  <a:lnTo>
                    <a:pt x="323441" y="116651"/>
                  </a:lnTo>
                  <a:lnTo>
                    <a:pt x="330511" y="120186"/>
                  </a:lnTo>
                  <a:lnTo>
                    <a:pt x="330511" y="116651"/>
                  </a:lnTo>
                  <a:lnTo>
                    <a:pt x="339348" y="116651"/>
                  </a:lnTo>
                  <a:lnTo>
                    <a:pt x="344650" y="116651"/>
                  </a:lnTo>
                  <a:lnTo>
                    <a:pt x="351720" y="121954"/>
                  </a:lnTo>
                  <a:lnTo>
                    <a:pt x="364092" y="130791"/>
                  </a:lnTo>
                  <a:lnTo>
                    <a:pt x="364092" y="139628"/>
                  </a:lnTo>
                  <a:lnTo>
                    <a:pt x="358789" y="144930"/>
                  </a:lnTo>
                  <a:lnTo>
                    <a:pt x="353487" y="144930"/>
                  </a:lnTo>
                  <a:lnTo>
                    <a:pt x="348185" y="144930"/>
                  </a:lnTo>
                  <a:lnTo>
                    <a:pt x="348185" y="146698"/>
                  </a:lnTo>
                  <a:lnTo>
                    <a:pt x="335813" y="146698"/>
                  </a:lnTo>
                  <a:lnTo>
                    <a:pt x="330511" y="146698"/>
                  </a:lnTo>
                  <a:lnTo>
                    <a:pt x="328743" y="146698"/>
                  </a:lnTo>
                  <a:lnTo>
                    <a:pt x="325209" y="141396"/>
                  </a:lnTo>
                  <a:lnTo>
                    <a:pt x="323441" y="134326"/>
                  </a:lnTo>
                  <a:lnTo>
                    <a:pt x="325209" y="127256"/>
                  </a:lnTo>
                  <a:lnTo>
                    <a:pt x="316371" y="127256"/>
                  </a:lnTo>
                  <a:lnTo>
                    <a:pt x="309302" y="125488"/>
                  </a:lnTo>
                  <a:lnTo>
                    <a:pt x="309302" y="120186"/>
                  </a:lnTo>
                  <a:lnTo>
                    <a:pt x="309302" y="116651"/>
                  </a:lnTo>
                  <a:lnTo>
                    <a:pt x="309302" y="111349"/>
                  </a:lnTo>
                  <a:close/>
                  <a:moveTo>
                    <a:pt x="258045" y="93675"/>
                  </a:moveTo>
                  <a:lnTo>
                    <a:pt x="261580" y="93675"/>
                  </a:lnTo>
                  <a:lnTo>
                    <a:pt x="272184" y="93675"/>
                  </a:lnTo>
                  <a:lnTo>
                    <a:pt x="281021" y="93675"/>
                  </a:lnTo>
                  <a:lnTo>
                    <a:pt x="282788" y="100745"/>
                  </a:lnTo>
                  <a:lnTo>
                    <a:pt x="302230" y="100745"/>
                  </a:lnTo>
                  <a:lnTo>
                    <a:pt x="293393" y="106047"/>
                  </a:lnTo>
                  <a:lnTo>
                    <a:pt x="291625" y="107815"/>
                  </a:lnTo>
                  <a:lnTo>
                    <a:pt x="291625" y="104280"/>
                  </a:lnTo>
                  <a:lnTo>
                    <a:pt x="286323" y="104280"/>
                  </a:lnTo>
                  <a:lnTo>
                    <a:pt x="282788" y="104280"/>
                  </a:lnTo>
                  <a:lnTo>
                    <a:pt x="277486" y="104280"/>
                  </a:lnTo>
                  <a:lnTo>
                    <a:pt x="273951" y="104280"/>
                  </a:lnTo>
                  <a:lnTo>
                    <a:pt x="270417" y="104280"/>
                  </a:lnTo>
                  <a:lnTo>
                    <a:pt x="265114" y="104280"/>
                  </a:lnTo>
                  <a:lnTo>
                    <a:pt x="258045" y="102512"/>
                  </a:lnTo>
                  <a:lnTo>
                    <a:pt x="258045" y="100745"/>
                  </a:lnTo>
                  <a:lnTo>
                    <a:pt x="258045" y="97210"/>
                  </a:lnTo>
                  <a:close/>
                  <a:moveTo>
                    <a:pt x="187348" y="51256"/>
                  </a:moveTo>
                  <a:lnTo>
                    <a:pt x="194417" y="51256"/>
                  </a:lnTo>
                  <a:lnTo>
                    <a:pt x="197952" y="51256"/>
                  </a:lnTo>
                  <a:lnTo>
                    <a:pt x="201487" y="53023"/>
                  </a:lnTo>
                  <a:lnTo>
                    <a:pt x="203254" y="56558"/>
                  </a:lnTo>
                  <a:lnTo>
                    <a:pt x="208557" y="65395"/>
                  </a:lnTo>
                  <a:lnTo>
                    <a:pt x="213859" y="65395"/>
                  </a:lnTo>
                  <a:lnTo>
                    <a:pt x="217394" y="74233"/>
                  </a:lnTo>
                  <a:lnTo>
                    <a:pt x="217394" y="81303"/>
                  </a:lnTo>
                  <a:lnTo>
                    <a:pt x="217394" y="86605"/>
                  </a:lnTo>
                  <a:lnTo>
                    <a:pt x="212092" y="86605"/>
                  </a:lnTo>
                  <a:lnTo>
                    <a:pt x="206789" y="81303"/>
                  </a:lnTo>
                  <a:lnTo>
                    <a:pt x="203254" y="77768"/>
                  </a:lnTo>
                  <a:lnTo>
                    <a:pt x="194417" y="81303"/>
                  </a:lnTo>
                  <a:lnTo>
                    <a:pt x="187348" y="83070"/>
                  </a:lnTo>
                  <a:lnTo>
                    <a:pt x="182046" y="79535"/>
                  </a:lnTo>
                  <a:lnTo>
                    <a:pt x="178511" y="74233"/>
                  </a:lnTo>
                  <a:lnTo>
                    <a:pt x="169674" y="68930"/>
                  </a:lnTo>
                  <a:lnTo>
                    <a:pt x="169674" y="63628"/>
                  </a:lnTo>
                  <a:lnTo>
                    <a:pt x="169674" y="56558"/>
                  </a:lnTo>
                  <a:lnTo>
                    <a:pt x="174976" y="56558"/>
                  </a:lnTo>
                  <a:lnTo>
                    <a:pt x="180278" y="56558"/>
                  </a:lnTo>
                  <a:lnTo>
                    <a:pt x="180278" y="53023"/>
                  </a:lnTo>
                  <a:close/>
                  <a:moveTo>
                    <a:pt x="12372" y="15908"/>
                  </a:moveTo>
                  <a:lnTo>
                    <a:pt x="12372" y="21210"/>
                  </a:lnTo>
                  <a:lnTo>
                    <a:pt x="12372" y="24745"/>
                  </a:lnTo>
                  <a:lnTo>
                    <a:pt x="8837" y="28280"/>
                  </a:lnTo>
                  <a:lnTo>
                    <a:pt x="7069" y="31815"/>
                  </a:lnTo>
                  <a:lnTo>
                    <a:pt x="7069" y="38885"/>
                  </a:lnTo>
                  <a:lnTo>
                    <a:pt x="0" y="35350"/>
                  </a:lnTo>
                  <a:lnTo>
                    <a:pt x="0" y="31815"/>
                  </a:lnTo>
                  <a:lnTo>
                    <a:pt x="0" y="28280"/>
                  </a:lnTo>
                  <a:lnTo>
                    <a:pt x="7069" y="21210"/>
                  </a:lnTo>
                  <a:close/>
                  <a:moveTo>
                    <a:pt x="58325" y="0"/>
                  </a:moveTo>
                  <a:lnTo>
                    <a:pt x="63627" y="0"/>
                  </a:lnTo>
                  <a:lnTo>
                    <a:pt x="77767" y="0"/>
                  </a:lnTo>
                  <a:lnTo>
                    <a:pt x="83069" y="0"/>
                  </a:lnTo>
                  <a:lnTo>
                    <a:pt x="88372" y="8837"/>
                  </a:lnTo>
                  <a:lnTo>
                    <a:pt x="88372" y="10604"/>
                  </a:lnTo>
                  <a:lnTo>
                    <a:pt x="88372" y="15907"/>
                  </a:lnTo>
                  <a:lnTo>
                    <a:pt x="86604" y="21209"/>
                  </a:lnTo>
                  <a:lnTo>
                    <a:pt x="86604" y="22977"/>
                  </a:lnTo>
                  <a:lnTo>
                    <a:pt x="81302" y="28279"/>
                  </a:lnTo>
                  <a:lnTo>
                    <a:pt x="77767" y="28279"/>
                  </a:lnTo>
                  <a:lnTo>
                    <a:pt x="72465" y="28279"/>
                  </a:lnTo>
                  <a:lnTo>
                    <a:pt x="68930" y="28279"/>
                  </a:lnTo>
                  <a:lnTo>
                    <a:pt x="60092" y="22977"/>
                  </a:lnTo>
                  <a:lnTo>
                    <a:pt x="58325" y="22977"/>
                  </a:lnTo>
                  <a:lnTo>
                    <a:pt x="49488" y="15907"/>
                  </a:lnTo>
                  <a:lnTo>
                    <a:pt x="49488" y="7070"/>
                  </a:lnTo>
                  <a:lnTo>
                    <a:pt x="49488" y="3535"/>
                  </a:lnTo>
                  <a:close/>
                </a:path>
              </a:pathLst>
            </a:custGeom>
            <a:grpFill/>
            <a:ln w="0" cap="flat">
              <a:solidFill>
                <a:schemeClr val="bg1"/>
              </a:solidFill>
              <a:prstDash val="solid"/>
              <a:miter lim="800000"/>
              <a:headEnd/>
              <a:tailEnd/>
            </a:ln>
          </p:spPr>
          <p:txBody>
            <a:bodyPr vert="horz" wrap="square" lIns="91440" tIns="45720" rIns="91440" bIns="45720" numCol="1" anchor="t" anchorCtr="0" compatLnSpc="1">
              <a:prstTxWarp prst="textNoShape">
                <a:avLst/>
              </a:prstTxWarp>
              <a:noAutofit/>
            </a:bodyPr>
            <a:lstStyle/>
            <a:p>
              <a:endParaRPr lang="en-US" dirty="0">
                <a:latin typeface="Heebo Light" pitchFamily="2" charset="-79"/>
              </a:endParaRPr>
            </a:p>
          </p:txBody>
        </p:sp>
      </p:grpSp>
      <p:sp>
        <p:nvSpPr>
          <p:cNvPr id="66" name="Rectangle 65">
            <a:extLst>
              <a:ext uri="{FF2B5EF4-FFF2-40B4-BE49-F238E27FC236}">
                <a16:creationId xmlns:a16="http://schemas.microsoft.com/office/drawing/2014/main" id="{9B93A670-7557-EE4B-8078-787754E85403}"/>
              </a:ext>
            </a:extLst>
          </p:cNvPr>
          <p:cNvSpPr/>
          <p:nvPr/>
        </p:nvSpPr>
        <p:spPr>
          <a:xfrm>
            <a:off x="1520826" y="5710626"/>
            <a:ext cx="9187091" cy="1528624"/>
          </a:xfrm>
          <a:prstGeom prst="rect">
            <a:avLst/>
          </a:prstGeom>
        </p:spPr>
        <p:txBody>
          <a:bodyPr wrap="square">
            <a:spAutoFit/>
          </a:bodyPr>
          <a:lstStyle/>
          <a:p>
            <a:pPr>
              <a:lnSpc>
                <a:spcPts val="3800"/>
              </a:lnSpc>
              <a:spcBef>
                <a:spcPts val="2400"/>
              </a:spcBef>
            </a:pPr>
            <a:r>
              <a:rPr lang="en-US" sz="25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 marketing by promoting environmental core.</a:t>
            </a:r>
          </a:p>
        </p:txBody>
      </p:sp>
      <p:sp>
        <p:nvSpPr>
          <p:cNvPr id="67" name="TextBox 66">
            <a:extLst>
              <a:ext uri="{FF2B5EF4-FFF2-40B4-BE49-F238E27FC236}">
                <a16:creationId xmlns:a16="http://schemas.microsoft.com/office/drawing/2014/main" id="{DFC54F24-C93F-D748-BDF1-3015385902D5}"/>
              </a:ext>
            </a:extLst>
          </p:cNvPr>
          <p:cNvSpPr txBox="1"/>
          <p:nvPr/>
        </p:nvSpPr>
        <p:spPr>
          <a:xfrm>
            <a:off x="1520825" y="4305165"/>
            <a:ext cx="3488455" cy="1200329"/>
          </a:xfrm>
          <a:prstGeom prst="rect">
            <a:avLst/>
          </a:prstGeom>
          <a:noFill/>
        </p:spPr>
        <p:txBody>
          <a:bodyPr wrap="none" rtlCol="0" anchor="ctr" anchorCtr="0">
            <a:spAutoFit/>
          </a:bodyPr>
          <a:lstStyle/>
          <a:p>
            <a:r>
              <a:rPr lang="en-US" sz="7200" b="1" spc="600" dirty="0">
                <a:solidFill>
                  <a:schemeClr val="accent1"/>
                </a:solidFill>
                <a:latin typeface="Raleway" panose="020B0503030101060003" pitchFamily="34" charset="77"/>
                <a:ea typeface="League Spartan" charset="0"/>
                <a:cs typeface="Poppins" pitchFamily="2" charset="77"/>
              </a:rPr>
              <a:t>$150M</a:t>
            </a:r>
          </a:p>
        </p:txBody>
      </p:sp>
      <p:sp>
        <p:nvSpPr>
          <p:cNvPr id="68" name="Rectangle 67">
            <a:extLst>
              <a:ext uri="{FF2B5EF4-FFF2-40B4-BE49-F238E27FC236}">
                <a16:creationId xmlns:a16="http://schemas.microsoft.com/office/drawing/2014/main" id="{14EF5FCA-40C5-3446-8DBB-504E18D9E16A}"/>
              </a:ext>
            </a:extLst>
          </p:cNvPr>
          <p:cNvSpPr/>
          <p:nvPr/>
        </p:nvSpPr>
        <p:spPr>
          <a:xfrm>
            <a:off x="1520826" y="9729272"/>
            <a:ext cx="9187091" cy="1528624"/>
          </a:xfrm>
          <a:prstGeom prst="rect">
            <a:avLst/>
          </a:prstGeom>
        </p:spPr>
        <p:txBody>
          <a:bodyPr wrap="square">
            <a:spAutoFit/>
          </a:bodyPr>
          <a:lstStyle/>
          <a:p>
            <a:pPr>
              <a:lnSpc>
                <a:spcPts val="3800"/>
              </a:lnSpc>
              <a:spcBef>
                <a:spcPts val="2400"/>
              </a:spcBef>
            </a:pPr>
            <a:r>
              <a:rPr lang="en-US" sz="25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 marketing by promoting environmental core.</a:t>
            </a:r>
          </a:p>
        </p:txBody>
      </p:sp>
      <p:sp>
        <p:nvSpPr>
          <p:cNvPr id="69" name="TextBox 68">
            <a:extLst>
              <a:ext uri="{FF2B5EF4-FFF2-40B4-BE49-F238E27FC236}">
                <a16:creationId xmlns:a16="http://schemas.microsoft.com/office/drawing/2014/main" id="{12CFB2A7-5B3D-ED4B-814B-B69337080CE2}"/>
              </a:ext>
            </a:extLst>
          </p:cNvPr>
          <p:cNvSpPr txBox="1"/>
          <p:nvPr/>
        </p:nvSpPr>
        <p:spPr>
          <a:xfrm>
            <a:off x="1520825" y="8323811"/>
            <a:ext cx="2954655" cy="1200329"/>
          </a:xfrm>
          <a:prstGeom prst="rect">
            <a:avLst/>
          </a:prstGeom>
          <a:noFill/>
        </p:spPr>
        <p:txBody>
          <a:bodyPr wrap="none" rtlCol="0" anchor="ctr" anchorCtr="0">
            <a:spAutoFit/>
          </a:bodyPr>
          <a:lstStyle/>
          <a:p>
            <a:r>
              <a:rPr lang="en-US" sz="7200" b="1" spc="600" dirty="0">
                <a:solidFill>
                  <a:schemeClr val="accent3"/>
                </a:solidFill>
                <a:latin typeface="Raleway" panose="020B0503030101060003" pitchFamily="34" charset="77"/>
                <a:ea typeface="League Spartan" charset="0"/>
                <a:cs typeface="Poppins" pitchFamily="2" charset="77"/>
              </a:rPr>
              <a:t>$50M</a:t>
            </a:r>
          </a:p>
        </p:txBody>
      </p:sp>
      <p:sp>
        <p:nvSpPr>
          <p:cNvPr id="62" name="TextBox 61">
            <a:extLst>
              <a:ext uri="{FF2B5EF4-FFF2-40B4-BE49-F238E27FC236}">
                <a16:creationId xmlns:a16="http://schemas.microsoft.com/office/drawing/2014/main" id="{E67CC092-A0A5-3149-A581-5FF3E3F61012}"/>
              </a:ext>
            </a:extLst>
          </p:cNvPr>
          <p:cNvSpPr txBox="1"/>
          <p:nvPr/>
        </p:nvSpPr>
        <p:spPr>
          <a:xfrm>
            <a:off x="6776360" y="1095992"/>
            <a:ext cx="10828606" cy="1200329"/>
          </a:xfrm>
          <a:prstGeom prst="rect">
            <a:avLst/>
          </a:prstGeom>
          <a:noFill/>
        </p:spPr>
        <p:txBody>
          <a:bodyPr wrap="none" rtlCol="0" anchor="t">
            <a:spAutoFit/>
          </a:bodyPr>
          <a:lstStyle/>
          <a:p>
            <a:pPr algn="ctr"/>
            <a:r>
              <a:rPr lang="en-US" sz="7200" b="1" spc="600" dirty="0">
                <a:solidFill>
                  <a:schemeClr val="tx2"/>
                </a:solidFill>
                <a:latin typeface="Raleway" panose="020B0503030101060003" pitchFamily="34" charset="77"/>
              </a:rPr>
              <a:t>UNITED STATES MAP</a:t>
            </a:r>
          </a:p>
        </p:txBody>
      </p:sp>
      <p:sp>
        <p:nvSpPr>
          <p:cNvPr id="63" name="Subtitle 2">
            <a:extLst>
              <a:ext uri="{FF2B5EF4-FFF2-40B4-BE49-F238E27FC236}">
                <a16:creationId xmlns:a16="http://schemas.microsoft.com/office/drawing/2014/main" id="{C8F547E7-E0EA-5A4C-AD07-274F6430D94F}"/>
              </a:ext>
            </a:extLst>
          </p:cNvPr>
          <p:cNvSpPr txBox="1">
            <a:spLocks/>
          </p:cNvSpPr>
          <p:nvPr/>
        </p:nvSpPr>
        <p:spPr>
          <a:xfrm>
            <a:off x="9698575" y="692988"/>
            <a:ext cx="4984057"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YOUR SUBTITLE HERE</a:t>
            </a:r>
          </a:p>
        </p:txBody>
      </p:sp>
      <p:cxnSp>
        <p:nvCxnSpPr>
          <p:cNvPr id="64" name="Straight Connector 63">
            <a:extLst>
              <a:ext uri="{FF2B5EF4-FFF2-40B4-BE49-F238E27FC236}">
                <a16:creationId xmlns:a16="http://schemas.microsoft.com/office/drawing/2014/main" id="{0319BB39-E5D3-D94C-9170-1CDD143A2B7D}"/>
              </a:ext>
            </a:extLst>
          </p:cNvPr>
          <p:cNvCxnSpPr>
            <a:cxnSpLocks/>
          </p:cNvCxnSpPr>
          <p:nvPr/>
        </p:nvCxnSpPr>
        <p:spPr>
          <a:xfrm>
            <a:off x="11274440" y="2375061"/>
            <a:ext cx="1820732" cy="0"/>
          </a:xfrm>
          <a:prstGeom prst="line">
            <a:avLst/>
          </a:prstGeom>
          <a:ln w="635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78697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ubtitle 2">
            <a:extLst>
              <a:ext uri="{FF2B5EF4-FFF2-40B4-BE49-F238E27FC236}">
                <a16:creationId xmlns:a16="http://schemas.microsoft.com/office/drawing/2014/main" id="{364FE50D-225A-DA4C-A3AA-78839184FFDC}"/>
              </a:ext>
            </a:extLst>
          </p:cNvPr>
          <p:cNvSpPr txBox="1">
            <a:spLocks/>
          </p:cNvSpPr>
          <p:nvPr/>
        </p:nvSpPr>
        <p:spPr>
          <a:xfrm>
            <a:off x="12188825" y="3779033"/>
            <a:ext cx="10668000" cy="250324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800"/>
              </a:lnSpc>
              <a:spcBef>
                <a:spcPts val="2400"/>
              </a:spcBef>
            </a:pPr>
            <a:r>
              <a:rPr lang="en-US" sz="25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a:t>
            </a:r>
          </a:p>
        </p:txBody>
      </p:sp>
      <p:sp>
        <p:nvSpPr>
          <p:cNvPr id="8" name="TextBox 7">
            <a:extLst>
              <a:ext uri="{FF2B5EF4-FFF2-40B4-BE49-F238E27FC236}">
                <a16:creationId xmlns:a16="http://schemas.microsoft.com/office/drawing/2014/main" id="{06E42126-A6B8-684C-A653-8A5AE62BF14A}"/>
              </a:ext>
            </a:extLst>
          </p:cNvPr>
          <p:cNvSpPr txBox="1"/>
          <p:nvPr/>
        </p:nvSpPr>
        <p:spPr>
          <a:xfrm>
            <a:off x="13380612" y="1095992"/>
            <a:ext cx="8294258" cy="1200329"/>
          </a:xfrm>
          <a:prstGeom prst="rect">
            <a:avLst/>
          </a:prstGeom>
          <a:noFill/>
        </p:spPr>
        <p:txBody>
          <a:bodyPr wrap="none" rtlCol="0" anchor="t">
            <a:spAutoFit/>
          </a:bodyPr>
          <a:lstStyle/>
          <a:p>
            <a:pPr algn="ctr"/>
            <a:r>
              <a:rPr lang="en-US" sz="7200" b="1" spc="600" dirty="0">
                <a:solidFill>
                  <a:schemeClr val="tx2"/>
                </a:solidFill>
                <a:latin typeface="Raleway" panose="020B0503030101060003" pitchFamily="34" charset="77"/>
              </a:rPr>
              <a:t>PICTURE + TEXT</a:t>
            </a:r>
          </a:p>
        </p:txBody>
      </p:sp>
      <p:sp>
        <p:nvSpPr>
          <p:cNvPr id="9" name="Subtitle 2">
            <a:extLst>
              <a:ext uri="{FF2B5EF4-FFF2-40B4-BE49-F238E27FC236}">
                <a16:creationId xmlns:a16="http://schemas.microsoft.com/office/drawing/2014/main" id="{4B3D4307-29D8-3247-B6E5-35A95FD3EE85}"/>
              </a:ext>
            </a:extLst>
          </p:cNvPr>
          <p:cNvSpPr txBox="1">
            <a:spLocks/>
          </p:cNvSpPr>
          <p:nvPr/>
        </p:nvSpPr>
        <p:spPr>
          <a:xfrm>
            <a:off x="15035658" y="692988"/>
            <a:ext cx="4984057"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YOUR SUBTITLE HERE</a:t>
            </a:r>
          </a:p>
        </p:txBody>
      </p:sp>
      <p:cxnSp>
        <p:nvCxnSpPr>
          <p:cNvPr id="10" name="Straight Connector 9">
            <a:extLst>
              <a:ext uri="{FF2B5EF4-FFF2-40B4-BE49-F238E27FC236}">
                <a16:creationId xmlns:a16="http://schemas.microsoft.com/office/drawing/2014/main" id="{DFC7F203-CB02-C54F-A399-283419839888}"/>
              </a:ext>
            </a:extLst>
          </p:cNvPr>
          <p:cNvCxnSpPr>
            <a:cxnSpLocks/>
          </p:cNvCxnSpPr>
          <p:nvPr/>
        </p:nvCxnSpPr>
        <p:spPr>
          <a:xfrm>
            <a:off x="16611523" y="2375061"/>
            <a:ext cx="1820732" cy="0"/>
          </a:xfrm>
          <a:prstGeom prst="line">
            <a:avLst/>
          </a:prstGeom>
          <a:ln w="635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Picture Placeholder 2">
            <a:extLst>
              <a:ext uri="{FF2B5EF4-FFF2-40B4-BE49-F238E27FC236}">
                <a16:creationId xmlns:a16="http://schemas.microsoft.com/office/drawing/2014/main" id="{B0A2ECE6-01B8-7A45-AD9E-D0F96BBACB0B}"/>
              </a:ext>
            </a:extLst>
          </p:cNvPr>
          <p:cNvSpPr>
            <a:spLocks noGrp="1"/>
          </p:cNvSpPr>
          <p:nvPr>
            <p:ph type="pic" sz="quarter" idx="10"/>
          </p:nvPr>
        </p:nvSpPr>
        <p:spPr>
          <a:solidFill>
            <a:schemeClr val="bg1">
              <a:lumMod val="95000"/>
            </a:schemeClr>
          </a:solidFill>
        </p:spPr>
      </p:sp>
      <p:sp>
        <p:nvSpPr>
          <p:cNvPr id="6" name="Picture Placeholder 5">
            <a:extLst>
              <a:ext uri="{FF2B5EF4-FFF2-40B4-BE49-F238E27FC236}">
                <a16:creationId xmlns:a16="http://schemas.microsoft.com/office/drawing/2014/main" id="{DE08EAF2-C68F-B641-A5A2-3C5980E1BC5E}"/>
              </a:ext>
            </a:extLst>
          </p:cNvPr>
          <p:cNvSpPr>
            <a:spLocks noGrp="1"/>
          </p:cNvSpPr>
          <p:nvPr>
            <p:ph type="pic" sz="quarter" idx="11"/>
          </p:nvPr>
        </p:nvSpPr>
        <p:spPr>
          <a:solidFill>
            <a:schemeClr val="bg1">
              <a:lumMod val="95000"/>
            </a:schemeClr>
          </a:solidFill>
        </p:spPr>
      </p:sp>
    </p:spTree>
    <p:extLst>
      <p:ext uri="{BB962C8B-B14F-4D97-AF65-F5344CB8AC3E}">
        <p14:creationId xmlns:p14="http://schemas.microsoft.com/office/powerpoint/2010/main" val="3418680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8C5ABCA8-7249-2D46-A229-AB3A278637B9}"/>
              </a:ext>
            </a:extLst>
          </p:cNvPr>
          <p:cNvSpPr/>
          <p:nvPr/>
        </p:nvSpPr>
        <p:spPr>
          <a:xfrm>
            <a:off x="10344896" y="3493104"/>
            <a:ext cx="3722022" cy="1353180"/>
          </a:xfrm>
          <a:prstGeom prst="rect">
            <a:avLst/>
          </a:prstGeom>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96303" tIns="296303" rIns="296303" bIns="296303" numCol="1" spcCol="1270" anchor="ctr" anchorCtr="0">
            <a:noAutofit/>
          </a:bodyPr>
          <a:lstStyle/>
          <a:p>
            <a:pPr marL="0" lvl="0" indent="0" algn="ctr" defTabSz="2889250">
              <a:lnSpc>
                <a:spcPct val="90000"/>
              </a:lnSpc>
              <a:spcBef>
                <a:spcPct val="0"/>
              </a:spcBef>
              <a:spcAft>
                <a:spcPct val="35000"/>
              </a:spcAft>
              <a:buNone/>
            </a:pPr>
            <a:endParaRPr lang="en-US" sz="6500" kern="1200" dirty="0">
              <a:latin typeface="Heebo Light" pitchFamily="2" charset="-79"/>
            </a:endParaRPr>
          </a:p>
        </p:txBody>
      </p:sp>
      <p:sp>
        <p:nvSpPr>
          <p:cNvPr id="35" name="Freeform 34">
            <a:extLst>
              <a:ext uri="{FF2B5EF4-FFF2-40B4-BE49-F238E27FC236}">
                <a16:creationId xmlns:a16="http://schemas.microsoft.com/office/drawing/2014/main" id="{C37F6C42-DE4C-E54B-A3B3-CCF15952CF3C}"/>
              </a:ext>
            </a:extLst>
          </p:cNvPr>
          <p:cNvSpPr/>
          <p:nvPr/>
        </p:nvSpPr>
        <p:spPr>
          <a:xfrm>
            <a:off x="7875782" y="4876523"/>
            <a:ext cx="3234945" cy="664460"/>
          </a:xfrm>
          <a:custGeom>
            <a:avLst/>
            <a:gdLst/>
            <a:ahLst/>
            <a:cxnLst/>
            <a:rect l="0" t="0" r="0" b="0"/>
            <a:pathLst>
              <a:path>
                <a:moveTo>
                  <a:pt x="3239243" y="0"/>
                </a:moveTo>
                <a:lnTo>
                  <a:pt x="3239243" y="332230"/>
                </a:lnTo>
                <a:lnTo>
                  <a:pt x="0" y="332230"/>
                </a:lnTo>
                <a:lnTo>
                  <a:pt x="0" y="664460"/>
                </a:lnTo>
              </a:path>
            </a:pathLst>
          </a:custGeom>
          <a:noFill/>
          <a:ln w="38100">
            <a:solidFill>
              <a:schemeClr val="bg1">
                <a:lumMod val="75000"/>
              </a:schemeClr>
            </a:solidFill>
          </a:ln>
        </p:spPr>
        <p:style>
          <a:lnRef idx="2">
            <a:schemeClr val="accent3">
              <a:hueOff val="0"/>
              <a:satOff val="0"/>
              <a:lumOff val="0"/>
              <a:alphaOff val="0"/>
            </a:schemeClr>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36" name="Rectangle 35">
            <a:extLst>
              <a:ext uri="{FF2B5EF4-FFF2-40B4-BE49-F238E27FC236}">
                <a16:creationId xmlns:a16="http://schemas.microsoft.com/office/drawing/2014/main" id="{30375B8C-138A-B64C-BE0A-9307AF5F54BA}"/>
              </a:ext>
            </a:extLst>
          </p:cNvPr>
          <p:cNvSpPr/>
          <p:nvPr/>
        </p:nvSpPr>
        <p:spPr>
          <a:xfrm>
            <a:off x="6012795" y="5540983"/>
            <a:ext cx="3722022" cy="1353180"/>
          </a:xfrm>
          <a:prstGeom prst="rect">
            <a:avLst/>
          </a:prstGeom>
          <a:solidFill>
            <a:schemeClr val="accent3"/>
          </a:solidFill>
          <a:ln>
            <a:noFill/>
          </a:ln>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296303" tIns="296303" rIns="296303" bIns="296303" numCol="1" spcCol="1270" anchor="ctr" anchorCtr="0">
            <a:noAutofit/>
          </a:bodyPr>
          <a:lstStyle/>
          <a:p>
            <a:pPr marL="0" lvl="0" indent="0" algn="ctr" defTabSz="2889250">
              <a:lnSpc>
                <a:spcPct val="90000"/>
              </a:lnSpc>
              <a:spcBef>
                <a:spcPct val="0"/>
              </a:spcBef>
              <a:spcAft>
                <a:spcPct val="35000"/>
              </a:spcAft>
              <a:buNone/>
            </a:pPr>
            <a:endParaRPr lang="en-US" sz="6500" kern="1200" dirty="0">
              <a:latin typeface="Heebo Light" pitchFamily="2" charset="-79"/>
            </a:endParaRPr>
          </a:p>
        </p:txBody>
      </p:sp>
      <p:sp>
        <p:nvSpPr>
          <p:cNvPr id="37" name="Freeform 36">
            <a:extLst>
              <a:ext uri="{FF2B5EF4-FFF2-40B4-BE49-F238E27FC236}">
                <a16:creationId xmlns:a16="http://schemas.microsoft.com/office/drawing/2014/main" id="{3BD938B4-CA33-894B-B59C-F0046D3A7296}"/>
              </a:ext>
            </a:extLst>
          </p:cNvPr>
          <p:cNvSpPr/>
          <p:nvPr/>
        </p:nvSpPr>
        <p:spPr>
          <a:xfrm>
            <a:off x="5727422" y="6894163"/>
            <a:ext cx="1619621" cy="945382"/>
          </a:xfrm>
          <a:custGeom>
            <a:avLst/>
            <a:gdLst/>
            <a:ahLst/>
            <a:cxnLst/>
            <a:rect l="0" t="0" r="0" b="0"/>
            <a:pathLst>
              <a:path>
                <a:moveTo>
                  <a:pt x="1619621" y="0"/>
                </a:moveTo>
                <a:lnTo>
                  <a:pt x="1619621" y="332230"/>
                </a:lnTo>
                <a:lnTo>
                  <a:pt x="0" y="332230"/>
                </a:lnTo>
                <a:lnTo>
                  <a:pt x="0" y="664460"/>
                </a:lnTo>
              </a:path>
            </a:pathLst>
          </a:custGeom>
          <a:noFill/>
          <a:ln w="38100">
            <a:solidFill>
              <a:schemeClr val="bg1">
                <a:lumMod val="75000"/>
              </a:schemeClr>
            </a:solidFill>
          </a:ln>
        </p:spPr>
        <p:style>
          <a:lnRef idx="2">
            <a:schemeClr val="accent4">
              <a:hueOff val="0"/>
              <a:satOff val="0"/>
              <a:lumOff val="0"/>
              <a:alphaOff val="0"/>
            </a:schemeClr>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8" name="Rectangle 37">
            <a:extLst>
              <a:ext uri="{FF2B5EF4-FFF2-40B4-BE49-F238E27FC236}">
                <a16:creationId xmlns:a16="http://schemas.microsoft.com/office/drawing/2014/main" id="{C6170193-EB58-7B43-8DF9-707DDCCE915B}"/>
              </a:ext>
            </a:extLst>
          </p:cNvPr>
          <p:cNvSpPr/>
          <p:nvPr/>
        </p:nvSpPr>
        <p:spPr>
          <a:xfrm>
            <a:off x="3866411" y="7588862"/>
            <a:ext cx="3722022" cy="1353180"/>
          </a:xfrm>
          <a:prstGeom prst="rect">
            <a:avLst/>
          </a:prstGeom>
          <a:solidFill>
            <a:schemeClr val="accent3"/>
          </a:solidFill>
          <a:ln>
            <a:noFill/>
          </a:ln>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296303" tIns="296303" rIns="296303" bIns="296303" numCol="1" spcCol="1270" anchor="ctr" anchorCtr="0">
            <a:noAutofit/>
          </a:bodyPr>
          <a:lstStyle/>
          <a:p>
            <a:pPr marL="0" lvl="0" indent="0" algn="ctr" defTabSz="2889250">
              <a:lnSpc>
                <a:spcPct val="90000"/>
              </a:lnSpc>
              <a:spcBef>
                <a:spcPct val="0"/>
              </a:spcBef>
              <a:spcAft>
                <a:spcPct val="35000"/>
              </a:spcAft>
              <a:buNone/>
            </a:pPr>
            <a:endParaRPr lang="en-US" sz="6500" kern="1200" dirty="0">
              <a:latin typeface="Heebo Light" pitchFamily="2" charset="-79"/>
            </a:endParaRPr>
          </a:p>
        </p:txBody>
      </p:sp>
      <p:sp>
        <p:nvSpPr>
          <p:cNvPr id="39" name="Freeform 38">
            <a:extLst>
              <a:ext uri="{FF2B5EF4-FFF2-40B4-BE49-F238E27FC236}">
                <a16:creationId xmlns:a16="http://schemas.microsoft.com/office/drawing/2014/main" id="{04D9D3BF-1D24-A24C-9CF9-AC42430CF237}"/>
              </a:ext>
            </a:extLst>
          </p:cNvPr>
          <p:cNvSpPr/>
          <p:nvPr/>
        </p:nvSpPr>
        <p:spPr>
          <a:xfrm>
            <a:off x="8400568" y="6894163"/>
            <a:ext cx="1619621" cy="945382"/>
          </a:xfrm>
          <a:custGeom>
            <a:avLst/>
            <a:gdLst/>
            <a:ahLst/>
            <a:cxnLst/>
            <a:rect l="0" t="0" r="0" b="0"/>
            <a:pathLst>
              <a:path>
                <a:moveTo>
                  <a:pt x="0" y="0"/>
                </a:moveTo>
                <a:lnTo>
                  <a:pt x="0" y="332230"/>
                </a:lnTo>
                <a:lnTo>
                  <a:pt x="1619621" y="332230"/>
                </a:lnTo>
                <a:lnTo>
                  <a:pt x="1619621" y="664460"/>
                </a:lnTo>
              </a:path>
            </a:pathLst>
          </a:custGeom>
          <a:noFill/>
          <a:ln w="38100">
            <a:solidFill>
              <a:schemeClr val="bg1">
                <a:lumMod val="75000"/>
              </a:schemeClr>
            </a:solidFill>
          </a:ln>
        </p:spPr>
        <p:style>
          <a:lnRef idx="2">
            <a:schemeClr val="accent4">
              <a:hueOff val="0"/>
              <a:satOff val="0"/>
              <a:lumOff val="0"/>
              <a:alphaOff val="0"/>
            </a:schemeClr>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0" name="Rectangle 39">
            <a:extLst>
              <a:ext uri="{FF2B5EF4-FFF2-40B4-BE49-F238E27FC236}">
                <a16:creationId xmlns:a16="http://schemas.microsoft.com/office/drawing/2014/main" id="{CDC60774-14FB-1B4D-8320-810677AF71F9}"/>
              </a:ext>
            </a:extLst>
          </p:cNvPr>
          <p:cNvSpPr/>
          <p:nvPr/>
        </p:nvSpPr>
        <p:spPr>
          <a:xfrm>
            <a:off x="8159178" y="7588862"/>
            <a:ext cx="3722022" cy="1353180"/>
          </a:xfrm>
          <a:prstGeom prst="rect">
            <a:avLst/>
          </a:prstGeom>
          <a:solidFill>
            <a:schemeClr val="accent3"/>
          </a:solidFill>
          <a:ln>
            <a:noFill/>
          </a:ln>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296303" tIns="296303" rIns="296303" bIns="296303" numCol="1" spcCol="1270" anchor="ctr" anchorCtr="0">
            <a:noAutofit/>
          </a:bodyPr>
          <a:lstStyle/>
          <a:p>
            <a:pPr marL="0" lvl="0" indent="0" algn="ctr" defTabSz="2889250">
              <a:lnSpc>
                <a:spcPct val="90000"/>
              </a:lnSpc>
              <a:spcBef>
                <a:spcPct val="0"/>
              </a:spcBef>
              <a:spcAft>
                <a:spcPct val="35000"/>
              </a:spcAft>
              <a:buNone/>
            </a:pPr>
            <a:endParaRPr lang="en-US" sz="6500" kern="1200" dirty="0">
              <a:latin typeface="Heebo Light" pitchFamily="2" charset="-79"/>
            </a:endParaRPr>
          </a:p>
        </p:txBody>
      </p:sp>
      <p:sp>
        <p:nvSpPr>
          <p:cNvPr id="41" name="Freeform 40">
            <a:extLst>
              <a:ext uri="{FF2B5EF4-FFF2-40B4-BE49-F238E27FC236}">
                <a16:creationId xmlns:a16="http://schemas.microsoft.com/office/drawing/2014/main" id="{7376B2D0-AABD-D44B-9E0E-029DF5A9CFBD}"/>
              </a:ext>
            </a:extLst>
          </p:cNvPr>
          <p:cNvSpPr/>
          <p:nvPr/>
        </p:nvSpPr>
        <p:spPr>
          <a:xfrm>
            <a:off x="13294951" y="4876523"/>
            <a:ext cx="3239243" cy="664460"/>
          </a:xfrm>
          <a:custGeom>
            <a:avLst/>
            <a:gdLst/>
            <a:ahLst/>
            <a:cxnLst/>
            <a:rect l="0" t="0" r="0" b="0"/>
            <a:pathLst>
              <a:path>
                <a:moveTo>
                  <a:pt x="0" y="0"/>
                </a:moveTo>
                <a:lnTo>
                  <a:pt x="0" y="332230"/>
                </a:lnTo>
                <a:lnTo>
                  <a:pt x="3239243" y="332230"/>
                </a:lnTo>
                <a:lnTo>
                  <a:pt x="3239243" y="664460"/>
                </a:lnTo>
              </a:path>
            </a:pathLst>
          </a:custGeom>
          <a:noFill/>
          <a:ln w="38100">
            <a:solidFill>
              <a:schemeClr val="bg1">
                <a:lumMod val="75000"/>
              </a:schemeClr>
            </a:solidFill>
          </a:ln>
        </p:spPr>
        <p:style>
          <a:lnRef idx="2">
            <a:schemeClr val="accent3">
              <a:hueOff val="0"/>
              <a:satOff val="0"/>
              <a:lumOff val="0"/>
              <a:alphaOff val="0"/>
            </a:schemeClr>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42" name="Rectangle 41">
            <a:extLst>
              <a:ext uri="{FF2B5EF4-FFF2-40B4-BE49-F238E27FC236}">
                <a16:creationId xmlns:a16="http://schemas.microsoft.com/office/drawing/2014/main" id="{3F3A6E1D-F8FE-E748-9D3B-268AD1960F7B}"/>
              </a:ext>
            </a:extLst>
          </p:cNvPr>
          <p:cNvSpPr/>
          <p:nvPr/>
        </p:nvSpPr>
        <p:spPr>
          <a:xfrm>
            <a:off x="14690641" y="5540983"/>
            <a:ext cx="3722022" cy="1353180"/>
          </a:xfrm>
          <a:prstGeom prst="rect">
            <a:avLst/>
          </a:prstGeom>
          <a:solidFill>
            <a:schemeClr val="accent2"/>
          </a:solidFill>
          <a:ln>
            <a:noFill/>
          </a:ln>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296303" tIns="296303" rIns="296303" bIns="296303" numCol="1" spcCol="1270" anchor="ctr" anchorCtr="0">
            <a:noAutofit/>
          </a:bodyPr>
          <a:lstStyle/>
          <a:p>
            <a:pPr marL="0" lvl="0" indent="0" algn="ctr" defTabSz="2889250">
              <a:lnSpc>
                <a:spcPct val="90000"/>
              </a:lnSpc>
              <a:spcBef>
                <a:spcPct val="0"/>
              </a:spcBef>
              <a:spcAft>
                <a:spcPct val="35000"/>
              </a:spcAft>
              <a:buNone/>
            </a:pPr>
            <a:endParaRPr lang="en-US" sz="6500" kern="1200" dirty="0">
              <a:latin typeface="Heebo Light" pitchFamily="2" charset="-79"/>
            </a:endParaRPr>
          </a:p>
        </p:txBody>
      </p:sp>
      <p:sp>
        <p:nvSpPr>
          <p:cNvPr id="43" name="Freeform 42">
            <a:extLst>
              <a:ext uri="{FF2B5EF4-FFF2-40B4-BE49-F238E27FC236}">
                <a16:creationId xmlns:a16="http://schemas.microsoft.com/office/drawing/2014/main" id="{F6D2E83F-26F2-AE4F-8228-F487976A46D0}"/>
              </a:ext>
            </a:extLst>
          </p:cNvPr>
          <p:cNvSpPr/>
          <p:nvPr/>
        </p:nvSpPr>
        <p:spPr>
          <a:xfrm>
            <a:off x="14406261" y="6924402"/>
            <a:ext cx="1619621" cy="664460"/>
          </a:xfrm>
          <a:custGeom>
            <a:avLst/>
            <a:gdLst/>
            <a:ahLst/>
            <a:cxnLst/>
            <a:rect l="0" t="0" r="0" b="0"/>
            <a:pathLst>
              <a:path>
                <a:moveTo>
                  <a:pt x="1619621" y="0"/>
                </a:moveTo>
                <a:lnTo>
                  <a:pt x="1619621" y="332230"/>
                </a:lnTo>
                <a:lnTo>
                  <a:pt x="0" y="332230"/>
                </a:lnTo>
                <a:lnTo>
                  <a:pt x="0" y="664460"/>
                </a:lnTo>
              </a:path>
            </a:pathLst>
          </a:custGeom>
          <a:noFill/>
          <a:ln w="38100">
            <a:solidFill>
              <a:schemeClr val="bg1">
                <a:lumMod val="75000"/>
              </a:schemeClr>
            </a:solidFill>
          </a:ln>
        </p:spPr>
        <p:style>
          <a:lnRef idx="2">
            <a:schemeClr val="accent4">
              <a:hueOff val="0"/>
              <a:satOff val="0"/>
              <a:lumOff val="0"/>
              <a:alphaOff val="0"/>
            </a:schemeClr>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4" name="Rectangle 43">
            <a:extLst>
              <a:ext uri="{FF2B5EF4-FFF2-40B4-BE49-F238E27FC236}">
                <a16:creationId xmlns:a16="http://schemas.microsoft.com/office/drawing/2014/main" id="{B06C4CA5-120C-DF4C-8B22-21D92AE7F4D0}"/>
              </a:ext>
            </a:extLst>
          </p:cNvPr>
          <p:cNvSpPr/>
          <p:nvPr/>
        </p:nvSpPr>
        <p:spPr>
          <a:xfrm>
            <a:off x="12532257" y="7619101"/>
            <a:ext cx="3722022" cy="1353180"/>
          </a:xfrm>
          <a:prstGeom prst="rect">
            <a:avLst/>
          </a:prstGeom>
          <a:solidFill>
            <a:schemeClr val="accent2"/>
          </a:solidFill>
          <a:ln>
            <a:noFill/>
          </a:ln>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296303" tIns="296303" rIns="296303" bIns="296303" numCol="1" spcCol="1270" anchor="ctr" anchorCtr="0">
            <a:noAutofit/>
          </a:bodyPr>
          <a:lstStyle/>
          <a:p>
            <a:pPr marL="0" lvl="0" indent="0" algn="ctr" defTabSz="2889250">
              <a:lnSpc>
                <a:spcPct val="90000"/>
              </a:lnSpc>
              <a:spcBef>
                <a:spcPct val="0"/>
              </a:spcBef>
              <a:spcAft>
                <a:spcPct val="35000"/>
              </a:spcAft>
              <a:buNone/>
            </a:pPr>
            <a:endParaRPr lang="en-US" sz="6500" kern="1200" dirty="0">
              <a:latin typeface="Heebo Light" pitchFamily="2" charset="-79"/>
            </a:endParaRPr>
          </a:p>
        </p:txBody>
      </p:sp>
      <p:sp>
        <p:nvSpPr>
          <p:cNvPr id="45" name="Freeform 44">
            <a:extLst>
              <a:ext uri="{FF2B5EF4-FFF2-40B4-BE49-F238E27FC236}">
                <a16:creationId xmlns:a16="http://schemas.microsoft.com/office/drawing/2014/main" id="{9001B2A5-7A2A-C14C-83E6-260277358723}"/>
              </a:ext>
            </a:extLst>
          </p:cNvPr>
          <p:cNvSpPr/>
          <p:nvPr/>
        </p:nvSpPr>
        <p:spPr>
          <a:xfrm>
            <a:off x="17069419" y="6924402"/>
            <a:ext cx="1619621" cy="664460"/>
          </a:xfrm>
          <a:custGeom>
            <a:avLst/>
            <a:gdLst/>
            <a:ahLst/>
            <a:cxnLst/>
            <a:rect l="0" t="0" r="0" b="0"/>
            <a:pathLst>
              <a:path>
                <a:moveTo>
                  <a:pt x="0" y="0"/>
                </a:moveTo>
                <a:lnTo>
                  <a:pt x="0" y="332230"/>
                </a:lnTo>
                <a:lnTo>
                  <a:pt x="1619621" y="332230"/>
                </a:lnTo>
                <a:lnTo>
                  <a:pt x="1619621" y="664460"/>
                </a:lnTo>
              </a:path>
            </a:pathLst>
          </a:custGeom>
          <a:noFill/>
          <a:ln w="38100">
            <a:solidFill>
              <a:schemeClr val="bg1">
                <a:lumMod val="75000"/>
              </a:schemeClr>
            </a:solidFill>
          </a:ln>
        </p:spPr>
        <p:style>
          <a:lnRef idx="2">
            <a:schemeClr val="accent4">
              <a:hueOff val="0"/>
              <a:satOff val="0"/>
              <a:lumOff val="0"/>
              <a:alphaOff val="0"/>
            </a:schemeClr>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6" name="Rectangle 45">
            <a:extLst>
              <a:ext uri="{FF2B5EF4-FFF2-40B4-BE49-F238E27FC236}">
                <a16:creationId xmlns:a16="http://schemas.microsoft.com/office/drawing/2014/main" id="{46D73560-FB31-0940-A19F-E4631F25AC4F}"/>
              </a:ext>
            </a:extLst>
          </p:cNvPr>
          <p:cNvSpPr/>
          <p:nvPr/>
        </p:nvSpPr>
        <p:spPr>
          <a:xfrm>
            <a:off x="16828029" y="7588862"/>
            <a:ext cx="3722022" cy="1353180"/>
          </a:xfrm>
          <a:prstGeom prst="rect">
            <a:avLst/>
          </a:prstGeom>
          <a:solidFill>
            <a:schemeClr val="accent2"/>
          </a:solidFill>
          <a:ln>
            <a:noFill/>
          </a:ln>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296303" tIns="296303" rIns="296303" bIns="296303" numCol="1" spcCol="1270" anchor="ctr" anchorCtr="0">
            <a:noAutofit/>
          </a:bodyPr>
          <a:lstStyle/>
          <a:p>
            <a:pPr marL="0" lvl="0" indent="0" algn="ctr" defTabSz="2889250">
              <a:lnSpc>
                <a:spcPct val="90000"/>
              </a:lnSpc>
              <a:spcBef>
                <a:spcPct val="0"/>
              </a:spcBef>
              <a:spcAft>
                <a:spcPct val="35000"/>
              </a:spcAft>
              <a:buNone/>
            </a:pPr>
            <a:endParaRPr lang="en-US" sz="6500" kern="1200" dirty="0">
              <a:latin typeface="Heebo Light" pitchFamily="2" charset="-79"/>
            </a:endParaRPr>
          </a:p>
        </p:txBody>
      </p:sp>
      <p:sp>
        <p:nvSpPr>
          <p:cNvPr id="47" name="Subtitle 2">
            <a:extLst>
              <a:ext uri="{FF2B5EF4-FFF2-40B4-BE49-F238E27FC236}">
                <a16:creationId xmlns:a16="http://schemas.microsoft.com/office/drawing/2014/main" id="{D5B10119-9463-594E-B3C3-A6C9F2C41A3B}"/>
              </a:ext>
            </a:extLst>
          </p:cNvPr>
          <p:cNvSpPr txBox="1">
            <a:spLocks/>
          </p:cNvSpPr>
          <p:nvPr/>
        </p:nvSpPr>
        <p:spPr>
          <a:xfrm>
            <a:off x="10539162" y="3646546"/>
            <a:ext cx="3333490" cy="1041311"/>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800"/>
              </a:lnSpc>
            </a:pPr>
            <a:r>
              <a:rPr lang="en-US" sz="2500" dirty="0">
                <a:solidFill>
                  <a:schemeClr val="bg1"/>
                </a:solidFill>
                <a:latin typeface="Heebo Light" pitchFamily="2" charset="-79"/>
                <a:ea typeface="Lato Light" panose="020F0502020204030203" pitchFamily="34" charset="0"/>
                <a:cs typeface="Heebo Light" pitchFamily="2" charset="-79"/>
              </a:rPr>
              <a:t>Green marketing is a practice whereby</a:t>
            </a:r>
          </a:p>
        </p:txBody>
      </p:sp>
      <p:sp>
        <p:nvSpPr>
          <p:cNvPr id="48" name="Subtitle 2">
            <a:extLst>
              <a:ext uri="{FF2B5EF4-FFF2-40B4-BE49-F238E27FC236}">
                <a16:creationId xmlns:a16="http://schemas.microsoft.com/office/drawing/2014/main" id="{DEDA5D3C-4D28-8940-ADCC-DE390DE578B0}"/>
              </a:ext>
            </a:extLst>
          </p:cNvPr>
          <p:cNvSpPr txBox="1">
            <a:spLocks/>
          </p:cNvSpPr>
          <p:nvPr/>
        </p:nvSpPr>
        <p:spPr>
          <a:xfrm>
            <a:off x="6207061" y="5681798"/>
            <a:ext cx="3333490" cy="1041311"/>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800"/>
              </a:lnSpc>
            </a:pPr>
            <a:r>
              <a:rPr lang="en-US" sz="2500" dirty="0">
                <a:solidFill>
                  <a:schemeClr val="bg1"/>
                </a:solidFill>
                <a:latin typeface="Heebo Light" pitchFamily="2" charset="-79"/>
                <a:ea typeface="Lato Light" panose="020F0502020204030203" pitchFamily="34" charset="0"/>
                <a:cs typeface="Heebo Light" pitchFamily="2" charset="-79"/>
              </a:rPr>
              <a:t>Green marketing is a practice whereby</a:t>
            </a:r>
          </a:p>
        </p:txBody>
      </p:sp>
      <p:sp>
        <p:nvSpPr>
          <p:cNvPr id="49" name="Subtitle 2">
            <a:extLst>
              <a:ext uri="{FF2B5EF4-FFF2-40B4-BE49-F238E27FC236}">
                <a16:creationId xmlns:a16="http://schemas.microsoft.com/office/drawing/2014/main" id="{BA8BE433-7378-674B-9C60-1B142ECBCCE9}"/>
              </a:ext>
            </a:extLst>
          </p:cNvPr>
          <p:cNvSpPr txBox="1">
            <a:spLocks/>
          </p:cNvSpPr>
          <p:nvPr/>
        </p:nvSpPr>
        <p:spPr>
          <a:xfrm>
            <a:off x="14867449" y="5681797"/>
            <a:ext cx="3333490" cy="1041311"/>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800"/>
              </a:lnSpc>
            </a:pPr>
            <a:r>
              <a:rPr lang="en-US" sz="2500" dirty="0">
                <a:solidFill>
                  <a:schemeClr val="bg1"/>
                </a:solidFill>
                <a:latin typeface="Heebo Light" pitchFamily="2" charset="-79"/>
                <a:ea typeface="Lato Light" panose="020F0502020204030203" pitchFamily="34" charset="0"/>
                <a:cs typeface="Heebo Light" pitchFamily="2" charset="-79"/>
              </a:rPr>
              <a:t>Green marketing is a practice whereby</a:t>
            </a:r>
          </a:p>
        </p:txBody>
      </p:sp>
      <p:sp>
        <p:nvSpPr>
          <p:cNvPr id="50" name="Subtitle 2">
            <a:extLst>
              <a:ext uri="{FF2B5EF4-FFF2-40B4-BE49-F238E27FC236}">
                <a16:creationId xmlns:a16="http://schemas.microsoft.com/office/drawing/2014/main" id="{72E7A3C4-D22B-0042-A67B-3C3C66F70F5D}"/>
              </a:ext>
            </a:extLst>
          </p:cNvPr>
          <p:cNvSpPr txBox="1">
            <a:spLocks/>
          </p:cNvSpPr>
          <p:nvPr/>
        </p:nvSpPr>
        <p:spPr>
          <a:xfrm>
            <a:off x="12739516" y="7744796"/>
            <a:ext cx="3333490" cy="1041311"/>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800"/>
              </a:lnSpc>
            </a:pPr>
            <a:r>
              <a:rPr lang="en-US" sz="2500" dirty="0">
                <a:solidFill>
                  <a:schemeClr val="bg1"/>
                </a:solidFill>
                <a:latin typeface="Heebo Light" pitchFamily="2" charset="-79"/>
                <a:ea typeface="Lato Light" panose="020F0502020204030203" pitchFamily="34" charset="0"/>
                <a:cs typeface="Heebo Light" pitchFamily="2" charset="-79"/>
              </a:rPr>
              <a:t>Green marketing is a practice whereby</a:t>
            </a:r>
          </a:p>
        </p:txBody>
      </p:sp>
      <p:sp>
        <p:nvSpPr>
          <p:cNvPr id="51" name="Subtitle 2">
            <a:extLst>
              <a:ext uri="{FF2B5EF4-FFF2-40B4-BE49-F238E27FC236}">
                <a16:creationId xmlns:a16="http://schemas.microsoft.com/office/drawing/2014/main" id="{7EA2255B-C4E0-3549-8CBB-C075459C3D2F}"/>
              </a:ext>
            </a:extLst>
          </p:cNvPr>
          <p:cNvSpPr txBox="1">
            <a:spLocks/>
          </p:cNvSpPr>
          <p:nvPr/>
        </p:nvSpPr>
        <p:spPr>
          <a:xfrm>
            <a:off x="17022295" y="7744795"/>
            <a:ext cx="3333490" cy="1041311"/>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800"/>
              </a:lnSpc>
            </a:pPr>
            <a:r>
              <a:rPr lang="en-US" sz="2500" dirty="0">
                <a:solidFill>
                  <a:schemeClr val="bg1"/>
                </a:solidFill>
                <a:latin typeface="Heebo Light" pitchFamily="2" charset="-79"/>
                <a:ea typeface="Lato Light" panose="020F0502020204030203" pitchFamily="34" charset="0"/>
                <a:cs typeface="Heebo Light" pitchFamily="2" charset="-79"/>
              </a:rPr>
              <a:t>Green marketing is a practice whereby</a:t>
            </a:r>
          </a:p>
        </p:txBody>
      </p:sp>
      <p:sp>
        <p:nvSpPr>
          <p:cNvPr id="52" name="Subtitle 2">
            <a:extLst>
              <a:ext uri="{FF2B5EF4-FFF2-40B4-BE49-F238E27FC236}">
                <a16:creationId xmlns:a16="http://schemas.microsoft.com/office/drawing/2014/main" id="{5CD3A64A-F2BB-1A43-8B7F-7CD0172D9BFB}"/>
              </a:ext>
            </a:extLst>
          </p:cNvPr>
          <p:cNvSpPr txBox="1">
            <a:spLocks/>
          </p:cNvSpPr>
          <p:nvPr/>
        </p:nvSpPr>
        <p:spPr>
          <a:xfrm>
            <a:off x="4060677" y="7744794"/>
            <a:ext cx="3333490" cy="1041311"/>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800"/>
              </a:lnSpc>
            </a:pPr>
            <a:r>
              <a:rPr lang="en-US" sz="2500" dirty="0">
                <a:solidFill>
                  <a:schemeClr val="bg1"/>
                </a:solidFill>
                <a:latin typeface="Heebo Light" pitchFamily="2" charset="-79"/>
                <a:ea typeface="Lato Light" panose="020F0502020204030203" pitchFamily="34" charset="0"/>
                <a:cs typeface="Heebo Light" pitchFamily="2" charset="-79"/>
              </a:rPr>
              <a:t>Green marketing is a practice whereby</a:t>
            </a:r>
          </a:p>
        </p:txBody>
      </p:sp>
      <p:sp>
        <p:nvSpPr>
          <p:cNvPr id="53" name="Subtitle 2">
            <a:extLst>
              <a:ext uri="{FF2B5EF4-FFF2-40B4-BE49-F238E27FC236}">
                <a16:creationId xmlns:a16="http://schemas.microsoft.com/office/drawing/2014/main" id="{D9EDC104-715D-AF43-99D1-72AFE5D12AE2}"/>
              </a:ext>
            </a:extLst>
          </p:cNvPr>
          <p:cNvSpPr txBox="1">
            <a:spLocks/>
          </p:cNvSpPr>
          <p:nvPr/>
        </p:nvSpPr>
        <p:spPr>
          <a:xfrm>
            <a:off x="8353444" y="7737202"/>
            <a:ext cx="3333490" cy="1041311"/>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800"/>
              </a:lnSpc>
            </a:pPr>
            <a:r>
              <a:rPr lang="en-US" sz="2500" dirty="0">
                <a:solidFill>
                  <a:schemeClr val="bg1"/>
                </a:solidFill>
                <a:latin typeface="Heebo Light" pitchFamily="2" charset="-79"/>
                <a:ea typeface="Lato Light" panose="020F0502020204030203" pitchFamily="34" charset="0"/>
                <a:cs typeface="Heebo Light" pitchFamily="2" charset="-79"/>
              </a:rPr>
              <a:t>Green marketing is a practice whereby</a:t>
            </a:r>
          </a:p>
        </p:txBody>
      </p:sp>
      <p:sp>
        <p:nvSpPr>
          <p:cNvPr id="57" name="TextBox 56">
            <a:extLst>
              <a:ext uri="{FF2B5EF4-FFF2-40B4-BE49-F238E27FC236}">
                <a16:creationId xmlns:a16="http://schemas.microsoft.com/office/drawing/2014/main" id="{E391331D-C6A1-0D4D-A7D9-56A78CB06523}"/>
              </a:ext>
            </a:extLst>
          </p:cNvPr>
          <p:cNvSpPr txBox="1"/>
          <p:nvPr/>
        </p:nvSpPr>
        <p:spPr>
          <a:xfrm>
            <a:off x="10644174" y="10053902"/>
            <a:ext cx="3089307" cy="615553"/>
          </a:xfrm>
          <a:prstGeom prst="rect">
            <a:avLst/>
          </a:prstGeom>
          <a:noFill/>
        </p:spPr>
        <p:txBody>
          <a:bodyPr wrap="none" rtlCol="0" anchor="t" anchorCtr="0">
            <a:spAutoFit/>
          </a:bodyPr>
          <a:lstStyle/>
          <a:p>
            <a:pPr algn="ctr"/>
            <a:r>
              <a:rPr lang="en-US" sz="3400" b="1" spc="300" dirty="0">
                <a:solidFill>
                  <a:schemeClr val="tx2"/>
                </a:solidFill>
                <a:latin typeface="Raleway" panose="020B0503030101060003" pitchFamily="34" charset="77"/>
                <a:ea typeface="League Spartan" charset="0"/>
                <a:cs typeface="Poppins" pitchFamily="2" charset="77"/>
              </a:rPr>
              <a:t>YOUR TITLE</a:t>
            </a:r>
          </a:p>
        </p:txBody>
      </p:sp>
      <p:sp>
        <p:nvSpPr>
          <p:cNvPr id="58" name="Subtitle 2">
            <a:extLst>
              <a:ext uri="{FF2B5EF4-FFF2-40B4-BE49-F238E27FC236}">
                <a16:creationId xmlns:a16="http://schemas.microsoft.com/office/drawing/2014/main" id="{64DC15E8-AA2A-224D-B180-CED440177E16}"/>
              </a:ext>
            </a:extLst>
          </p:cNvPr>
          <p:cNvSpPr txBox="1">
            <a:spLocks/>
          </p:cNvSpPr>
          <p:nvPr/>
        </p:nvSpPr>
        <p:spPr>
          <a:xfrm>
            <a:off x="1520825" y="10674088"/>
            <a:ext cx="21336000" cy="116859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800"/>
              </a:lnSpc>
            </a:pPr>
            <a:r>
              <a:rPr lang="en-US" sz="2500" dirty="0">
                <a:solidFill>
                  <a:schemeClr val="tx1"/>
                </a:solidFill>
                <a:latin typeface="Heebo Light" pitchFamily="2" charset="-79"/>
                <a:ea typeface="Lato Light" panose="020F0502020204030203" pitchFamily="34" charset="0"/>
                <a:cs typeface="Heebo Light" pitchFamily="2" charset="-79"/>
              </a:rPr>
              <a:t>Green marketing is a practice whereby companies seek to go above and beyond traditional marketing by promoting environmental core values in the hope that consumers will associate these values with their company or brand</a:t>
            </a:r>
            <a:r>
              <a:rPr lang="en-US" sz="2500" dirty="0">
                <a:solidFill>
                  <a:schemeClr val="tx1"/>
                </a:solidFill>
                <a:latin typeface="Heebo Light" pitchFamily="2" charset="-79"/>
                <a:cs typeface="Heebo Light" pitchFamily="2" charset="-79"/>
              </a:rPr>
              <a:t>. Engaging in these sustainable activities can lead to creating a new.</a:t>
            </a:r>
            <a:endParaRPr lang="en-US" sz="2500" dirty="0">
              <a:solidFill>
                <a:schemeClr val="tx1"/>
              </a:solidFill>
              <a:latin typeface="Heebo Light" pitchFamily="2" charset="-79"/>
              <a:ea typeface="Lato Light" panose="020F0502020204030203" pitchFamily="34" charset="0"/>
              <a:cs typeface="Heebo Light" pitchFamily="2" charset="-79"/>
            </a:endParaRPr>
          </a:p>
        </p:txBody>
      </p:sp>
      <p:sp>
        <p:nvSpPr>
          <p:cNvPr id="29" name="TextBox 28">
            <a:extLst>
              <a:ext uri="{FF2B5EF4-FFF2-40B4-BE49-F238E27FC236}">
                <a16:creationId xmlns:a16="http://schemas.microsoft.com/office/drawing/2014/main" id="{EC286C0B-54D1-A248-A6D6-2EC340C62545}"/>
              </a:ext>
            </a:extLst>
          </p:cNvPr>
          <p:cNvSpPr txBox="1"/>
          <p:nvPr/>
        </p:nvSpPr>
        <p:spPr>
          <a:xfrm>
            <a:off x="5625402" y="1095992"/>
            <a:ext cx="13130518" cy="1200329"/>
          </a:xfrm>
          <a:prstGeom prst="rect">
            <a:avLst/>
          </a:prstGeom>
          <a:noFill/>
        </p:spPr>
        <p:txBody>
          <a:bodyPr wrap="none" rtlCol="0" anchor="t">
            <a:spAutoFit/>
          </a:bodyPr>
          <a:lstStyle/>
          <a:p>
            <a:pPr algn="ctr"/>
            <a:r>
              <a:rPr lang="en-US" sz="7200" b="1" spc="600" dirty="0">
                <a:solidFill>
                  <a:schemeClr val="tx2"/>
                </a:solidFill>
                <a:latin typeface="Raleway" panose="020B0503030101060003" pitchFamily="34" charset="77"/>
              </a:rPr>
              <a:t>DECISION TREE DIAGRAM</a:t>
            </a:r>
          </a:p>
        </p:txBody>
      </p:sp>
      <p:sp>
        <p:nvSpPr>
          <p:cNvPr id="30" name="Subtitle 2">
            <a:extLst>
              <a:ext uri="{FF2B5EF4-FFF2-40B4-BE49-F238E27FC236}">
                <a16:creationId xmlns:a16="http://schemas.microsoft.com/office/drawing/2014/main" id="{43F7CA6E-50F0-F446-9618-D08B2A6DC034}"/>
              </a:ext>
            </a:extLst>
          </p:cNvPr>
          <p:cNvSpPr txBox="1">
            <a:spLocks/>
          </p:cNvSpPr>
          <p:nvPr/>
        </p:nvSpPr>
        <p:spPr>
          <a:xfrm>
            <a:off x="9698575" y="692988"/>
            <a:ext cx="4984057"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YOUR SUBTITLE HERE</a:t>
            </a:r>
          </a:p>
        </p:txBody>
      </p:sp>
      <p:cxnSp>
        <p:nvCxnSpPr>
          <p:cNvPr id="31" name="Straight Connector 30">
            <a:extLst>
              <a:ext uri="{FF2B5EF4-FFF2-40B4-BE49-F238E27FC236}">
                <a16:creationId xmlns:a16="http://schemas.microsoft.com/office/drawing/2014/main" id="{B996A396-5EE4-9545-AA6C-9A544189531A}"/>
              </a:ext>
            </a:extLst>
          </p:cNvPr>
          <p:cNvCxnSpPr>
            <a:cxnSpLocks/>
          </p:cNvCxnSpPr>
          <p:nvPr/>
        </p:nvCxnSpPr>
        <p:spPr>
          <a:xfrm>
            <a:off x="11274440" y="2375061"/>
            <a:ext cx="1820732" cy="0"/>
          </a:xfrm>
          <a:prstGeom prst="line">
            <a:avLst/>
          </a:prstGeom>
          <a:ln w="635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00705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D0FB8C2A-80FC-D749-AD74-122A9E6B3608}"/>
              </a:ext>
            </a:extLst>
          </p:cNvPr>
          <p:cNvGraphicFramePr>
            <a:graphicFrameLocks/>
          </p:cNvGraphicFramePr>
          <p:nvPr>
            <p:extLst>
              <p:ext uri="{D42A27DB-BD31-4B8C-83A1-F6EECF244321}">
                <p14:modId xmlns:p14="http://schemas.microsoft.com/office/powerpoint/2010/main" val="3307025862"/>
              </p:ext>
            </p:extLst>
          </p:nvPr>
        </p:nvGraphicFramePr>
        <p:xfrm>
          <a:off x="1520825" y="3576485"/>
          <a:ext cx="21336000" cy="6518781"/>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a:extLst>
              <a:ext uri="{FF2B5EF4-FFF2-40B4-BE49-F238E27FC236}">
                <a16:creationId xmlns:a16="http://schemas.microsoft.com/office/drawing/2014/main" id="{D58B7502-C39A-2746-B9ED-ED241BDB55DD}"/>
              </a:ext>
            </a:extLst>
          </p:cNvPr>
          <p:cNvSpPr/>
          <p:nvPr/>
        </p:nvSpPr>
        <p:spPr>
          <a:xfrm>
            <a:off x="1461831" y="2788677"/>
            <a:ext cx="5808000" cy="615553"/>
          </a:xfrm>
          <a:prstGeom prst="rect">
            <a:avLst/>
          </a:prstGeom>
          <a:ln>
            <a:noFill/>
          </a:ln>
        </p:spPr>
        <p:txBody>
          <a:bodyPr wrap="none" lIns="91440" tIns="45720" rIns="91440" bIns="45720">
            <a:spAutoFit/>
          </a:bodyPr>
          <a:lstStyle/>
          <a:p>
            <a:r>
              <a:rPr lang="en-US" sz="3400" b="1" spc="300" dirty="0">
                <a:solidFill>
                  <a:schemeClr val="tx2"/>
                </a:solidFill>
                <a:latin typeface="Raleway" panose="020B0503030101060003" pitchFamily="34" charset="77"/>
                <a:ea typeface="Open Sans Semibold" pitchFamily="34" charset="0"/>
                <a:cs typeface="Poppins" pitchFamily="2" charset="77"/>
              </a:rPr>
              <a:t>NET GROWTH RATE (%)</a:t>
            </a:r>
          </a:p>
        </p:txBody>
      </p:sp>
      <p:sp>
        <p:nvSpPr>
          <p:cNvPr id="7" name="Round Same Side Corner Rectangle 59">
            <a:extLst>
              <a:ext uri="{FF2B5EF4-FFF2-40B4-BE49-F238E27FC236}">
                <a16:creationId xmlns:a16="http://schemas.microsoft.com/office/drawing/2014/main" id="{155D5812-50DA-1343-B058-B8385356955F}"/>
              </a:ext>
            </a:extLst>
          </p:cNvPr>
          <p:cNvSpPr/>
          <p:nvPr/>
        </p:nvSpPr>
        <p:spPr>
          <a:xfrm>
            <a:off x="1520825" y="11169655"/>
            <a:ext cx="1097280" cy="10972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8" name="TextBox 7">
            <a:extLst>
              <a:ext uri="{FF2B5EF4-FFF2-40B4-BE49-F238E27FC236}">
                <a16:creationId xmlns:a16="http://schemas.microsoft.com/office/drawing/2014/main" id="{3A23C8D4-E2C8-774C-8889-5F524654A9AB}"/>
              </a:ext>
            </a:extLst>
          </p:cNvPr>
          <p:cNvSpPr txBox="1"/>
          <p:nvPr/>
        </p:nvSpPr>
        <p:spPr>
          <a:xfrm>
            <a:off x="1735880" y="11410518"/>
            <a:ext cx="667170" cy="615553"/>
          </a:xfrm>
          <a:prstGeom prst="rect">
            <a:avLst/>
          </a:prstGeom>
          <a:noFill/>
        </p:spPr>
        <p:txBody>
          <a:bodyPr wrap="none" rtlCol="0" anchor="ctr" anchorCtr="0">
            <a:spAutoFit/>
          </a:bodyPr>
          <a:lstStyle/>
          <a:p>
            <a:pPr algn="ctr"/>
            <a:r>
              <a:rPr lang="en-US" sz="3400" b="1" dirty="0">
                <a:solidFill>
                  <a:schemeClr val="bg1"/>
                </a:solidFill>
                <a:latin typeface="Raleway" panose="020B0503030101060003" pitchFamily="34" charset="77"/>
                <a:ea typeface="League Spartan" charset="0"/>
                <a:cs typeface="Poppins" pitchFamily="2" charset="77"/>
              </a:rPr>
              <a:t>01</a:t>
            </a:r>
          </a:p>
        </p:txBody>
      </p:sp>
      <p:sp>
        <p:nvSpPr>
          <p:cNvPr id="9" name="Subtitle 2">
            <a:extLst>
              <a:ext uri="{FF2B5EF4-FFF2-40B4-BE49-F238E27FC236}">
                <a16:creationId xmlns:a16="http://schemas.microsoft.com/office/drawing/2014/main" id="{4B4D1CB7-FDE5-794C-B2DF-98B79B0481F6}"/>
              </a:ext>
            </a:extLst>
          </p:cNvPr>
          <p:cNvSpPr txBox="1">
            <a:spLocks/>
          </p:cNvSpPr>
          <p:nvPr/>
        </p:nvSpPr>
        <p:spPr>
          <a:xfrm>
            <a:off x="2847184" y="10925796"/>
            <a:ext cx="2563016" cy="1528624"/>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800"/>
              </a:lnSpc>
            </a:pPr>
            <a:r>
              <a:rPr lang="en-US" sz="2500" dirty="0">
                <a:solidFill>
                  <a:schemeClr val="tx1"/>
                </a:solidFill>
                <a:latin typeface="Heebo Light" pitchFamily="2" charset="-79"/>
                <a:ea typeface="Lato Light" panose="020F0502020204030203" pitchFamily="34" charset="0"/>
                <a:cs typeface="Heebo Light" pitchFamily="2" charset="-79"/>
              </a:rPr>
              <a:t>Green marketing is a practice whereby.</a:t>
            </a:r>
          </a:p>
        </p:txBody>
      </p:sp>
      <p:sp>
        <p:nvSpPr>
          <p:cNvPr id="10" name="Round Same Side Corner Rectangle 59">
            <a:extLst>
              <a:ext uri="{FF2B5EF4-FFF2-40B4-BE49-F238E27FC236}">
                <a16:creationId xmlns:a16="http://schemas.microsoft.com/office/drawing/2014/main" id="{5D8D57AC-75AA-A14D-B3B2-89927E957BBA}"/>
              </a:ext>
            </a:extLst>
          </p:cNvPr>
          <p:cNvSpPr/>
          <p:nvPr/>
        </p:nvSpPr>
        <p:spPr>
          <a:xfrm>
            <a:off x="5905700" y="11169655"/>
            <a:ext cx="1097280" cy="109728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1" name="TextBox 10">
            <a:extLst>
              <a:ext uri="{FF2B5EF4-FFF2-40B4-BE49-F238E27FC236}">
                <a16:creationId xmlns:a16="http://schemas.microsoft.com/office/drawing/2014/main" id="{0631E187-7534-6C4A-9539-52253AB2B347}"/>
              </a:ext>
            </a:extLst>
          </p:cNvPr>
          <p:cNvSpPr txBox="1"/>
          <p:nvPr/>
        </p:nvSpPr>
        <p:spPr>
          <a:xfrm>
            <a:off x="6095908" y="11410518"/>
            <a:ext cx="716864" cy="615553"/>
          </a:xfrm>
          <a:prstGeom prst="rect">
            <a:avLst/>
          </a:prstGeom>
          <a:noFill/>
        </p:spPr>
        <p:txBody>
          <a:bodyPr wrap="none" rtlCol="0" anchor="ctr" anchorCtr="0">
            <a:spAutoFit/>
          </a:bodyPr>
          <a:lstStyle/>
          <a:p>
            <a:pPr algn="ctr"/>
            <a:r>
              <a:rPr lang="en-US" sz="3400" b="1" dirty="0">
                <a:solidFill>
                  <a:schemeClr val="bg1"/>
                </a:solidFill>
                <a:latin typeface="Raleway" panose="020B0503030101060003" pitchFamily="34" charset="77"/>
                <a:ea typeface="League Spartan" charset="0"/>
                <a:cs typeface="Poppins" pitchFamily="2" charset="77"/>
              </a:rPr>
              <a:t>02</a:t>
            </a:r>
          </a:p>
        </p:txBody>
      </p:sp>
      <p:sp>
        <p:nvSpPr>
          <p:cNvPr id="12" name="Subtitle 2">
            <a:extLst>
              <a:ext uri="{FF2B5EF4-FFF2-40B4-BE49-F238E27FC236}">
                <a16:creationId xmlns:a16="http://schemas.microsoft.com/office/drawing/2014/main" id="{C33D3CDF-A83B-CF41-A1E2-1EEBD4149CE1}"/>
              </a:ext>
            </a:extLst>
          </p:cNvPr>
          <p:cNvSpPr txBox="1">
            <a:spLocks/>
          </p:cNvSpPr>
          <p:nvPr/>
        </p:nvSpPr>
        <p:spPr>
          <a:xfrm>
            <a:off x="7232059" y="10925796"/>
            <a:ext cx="2563016" cy="1528624"/>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800"/>
              </a:lnSpc>
            </a:pPr>
            <a:r>
              <a:rPr lang="en-US" sz="2500" dirty="0">
                <a:solidFill>
                  <a:schemeClr val="tx1"/>
                </a:solidFill>
                <a:latin typeface="Heebo Light" pitchFamily="2" charset="-79"/>
                <a:ea typeface="Lato Light" panose="020F0502020204030203" pitchFamily="34" charset="0"/>
                <a:cs typeface="Heebo Light" pitchFamily="2" charset="-79"/>
              </a:rPr>
              <a:t>Green marketing is a practice whereby.</a:t>
            </a:r>
          </a:p>
        </p:txBody>
      </p:sp>
      <p:sp>
        <p:nvSpPr>
          <p:cNvPr id="13" name="Round Same Side Corner Rectangle 59">
            <a:extLst>
              <a:ext uri="{FF2B5EF4-FFF2-40B4-BE49-F238E27FC236}">
                <a16:creationId xmlns:a16="http://schemas.microsoft.com/office/drawing/2014/main" id="{64043950-0CE1-FE42-8FAF-325CE151B16C}"/>
              </a:ext>
            </a:extLst>
          </p:cNvPr>
          <p:cNvSpPr/>
          <p:nvPr/>
        </p:nvSpPr>
        <p:spPr>
          <a:xfrm>
            <a:off x="10221947" y="11169655"/>
            <a:ext cx="1097280" cy="109728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4" name="TextBox 13">
            <a:extLst>
              <a:ext uri="{FF2B5EF4-FFF2-40B4-BE49-F238E27FC236}">
                <a16:creationId xmlns:a16="http://schemas.microsoft.com/office/drawing/2014/main" id="{BAD6AF7D-E9EC-3849-8036-CE86ACEC7BB3}"/>
              </a:ext>
            </a:extLst>
          </p:cNvPr>
          <p:cNvSpPr txBox="1"/>
          <p:nvPr/>
        </p:nvSpPr>
        <p:spPr>
          <a:xfrm>
            <a:off x="10422575" y="11410518"/>
            <a:ext cx="696023" cy="615553"/>
          </a:xfrm>
          <a:prstGeom prst="rect">
            <a:avLst/>
          </a:prstGeom>
          <a:noFill/>
        </p:spPr>
        <p:txBody>
          <a:bodyPr wrap="none" rtlCol="0" anchor="ctr" anchorCtr="0">
            <a:spAutoFit/>
          </a:bodyPr>
          <a:lstStyle/>
          <a:p>
            <a:pPr algn="ctr"/>
            <a:r>
              <a:rPr lang="en-US" sz="3400" b="1" dirty="0">
                <a:solidFill>
                  <a:schemeClr val="bg1"/>
                </a:solidFill>
                <a:latin typeface="Raleway" panose="020B0503030101060003" pitchFamily="34" charset="77"/>
                <a:ea typeface="League Spartan" charset="0"/>
                <a:cs typeface="Poppins" pitchFamily="2" charset="77"/>
              </a:rPr>
              <a:t>03</a:t>
            </a:r>
          </a:p>
        </p:txBody>
      </p:sp>
      <p:sp>
        <p:nvSpPr>
          <p:cNvPr id="15" name="Subtitle 2">
            <a:extLst>
              <a:ext uri="{FF2B5EF4-FFF2-40B4-BE49-F238E27FC236}">
                <a16:creationId xmlns:a16="http://schemas.microsoft.com/office/drawing/2014/main" id="{42CE6E31-6A5D-7240-8DA9-A019FEA292A0}"/>
              </a:ext>
            </a:extLst>
          </p:cNvPr>
          <p:cNvSpPr txBox="1">
            <a:spLocks/>
          </p:cNvSpPr>
          <p:nvPr/>
        </p:nvSpPr>
        <p:spPr>
          <a:xfrm>
            <a:off x="11548306" y="10925796"/>
            <a:ext cx="2563016" cy="1528624"/>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800"/>
              </a:lnSpc>
            </a:pPr>
            <a:r>
              <a:rPr lang="en-US" sz="2500" dirty="0">
                <a:solidFill>
                  <a:schemeClr val="tx1"/>
                </a:solidFill>
                <a:latin typeface="Heebo Light" pitchFamily="2" charset="-79"/>
                <a:ea typeface="Lato Light" panose="020F0502020204030203" pitchFamily="34" charset="0"/>
                <a:cs typeface="Heebo Light" pitchFamily="2" charset="-79"/>
              </a:rPr>
              <a:t>Green marketing is a practice whereby.</a:t>
            </a:r>
          </a:p>
        </p:txBody>
      </p:sp>
      <p:sp>
        <p:nvSpPr>
          <p:cNvPr id="16" name="Round Same Side Corner Rectangle 59">
            <a:extLst>
              <a:ext uri="{FF2B5EF4-FFF2-40B4-BE49-F238E27FC236}">
                <a16:creationId xmlns:a16="http://schemas.microsoft.com/office/drawing/2014/main" id="{617C209B-33D0-FD46-AD23-BA9EF9204186}"/>
              </a:ext>
            </a:extLst>
          </p:cNvPr>
          <p:cNvSpPr/>
          <p:nvPr/>
        </p:nvSpPr>
        <p:spPr>
          <a:xfrm>
            <a:off x="14582145" y="11140310"/>
            <a:ext cx="1097280" cy="109728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7" name="TextBox 16">
            <a:extLst>
              <a:ext uri="{FF2B5EF4-FFF2-40B4-BE49-F238E27FC236}">
                <a16:creationId xmlns:a16="http://schemas.microsoft.com/office/drawing/2014/main" id="{9EAF2FDC-94E4-824E-A530-02D9AC004253}"/>
              </a:ext>
            </a:extLst>
          </p:cNvPr>
          <p:cNvSpPr txBox="1"/>
          <p:nvPr/>
        </p:nvSpPr>
        <p:spPr>
          <a:xfrm>
            <a:off x="14780369" y="11381173"/>
            <a:ext cx="700833" cy="615553"/>
          </a:xfrm>
          <a:prstGeom prst="rect">
            <a:avLst/>
          </a:prstGeom>
          <a:noFill/>
        </p:spPr>
        <p:txBody>
          <a:bodyPr wrap="none" rtlCol="0" anchor="ctr" anchorCtr="0">
            <a:spAutoFit/>
          </a:bodyPr>
          <a:lstStyle/>
          <a:p>
            <a:pPr algn="ctr"/>
            <a:r>
              <a:rPr lang="en-US" sz="3400" b="1" dirty="0">
                <a:solidFill>
                  <a:schemeClr val="bg1"/>
                </a:solidFill>
                <a:latin typeface="Raleway" panose="020B0503030101060003" pitchFamily="34" charset="77"/>
                <a:ea typeface="League Spartan" charset="0"/>
                <a:cs typeface="Poppins" pitchFamily="2" charset="77"/>
              </a:rPr>
              <a:t>04</a:t>
            </a:r>
          </a:p>
        </p:txBody>
      </p:sp>
      <p:sp>
        <p:nvSpPr>
          <p:cNvPr id="18" name="Subtitle 2">
            <a:extLst>
              <a:ext uri="{FF2B5EF4-FFF2-40B4-BE49-F238E27FC236}">
                <a16:creationId xmlns:a16="http://schemas.microsoft.com/office/drawing/2014/main" id="{AC8B0302-1B40-124F-B375-839D8C01CC2D}"/>
              </a:ext>
            </a:extLst>
          </p:cNvPr>
          <p:cNvSpPr txBox="1">
            <a:spLocks/>
          </p:cNvSpPr>
          <p:nvPr/>
        </p:nvSpPr>
        <p:spPr>
          <a:xfrm>
            <a:off x="15908504" y="10925796"/>
            <a:ext cx="2563016" cy="1528624"/>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800"/>
              </a:lnSpc>
            </a:pPr>
            <a:r>
              <a:rPr lang="en-US" sz="2500" dirty="0">
                <a:solidFill>
                  <a:schemeClr val="tx1"/>
                </a:solidFill>
                <a:latin typeface="Heebo Light" pitchFamily="2" charset="-79"/>
                <a:ea typeface="Lato Light" panose="020F0502020204030203" pitchFamily="34" charset="0"/>
                <a:cs typeface="Heebo Light" pitchFamily="2" charset="-79"/>
              </a:rPr>
              <a:t>Green marketing is a practice whereby.</a:t>
            </a:r>
          </a:p>
        </p:txBody>
      </p:sp>
      <p:sp>
        <p:nvSpPr>
          <p:cNvPr id="19" name="Round Same Side Corner Rectangle 59">
            <a:extLst>
              <a:ext uri="{FF2B5EF4-FFF2-40B4-BE49-F238E27FC236}">
                <a16:creationId xmlns:a16="http://schemas.microsoft.com/office/drawing/2014/main" id="{55F9D375-3D96-354F-A8B2-EE728B78D814}"/>
              </a:ext>
            </a:extLst>
          </p:cNvPr>
          <p:cNvSpPr/>
          <p:nvPr/>
        </p:nvSpPr>
        <p:spPr>
          <a:xfrm>
            <a:off x="18967018" y="11169655"/>
            <a:ext cx="1097280" cy="109728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20" name="TextBox 19">
            <a:extLst>
              <a:ext uri="{FF2B5EF4-FFF2-40B4-BE49-F238E27FC236}">
                <a16:creationId xmlns:a16="http://schemas.microsoft.com/office/drawing/2014/main" id="{8AB05162-71E9-EA40-814D-E46BFBD0ADE3}"/>
              </a:ext>
            </a:extLst>
          </p:cNvPr>
          <p:cNvSpPr txBox="1"/>
          <p:nvPr/>
        </p:nvSpPr>
        <p:spPr>
          <a:xfrm>
            <a:off x="19168448" y="11410518"/>
            <a:ext cx="694421" cy="615553"/>
          </a:xfrm>
          <a:prstGeom prst="rect">
            <a:avLst/>
          </a:prstGeom>
          <a:noFill/>
        </p:spPr>
        <p:txBody>
          <a:bodyPr wrap="none" rtlCol="0" anchor="ctr" anchorCtr="0">
            <a:spAutoFit/>
          </a:bodyPr>
          <a:lstStyle/>
          <a:p>
            <a:pPr algn="ctr"/>
            <a:r>
              <a:rPr lang="en-US" sz="3400" b="1" dirty="0">
                <a:solidFill>
                  <a:schemeClr val="bg1"/>
                </a:solidFill>
                <a:latin typeface="Raleway" panose="020B0503030101060003" pitchFamily="34" charset="77"/>
                <a:ea typeface="League Spartan" charset="0"/>
                <a:cs typeface="Poppins" pitchFamily="2" charset="77"/>
              </a:rPr>
              <a:t>05</a:t>
            </a:r>
          </a:p>
        </p:txBody>
      </p:sp>
      <p:sp>
        <p:nvSpPr>
          <p:cNvPr id="21" name="Subtitle 2">
            <a:extLst>
              <a:ext uri="{FF2B5EF4-FFF2-40B4-BE49-F238E27FC236}">
                <a16:creationId xmlns:a16="http://schemas.microsoft.com/office/drawing/2014/main" id="{13CCEEA8-73A3-CD44-A4CD-FC26F6FD9DE6}"/>
              </a:ext>
            </a:extLst>
          </p:cNvPr>
          <p:cNvSpPr txBox="1">
            <a:spLocks/>
          </p:cNvSpPr>
          <p:nvPr/>
        </p:nvSpPr>
        <p:spPr>
          <a:xfrm>
            <a:off x="20293377" y="10952535"/>
            <a:ext cx="2563016" cy="1528624"/>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800"/>
              </a:lnSpc>
            </a:pPr>
            <a:r>
              <a:rPr lang="en-US" sz="2500" dirty="0">
                <a:solidFill>
                  <a:schemeClr val="tx1"/>
                </a:solidFill>
                <a:latin typeface="Heebo Light" pitchFamily="2" charset="-79"/>
                <a:ea typeface="Lato Light" panose="020F0502020204030203" pitchFamily="34" charset="0"/>
                <a:cs typeface="Heebo Light" pitchFamily="2" charset="-79"/>
              </a:rPr>
              <a:t>Green marketing is a practice whereby.</a:t>
            </a:r>
          </a:p>
        </p:txBody>
      </p:sp>
      <p:sp>
        <p:nvSpPr>
          <p:cNvPr id="22" name="TextBox 21">
            <a:extLst>
              <a:ext uri="{FF2B5EF4-FFF2-40B4-BE49-F238E27FC236}">
                <a16:creationId xmlns:a16="http://schemas.microsoft.com/office/drawing/2014/main" id="{5EEA47F4-1603-9049-9BE5-C0C85E6546D5}"/>
              </a:ext>
            </a:extLst>
          </p:cNvPr>
          <p:cNvSpPr txBox="1"/>
          <p:nvPr/>
        </p:nvSpPr>
        <p:spPr>
          <a:xfrm>
            <a:off x="7811893" y="1095992"/>
            <a:ext cx="8757526" cy="1200329"/>
          </a:xfrm>
          <a:prstGeom prst="rect">
            <a:avLst/>
          </a:prstGeom>
          <a:noFill/>
        </p:spPr>
        <p:txBody>
          <a:bodyPr wrap="none" rtlCol="0" anchor="t">
            <a:spAutoFit/>
          </a:bodyPr>
          <a:lstStyle/>
          <a:p>
            <a:pPr algn="ctr"/>
            <a:r>
              <a:rPr lang="en-US" sz="7200" b="1" spc="600" dirty="0">
                <a:solidFill>
                  <a:schemeClr val="tx2"/>
                </a:solidFill>
                <a:latin typeface="Raleway" panose="020B0503030101060003" pitchFamily="34" charset="77"/>
              </a:rPr>
              <a:t>STACKED CHART</a:t>
            </a:r>
          </a:p>
        </p:txBody>
      </p:sp>
      <p:sp>
        <p:nvSpPr>
          <p:cNvPr id="23" name="Subtitle 2">
            <a:extLst>
              <a:ext uri="{FF2B5EF4-FFF2-40B4-BE49-F238E27FC236}">
                <a16:creationId xmlns:a16="http://schemas.microsoft.com/office/drawing/2014/main" id="{B7896A49-02BE-7F47-BBA5-F9F433AAD4DF}"/>
              </a:ext>
            </a:extLst>
          </p:cNvPr>
          <p:cNvSpPr txBox="1">
            <a:spLocks/>
          </p:cNvSpPr>
          <p:nvPr/>
        </p:nvSpPr>
        <p:spPr>
          <a:xfrm>
            <a:off x="9698575" y="692988"/>
            <a:ext cx="4984057"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YOUR SUBTITLE HERE</a:t>
            </a:r>
          </a:p>
        </p:txBody>
      </p:sp>
      <p:cxnSp>
        <p:nvCxnSpPr>
          <p:cNvPr id="24" name="Straight Connector 23">
            <a:extLst>
              <a:ext uri="{FF2B5EF4-FFF2-40B4-BE49-F238E27FC236}">
                <a16:creationId xmlns:a16="http://schemas.microsoft.com/office/drawing/2014/main" id="{53DD4F78-D457-C74F-B5F4-D245B4616D0E}"/>
              </a:ext>
            </a:extLst>
          </p:cNvPr>
          <p:cNvCxnSpPr>
            <a:cxnSpLocks/>
          </p:cNvCxnSpPr>
          <p:nvPr/>
        </p:nvCxnSpPr>
        <p:spPr>
          <a:xfrm>
            <a:off x="11274440" y="2375061"/>
            <a:ext cx="1820732" cy="0"/>
          </a:xfrm>
          <a:prstGeom prst="line">
            <a:avLst/>
          </a:prstGeom>
          <a:ln w="635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79471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Freeform 24">
            <a:extLst>
              <a:ext uri="{FF2B5EF4-FFF2-40B4-BE49-F238E27FC236}">
                <a16:creationId xmlns:a16="http://schemas.microsoft.com/office/drawing/2014/main" id="{A22710E6-7B4C-4540-A0DE-6860D9E2296C}"/>
              </a:ext>
            </a:extLst>
          </p:cNvPr>
          <p:cNvSpPr>
            <a:spLocks/>
          </p:cNvSpPr>
          <p:nvPr/>
        </p:nvSpPr>
        <p:spPr bwMode="auto">
          <a:xfrm>
            <a:off x="6173106" y="3379541"/>
            <a:ext cx="12057996" cy="1913109"/>
          </a:xfrm>
          <a:custGeom>
            <a:avLst/>
            <a:gdLst>
              <a:gd name="connsiteX0" fmla="*/ 0 w 12057996"/>
              <a:gd name="connsiteY0" fmla="*/ 0 h 1913109"/>
              <a:gd name="connsiteX1" fmla="*/ 12057996 w 12057996"/>
              <a:gd name="connsiteY1" fmla="*/ 0 h 1913109"/>
              <a:gd name="connsiteX2" fmla="*/ 11089158 w 12057996"/>
              <a:gd name="connsiteY2" fmla="*/ 1913109 h 1913109"/>
              <a:gd name="connsiteX3" fmla="*/ 968833 w 12057996"/>
              <a:gd name="connsiteY3" fmla="*/ 1913109 h 1913109"/>
              <a:gd name="connsiteX4" fmla="*/ 0 w 12057996"/>
              <a:gd name="connsiteY4" fmla="*/ 10 h 19131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57996" h="1913109">
                <a:moveTo>
                  <a:pt x="0" y="0"/>
                </a:moveTo>
                <a:lnTo>
                  <a:pt x="12057996" y="0"/>
                </a:lnTo>
                <a:lnTo>
                  <a:pt x="11089158" y="1913109"/>
                </a:lnTo>
                <a:lnTo>
                  <a:pt x="968833" y="1913109"/>
                </a:lnTo>
                <a:lnTo>
                  <a:pt x="0" y="10"/>
                </a:lnTo>
                <a:close/>
              </a:path>
            </a:pathLst>
          </a:custGeom>
          <a:solidFill>
            <a:schemeClr val="accent1"/>
          </a:solidFill>
          <a:ln w="9525">
            <a:noFill/>
            <a:round/>
            <a:headEnd/>
            <a:tailEnd/>
          </a:ln>
        </p:spPr>
        <p:txBody>
          <a:bodyPr vert="horz" wrap="square" lIns="182832" tIns="91416" rIns="182832" bIns="91416" numCol="1" anchor="t" anchorCtr="0" compatLnSpc="1">
            <a:prstTxWarp prst="textNoShape">
              <a:avLst/>
            </a:prstTxWarp>
            <a:noAutofit/>
          </a:bodyPr>
          <a:lstStyle/>
          <a:p>
            <a:endParaRPr lang="id-ID" sz="7198" dirty="0">
              <a:latin typeface="Heebo Light" pitchFamily="2" charset="-79"/>
            </a:endParaRPr>
          </a:p>
        </p:txBody>
      </p:sp>
      <p:sp>
        <p:nvSpPr>
          <p:cNvPr id="23" name="Freeform 22">
            <a:extLst>
              <a:ext uri="{FF2B5EF4-FFF2-40B4-BE49-F238E27FC236}">
                <a16:creationId xmlns:a16="http://schemas.microsoft.com/office/drawing/2014/main" id="{E09015C7-AFF9-0548-AC88-CA9701E21280}"/>
              </a:ext>
            </a:extLst>
          </p:cNvPr>
          <p:cNvSpPr>
            <a:spLocks/>
          </p:cNvSpPr>
          <p:nvPr/>
        </p:nvSpPr>
        <p:spPr bwMode="auto">
          <a:xfrm>
            <a:off x="7141937" y="5292647"/>
            <a:ext cx="10120329" cy="1911096"/>
          </a:xfrm>
          <a:custGeom>
            <a:avLst/>
            <a:gdLst>
              <a:gd name="connsiteX0" fmla="*/ 0 w 10120329"/>
              <a:gd name="connsiteY0" fmla="*/ 0 h 1911096"/>
              <a:gd name="connsiteX1" fmla="*/ 10120329 w 10120329"/>
              <a:gd name="connsiteY1" fmla="*/ 0 h 1911096"/>
              <a:gd name="connsiteX2" fmla="*/ 9152511 w 10120329"/>
              <a:gd name="connsiteY2" fmla="*/ 1911096 h 1911096"/>
              <a:gd name="connsiteX3" fmla="*/ 967818 w 10120329"/>
              <a:gd name="connsiteY3" fmla="*/ 1911096 h 1911096"/>
            </a:gdLst>
            <a:ahLst/>
            <a:cxnLst>
              <a:cxn ang="0">
                <a:pos x="connsiteX0" y="connsiteY0"/>
              </a:cxn>
              <a:cxn ang="0">
                <a:pos x="connsiteX1" y="connsiteY1"/>
              </a:cxn>
              <a:cxn ang="0">
                <a:pos x="connsiteX2" y="connsiteY2"/>
              </a:cxn>
              <a:cxn ang="0">
                <a:pos x="connsiteX3" y="connsiteY3"/>
              </a:cxn>
            </a:cxnLst>
            <a:rect l="l" t="t" r="r" b="b"/>
            <a:pathLst>
              <a:path w="10120329" h="1911096">
                <a:moveTo>
                  <a:pt x="0" y="0"/>
                </a:moveTo>
                <a:lnTo>
                  <a:pt x="10120329" y="0"/>
                </a:lnTo>
                <a:lnTo>
                  <a:pt x="9152511" y="1911096"/>
                </a:lnTo>
                <a:lnTo>
                  <a:pt x="967818" y="1911096"/>
                </a:lnTo>
                <a:close/>
              </a:path>
            </a:pathLst>
          </a:custGeom>
          <a:solidFill>
            <a:schemeClr val="accent2"/>
          </a:solidFill>
          <a:ln w="9525">
            <a:noFill/>
            <a:round/>
            <a:headEnd/>
            <a:tailEnd/>
          </a:ln>
        </p:spPr>
        <p:txBody>
          <a:bodyPr vert="horz" wrap="square" lIns="182832" tIns="91416" rIns="182832" bIns="91416" numCol="1" anchor="t" anchorCtr="0" compatLnSpc="1">
            <a:prstTxWarp prst="textNoShape">
              <a:avLst/>
            </a:prstTxWarp>
            <a:noAutofit/>
          </a:bodyPr>
          <a:lstStyle/>
          <a:p>
            <a:endParaRPr lang="id-ID" sz="7198" dirty="0">
              <a:latin typeface="Heebo Light" pitchFamily="2" charset="-79"/>
            </a:endParaRPr>
          </a:p>
        </p:txBody>
      </p:sp>
      <p:sp>
        <p:nvSpPr>
          <p:cNvPr id="19" name="Freeform 18">
            <a:extLst>
              <a:ext uri="{FF2B5EF4-FFF2-40B4-BE49-F238E27FC236}">
                <a16:creationId xmlns:a16="http://schemas.microsoft.com/office/drawing/2014/main" id="{B7C46488-7095-BA44-BF3B-30A70D10FDB9}"/>
              </a:ext>
            </a:extLst>
          </p:cNvPr>
          <p:cNvSpPr>
            <a:spLocks/>
          </p:cNvSpPr>
          <p:nvPr/>
        </p:nvSpPr>
        <p:spPr bwMode="auto">
          <a:xfrm>
            <a:off x="9078591" y="9116849"/>
            <a:ext cx="6247021" cy="1911096"/>
          </a:xfrm>
          <a:custGeom>
            <a:avLst/>
            <a:gdLst>
              <a:gd name="connsiteX0" fmla="*/ 0 w 6247021"/>
              <a:gd name="connsiteY0" fmla="*/ 0 h 1911096"/>
              <a:gd name="connsiteX1" fmla="*/ 6247021 w 6247021"/>
              <a:gd name="connsiteY1" fmla="*/ 0 h 1911096"/>
              <a:gd name="connsiteX2" fmla="*/ 5279203 w 6247021"/>
              <a:gd name="connsiteY2" fmla="*/ 1911096 h 1911096"/>
              <a:gd name="connsiteX3" fmla="*/ 967818 w 6247021"/>
              <a:gd name="connsiteY3" fmla="*/ 1911096 h 1911096"/>
            </a:gdLst>
            <a:ahLst/>
            <a:cxnLst>
              <a:cxn ang="0">
                <a:pos x="connsiteX0" y="connsiteY0"/>
              </a:cxn>
              <a:cxn ang="0">
                <a:pos x="connsiteX1" y="connsiteY1"/>
              </a:cxn>
              <a:cxn ang="0">
                <a:pos x="connsiteX2" y="connsiteY2"/>
              </a:cxn>
              <a:cxn ang="0">
                <a:pos x="connsiteX3" y="connsiteY3"/>
              </a:cxn>
            </a:cxnLst>
            <a:rect l="l" t="t" r="r" b="b"/>
            <a:pathLst>
              <a:path w="6247021" h="1911096">
                <a:moveTo>
                  <a:pt x="0" y="0"/>
                </a:moveTo>
                <a:lnTo>
                  <a:pt x="6247021" y="0"/>
                </a:lnTo>
                <a:lnTo>
                  <a:pt x="5279203" y="1911096"/>
                </a:lnTo>
                <a:lnTo>
                  <a:pt x="967818" y="1911096"/>
                </a:lnTo>
                <a:close/>
              </a:path>
            </a:pathLst>
          </a:custGeom>
          <a:solidFill>
            <a:schemeClr val="accent4"/>
          </a:solidFill>
          <a:ln w="9525">
            <a:noFill/>
            <a:round/>
            <a:headEnd/>
            <a:tailEnd/>
          </a:ln>
        </p:spPr>
        <p:txBody>
          <a:bodyPr vert="horz" wrap="square" lIns="182832" tIns="91416" rIns="182832" bIns="91416" numCol="1" anchor="t" anchorCtr="0" compatLnSpc="1">
            <a:prstTxWarp prst="textNoShape">
              <a:avLst/>
            </a:prstTxWarp>
            <a:noAutofit/>
          </a:bodyPr>
          <a:lstStyle/>
          <a:p>
            <a:endParaRPr lang="id-ID" sz="7198" dirty="0">
              <a:latin typeface="Heebo Light" pitchFamily="2" charset="-79"/>
            </a:endParaRPr>
          </a:p>
        </p:txBody>
      </p:sp>
      <p:sp>
        <p:nvSpPr>
          <p:cNvPr id="21" name="Freeform 20">
            <a:extLst>
              <a:ext uri="{FF2B5EF4-FFF2-40B4-BE49-F238E27FC236}">
                <a16:creationId xmlns:a16="http://schemas.microsoft.com/office/drawing/2014/main" id="{73BD5DE5-2DCF-6C49-BF44-7D42B810FF0C}"/>
              </a:ext>
            </a:extLst>
          </p:cNvPr>
          <p:cNvSpPr>
            <a:spLocks/>
          </p:cNvSpPr>
          <p:nvPr/>
        </p:nvSpPr>
        <p:spPr bwMode="auto">
          <a:xfrm>
            <a:off x="8110773" y="7205753"/>
            <a:ext cx="8182657" cy="1911096"/>
          </a:xfrm>
          <a:custGeom>
            <a:avLst/>
            <a:gdLst>
              <a:gd name="connsiteX0" fmla="*/ 0 w 8182657"/>
              <a:gd name="connsiteY0" fmla="*/ 0 h 1911096"/>
              <a:gd name="connsiteX1" fmla="*/ 8182657 w 8182657"/>
              <a:gd name="connsiteY1" fmla="*/ 0 h 1911096"/>
              <a:gd name="connsiteX2" fmla="*/ 7214839 w 8182657"/>
              <a:gd name="connsiteY2" fmla="*/ 1911096 h 1911096"/>
              <a:gd name="connsiteX3" fmla="*/ 967818 w 8182657"/>
              <a:gd name="connsiteY3" fmla="*/ 1911096 h 1911096"/>
            </a:gdLst>
            <a:ahLst/>
            <a:cxnLst>
              <a:cxn ang="0">
                <a:pos x="connsiteX0" y="connsiteY0"/>
              </a:cxn>
              <a:cxn ang="0">
                <a:pos x="connsiteX1" y="connsiteY1"/>
              </a:cxn>
              <a:cxn ang="0">
                <a:pos x="connsiteX2" y="connsiteY2"/>
              </a:cxn>
              <a:cxn ang="0">
                <a:pos x="connsiteX3" y="connsiteY3"/>
              </a:cxn>
            </a:cxnLst>
            <a:rect l="l" t="t" r="r" b="b"/>
            <a:pathLst>
              <a:path w="8182657" h="1911096">
                <a:moveTo>
                  <a:pt x="0" y="0"/>
                </a:moveTo>
                <a:lnTo>
                  <a:pt x="8182657" y="0"/>
                </a:lnTo>
                <a:lnTo>
                  <a:pt x="7214839" y="1911096"/>
                </a:lnTo>
                <a:lnTo>
                  <a:pt x="967818" y="1911096"/>
                </a:lnTo>
                <a:close/>
              </a:path>
            </a:pathLst>
          </a:custGeom>
          <a:solidFill>
            <a:schemeClr val="accent3"/>
          </a:solidFill>
          <a:ln w="9525">
            <a:noFill/>
            <a:round/>
            <a:headEnd/>
            <a:tailEnd/>
          </a:ln>
        </p:spPr>
        <p:txBody>
          <a:bodyPr vert="horz" wrap="square" lIns="182832" tIns="91416" rIns="182832" bIns="91416" numCol="1" anchor="t" anchorCtr="0" compatLnSpc="1">
            <a:prstTxWarp prst="textNoShape">
              <a:avLst/>
            </a:prstTxWarp>
            <a:noAutofit/>
          </a:bodyPr>
          <a:lstStyle/>
          <a:p>
            <a:endParaRPr lang="id-ID" sz="7198" dirty="0">
              <a:latin typeface="Heebo Light" pitchFamily="2" charset="-79"/>
            </a:endParaRPr>
          </a:p>
        </p:txBody>
      </p:sp>
      <p:sp>
        <p:nvSpPr>
          <p:cNvPr id="9" name="TextBox 8">
            <a:extLst>
              <a:ext uri="{FF2B5EF4-FFF2-40B4-BE49-F238E27FC236}">
                <a16:creationId xmlns:a16="http://schemas.microsoft.com/office/drawing/2014/main" id="{89590C5A-4980-0E46-A352-C45F8BE2CE1E}"/>
              </a:ext>
            </a:extLst>
          </p:cNvPr>
          <p:cNvSpPr txBox="1"/>
          <p:nvPr/>
        </p:nvSpPr>
        <p:spPr>
          <a:xfrm>
            <a:off x="10707302" y="4028317"/>
            <a:ext cx="2991525" cy="615553"/>
          </a:xfrm>
          <a:prstGeom prst="rect">
            <a:avLst/>
          </a:prstGeom>
          <a:noFill/>
        </p:spPr>
        <p:txBody>
          <a:bodyPr wrap="none" rtlCol="0" anchor="ctr" anchorCtr="0">
            <a:spAutoFit/>
          </a:bodyPr>
          <a:lstStyle/>
          <a:p>
            <a:pPr algn="ctr"/>
            <a:r>
              <a:rPr lang="en-US" sz="3400" b="1" spc="300" dirty="0">
                <a:solidFill>
                  <a:schemeClr val="bg1"/>
                </a:solidFill>
                <a:latin typeface="Raleway" panose="020B0503030101060003" pitchFamily="34" charset="77"/>
                <a:ea typeface="League Spartan" charset="0"/>
                <a:cs typeface="Poppins" pitchFamily="2" charset="77"/>
              </a:rPr>
              <a:t>TITLE HERE</a:t>
            </a:r>
          </a:p>
        </p:txBody>
      </p:sp>
      <p:sp>
        <p:nvSpPr>
          <p:cNvPr id="10" name="TextBox 9">
            <a:extLst>
              <a:ext uri="{FF2B5EF4-FFF2-40B4-BE49-F238E27FC236}">
                <a16:creationId xmlns:a16="http://schemas.microsoft.com/office/drawing/2014/main" id="{0AD1B568-42F7-A340-9964-ECB7E86CE689}"/>
              </a:ext>
            </a:extLst>
          </p:cNvPr>
          <p:cNvSpPr txBox="1"/>
          <p:nvPr/>
        </p:nvSpPr>
        <p:spPr>
          <a:xfrm>
            <a:off x="10707302" y="5937312"/>
            <a:ext cx="2991525" cy="615553"/>
          </a:xfrm>
          <a:prstGeom prst="rect">
            <a:avLst/>
          </a:prstGeom>
          <a:noFill/>
        </p:spPr>
        <p:txBody>
          <a:bodyPr wrap="none" rtlCol="0" anchor="ctr" anchorCtr="0">
            <a:spAutoFit/>
          </a:bodyPr>
          <a:lstStyle/>
          <a:p>
            <a:pPr algn="ctr"/>
            <a:r>
              <a:rPr lang="en-US" sz="3400" b="1" spc="300" dirty="0">
                <a:solidFill>
                  <a:schemeClr val="bg1"/>
                </a:solidFill>
                <a:latin typeface="Raleway" panose="020B0503030101060003" pitchFamily="34" charset="77"/>
                <a:ea typeface="League Spartan" charset="0"/>
                <a:cs typeface="Poppins" pitchFamily="2" charset="77"/>
              </a:rPr>
              <a:t>TITLE HERE</a:t>
            </a:r>
          </a:p>
        </p:txBody>
      </p:sp>
      <p:sp>
        <p:nvSpPr>
          <p:cNvPr id="11" name="TextBox 10">
            <a:extLst>
              <a:ext uri="{FF2B5EF4-FFF2-40B4-BE49-F238E27FC236}">
                <a16:creationId xmlns:a16="http://schemas.microsoft.com/office/drawing/2014/main" id="{CAA8106F-6796-3B4E-98AD-FA0EF83DA059}"/>
              </a:ext>
            </a:extLst>
          </p:cNvPr>
          <p:cNvSpPr txBox="1"/>
          <p:nvPr/>
        </p:nvSpPr>
        <p:spPr>
          <a:xfrm>
            <a:off x="10707302" y="7853524"/>
            <a:ext cx="2991525" cy="615553"/>
          </a:xfrm>
          <a:prstGeom prst="rect">
            <a:avLst/>
          </a:prstGeom>
          <a:noFill/>
        </p:spPr>
        <p:txBody>
          <a:bodyPr wrap="none" rtlCol="0" anchor="ctr" anchorCtr="0">
            <a:spAutoFit/>
          </a:bodyPr>
          <a:lstStyle/>
          <a:p>
            <a:pPr algn="ctr"/>
            <a:r>
              <a:rPr lang="en-US" sz="3400" b="1" spc="300" dirty="0">
                <a:solidFill>
                  <a:schemeClr val="bg1"/>
                </a:solidFill>
                <a:latin typeface="Raleway" panose="020B0503030101060003" pitchFamily="34" charset="77"/>
                <a:ea typeface="League Spartan" charset="0"/>
                <a:cs typeface="Poppins" pitchFamily="2" charset="77"/>
              </a:rPr>
              <a:t>TITLE HERE</a:t>
            </a:r>
          </a:p>
        </p:txBody>
      </p:sp>
      <p:sp>
        <p:nvSpPr>
          <p:cNvPr id="12" name="TextBox 11">
            <a:extLst>
              <a:ext uri="{FF2B5EF4-FFF2-40B4-BE49-F238E27FC236}">
                <a16:creationId xmlns:a16="http://schemas.microsoft.com/office/drawing/2014/main" id="{07ABBD25-BC71-6945-BA23-50AD3CC39E7E}"/>
              </a:ext>
            </a:extLst>
          </p:cNvPr>
          <p:cNvSpPr txBox="1"/>
          <p:nvPr/>
        </p:nvSpPr>
        <p:spPr>
          <a:xfrm>
            <a:off x="10707302" y="9764620"/>
            <a:ext cx="2991525" cy="615553"/>
          </a:xfrm>
          <a:prstGeom prst="rect">
            <a:avLst/>
          </a:prstGeom>
          <a:noFill/>
        </p:spPr>
        <p:txBody>
          <a:bodyPr wrap="none" rtlCol="0" anchor="ctr" anchorCtr="0">
            <a:spAutoFit/>
          </a:bodyPr>
          <a:lstStyle/>
          <a:p>
            <a:pPr algn="ctr"/>
            <a:r>
              <a:rPr lang="en-US" sz="3400" b="1" spc="300" dirty="0">
                <a:solidFill>
                  <a:schemeClr val="bg1"/>
                </a:solidFill>
                <a:latin typeface="Raleway" panose="020B0503030101060003" pitchFamily="34" charset="77"/>
                <a:ea typeface="League Spartan" charset="0"/>
                <a:cs typeface="Poppins" pitchFamily="2" charset="77"/>
              </a:rPr>
              <a:t>TITLE HERE</a:t>
            </a:r>
          </a:p>
        </p:txBody>
      </p:sp>
      <p:sp>
        <p:nvSpPr>
          <p:cNvPr id="14" name="Subtitle 2">
            <a:extLst>
              <a:ext uri="{FF2B5EF4-FFF2-40B4-BE49-F238E27FC236}">
                <a16:creationId xmlns:a16="http://schemas.microsoft.com/office/drawing/2014/main" id="{B225F6DA-9DFC-F343-B4BD-B8F59178F702}"/>
              </a:ext>
            </a:extLst>
          </p:cNvPr>
          <p:cNvSpPr txBox="1">
            <a:spLocks/>
          </p:cNvSpPr>
          <p:nvPr/>
        </p:nvSpPr>
        <p:spPr>
          <a:xfrm>
            <a:off x="18434302" y="3639516"/>
            <a:ext cx="4625723" cy="1528624"/>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800"/>
              </a:lnSpc>
            </a:pPr>
            <a:r>
              <a:rPr lang="en-US" sz="2500" dirty="0">
                <a:solidFill>
                  <a:schemeClr val="tx1"/>
                </a:solidFill>
                <a:latin typeface="Heebo Light" pitchFamily="2" charset="-79"/>
                <a:ea typeface="Open Sans Light" panose="020B0306030504020204" pitchFamily="34" charset="0"/>
                <a:cs typeface="Heebo Light" pitchFamily="2" charset="-79"/>
              </a:rPr>
              <a:t>A good business plan starts with an executive summary of the business</a:t>
            </a:r>
          </a:p>
        </p:txBody>
      </p:sp>
      <p:sp>
        <p:nvSpPr>
          <p:cNvPr id="15" name="Subtitle 2">
            <a:extLst>
              <a:ext uri="{FF2B5EF4-FFF2-40B4-BE49-F238E27FC236}">
                <a16:creationId xmlns:a16="http://schemas.microsoft.com/office/drawing/2014/main" id="{1537CD9A-BC11-744E-BDB4-FA8AD55A03BF}"/>
              </a:ext>
            </a:extLst>
          </p:cNvPr>
          <p:cNvSpPr txBox="1">
            <a:spLocks/>
          </p:cNvSpPr>
          <p:nvPr/>
        </p:nvSpPr>
        <p:spPr>
          <a:xfrm>
            <a:off x="16496630" y="7464723"/>
            <a:ext cx="4625723" cy="1528624"/>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800"/>
              </a:lnSpc>
            </a:pPr>
            <a:r>
              <a:rPr lang="en-US" sz="2500" dirty="0">
                <a:solidFill>
                  <a:schemeClr val="tx1"/>
                </a:solidFill>
                <a:latin typeface="Heebo Light" pitchFamily="2" charset="-79"/>
                <a:ea typeface="Open Sans Light" panose="020B0306030504020204" pitchFamily="34" charset="0"/>
                <a:cs typeface="Heebo Light" pitchFamily="2" charset="-79"/>
              </a:rPr>
              <a:t>A good business plan starts with an executive summary of the business</a:t>
            </a:r>
          </a:p>
        </p:txBody>
      </p:sp>
      <p:sp>
        <p:nvSpPr>
          <p:cNvPr id="16" name="Subtitle 2">
            <a:extLst>
              <a:ext uri="{FF2B5EF4-FFF2-40B4-BE49-F238E27FC236}">
                <a16:creationId xmlns:a16="http://schemas.microsoft.com/office/drawing/2014/main" id="{6D09093A-3604-BC49-B227-E1D36993D207}"/>
              </a:ext>
            </a:extLst>
          </p:cNvPr>
          <p:cNvSpPr txBox="1">
            <a:spLocks/>
          </p:cNvSpPr>
          <p:nvPr/>
        </p:nvSpPr>
        <p:spPr>
          <a:xfrm>
            <a:off x="4279762" y="9383791"/>
            <a:ext cx="4728937" cy="1528624"/>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800"/>
              </a:lnSpc>
            </a:pPr>
            <a:r>
              <a:rPr lang="en-US" sz="2500" dirty="0">
                <a:solidFill>
                  <a:schemeClr val="tx1"/>
                </a:solidFill>
                <a:latin typeface="Heebo Light" pitchFamily="2" charset="-79"/>
                <a:ea typeface="Open Sans Light" panose="020B0306030504020204" pitchFamily="34" charset="0"/>
                <a:cs typeface="Heebo Light" pitchFamily="2" charset="-79"/>
              </a:rPr>
              <a:t>A good business plan starts with an executive summary of the business</a:t>
            </a:r>
          </a:p>
        </p:txBody>
      </p:sp>
      <p:sp>
        <p:nvSpPr>
          <p:cNvPr id="17" name="Subtitle 2">
            <a:extLst>
              <a:ext uri="{FF2B5EF4-FFF2-40B4-BE49-F238E27FC236}">
                <a16:creationId xmlns:a16="http://schemas.microsoft.com/office/drawing/2014/main" id="{B2E7366F-4B77-B14B-889C-607FDF24522B}"/>
              </a:ext>
            </a:extLst>
          </p:cNvPr>
          <p:cNvSpPr txBox="1">
            <a:spLocks/>
          </p:cNvSpPr>
          <p:nvPr/>
        </p:nvSpPr>
        <p:spPr>
          <a:xfrm>
            <a:off x="2336799" y="5553634"/>
            <a:ext cx="4728937" cy="1528624"/>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800"/>
              </a:lnSpc>
            </a:pPr>
            <a:r>
              <a:rPr lang="en-US" sz="2500" dirty="0">
                <a:solidFill>
                  <a:schemeClr val="tx1"/>
                </a:solidFill>
                <a:latin typeface="Heebo Light" pitchFamily="2" charset="-79"/>
                <a:ea typeface="Open Sans Light" panose="020B0306030504020204" pitchFamily="34" charset="0"/>
                <a:cs typeface="Heebo Light" pitchFamily="2" charset="-79"/>
              </a:rPr>
              <a:t>A good business plan starts with an executive summary of the business</a:t>
            </a:r>
          </a:p>
        </p:txBody>
      </p:sp>
      <p:sp>
        <p:nvSpPr>
          <p:cNvPr id="26" name="Striped Right Arrow 25">
            <a:extLst>
              <a:ext uri="{FF2B5EF4-FFF2-40B4-BE49-F238E27FC236}">
                <a16:creationId xmlns:a16="http://schemas.microsoft.com/office/drawing/2014/main" id="{81B991C0-6E0F-944D-90B4-A9A66C833923}"/>
              </a:ext>
            </a:extLst>
          </p:cNvPr>
          <p:cNvSpPr/>
          <p:nvPr/>
        </p:nvSpPr>
        <p:spPr>
          <a:xfrm rot="5400000">
            <a:off x="11429399" y="11733174"/>
            <a:ext cx="1518852" cy="883920"/>
          </a:xfrm>
          <a:prstGeom prst="stripedRightArrow">
            <a:avLst>
              <a:gd name="adj1" fmla="val 61244"/>
              <a:gd name="adj2" fmla="val 5000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18" name="TextBox 17">
            <a:extLst>
              <a:ext uri="{FF2B5EF4-FFF2-40B4-BE49-F238E27FC236}">
                <a16:creationId xmlns:a16="http://schemas.microsoft.com/office/drawing/2014/main" id="{337C6516-E2E4-1F43-82D0-D86706E36603}"/>
              </a:ext>
            </a:extLst>
          </p:cNvPr>
          <p:cNvSpPr txBox="1"/>
          <p:nvPr/>
        </p:nvSpPr>
        <p:spPr>
          <a:xfrm>
            <a:off x="7463239" y="1095992"/>
            <a:ext cx="9454832" cy="1200329"/>
          </a:xfrm>
          <a:prstGeom prst="rect">
            <a:avLst/>
          </a:prstGeom>
          <a:noFill/>
        </p:spPr>
        <p:txBody>
          <a:bodyPr wrap="none" rtlCol="0" anchor="t">
            <a:spAutoFit/>
          </a:bodyPr>
          <a:lstStyle/>
          <a:p>
            <a:pPr algn="ctr"/>
            <a:r>
              <a:rPr lang="en-US" sz="7200" b="1" spc="600" dirty="0">
                <a:solidFill>
                  <a:schemeClr val="tx2"/>
                </a:solidFill>
                <a:latin typeface="Raleway" panose="020B0503030101060003" pitchFamily="34" charset="77"/>
              </a:rPr>
              <a:t>FUNNEL DIAGRAM</a:t>
            </a:r>
          </a:p>
        </p:txBody>
      </p:sp>
      <p:sp>
        <p:nvSpPr>
          <p:cNvPr id="20" name="Subtitle 2">
            <a:extLst>
              <a:ext uri="{FF2B5EF4-FFF2-40B4-BE49-F238E27FC236}">
                <a16:creationId xmlns:a16="http://schemas.microsoft.com/office/drawing/2014/main" id="{81CC1645-051D-A64F-82B0-219ED7D37F99}"/>
              </a:ext>
            </a:extLst>
          </p:cNvPr>
          <p:cNvSpPr txBox="1">
            <a:spLocks/>
          </p:cNvSpPr>
          <p:nvPr/>
        </p:nvSpPr>
        <p:spPr>
          <a:xfrm>
            <a:off x="9698575" y="692988"/>
            <a:ext cx="4984057"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YOUR SUBTITLE HERE</a:t>
            </a:r>
          </a:p>
        </p:txBody>
      </p:sp>
      <p:cxnSp>
        <p:nvCxnSpPr>
          <p:cNvPr id="22" name="Straight Connector 21">
            <a:extLst>
              <a:ext uri="{FF2B5EF4-FFF2-40B4-BE49-F238E27FC236}">
                <a16:creationId xmlns:a16="http://schemas.microsoft.com/office/drawing/2014/main" id="{9DA8A097-B146-824A-9A00-6C2E753380A2}"/>
              </a:ext>
            </a:extLst>
          </p:cNvPr>
          <p:cNvCxnSpPr>
            <a:cxnSpLocks/>
          </p:cNvCxnSpPr>
          <p:nvPr/>
        </p:nvCxnSpPr>
        <p:spPr>
          <a:xfrm>
            <a:off x="11274440" y="2375061"/>
            <a:ext cx="1820732" cy="0"/>
          </a:xfrm>
          <a:prstGeom prst="line">
            <a:avLst/>
          </a:prstGeom>
          <a:ln w="635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63436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AB7AD1EA-620C-FE46-803A-3FCF986D0BB5}"/>
              </a:ext>
            </a:extLst>
          </p:cNvPr>
          <p:cNvSpPr/>
          <p:nvPr/>
        </p:nvSpPr>
        <p:spPr>
          <a:xfrm>
            <a:off x="1" y="2150078"/>
            <a:ext cx="6678437" cy="6523556"/>
          </a:xfrm>
          <a:custGeom>
            <a:avLst/>
            <a:gdLst>
              <a:gd name="connsiteX0" fmla="*/ 741997 w 6678437"/>
              <a:gd name="connsiteY0" fmla="*/ 0 h 6523556"/>
              <a:gd name="connsiteX1" fmla="*/ 5047547 w 6678437"/>
              <a:gd name="connsiteY1" fmla="*/ 0 h 6523556"/>
              <a:gd name="connsiteX2" fmla="*/ 6678437 w 6678437"/>
              <a:gd name="connsiteY2" fmla="*/ 3261778 h 6523556"/>
              <a:gd name="connsiteX3" fmla="*/ 5047547 w 6678437"/>
              <a:gd name="connsiteY3" fmla="*/ 6523556 h 6523556"/>
              <a:gd name="connsiteX4" fmla="*/ 741997 w 6678437"/>
              <a:gd name="connsiteY4" fmla="*/ 6523556 h 6523556"/>
              <a:gd name="connsiteX5" fmla="*/ 0 w 6678437"/>
              <a:gd name="connsiteY5" fmla="*/ 5039563 h 6523556"/>
              <a:gd name="connsiteX6" fmla="*/ 0 w 6678437"/>
              <a:gd name="connsiteY6" fmla="*/ 1483993 h 6523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78437" h="6523556">
                <a:moveTo>
                  <a:pt x="741997" y="0"/>
                </a:moveTo>
                <a:lnTo>
                  <a:pt x="5047547" y="0"/>
                </a:lnTo>
                <a:lnTo>
                  <a:pt x="6678437" y="3261778"/>
                </a:lnTo>
                <a:lnTo>
                  <a:pt x="5047547" y="6523556"/>
                </a:lnTo>
                <a:lnTo>
                  <a:pt x="741997" y="6523556"/>
                </a:lnTo>
                <a:lnTo>
                  <a:pt x="0" y="5039563"/>
                </a:lnTo>
                <a:lnTo>
                  <a:pt x="0" y="14839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Heebo Light" pitchFamily="2" charset="-79"/>
            </a:endParaRPr>
          </a:p>
        </p:txBody>
      </p:sp>
      <p:sp>
        <p:nvSpPr>
          <p:cNvPr id="14" name="TextBox 13">
            <a:extLst>
              <a:ext uri="{FF2B5EF4-FFF2-40B4-BE49-F238E27FC236}">
                <a16:creationId xmlns:a16="http://schemas.microsoft.com/office/drawing/2014/main" id="{1AFE2C8F-F98B-1046-B2FC-D1A5E76CDD03}"/>
              </a:ext>
            </a:extLst>
          </p:cNvPr>
          <p:cNvSpPr txBox="1"/>
          <p:nvPr/>
        </p:nvSpPr>
        <p:spPr>
          <a:xfrm>
            <a:off x="1421969" y="5480046"/>
            <a:ext cx="10852651" cy="1569660"/>
          </a:xfrm>
          <a:prstGeom prst="rect">
            <a:avLst/>
          </a:prstGeom>
          <a:noFill/>
        </p:spPr>
        <p:txBody>
          <a:bodyPr wrap="none" rtlCol="0" anchor="ctr">
            <a:spAutoFit/>
          </a:bodyPr>
          <a:lstStyle/>
          <a:p>
            <a:r>
              <a:rPr lang="en-US" sz="9600" b="1" spc="600" dirty="0">
                <a:solidFill>
                  <a:schemeClr val="bg1"/>
                </a:solidFill>
                <a:latin typeface="Raleway" panose="020B0503030101060003" pitchFamily="34" charset="77"/>
              </a:rPr>
              <a:t>SECTIO</a:t>
            </a:r>
            <a:r>
              <a:rPr lang="en-US" sz="9600" b="1" spc="600" dirty="0">
                <a:solidFill>
                  <a:schemeClr val="tx2"/>
                </a:solidFill>
                <a:latin typeface="Raleway" panose="020B0503030101060003" pitchFamily="34" charset="77"/>
              </a:rPr>
              <a:t>N BREAK</a:t>
            </a:r>
          </a:p>
        </p:txBody>
      </p:sp>
      <p:sp>
        <p:nvSpPr>
          <p:cNvPr id="11" name="Rectangle 10">
            <a:extLst>
              <a:ext uri="{FF2B5EF4-FFF2-40B4-BE49-F238E27FC236}">
                <a16:creationId xmlns:a16="http://schemas.microsoft.com/office/drawing/2014/main" id="{B87CD7C1-D71A-634B-A6A8-1B72530F100D}"/>
              </a:ext>
            </a:extLst>
          </p:cNvPr>
          <p:cNvSpPr/>
          <p:nvPr/>
        </p:nvSpPr>
        <p:spPr>
          <a:xfrm>
            <a:off x="1421968" y="9594127"/>
            <a:ext cx="10852651" cy="2015936"/>
          </a:xfrm>
          <a:prstGeom prst="rect">
            <a:avLst/>
          </a:prstGeom>
        </p:spPr>
        <p:txBody>
          <a:bodyPr wrap="square">
            <a:spAutoFit/>
          </a:bodyPr>
          <a:lstStyle/>
          <a:p>
            <a:pPr>
              <a:lnSpc>
                <a:spcPts val="3800"/>
              </a:lnSpc>
              <a:spcBef>
                <a:spcPts val="2400"/>
              </a:spcBef>
            </a:pPr>
            <a:r>
              <a:rPr lang="en-US" sz="25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a:t>
            </a:r>
          </a:p>
        </p:txBody>
      </p:sp>
      <p:sp>
        <p:nvSpPr>
          <p:cNvPr id="3" name="Picture Placeholder 2">
            <a:extLst>
              <a:ext uri="{FF2B5EF4-FFF2-40B4-BE49-F238E27FC236}">
                <a16:creationId xmlns:a16="http://schemas.microsoft.com/office/drawing/2014/main" id="{219F6A67-45DC-EA42-992B-F5BEAAF68EEF}"/>
              </a:ext>
            </a:extLst>
          </p:cNvPr>
          <p:cNvSpPr>
            <a:spLocks noGrp="1"/>
          </p:cNvSpPr>
          <p:nvPr>
            <p:ph type="pic" sz="quarter" idx="10"/>
          </p:nvPr>
        </p:nvSpPr>
        <p:spPr>
          <a:solidFill>
            <a:schemeClr val="bg1">
              <a:lumMod val="95000"/>
            </a:schemeClr>
          </a:solidFill>
        </p:spPr>
      </p:sp>
    </p:spTree>
    <p:extLst>
      <p:ext uri="{BB962C8B-B14F-4D97-AF65-F5344CB8AC3E}">
        <p14:creationId xmlns:p14="http://schemas.microsoft.com/office/powerpoint/2010/main" val="14816426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hape 627">
            <a:extLst>
              <a:ext uri="{FF2B5EF4-FFF2-40B4-BE49-F238E27FC236}">
                <a16:creationId xmlns:a16="http://schemas.microsoft.com/office/drawing/2014/main" id="{AE7C00DE-A81F-5749-A381-9CEC6FF8AB7A}"/>
              </a:ext>
            </a:extLst>
          </p:cNvPr>
          <p:cNvSpPr/>
          <p:nvPr/>
        </p:nvSpPr>
        <p:spPr>
          <a:xfrm>
            <a:off x="3293958" y="5118637"/>
            <a:ext cx="2177142" cy="1766748"/>
          </a:xfrm>
          <a:custGeom>
            <a:avLst/>
            <a:gdLst/>
            <a:ahLst/>
            <a:cxnLst>
              <a:cxn ang="0">
                <a:pos x="wd2" y="hd2"/>
              </a:cxn>
              <a:cxn ang="5400000">
                <a:pos x="wd2" y="hd2"/>
              </a:cxn>
              <a:cxn ang="10800000">
                <a:pos x="wd2" y="hd2"/>
              </a:cxn>
              <a:cxn ang="16200000">
                <a:pos x="wd2" y="hd2"/>
              </a:cxn>
            </a:cxnLst>
            <a:rect l="0" t="0" r="r" b="b"/>
            <a:pathLst>
              <a:path w="21600" h="21600" extrusionOk="0">
                <a:moveTo>
                  <a:pt x="19389" y="5379"/>
                </a:moveTo>
                <a:cubicBezTo>
                  <a:pt x="19396" y="5612"/>
                  <a:pt x="19400" y="5849"/>
                  <a:pt x="19400" y="6085"/>
                </a:cubicBezTo>
                <a:cubicBezTo>
                  <a:pt x="19400" y="13291"/>
                  <a:pt x="14945" y="21600"/>
                  <a:pt x="6793" y="21600"/>
                </a:cubicBezTo>
                <a:cubicBezTo>
                  <a:pt x="4290" y="21600"/>
                  <a:pt x="1961" y="20696"/>
                  <a:pt x="0" y="19150"/>
                </a:cubicBezTo>
                <a:cubicBezTo>
                  <a:pt x="345" y="19201"/>
                  <a:pt x="699" y="19225"/>
                  <a:pt x="1057" y="19225"/>
                </a:cubicBezTo>
                <a:cubicBezTo>
                  <a:pt x="3133" y="19225"/>
                  <a:pt x="5044" y="18353"/>
                  <a:pt x="6560" y="16891"/>
                </a:cubicBezTo>
                <a:cubicBezTo>
                  <a:pt x="4622" y="16849"/>
                  <a:pt x="2985" y="15271"/>
                  <a:pt x="2421" y="13106"/>
                </a:cubicBezTo>
                <a:cubicBezTo>
                  <a:pt x="2691" y="13170"/>
                  <a:pt x="2969" y="13202"/>
                  <a:pt x="3255" y="13202"/>
                </a:cubicBezTo>
                <a:cubicBezTo>
                  <a:pt x="3660" y="13202"/>
                  <a:pt x="4063" y="13138"/>
                  <a:pt x="4436" y="13010"/>
                </a:cubicBezTo>
                <a:cubicBezTo>
                  <a:pt x="2407" y="12510"/>
                  <a:pt x="894" y="10306"/>
                  <a:pt x="894" y="7664"/>
                </a:cubicBezTo>
                <a:lnTo>
                  <a:pt x="894" y="7597"/>
                </a:lnTo>
                <a:cubicBezTo>
                  <a:pt x="1404" y="8004"/>
                  <a:pt x="2162" y="8251"/>
                  <a:pt x="2889" y="8277"/>
                </a:cubicBezTo>
                <a:cubicBezTo>
                  <a:pt x="1700" y="7299"/>
                  <a:pt x="910" y="5630"/>
                  <a:pt x="910" y="3740"/>
                </a:cubicBezTo>
                <a:cubicBezTo>
                  <a:pt x="910" y="2741"/>
                  <a:pt x="1125" y="1803"/>
                  <a:pt x="1507" y="996"/>
                </a:cubicBezTo>
                <a:cubicBezTo>
                  <a:pt x="3694" y="4297"/>
                  <a:pt x="6956" y="6466"/>
                  <a:pt x="10639" y="6694"/>
                </a:cubicBezTo>
                <a:cubicBezTo>
                  <a:pt x="10563" y="6295"/>
                  <a:pt x="10525" y="5881"/>
                  <a:pt x="10525" y="5452"/>
                </a:cubicBezTo>
                <a:cubicBezTo>
                  <a:pt x="10525" y="2443"/>
                  <a:pt x="12507" y="0"/>
                  <a:pt x="14954" y="0"/>
                </a:cubicBezTo>
                <a:cubicBezTo>
                  <a:pt x="16229" y="0"/>
                  <a:pt x="17381" y="663"/>
                  <a:pt x="18188" y="1721"/>
                </a:cubicBezTo>
                <a:cubicBezTo>
                  <a:pt x="19199" y="1477"/>
                  <a:pt x="20145" y="1025"/>
                  <a:pt x="21002" y="401"/>
                </a:cubicBezTo>
                <a:cubicBezTo>
                  <a:pt x="20673" y="1672"/>
                  <a:pt x="19970" y="2741"/>
                  <a:pt x="19054" y="3416"/>
                </a:cubicBezTo>
                <a:cubicBezTo>
                  <a:pt x="19950" y="3283"/>
                  <a:pt x="20805" y="2991"/>
                  <a:pt x="21600" y="2557"/>
                </a:cubicBezTo>
                <a:cubicBezTo>
                  <a:pt x="21007" y="3650"/>
                  <a:pt x="20255" y="4611"/>
                  <a:pt x="19389" y="5379"/>
                </a:cubicBezTo>
                <a:close/>
              </a:path>
            </a:pathLst>
          </a:custGeom>
          <a:solidFill>
            <a:schemeClr val="accent1"/>
          </a:solidFill>
          <a:ln w="12700" cap="flat">
            <a:noFill/>
            <a:miter lim="400000"/>
          </a:ln>
          <a:effectLst/>
        </p:spPr>
        <p:txBody>
          <a:bodyPr wrap="square" lIns="0" tIns="0" rIns="0" bIns="0" numCol="1" anchor="ctr">
            <a:noAutofit/>
          </a:bodyPr>
          <a:lstStyle/>
          <a:p>
            <a:pPr marL="267900" marR="267900" defTabSz="821560">
              <a:defRPr sz="1600" spc="80">
                <a:solidFill>
                  <a:srgbClr val="FFFFFF"/>
                </a:solidFill>
                <a:latin typeface="Avenir Next"/>
                <a:ea typeface="Avenir Next"/>
                <a:cs typeface="Avenir Next"/>
                <a:sym typeface="Avenir Next"/>
              </a:defRPr>
            </a:pPr>
            <a:endParaRPr sz="2250" dirty="0">
              <a:latin typeface="Heebo Light" pitchFamily="2" charset="-79"/>
              <a:cs typeface="Poppins ExtraLight" pitchFamily="2" charset="77"/>
            </a:endParaRPr>
          </a:p>
        </p:txBody>
      </p:sp>
      <p:sp>
        <p:nvSpPr>
          <p:cNvPr id="13" name="Shape 634">
            <a:extLst>
              <a:ext uri="{FF2B5EF4-FFF2-40B4-BE49-F238E27FC236}">
                <a16:creationId xmlns:a16="http://schemas.microsoft.com/office/drawing/2014/main" id="{E836F21E-93BD-E943-877C-0579BF1E2309}"/>
              </a:ext>
            </a:extLst>
          </p:cNvPr>
          <p:cNvSpPr/>
          <p:nvPr/>
        </p:nvSpPr>
        <p:spPr>
          <a:xfrm>
            <a:off x="11727839" y="5028620"/>
            <a:ext cx="921972" cy="1886674"/>
          </a:xfrm>
          <a:custGeom>
            <a:avLst/>
            <a:gdLst/>
            <a:ahLst/>
            <a:cxnLst>
              <a:cxn ang="0">
                <a:pos x="wd2" y="hd2"/>
              </a:cxn>
              <a:cxn ang="5400000">
                <a:pos x="wd2" y="hd2"/>
              </a:cxn>
              <a:cxn ang="10800000">
                <a:pos x="wd2" y="hd2"/>
              </a:cxn>
              <a:cxn ang="16200000">
                <a:pos x="wd2" y="hd2"/>
              </a:cxn>
            </a:cxnLst>
            <a:rect l="0" t="0" r="r" b="b"/>
            <a:pathLst>
              <a:path w="21600" h="21600" extrusionOk="0">
                <a:moveTo>
                  <a:pt x="20657" y="6832"/>
                </a:moveTo>
                <a:lnTo>
                  <a:pt x="20152" y="10396"/>
                </a:lnTo>
                <a:lnTo>
                  <a:pt x="13549" y="10396"/>
                </a:lnTo>
                <a:lnTo>
                  <a:pt x="13549" y="21600"/>
                </a:lnTo>
                <a:lnTo>
                  <a:pt x="5211" y="21600"/>
                </a:lnTo>
                <a:lnTo>
                  <a:pt x="5211" y="10396"/>
                </a:lnTo>
                <a:lnTo>
                  <a:pt x="0" y="10396"/>
                </a:lnTo>
                <a:lnTo>
                  <a:pt x="0" y="6832"/>
                </a:lnTo>
                <a:lnTo>
                  <a:pt x="5211" y="6832"/>
                </a:lnTo>
                <a:lnTo>
                  <a:pt x="5211" y="4943"/>
                </a:lnTo>
                <a:cubicBezTo>
                  <a:pt x="5211" y="3993"/>
                  <a:pt x="5093" y="2526"/>
                  <a:pt x="6507" y="1617"/>
                </a:cubicBezTo>
                <a:cubicBezTo>
                  <a:pt x="8002" y="654"/>
                  <a:pt x="9965" y="0"/>
                  <a:pt x="13487" y="0"/>
                </a:cubicBezTo>
                <a:cubicBezTo>
                  <a:pt x="19224" y="0"/>
                  <a:pt x="21600" y="399"/>
                  <a:pt x="21600" y="399"/>
                </a:cubicBezTo>
                <a:lnTo>
                  <a:pt x="20444" y="3688"/>
                </a:lnTo>
                <a:cubicBezTo>
                  <a:pt x="20444" y="3688"/>
                  <a:pt x="18608" y="3420"/>
                  <a:pt x="16839" y="3420"/>
                </a:cubicBezTo>
                <a:cubicBezTo>
                  <a:pt x="15071" y="3420"/>
                  <a:pt x="13549" y="3729"/>
                  <a:pt x="13549" y="4592"/>
                </a:cubicBezTo>
                <a:lnTo>
                  <a:pt x="13549" y="6832"/>
                </a:lnTo>
                <a:cubicBezTo>
                  <a:pt x="13549" y="6832"/>
                  <a:pt x="20657" y="6832"/>
                  <a:pt x="20657" y="6832"/>
                </a:cubicBezTo>
                <a:close/>
              </a:path>
            </a:pathLst>
          </a:custGeom>
          <a:solidFill>
            <a:schemeClr val="accent2"/>
          </a:solidFill>
          <a:ln w="12700" cap="flat">
            <a:noFill/>
            <a:miter lim="400000"/>
          </a:ln>
          <a:effectLst/>
        </p:spPr>
        <p:txBody>
          <a:bodyPr wrap="square" lIns="0" tIns="0" rIns="0" bIns="0" numCol="1" anchor="ctr">
            <a:noAutofit/>
          </a:bodyPr>
          <a:lstStyle/>
          <a:p>
            <a:pPr marL="267900" marR="267900" defTabSz="821560">
              <a:defRPr sz="1600" spc="80">
                <a:solidFill>
                  <a:srgbClr val="FFFFFF"/>
                </a:solidFill>
                <a:latin typeface="Avenir Next"/>
                <a:ea typeface="Avenir Next"/>
                <a:cs typeface="Avenir Next"/>
                <a:sym typeface="Avenir Next"/>
              </a:defRPr>
            </a:pPr>
            <a:endParaRPr sz="2250" dirty="0">
              <a:latin typeface="Heebo Light" pitchFamily="2" charset="-79"/>
              <a:cs typeface="Poppins ExtraLight" pitchFamily="2" charset="77"/>
            </a:endParaRPr>
          </a:p>
        </p:txBody>
      </p:sp>
      <p:sp>
        <p:nvSpPr>
          <p:cNvPr id="40" name="Subtitle 2">
            <a:extLst>
              <a:ext uri="{FF2B5EF4-FFF2-40B4-BE49-F238E27FC236}">
                <a16:creationId xmlns:a16="http://schemas.microsoft.com/office/drawing/2014/main" id="{ED4389CE-88D9-7947-AED2-8A2C51E7A534}"/>
              </a:ext>
            </a:extLst>
          </p:cNvPr>
          <p:cNvSpPr txBox="1">
            <a:spLocks/>
          </p:cNvSpPr>
          <p:nvPr/>
        </p:nvSpPr>
        <p:spPr>
          <a:xfrm>
            <a:off x="9327120" y="8706070"/>
            <a:ext cx="5723410" cy="152862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800"/>
              </a:lnSpc>
            </a:pPr>
            <a:r>
              <a:rPr lang="en-US" sz="2500" dirty="0">
                <a:solidFill>
                  <a:schemeClr val="tx1"/>
                </a:solidFill>
                <a:latin typeface="Heebo Light" pitchFamily="2" charset="-79"/>
                <a:ea typeface="Open Sans Light" panose="020B0306030504020204" pitchFamily="34" charset="0"/>
                <a:cs typeface="Poppins ExtraLight" pitchFamily="2" charset="77"/>
              </a:rPr>
              <a:t>Green marketing is a practice whereby companies seek to go above and beyond traditional marketing.</a:t>
            </a:r>
          </a:p>
        </p:txBody>
      </p:sp>
      <p:sp>
        <p:nvSpPr>
          <p:cNvPr id="41" name="TextBox 40">
            <a:extLst>
              <a:ext uri="{FF2B5EF4-FFF2-40B4-BE49-F238E27FC236}">
                <a16:creationId xmlns:a16="http://schemas.microsoft.com/office/drawing/2014/main" id="{06EAC786-6779-9048-9438-1594A68F05EC}"/>
              </a:ext>
            </a:extLst>
          </p:cNvPr>
          <p:cNvSpPr txBox="1"/>
          <p:nvPr/>
        </p:nvSpPr>
        <p:spPr>
          <a:xfrm>
            <a:off x="10799663" y="7709804"/>
            <a:ext cx="2778325" cy="615553"/>
          </a:xfrm>
          <a:prstGeom prst="rect">
            <a:avLst/>
          </a:prstGeom>
          <a:noFill/>
        </p:spPr>
        <p:txBody>
          <a:bodyPr wrap="none" rtlCol="0" anchor="ctr" anchorCtr="0">
            <a:spAutoFit/>
          </a:bodyPr>
          <a:lstStyle/>
          <a:p>
            <a:pPr algn="ctr"/>
            <a:r>
              <a:rPr lang="en-US" sz="3400" b="1" spc="300" dirty="0">
                <a:solidFill>
                  <a:schemeClr val="tx2"/>
                </a:solidFill>
                <a:latin typeface="Raleway" panose="020B0503030101060003" pitchFamily="34" charset="77"/>
                <a:ea typeface="League Spartan" charset="0"/>
                <a:cs typeface="Poppins" pitchFamily="2" charset="77"/>
              </a:rPr>
              <a:t>1.1M LIKES</a:t>
            </a:r>
          </a:p>
        </p:txBody>
      </p:sp>
      <p:sp>
        <p:nvSpPr>
          <p:cNvPr id="22" name="Subtitle 2">
            <a:extLst>
              <a:ext uri="{FF2B5EF4-FFF2-40B4-BE49-F238E27FC236}">
                <a16:creationId xmlns:a16="http://schemas.microsoft.com/office/drawing/2014/main" id="{52552B59-4712-284A-B5AF-ED040BD82C99}"/>
              </a:ext>
            </a:extLst>
          </p:cNvPr>
          <p:cNvSpPr txBox="1">
            <a:spLocks/>
          </p:cNvSpPr>
          <p:nvPr/>
        </p:nvSpPr>
        <p:spPr>
          <a:xfrm>
            <a:off x="1520825" y="8706070"/>
            <a:ext cx="5723410" cy="15247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800"/>
              </a:lnSpc>
            </a:pPr>
            <a:r>
              <a:rPr lang="en-US" sz="2500" dirty="0">
                <a:solidFill>
                  <a:schemeClr val="tx1"/>
                </a:solidFill>
                <a:latin typeface="Heebo Light" pitchFamily="2" charset="-79"/>
                <a:ea typeface="Open Sans Light" panose="020B0306030504020204" pitchFamily="34" charset="0"/>
                <a:cs typeface="Poppins ExtraLight" pitchFamily="2" charset="77"/>
              </a:rPr>
              <a:t>Green marketing is a practice whereby companies seek to go above and beyond traditional marketing.</a:t>
            </a:r>
          </a:p>
        </p:txBody>
      </p:sp>
      <p:sp>
        <p:nvSpPr>
          <p:cNvPr id="23" name="TextBox 22">
            <a:extLst>
              <a:ext uri="{FF2B5EF4-FFF2-40B4-BE49-F238E27FC236}">
                <a16:creationId xmlns:a16="http://schemas.microsoft.com/office/drawing/2014/main" id="{38591B77-380E-F542-BE7B-2C2603E673A6}"/>
              </a:ext>
            </a:extLst>
          </p:cNvPr>
          <p:cNvSpPr txBox="1"/>
          <p:nvPr/>
        </p:nvSpPr>
        <p:spPr>
          <a:xfrm>
            <a:off x="2138969" y="7709804"/>
            <a:ext cx="4487126" cy="615553"/>
          </a:xfrm>
          <a:prstGeom prst="rect">
            <a:avLst/>
          </a:prstGeom>
          <a:noFill/>
        </p:spPr>
        <p:txBody>
          <a:bodyPr wrap="none" rtlCol="0" anchor="ctr" anchorCtr="0">
            <a:spAutoFit/>
          </a:bodyPr>
          <a:lstStyle/>
          <a:p>
            <a:pPr algn="ctr"/>
            <a:r>
              <a:rPr lang="en-US" sz="3400" b="1" spc="300" dirty="0">
                <a:solidFill>
                  <a:schemeClr val="tx2"/>
                </a:solidFill>
                <a:latin typeface="Raleway" panose="020B0503030101060003" pitchFamily="34" charset="77"/>
                <a:ea typeface="League Spartan" charset="0"/>
                <a:cs typeface="Poppins" pitchFamily="2" charset="77"/>
              </a:rPr>
              <a:t>2.5M FOLLOWERS</a:t>
            </a:r>
          </a:p>
        </p:txBody>
      </p:sp>
      <p:sp>
        <p:nvSpPr>
          <p:cNvPr id="10" name="TextBox 9">
            <a:extLst>
              <a:ext uri="{FF2B5EF4-FFF2-40B4-BE49-F238E27FC236}">
                <a16:creationId xmlns:a16="http://schemas.microsoft.com/office/drawing/2014/main" id="{EE46E358-A4C7-0145-B029-F1390DD9B7E4}"/>
              </a:ext>
            </a:extLst>
          </p:cNvPr>
          <p:cNvSpPr txBox="1"/>
          <p:nvPr/>
        </p:nvSpPr>
        <p:spPr>
          <a:xfrm>
            <a:off x="6627268" y="1095992"/>
            <a:ext cx="11126765" cy="1200329"/>
          </a:xfrm>
          <a:prstGeom prst="rect">
            <a:avLst/>
          </a:prstGeom>
          <a:noFill/>
        </p:spPr>
        <p:txBody>
          <a:bodyPr wrap="none" rtlCol="0" anchor="t">
            <a:spAutoFit/>
          </a:bodyPr>
          <a:lstStyle/>
          <a:p>
            <a:pPr algn="ctr"/>
            <a:r>
              <a:rPr lang="en-US" sz="7200" b="1" spc="600" dirty="0">
                <a:solidFill>
                  <a:schemeClr val="tx2"/>
                </a:solidFill>
                <a:latin typeface="Raleway" panose="020B0503030101060003" pitchFamily="34" charset="77"/>
              </a:rPr>
              <a:t>SOCIAL MEDIA STATS</a:t>
            </a:r>
          </a:p>
        </p:txBody>
      </p:sp>
      <p:sp>
        <p:nvSpPr>
          <p:cNvPr id="11" name="Subtitle 2">
            <a:extLst>
              <a:ext uri="{FF2B5EF4-FFF2-40B4-BE49-F238E27FC236}">
                <a16:creationId xmlns:a16="http://schemas.microsoft.com/office/drawing/2014/main" id="{D95ABBD9-4C63-1F44-97F7-B2DB5E3098EE}"/>
              </a:ext>
            </a:extLst>
          </p:cNvPr>
          <p:cNvSpPr txBox="1">
            <a:spLocks/>
          </p:cNvSpPr>
          <p:nvPr/>
        </p:nvSpPr>
        <p:spPr>
          <a:xfrm>
            <a:off x="9698575" y="692988"/>
            <a:ext cx="4984057"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YOUR SUBTITLE HERE</a:t>
            </a:r>
          </a:p>
        </p:txBody>
      </p:sp>
      <p:cxnSp>
        <p:nvCxnSpPr>
          <p:cNvPr id="12" name="Straight Connector 11">
            <a:extLst>
              <a:ext uri="{FF2B5EF4-FFF2-40B4-BE49-F238E27FC236}">
                <a16:creationId xmlns:a16="http://schemas.microsoft.com/office/drawing/2014/main" id="{28BBA9B1-F45B-9E46-9D86-C91BB2D4C64F}"/>
              </a:ext>
            </a:extLst>
          </p:cNvPr>
          <p:cNvCxnSpPr>
            <a:cxnSpLocks/>
          </p:cNvCxnSpPr>
          <p:nvPr/>
        </p:nvCxnSpPr>
        <p:spPr>
          <a:xfrm>
            <a:off x="11274440" y="2375061"/>
            <a:ext cx="1820732" cy="0"/>
          </a:xfrm>
          <a:prstGeom prst="line">
            <a:avLst/>
          </a:prstGeom>
          <a:ln w="635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4" name="Freeform 104">
            <a:extLst>
              <a:ext uri="{FF2B5EF4-FFF2-40B4-BE49-F238E27FC236}">
                <a16:creationId xmlns:a16="http://schemas.microsoft.com/office/drawing/2014/main" id="{1112B7BA-6553-C249-9983-C05C791DD21D}"/>
              </a:ext>
            </a:extLst>
          </p:cNvPr>
          <p:cNvSpPr>
            <a:spLocks noChangeArrowheads="1"/>
          </p:cNvSpPr>
          <p:nvPr/>
        </p:nvSpPr>
        <p:spPr bwMode="auto">
          <a:xfrm>
            <a:off x="19127411" y="5028618"/>
            <a:ext cx="1882894" cy="1886678"/>
          </a:xfrm>
          <a:custGeom>
            <a:avLst/>
            <a:gdLst>
              <a:gd name="T0" fmla="*/ 716274 w 1212"/>
              <a:gd name="T1" fmla="*/ 552889 h 1212"/>
              <a:gd name="T2" fmla="*/ 716274 w 1212"/>
              <a:gd name="T3" fmla="*/ 552889 h 1212"/>
              <a:gd name="T4" fmla="*/ 552890 w 1212"/>
              <a:gd name="T5" fmla="*/ 716272 h 1212"/>
              <a:gd name="T6" fmla="*/ 237887 w 1212"/>
              <a:gd name="T7" fmla="*/ 716272 h 1212"/>
              <a:gd name="T8" fmla="*/ 237887 w 1212"/>
              <a:gd name="T9" fmla="*/ 716272 h 1212"/>
              <a:gd name="T10" fmla="*/ 74503 w 1212"/>
              <a:gd name="T11" fmla="*/ 552889 h 1212"/>
              <a:gd name="T12" fmla="*/ 74503 w 1212"/>
              <a:gd name="T13" fmla="*/ 237886 h 1212"/>
              <a:gd name="T14" fmla="*/ 74503 w 1212"/>
              <a:gd name="T15" fmla="*/ 237886 h 1212"/>
              <a:gd name="T16" fmla="*/ 237887 w 1212"/>
              <a:gd name="T17" fmla="*/ 74503 h 1212"/>
              <a:gd name="T18" fmla="*/ 552890 w 1212"/>
              <a:gd name="T19" fmla="*/ 74503 h 1212"/>
              <a:gd name="T20" fmla="*/ 552890 w 1212"/>
              <a:gd name="T21" fmla="*/ 74503 h 1212"/>
              <a:gd name="T22" fmla="*/ 716274 w 1212"/>
              <a:gd name="T23" fmla="*/ 237886 h 1212"/>
              <a:gd name="T24" fmla="*/ 716274 w 1212"/>
              <a:gd name="T25" fmla="*/ 552889 h 1212"/>
              <a:gd name="T26" fmla="*/ 791430 w 1212"/>
              <a:gd name="T27" fmla="*/ 237886 h 1212"/>
              <a:gd name="T28" fmla="*/ 791430 w 1212"/>
              <a:gd name="T29" fmla="*/ 237886 h 1212"/>
              <a:gd name="T30" fmla="*/ 552890 w 1212"/>
              <a:gd name="T31" fmla="*/ 0 h 1212"/>
              <a:gd name="T32" fmla="*/ 237887 w 1212"/>
              <a:gd name="T33" fmla="*/ 0 h 1212"/>
              <a:gd name="T34" fmla="*/ 237887 w 1212"/>
              <a:gd name="T35" fmla="*/ 0 h 1212"/>
              <a:gd name="T36" fmla="*/ 0 w 1212"/>
              <a:gd name="T37" fmla="*/ 237886 h 1212"/>
              <a:gd name="T38" fmla="*/ 0 w 1212"/>
              <a:gd name="T39" fmla="*/ 552889 h 1212"/>
              <a:gd name="T40" fmla="*/ 0 w 1212"/>
              <a:gd name="T41" fmla="*/ 552889 h 1212"/>
              <a:gd name="T42" fmla="*/ 237887 w 1212"/>
              <a:gd name="T43" fmla="*/ 791428 h 1212"/>
              <a:gd name="T44" fmla="*/ 552890 w 1212"/>
              <a:gd name="T45" fmla="*/ 791428 h 1212"/>
              <a:gd name="T46" fmla="*/ 552890 w 1212"/>
              <a:gd name="T47" fmla="*/ 791428 h 1212"/>
              <a:gd name="T48" fmla="*/ 791430 w 1212"/>
              <a:gd name="T49" fmla="*/ 552889 h 1212"/>
              <a:gd name="T50" fmla="*/ 791430 w 1212"/>
              <a:gd name="T51" fmla="*/ 237886 h 1212"/>
              <a:gd name="T52" fmla="*/ 396696 w 1212"/>
              <a:gd name="T53" fmla="*/ 526094 h 1212"/>
              <a:gd name="T54" fmla="*/ 396696 w 1212"/>
              <a:gd name="T55" fmla="*/ 526094 h 1212"/>
              <a:gd name="T56" fmla="*/ 271870 w 1212"/>
              <a:gd name="T57" fmla="*/ 400616 h 1212"/>
              <a:gd name="T58" fmla="*/ 271870 w 1212"/>
              <a:gd name="T59" fmla="*/ 400616 h 1212"/>
              <a:gd name="T60" fmla="*/ 396696 w 1212"/>
              <a:gd name="T61" fmla="*/ 275791 h 1212"/>
              <a:gd name="T62" fmla="*/ 396696 w 1212"/>
              <a:gd name="T63" fmla="*/ 275791 h 1212"/>
              <a:gd name="T64" fmla="*/ 521521 w 1212"/>
              <a:gd name="T65" fmla="*/ 400616 h 1212"/>
              <a:gd name="T66" fmla="*/ 521521 w 1212"/>
              <a:gd name="T67" fmla="*/ 400616 h 1212"/>
              <a:gd name="T68" fmla="*/ 396696 w 1212"/>
              <a:gd name="T69" fmla="*/ 526094 h 1212"/>
              <a:gd name="T70" fmla="*/ 396696 w 1212"/>
              <a:gd name="T71" fmla="*/ 205209 h 1212"/>
              <a:gd name="T72" fmla="*/ 396696 w 1212"/>
              <a:gd name="T73" fmla="*/ 205209 h 1212"/>
              <a:gd name="T74" fmla="*/ 201289 w 1212"/>
              <a:gd name="T75" fmla="*/ 400616 h 1212"/>
              <a:gd name="T76" fmla="*/ 201289 w 1212"/>
              <a:gd name="T77" fmla="*/ 400616 h 1212"/>
              <a:gd name="T78" fmla="*/ 396696 w 1212"/>
              <a:gd name="T79" fmla="*/ 596022 h 1212"/>
              <a:gd name="T80" fmla="*/ 396696 w 1212"/>
              <a:gd name="T81" fmla="*/ 596022 h 1212"/>
              <a:gd name="T82" fmla="*/ 592102 w 1212"/>
              <a:gd name="T83" fmla="*/ 400616 h 1212"/>
              <a:gd name="T84" fmla="*/ 592102 w 1212"/>
              <a:gd name="T85" fmla="*/ 400616 h 1212"/>
              <a:gd name="T86" fmla="*/ 396696 w 1212"/>
              <a:gd name="T87" fmla="*/ 205209 h 1212"/>
              <a:gd name="T88" fmla="*/ 603866 w 1212"/>
              <a:gd name="T89" fmla="*/ 145738 h 1212"/>
              <a:gd name="T90" fmla="*/ 603866 w 1212"/>
              <a:gd name="T91" fmla="*/ 145738 h 1212"/>
              <a:gd name="T92" fmla="*/ 557465 w 1212"/>
              <a:gd name="T93" fmla="*/ 192139 h 1212"/>
              <a:gd name="T94" fmla="*/ 557465 w 1212"/>
              <a:gd name="T95" fmla="*/ 192139 h 1212"/>
              <a:gd name="T96" fmla="*/ 603866 w 1212"/>
              <a:gd name="T97" fmla="*/ 238540 h 1212"/>
              <a:gd name="T98" fmla="*/ 603866 w 1212"/>
              <a:gd name="T99" fmla="*/ 238540 h 1212"/>
              <a:gd name="T100" fmla="*/ 650267 w 1212"/>
              <a:gd name="T101" fmla="*/ 192139 h 1212"/>
              <a:gd name="T102" fmla="*/ 650267 w 1212"/>
              <a:gd name="T103" fmla="*/ 192139 h 1212"/>
              <a:gd name="T104" fmla="*/ 603866 w 1212"/>
              <a:gd name="T105" fmla="*/ 145738 h 12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212" h="1212">
                <a:moveTo>
                  <a:pt x="1096" y="846"/>
                </a:moveTo>
                <a:lnTo>
                  <a:pt x="1096" y="846"/>
                </a:lnTo>
                <a:cubicBezTo>
                  <a:pt x="1096" y="984"/>
                  <a:pt x="984" y="1096"/>
                  <a:pt x="846" y="1096"/>
                </a:cubicBezTo>
                <a:lnTo>
                  <a:pt x="364" y="1096"/>
                </a:lnTo>
                <a:cubicBezTo>
                  <a:pt x="226" y="1096"/>
                  <a:pt x="114" y="984"/>
                  <a:pt x="114" y="846"/>
                </a:cubicBezTo>
                <a:lnTo>
                  <a:pt x="114" y="364"/>
                </a:lnTo>
                <a:cubicBezTo>
                  <a:pt x="114" y="226"/>
                  <a:pt x="226" y="114"/>
                  <a:pt x="364" y="114"/>
                </a:cubicBezTo>
                <a:lnTo>
                  <a:pt x="846" y="114"/>
                </a:lnTo>
                <a:cubicBezTo>
                  <a:pt x="984" y="114"/>
                  <a:pt x="1096" y="226"/>
                  <a:pt x="1096" y="364"/>
                </a:cubicBezTo>
                <a:lnTo>
                  <a:pt x="1096" y="846"/>
                </a:lnTo>
                <a:close/>
                <a:moveTo>
                  <a:pt x="1211" y="364"/>
                </a:moveTo>
                <a:lnTo>
                  <a:pt x="1211" y="364"/>
                </a:lnTo>
                <a:cubicBezTo>
                  <a:pt x="1211" y="163"/>
                  <a:pt x="1047" y="0"/>
                  <a:pt x="846" y="0"/>
                </a:cubicBezTo>
                <a:lnTo>
                  <a:pt x="364" y="0"/>
                </a:lnTo>
                <a:cubicBezTo>
                  <a:pt x="163" y="0"/>
                  <a:pt x="0" y="163"/>
                  <a:pt x="0" y="364"/>
                </a:cubicBezTo>
                <a:lnTo>
                  <a:pt x="0" y="846"/>
                </a:lnTo>
                <a:cubicBezTo>
                  <a:pt x="0" y="1048"/>
                  <a:pt x="163" y="1211"/>
                  <a:pt x="364" y="1211"/>
                </a:cubicBezTo>
                <a:lnTo>
                  <a:pt x="846" y="1211"/>
                </a:lnTo>
                <a:cubicBezTo>
                  <a:pt x="1047" y="1211"/>
                  <a:pt x="1211" y="1048"/>
                  <a:pt x="1211" y="846"/>
                </a:cubicBezTo>
                <a:lnTo>
                  <a:pt x="1211" y="364"/>
                </a:lnTo>
                <a:close/>
                <a:moveTo>
                  <a:pt x="607" y="805"/>
                </a:moveTo>
                <a:lnTo>
                  <a:pt x="607" y="805"/>
                </a:lnTo>
                <a:cubicBezTo>
                  <a:pt x="501" y="805"/>
                  <a:pt x="416" y="719"/>
                  <a:pt x="416" y="613"/>
                </a:cubicBezTo>
                <a:cubicBezTo>
                  <a:pt x="416" y="507"/>
                  <a:pt x="501" y="422"/>
                  <a:pt x="607" y="422"/>
                </a:cubicBezTo>
                <a:cubicBezTo>
                  <a:pt x="713" y="422"/>
                  <a:pt x="798" y="507"/>
                  <a:pt x="798" y="613"/>
                </a:cubicBezTo>
                <a:cubicBezTo>
                  <a:pt x="798" y="719"/>
                  <a:pt x="713" y="805"/>
                  <a:pt x="607" y="805"/>
                </a:cubicBezTo>
                <a:close/>
                <a:moveTo>
                  <a:pt x="607" y="314"/>
                </a:moveTo>
                <a:lnTo>
                  <a:pt x="607" y="314"/>
                </a:lnTo>
                <a:cubicBezTo>
                  <a:pt x="442" y="314"/>
                  <a:pt x="308" y="448"/>
                  <a:pt x="308" y="613"/>
                </a:cubicBezTo>
                <a:cubicBezTo>
                  <a:pt x="308" y="778"/>
                  <a:pt x="442" y="912"/>
                  <a:pt x="607" y="912"/>
                </a:cubicBezTo>
                <a:cubicBezTo>
                  <a:pt x="772" y="912"/>
                  <a:pt x="906" y="778"/>
                  <a:pt x="906" y="613"/>
                </a:cubicBezTo>
                <a:cubicBezTo>
                  <a:pt x="906" y="448"/>
                  <a:pt x="772" y="314"/>
                  <a:pt x="607" y="314"/>
                </a:cubicBezTo>
                <a:close/>
                <a:moveTo>
                  <a:pt x="924" y="223"/>
                </a:moveTo>
                <a:lnTo>
                  <a:pt x="924" y="223"/>
                </a:lnTo>
                <a:cubicBezTo>
                  <a:pt x="884" y="223"/>
                  <a:pt x="853" y="255"/>
                  <a:pt x="853" y="294"/>
                </a:cubicBezTo>
                <a:cubicBezTo>
                  <a:pt x="853" y="333"/>
                  <a:pt x="884" y="365"/>
                  <a:pt x="924" y="365"/>
                </a:cubicBezTo>
                <a:cubicBezTo>
                  <a:pt x="963" y="365"/>
                  <a:pt x="995" y="333"/>
                  <a:pt x="995" y="294"/>
                </a:cubicBezTo>
                <a:cubicBezTo>
                  <a:pt x="995" y="255"/>
                  <a:pt x="963" y="223"/>
                  <a:pt x="924" y="223"/>
                </a:cubicBezTo>
                <a:close/>
              </a:path>
            </a:pathLst>
          </a:custGeom>
          <a:solidFill>
            <a:schemeClr val="accent3"/>
          </a:solidFill>
          <a:ln>
            <a:noFill/>
          </a:ln>
          <a:effectLst/>
        </p:spPr>
        <p:txBody>
          <a:bodyPr wrap="none" anchor="ctr"/>
          <a:lstStyle/>
          <a:p>
            <a:endParaRPr lang="en-US" dirty="0">
              <a:latin typeface="Heebo Light" pitchFamily="2" charset="-79"/>
            </a:endParaRPr>
          </a:p>
        </p:txBody>
      </p:sp>
      <p:sp>
        <p:nvSpPr>
          <p:cNvPr id="15" name="Subtitle 2">
            <a:extLst>
              <a:ext uri="{FF2B5EF4-FFF2-40B4-BE49-F238E27FC236}">
                <a16:creationId xmlns:a16="http://schemas.microsoft.com/office/drawing/2014/main" id="{7E739BEA-68ED-AD48-BF58-3352B53693AC}"/>
              </a:ext>
            </a:extLst>
          </p:cNvPr>
          <p:cNvSpPr txBox="1">
            <a:spLocks/>
          </p:cNvSpPr>
          <p:nvPr/>
        </p:nvSpPr>
        <p:spPr>
          <a:xfrm>
            <a:off x="17133415" y="8706070"/>
            <a:ext cx="5723410" cy="15247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800"/>
              </a:lnSpc>
            </a:pPr>
            <a:r>
              <a:rPr lang="en-US" sz="2500" dirty="0">
                <a:solidFill>
                  <a:schemeClr val="tx1"/>
                </a:solidFill>
                <a:latin typeface="Heebo Light" pitchFamily="2" charset="-79"/>
                <a:ea typeface="Open Sans Light" panose="020B0306030504020204" pitchFamily="34" charset="0"/>
                <a:cs typeface="Poppins ExtraLight" pitchFamily="2" charset="77"/>
              </a:rPr>
              <a:t>Green marketing is a practice whereby companies seek to go above and beyond traditional marketing.</a:t>
            </a:r>
          </a:p>
        </p:txBody>
      </p:sp>
      <p:sp>
        <p:nvSpPr>
          <p:cNvPr id="16" name="TextBox 15">
            <a:extLst>
              <a:ext uri="{FF2B5EF4-FFF2-40B4-BE49-F238E27FC236}">
                <a16:creationId xmlns:a16="http://schemas.microsoft.com/office/drawing/2014/main" id="{CD8D6A5F-EB70-C649-8E34-6B4DDCD9C974}"/>
              </a:ext>
            </a:extLst>
          </p:cNvPr>
          <p:cNvSpPr txBox="1"/>
          <p:nvPr/>
        </p:nvSpPr>
        <p:spPr>
          <a:xfrm>
            <a:off x="18605958" y="7709804"/>
            <a:ext cx="2778325" cy="615553"/>
          </a:xfrm>
          <a:prstGeom prst="rect">
            <a:avLst/>
          </a:prstGeom>
          <a:noFill/>
        </p:spPr>
        <p:txBody>
          <a:bodyPr wrap="none" rtlCol="0" anchor="ctr" anchorCtr="0">
            <a:spAutoFit/>
          </a:bodyPr>
          <a:lstStyle/>
          <a:p>
            <a:pPr algn="ctr"/>
            <a:r>
              <a:rPr lang="en-US" sz="3400" b="1" spc="300" dirty="0">
                <a:solidFill>
                  <a:schemeClr val="tx2"/>
                </a:solidFill>
                <a:latin typeface="Raleway" panose="020B0503030101060003" pitchFamily="34" charset="77"/>
                <a:ea typeface="League Spartan" charset="0"/>
                <a:cs typeface="Poppins" pitchFamily="2" charset="77"/>
              </a:rPr>
              <a:t>1.1M LIKES</a:t>
            </a:r>
          </a:p>
        </p:txBody>
      </p:sp>
    </p:spTree>
    <p:extLst>
      <p:ext uri="{BB962C8B-B14F-4D97-AF65-F5344CB8AC3E}">
        <p14:creationId xmlns:p14="http://schemas.microsoft.com/office/powerpoint/2010/main" val="39870506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1026">
            <a:extLst>
              <a:ext uri="{FF2B5EF4-FFF2-40B4-BE49-F238E27FC236}">
                <a16:creationId xmlns:a16="http://schemas.microsoft.com/office/drawing/2014/main" id="{27FF5195-0CF7-DE4E-8142-4EA5DA5E9186}"/>
              </a:ext>
            </a:extLst>
          </p:cNvPr>
          <p:cNvSpPr>
            <a:spLocks noChangeAspect="1" noChangeArrowheads="1"/>
          </p:cNvSpPr>
          <p:nvPr/>
        </p:nvSpPr>
        <p:spPr bwMode="auto">
          <a:xfrm>
            <a:off x="1644315" y="2022738"/>
            <a:ext cx="1661012" cy="1661012"/>
          </a:xfrm>
          <a:custGeom>
            <a:avLst/>
            <a:gdLst>
              <a:gd name="T0" fmla="*/ 1835373 w 286977"/>
              <a:gd name="T1" fmla="*/ 2899810 h 286978"/>
              <a:gd name="T2" fmla="*/ 1301381 w 286977"/>
              <a:gd name="T3" fmla="*/ 2899810 h 286978"/>
              <a:gd name="T4" fmla="*/ 98495 w 286977"/>
              <a:gd name="T5" fmla="*/ 2900287 h 286978"/>
              <a:gd name="T6" fmla="*/ 3042164 w 286977"/>
              <a:gd name="T7" fmla="*/ 2900287 h 286978"/>
              <a:gd name="T8" fmla="*/ 334951 w 286977"/>
              <a:gd name="T9" fmla="*/ 2246136 h 286978"/>
              <a:gd name="T10" fmla="*/ 2805731 w 286977"/>
              <a:gd name="T11" fmla="*/ 2246136 h 286978"/>
              <a:gd name="T12" fmla="*/ 990436 w 286977"/>
              <a:gd name="T13" fmla="*/ 1804569 h 286978"/>
              <a:gd name="T14" fmla="*/ 553890 w 286977"/>
              <a:gd name="T15" fmla="*/ 1904527 h 286978"/>
              <a:gd name="T16" fmla="*/ 1633563 w 286977"/>
              <a:gd name="T17" fmla="*/ 1760210 h 286978"/>
              <a:gd name="T18" fmla="*/ 1728278 w 286977"/>
              <a:gd name="T19" fmla="*/ 1858602 h 286978"/>
              <a:gd name="T20" fmla="*/ 1815099 w 286977"/>
              <a:gd name="T21" fmla="*/ 1807430 h 286978"/>
              <a:gd name="T22" fmla="*/ 2564876 w 286977"/>
              <a:gd name="T23" fmla="*/ 1901887 h 286978"/>
              <a:gd name="T24" fmla="*/ 1440192 w 286977"/>
              <a:gd name="T25" fmla="*/ 1858602 h 286978"/>
              <a:gd name="T26" fmla="*/ 990436 w 286977"/>
              <a:gd name="T27" fmla="*/ 1457531 h 286978"/>
              <a:gd name="T28" fmla="*/ 553890 w 286977"/>
              <a:gd name="T29" fmla="*/ 1557488 h 286978"/>
              <a:gd name="T30" fmla="*/ 2268912 w 286977"/>
              <a:gd name="T31" fmla="*/ 1243609 h 286978"/>
              <a:gd name="T32" fmla="*/ 2359679 w 286977"/>
              <a:gd name="T33" fmla="*/ 1338057 h 286978"/>
              <a:gd name="T34" fmla="*/ 2450436 w 286977"/>
              <a:gd name="T35" fmla="*/ 1286890 h 286978"/>
              <a:gd name="T36" fmla="*/ 2564876 w 286977"/>
              <a:gd name="T37" fmla="*/ 1385268 h 286978"/>
              <a:gd name="T38" fmla="*/ 2083430 w 286977"/>
              <a:gd name="T39" fmla="*/ 1385268 h 286978"/>
              <a:gd name="T40" fmla="*/ 1491504 w 286977"/>
              <a:gd name="T41" fmla="*/ 1286890 h 286978"/>
              <a:gd name="T42" fmla="*/ 553890 w 286977"/>
              <a:gd name="T43" fmla="*/ 780840 h 286978"/>
              <a:gd name="T44" fmla="*/ 990436 w 286977"/>
              <a:gd name="T45" fmla="*/ 880774 h 286978"/>
              <a:gd name="T46" fmla="*/ 553890 w 286977"/>
              <a:gd name="T47" fmla="*/ 780840 h 286978"/>
              <a:gd name="T48" fmla="*/ 1905855 w 286977"/>
              <a:gd name="T49" fmla="*/ 925371 h 286978"/>
              <a:gd name="T50" fmla="*/ 1905855 w 286977"/>
              <a:gd name="T51" fmla="*/ 642025 h 286978"/>
              <a:gd name="T52" fmla="*/ 2616174 w 286977"/>
              <a:gd name="T53" fmla="*/ 830925 h 286978"/>
              <a:gd name="T54" fmla="*/ 1905855 w 286977"/>
              <a:gd name="T55" fmla="*/ 1019816 h 286978"/>
              <a:gd name="T56" fmla="*/ 1440192 w 286977"/>
              <a:gd name="T57" fmla="*/ 830925 h 286978"/>
              <a:gd name="T58" fmla="*/ 1905855 w 286977"/>
              <a:gd name="T59" fmla="*/ 642025 h 286978"/>
              <a:gd name="T60" fmla="*/ 2789971 w 286977"/>
              <a:gd name="T61" fmla="*/ 2155508 h 286978"/>
              <a:gd name="T62" fmla="*/ 354665 w 286977"/>
              <a:gd name="T63" fmla="*/ 539851 h 286978"/>
              <a:gd name="T64" fmla="*/ 1205833 w 286977"/>
              <a:gd name="T65" fmla="*/ 1225531 h 286978"/>
              <a:gd name="T66" fmla="*/ 559558 w 286977"/>
              <a:gd name="T67" fmla="*/ 1127021 h 286978"/>
              <a:gd name="T68" fmla="*/ 354665 w 286977"/>
              <a:gd name="T69" fmla="*/ 539851 h 286978"/>
              <a:gd name="T70" fmla="*/ 2598775 w 286977"/>
              <a:gd name="T71" fmla="*/ 279701 h 286978"/>
              <a:gd name="T72" fmla="*/ 2514680 w 286977"/>
              <a:gd name="T73" fmla="*/ 313026 h 286978"/>
              <a:gd name="T74" fmla="*/ 2012115 w 286977"/>
              <a:gd name="T75" fmla="*/ 242242 h 286978"/>
              <a:gd name="T76" fmla="*/ 2082914 w 286977"/>
              <a:gd name="T77" fmla="*/ 313026 h 286978"/>
              <a:gd name="T78" fmla="*/ 1995453 w 286977"/>
              <a:gd name="T79" fmla="*/ 279701 h 286978"/>
              <a:gd name="T80" fmla="*/ 2321527 w 286977"/>
              <a:gd name="T81" fmla="*/ 268949 h 286978"/>
              <a:gd name="T82" fmla="*/ 2281774 w 286977"/>
              <a:gd name="T83" fmla="*/ 225577 h 286978"/>
              <a:gd name="T84" fmla="*/ 354665 w 286977"/>
              <a:gd name="T85" fmla="*/ 445271 h 286978"/>
              <a:gd name="T86" fmla="*/ 2644154 w 286977"/>
              <a:gd name="T87" fmla="*/ 94577 h 286978"/>
              <a:gd name="T88" fmla="*/ 2644154 w 286977"/>
              <a:gd name="T89" fmla="*/ 0 h 286978"/>
              <a:gd name="T90" fmla="*/ 3132797 w 286977"/>
              <a:gd name="T91" fmla="*/ 2683549 h 286978"/>
              <a:gd name="T92" fmla="*/ 2900305 w 286977"/>
              <a:gd name="T93" fmla="*/ 3136720 h 286978"/>
              <a:gd name="T94" fmla="*/ 0 w 286977"/>
              <a:gd name="T95" fmla="*/ 2707200 h 286978"/>
              <a:gd name="T96" fmla="*/ 260081 w 286977"/>
              <a:gd name="T97" fmla="*/ 240399 h 28697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86977" h="286978">
                <a:moveTo>
                  <a:pt x="123013" y="260350"/>
                </a:moveTo>
                <a:lnTo>
                  <a:pt x="163605" y="260350"/>
                </a:lnTo>
                <a:cubicBezTo>
                  <a:pt x="165761" y="260350"/>
                  <a:pt x="167916" y="262636"/>
                  <a:pt x="167916" y="265303"/>
                </a:cubicBezTo>
                <a:cubicBezTo>
                  <a:pt x="167916" y="267589"/>
                  <a:pt x="165761" y="269494"/>
                  <a:pt x="163605" y="269494"/>
                </a:cubicBezTo>
                <a:lnTo>
                  <a:pt x="123013" y="269494"/>
                </a:lnTo>
                <a:cubicBezTo>
                  <a:pt x="120858" y="269494"/>
                  <a:pt x="119062" y="267589"/>
                  <a:pt x="119062" y="265303"/>
                </a:cubicBezTo>
                <a:cubicBezTo>
                  <a:pt x="119062" y="262636"/>
                  <a:pt x="120858" y="260350"/>
                  <a:pt x="123013" y="260350"/>
                </a:cubicBezTo>
                <a:close/>
                <a:moveTo>
                  <a:pt x="9013" y="252007"/>
                </a:moveTo>
                <a:lnTo>
                  <a:pt x="9013" y="265346"/>
                </a:lnTo>
                <a:cubicBezTo>
                  <a:pt x="9013" y="272557"/>
                  <a:pt x="14781" y="277965"/>
                  <a:pt x="21992" y="277965"/>
                </a:cubicBezTo>
                <a:lnTo>
                  <a:pt x="265345" y="277965"/>
                </a:lnTo>
                <a:cubicBezTo>
                  <a:pt x="272556" y="277965"/>
                  <a:pt x="278324" y="272557"/>
                  <a:pt x="278324" y="265346"/>
                </a:cubicBezTo>
                <a:lnTo>
                  <a:pt x="278324" y="252007"/>
                </a:lnTo>
                <a:lnTo>
                  <a:pt x="9013" y="252007"/>
                </a:lnTo>
                <a:close/>
                <a:moveTo>
                  <a:pt x="30644" y="205499"/>
                </a:moveTo>
                <a:lnTo>
                  <a:pt x="11897" y="243715"/>
                </a:lnTo>
                <a:lnTo>
                  <a:pt x="275440" y="243715"/>
                </a:lnTo>
                <a:lnTo>
                  <a:pt x="256693" y="205499"/>
                </a:lnTo>
                <a:lnTo>
                  <a:pt x="30644" y="205499"/>
                </a:lnTo>
                <a:close/>
                <a:moveTo>
                  <a:pt x="50673" y="165100"/>
                </a:moveTo>
                <a:lnTo>
                  <a:pt x="90614" y="165100"/>
                </a:lnTo>
                <a:cubicBezTo>
                  <a:pt x="93110" y="165100"/>
                  <a:pt x="94893" y="167386"/>
                  <a:pt x="94893" y="170053"/>
                </a:cubicBezTo>
                <a:cubicBezTo>
                  <a:pt x="94893" y="171958"/>
                  <a:pt x="93110" y="174244"/>
                  <a:pt x="90614" y="174244"/>
                </a:cubicBezTo>
                <a:lnTo>
                  <a:pt x="50673" y="174244"/>
                </a:lnTo>
                <a:cubicBezTo>
                  <a:pt x="48177" y="174244"/>
                  <a:pt x="46037" y="171958"/>
                  <a:pt x="46037" y="170053"/>
                </a:cubicBezTo>
                <a:cubicBezTo>
                  <a:pt x="46037" y="167386"/>
                  <a:pt x="48177" y="165100"/>
                  <a:pt x="50673" y="165100"/>
                </a:cubicBezTo>
                <a:close/>
                <a:moveTo>
                  <a:pt x="149453" y="161041"/>
                </a:moveTo>
                <a:cubicBezTo>
                  <a:pt x="144398" y="161041"/>
                  <a:pt x="140427" y="165002"/>
                  <a:pt x="140427" y="170043"/>
                </a:cubicBezTo>
                <a:cubicBezTo>
                  <a:pt x="140427" y="174363"/>
                  <a:pt x="144398" y="178684"/>
                  <a:pt x="149453" y="178684"/>
                </a:cubicBezTo>
                <a:cubicBezTo>
                  <a:pt x="154507" y="178684"/>
                  <a:pt x="158118" y="174363"/>
                  <a:pt x="158118" y="170043"/>
                </a:cubicBezTo>
                <a:cubicBezTo>
                  <a:pt x="158118" y="165002"/>
                  <a:pt x="154507" y="161041"/>
                  <a:pt x="149453" y="161041"/>
                </a:cubicBezTo>
                <a:close/>
                <a:moveTo>
                  <a:pt x="149453" y="152400"/>
                </a:moveTo>
                <a:cubicBezTo>
                  <a:pt x="157035" y="152400"/>
                  <a:pt x="164255" y="158161"/>
                  <a:pt x="166061" y="165362"/>
                </a:cubicBezTo>
                <a:lnTo>
                  <a:pt x="234658" y="165362"/>
                </a:lnTo>
                <a:cubicBezTo>
                  <a:pt x="237185" y="165362"/>
                  <a:pt x="239351" y="167522"/>
                  <a:pt x="239351" y="170043"/>
                </a:cubicBezTo>
                <a:cubicBezTo>
                  <a:pt x="239351" y="171843"/>
                  <a:pt x="237185" y="174003"/>
                  <a:pt x="234658" y="174003"/>
                </a:cubicBezTo>
                <a:lnTo>
                  <a:pt x="166061" y="174003"/>
                </a:lnTo>
                <a:cubicBezTo>
                  <a:pt x="164255" y="181204"/>
                  <a:pt x="157035" y="186965"/>
                  <a:pt x="149453" y="186965"/>
                </a:cubicBezTo>
                <a:cubicBezTo>
                  <a:pt x="139705" y="186965"/>
                  <a:pt x="131762" y="179404"/>
                  <a:pt x="131762" y="170043"/>
                </a:cubicBezTo>
                <a:cubicBezTo>
                  <a:pt x="131762" y="160321"/>
                  <a:pt x="139705" y="152400"/>
                  <a:pt x="149453" y="152400"/>
                </a:cubicBezTo>
                <a:close/>
                <a:moveTo>
                  <a:pt x="50673" y="133350"/>
                </a:moveTo>
                <a:lnTo>
                  <a:pt x="90614" y="133350"/>
                </a:lnTo>
                <a:cubicBezTo>
                  <a:pt x="93110" y="133350"/>
                  <a:pt x="94893" y="135636"/>
                  <a:pt x="94893" y="138303"/>
                </a:cubicBezTo>
                <a:cubicBezTo>
                  <a:pt x="94893" y="140970"/>
                  <a:pt x="93110" y="142494"/>
                  <a:pt x="90614" y="142494"/>
                </a:cubicBezTo>
                <a:lnTo>
                  <a:pt x="50673" y="142494"/>
                </a:lnTo>
                <a:cubicBezTo>
                  <a:pt x="48177" y="142494"/>
                  <a:pt x="46037" y="140970"/>
                  <a:pt x="46037" y="138303"/>
                </a:cubicBezTo>
                <a:cubicBezTo>
                  <a:pt x="46037" y="135636"/>
                  <a:pt x="48177" y="133350"/>
                  <a:pt x="50673" y="133350"/>
                </a:cubicBezTo>
                <a:close/>
                <a:moveTo>
                  <a:pt x="207580" y="113777"/>
                </a:moveTo>
                <a:cubicBezTo>
                  <a:pt x="202525" y="113777"/>
                  <a:pt x="198915" y="117737"/>
                  <a:pt x="198915" y="122418"/>
                </a:cubicBezTo>
                <a:cubicBezTo>
                  <a:pt x="198915" y="127098"/>
                  <a:pt x="202525" y="131059"/>
                  <a:pt x="207580" y="131059"/>
                </a:cubicBezTo>
                <a:cubicBezTo>
                  <a:pt x="212273" y="131059"/>
                  <a:pt x="215884" y="127098"/>
                  <a:pt x="215884" y="122418"/>
                </a:cubicBezTo>
                <a:cubicBezTo>
                  <a:pt x="215884" y="117737"/>
                  <a:pt x="212273" y="113777"/>
                  <a:pt x="207580" y="113777"/>
                </a:cubicBezTo>
                <a:close/>
                <a:moveTo>
                  <a:pt x="207580" y="104775"/>
                </a:moveTo>
                <a:cubicBezTo>
                  <a:pt x="215523" y="104775"/>
                  <a:pt x="222021" y="110536"/>
                  <a:pt x="224187" y="117737"/>
                </a:cubicBezTo>
                <a:lnTo>
                  <a:pt x="234658" y="117737"/>
                </a:lnTo>
                <a:cubicBezTo>
                  <a:pt x="237185" y="117737"/>
                  <a:pt x="239351" y="119897"/>
                  <a:pt x="239351" y="122418"/>
                </a:cubicBezTo>
                <a:cubicBezTo>
                  <a:pt x="239351" y="124938"/>
                  <a:pt x="237185" y="126738"/>
                  <a:pt x="234658" y="126738"/>
                </a:cubicBezTo>
                <a:lnTo>
                  <a:pt x="224187" y="126738"/>
                </a:lnTo>
                <a:cubicBezTo>
                  <a:pt x="222021" y="134299"/>
                  <a:pt x="215523" y="139340"/>
                  <a:pt x="207580" y="139340"/>
                </a:cubicBezTo>
                <a:cubicBezTo>
                  <a:pt x="199276" y="139340"/>
                  <a:pt x="192777" y="134299"/>
                  <a:pt x="190611" y="126738"/>
                </a:cubicBezTo>
                <a:lnTo>
                  <a:pt x="136456" y="126738"/>
                </a:lnTo>
                <a:cubicBezTo>
                  <a:pt x="133928" y="126738"/>
                  <a:pt x="131762" y="124938"/>
                  <a:pt x="131762" y="122418"/>
                </a:cubicBezTo>
                <a:cubicBezTo>
                  <a:pt x="131762" y="119897"/>
                  <a:pt x="133928" y="117737"/>
                  <a:pt x="136456" y="117737"/>
                </a:cubicBezTo>
                <a:lnTo>
                  <a:pt x="190611" y="117737"/>
                </a:lnTo>
                <a:cubicBezTo>
                  <a:pt x="192777" y="110536"/>
                  <a:pt x="199276" y="104775"/>
                  <a:pt x="207580" y="104775"/>
                </a:cubicBezTo>
                <a:close/>
                <a:moveTo>
                  <a:pt x="50673" y="71438"/>
                </a:moveTo>
                <a:lnTo>
                  <a:pt x="90614" y="71438"/>
                </a:lnTo>
                <a:cubicBezTo>
                  <a:pt x="93110" y="71438"/>
                  <a:pt x="94893" y="73343"/>
                  <a:pt x="94893" y="76010"/>
                </a:cubicBezTo>
                <a:cubicBezTo>
                  <a:pt x="94893" y="78677"/>
                  <a:pt x="93110" y="80582"/>
                  <a:pt x="90614" y="80582"/>
                </a:cubicBezTo>
                <a:lnTo>
                  <a:pt x="50673" y="80582"/>
                </a:lnTo>
                <a:cubicBezTo>
                  <a:pt x="48177" y="80582"/>
                  <a:pt x="46037" y="78677"/>
                  <a:pt x="46037" y="76010"/>
                </a:cubicBezTo>
                <a:cubicBezTo>
                  <a:pt x="46037" y="73343"/>
                  <a:pt x="48177" y="71438"/>
                  <a:pt x="50673" y="71438"/>
                </a:cubicBezTo>
                <a:close/>
                <a:moveTo>
                  <a:pt x="174364" y="67379"/>
                </a:moveTo>
                <a:cubicBezTo>
                  <a:pt x="169310" y="67379"/>
                  <a:pt x="165338" y="70980"/>
                  <a:pt x="165338" y="76021"/>
                </a:cubicBezTo>
                <a:cubicBezTo>
                  <a:pt x="165338" y="80701"/>
                  <a:pt x="169310" y="84662"/>
                  <a:pt x="174364" y="84662"/>
                </a:cubicBezTo>
                <a:cubicBezTo>
                  <a:pt x="178697" y="84662"/>
                  <a:pt x="183029" y="80701"/>
                  <a:pt x="183029" y="76021"/>
                </a:cubicBezTo>
                <a:cubicBezTo>
                  <a:pt x="183029" y="70980"/>
                  <a:pt x="178697" y="67379"/>
                  <a:pt x="174364" y="67379"/>
                </a:cubicBezTo>
                <a:close/>
                <a:moveTo>
                  <a:pt x="174364" y="58738"/>
                </a:moveTo>
                <a:cubicBezTo>
                  <a:pt x="182668" y="58738"/>
                  <a:pt x="189167" y="64499"/>
                  <a:pt x="190972" y="71700"/>
                </a:cubicBezTo>
                <a:lnTo>
                  <a:pt x="234658" y="71700"/>
                </a:lnTo>
                <a:cubicBezTo>
                  <a:pt x="237185" y="71700"/>
                  <a:pt x="239351" y="73500"/>
                  <a:pt x="239351" y="76021"/>
                </a:cubicBezTo>
                <a:cubicBezTo>
                  <a:pt x="239351" y="78541"/>
                  <a:pt x="237185" y="80341"/>
                  <a:pt x="234658" y="80341"/>
                </a:cubicBezTo>
                <a:lnTo>
                  <a:pt x="190972" y="80341"/>
                </a:lnTo>
                <a:cubicBezTo>
                  <a:pt x="189167" y="87902"/>
                  <a:pt x="182668" y="93303"/>
                  <a:pt x="174364" y="93303"/>
                </a:cubicBezTo>
                <a:cubicBezTo>
                  <a:pt x="166061" y="93303"/>
                  <a:pt x="159201" y="87902"/>
                  <a:pt x="157035" y="80341"/>
                </a:cubicBezTo>
                <a:lnTo>
                  <a:pt x="136456" y="80341"/>
                </a:lnTo>
                <a:cubicBezTo>
                  <a:pt x="133928" y="80341"/>
                  <a:pt x="131762" y="78541"/>
                  <a:pt x="131762" y="76021"/>
                </a:cubicBezTo>
                <a:cubicBezTo>
                  <a:pt x="131762" y="73500"/>
                  <a:pt x="133928" y="71700"/>
                  <a:pt x="136456" y="71700"/>
                </a:cubicBezTo>
                <a:lnTo>
                  <a:pt x="157035" y="71700"/>
                </a:lnTo>
                <a:cubicBezTo>
                  <a:pt x="159201" y="64499"/>
                  <a:pt x="166061" y="58738"/>
                  <a:pt x="174364" y="58738"/>
                </a:cubicBezTo>
                <a:close/>
                <a:moveTo>
                  <a:pt x="119333" y="49392"/>
                </a:moveTo>
                <a:lnTo>
                  <a:pt x="119333" y="197207"/>
                </a:lnTo>
                <a:lnTo>
                  <a:pt x="255251" y="197207"/>
                </a:lnTo>
                <a:lnTo>
                  <a:pt x="255251" y="49392"/>
                </a:lnTo>
                <a:lnTo>
                  <a:pt x="119333" y="49392"/>
                </a:lnTo>
                <a:close/>
                <a:moveTo>
                  <a:pt x="32447" y="49392"/>
                </a:moveTo>
                <a:lnTo>
                  <a:pt x="32447" y="197207"/>
                </a:lnTo>
                <a:lnTo>
                  <a:pt x="110320" y="197207"/>
                </a:lnTo>
                <a:lnTo>
                  <a:pt x="110320" y="112123"/>
                </a:lnTo>
                <a:lnTo>
                  <a:pt x="51194" y="112123"/>
                </a:lnTo>
                <a:cubicBezTo>
                  <a:pt x="48671" y="112123"/>
                  <a:pt x="46508" y="110321"/>
                  <a:pt x="46508" y="107797"/>
                </a:cubicBezTo>
                <a:cubicBezTo>
                  <a:pt x="46508" y="105273"/>
                  <a:pt x="48671" y="103110"/>
                  <a:pt x="51194" y="103110"/>
                </a:cubicBezTo>
                <a:lnTo>
                  <a:pt x="110320" y="103110"/>
                </a:lnTo>
                <a:lnTo>
                  <a:pt x="110320" y="49392"/>
                </a:lnTo>
                <a:lnTo>
                  <a:pt x="32447" y="49392"/>
                </a:lnTo>
                <a:close/>
                <a:moveTo>
                  <a:pt x="230065" y="22162"/>
                </a:moveTo>
                <a:cubicBezTo>
                  <a:pt x="231531" y="20638"/>
                  <a:pt x="234462" y="20638"/>
                  <a:pt x="236660" y="22162"/>
                </a:cubicBezTo>
                <a:cubicBezTo>
                  <a:pt x="237026" y="22924"/>
                  <a:pt x="237759" y="24448"/>
                  <a:pt x="237759" y="25591"/>
                </a:cubicBezTo>
                <a:cubicBezTo>
                  <a:pt x="237759" y="26353"/>
                  <a:pt x="237026" y="27877"/>
                  <a:pt x="236660" y="28639"/>
                </a:cubicBezTo>
                <a:cubicBezTo>
                  <a:pt x="235194" y="29401"/>
                  <a:pt x="234462" y="29782"/>
                  <a:pt x="233363" y="29782"/>
                </a:cubicBezTo>
                <a:cubicBezTo>
                  <a:pt x="231897" y="29782"/>
                  <a:pt x="231164" y="29401"/>
                  <a:pt x="230065" y="28639"/>
                </a:cubicBezTo>
                <a:cubicBezTo>
                  <a:pt x="229333" y="27877"/>
                  <a:pt x="228600" y="26353"/>
                  <a:pt x="228600" y="25591"/>
                </a:cubicBezTo>
                <a:cubicBezTo>
                  <a:pt x="228600" y="24448"/>
                  <a:pt x="229333" y="22924"/>
                  <a:pt x="230065" y="22162"/>
                </a:cubicBezTo>
                <a:close/>
                <a:moveTo>
                  <a:pt x="184086" y="22162"/>
                </a:moveTo>
                <a:cubicBezTo>
                  <a:pt x="185229" y="20638"/>
                  <a:pt x="188658" y="20638"/>
                  <a:pt x="190563" y="22162"/>
                </a:cubicBezTo>
                <a:cubicBezTo>
                  <a:pt x="191325" y="22924"/>
                  <a:pt x="191706" y="24448"/>
                  <a:pt x="191706" y="25591"/>
                </a:cubicBezTo>
                <a:cubicBezTo>
                  <a:pt x="191706" y="26353"/>
                  <a:pt x="191325" y="27877"/>
                  <a:pt x="190563" y="28639"/>
                </a:cubicBezTo>
                <a:cubicBezTo>
                  <a:pt x="189420" y="29401"/>
                  <a:pt x="188277" y="29782"/>
                  <a:pt x="187515" y="29782"/>
                </a:cubicBezTo>
                <a:cubicBezTo>
                  <a:pt x="185991" y="29782"/>
                  <a:pt x="184848" y="29401"/>
                  <a:pt x="184086" y="28639"/>
                </a:cubicBezTo>
                <a:cubicBezTo>
                  <a:pt x="182943" y="27877"/>
                  <a:pt x="182562" y="26353"/>
                  <a:pt x="182562" y="25591"/>
                </a:cubicBezTo>
                <a:cubicBezTo>
                  <a:pt x="182562" y="24448"/>
                  <a:pt x="182943" y="22924"/>
                  <a:pt x="184086" y="22162"/>
                </a:cubicBezTo>
                <a:close/>
                <a:moveTo>
                  <a:pt x="208756" y="20638"/>
                </a:moveTo>
                <a:cubicBezTo>
                  <a:pt x="211071" y="20638"/>
                  <a:pt x="212394" y="22291"/>
                  <a:pt x="212394" y="24606"/>
                </a:cubicBezTo>
                <a:cubicBezTo>
                  <a:pt x="212394" y="26921"/>
                  <a:pt x="211071" y="28244"/>
                  <a:pt x="208756" y="28244"/>
                </a:cubicBezTo>
                <a:cubicBezTo>
                  <a:pt x="206441" y="28244"/>
                  <a:pt x="204787" y="26921"/>
                  <a:pt x="204787" y="24606"/>
                </a:cubicBezTo>
                <a:cubicBezTo>
                  <a:pt x="204787" y="22291"/>
                  <a:pt x="206441" y="20638"/>
                  <a:pt x="208756" y="20638"/>
                </a:cubicBezTo>
                <a:close/>
                <a:moveTo>
                  <a:pt x="45426" y="8652"/>
                </a:moveTo>
                <a:cubicBezTo>
                  <a:pt x="38215" y="8652"/>
                  <a:pt x="32447" y="14781"/>
                  <a:pt x="32447" y="21992"/>
                </a:cubicBezTo>
                <a:lnTo>
                  <a:pt x="32447" y="40739"/>
                </a:lnTo>
                <a:lnTo>
                  <a:pt x="255251" y="40739"/>
                </a:lnTo>
                <a:lnTo>
                  <a:pt x="255251" y="21992"/>
                </a:lnTo>
                <a:cubicBezTo>
                  <a:pt x="255251" y="14781"/>
                  <a:pt x="249482" y="8652"/>
                  <a:pt x="241911" y="8652"/>
                </a:cubicBezTo>
                <a:lnTo>
                  <a:pt x="45426" y="8652"/>
                </a:lnTo>
                <a:close/>
                <a:moveTo>
                  <a:pt x="45426" y="0"/>
                </a:moveTo>
                <a:lnTo>
                  <a:pt x="241911" y="0"/>
                </a:lnTo>
                <a:cubicBezTo>
                  <a:pt x="254169" y="0"/>
                  <a:pt x="263543" y="9734"/>
                  <a:pt x="263543" y="21992"/>
                </a:cubicBezTo>
                <a:lnTo>
                  <a:pt x="263543" y="200452"/>
                </a:lnTo>
                <a:lnTo>
                  <a:pt x="286616" y="245517"/>
                </a:lnTo>
                <a:cubicBezTo>
                  <a:pt x="286977" y="246599"/>
                  <a:pt x="286977" y="246960"/>
                  <a:pt x="286977" y="247681"/>
                </a:cubicBezTo>
                <a:lnTo>
                  <a:pt x="286977" y="265346"/>
                </a:lnTo>
                <a:cubicBezTo>
                  <a:pt x="286977" y="276883"/>
                  <a:pt x="277242" y="286978"/>
                  <a:pt x="265345" y="286978"/>
                </a:cubicBezTo>
                <a:lnTo>
                  <a:pt x="21992" y="286978"/>
                </a:lnTo>
                <a:cubicBezTo>
                  <a:pt x="10455" y="286978"/>
                  <a:pt x="0" y="276883"/>
                  <a:pt x="0" y="265346"/>
                </a:cubicBezTo>
                <a:lnTo>
                  <a:pt x="0" y="247681"/>
                </a:lnTo>
                <a:cubicBezTo>
                  <a:pt x="0" y="246960"/>
                  <a:pt x="360" y="246599"/>
                  <a:pt x="1082" y="245517"/>
                </a:cubicBezTo>
                <a:lnTo>
                  <a:pt x="23794" y="200452"/>
                </a:lnTo>
                <a:lnTo>
                  <a:pt x="23794" y="21992"/>
                </a:lnTo>
                <a:cubicBezTo>
                  <a:pt x="23794" y="9734"/>
                  <a:pt x="33168" y="0"/>
                  <a:pt x="45426" y="0"/>
                </a:cubicBezTo>
                <a:close/>
              </a:path>
            </a:pathLst>
          </a:custGeom>
          <a:solidFill>
            <a:schemeClr val="accent1"/>
          </a:solidFill>
          <a:ln>
            <a:noFill/>
          </a:ln>
          <a:effectLst/>
        </p:spPr>
        <p:txBody>
          <a:bodyPr anchor="ctr"/>
          <a:lstStyle/>
          <a:p>
            <a:endParaRPr lang="en-US"/>
          </a:p>
        </p:txBody>
      </p:sp>
      <p:sp>
        <p:nvSpPr>
          <p:cNvPr id="11" name="Freeform 1025">
            <a:extLst>
              <a:ext uri="{FF2B5EF4-FFF2-40B4-BE49-F238E27FC236}">
                <a16:creationId xmlns:a16="http://schemas.microsoft.com/office/drawing/2014/main" id="{024CD6AD-7F6F-904C-BFA8-45C9A5FBADCD}"/>
              </a:ext>
            </a:extLst>
          </p:cNvPr>
          <p:cNvSpPr>
            <a:spLocks noChangeAspect="1" noChangeArrowheads="1"/>
          </p:cNvSpPr>
          <p:nvPr/>
        </p:nvSpPr>
        <p:spPr bwMode="auto">
          <a:xfrm>
            <a:off x="1641140" y="8140331"/>
            <a:ext cx="1661012" cy="1661012"/>
          </a:xfrm>
          <a:custGeom>
            <a:avLst/>
            <a:gdLst>
              <a:gd name="T0" fmla="*/ 2688270 w 286978"/>
              <a:gd name="T1" fmla="*/ 2377051 h 286978"/>
              <a:gd name="T2" fmla="*/ 2268837 w 286978"/>
              <a:gd name="T3" fmla="*/ 2447730 h 286978"/>
              <a:gd name="T4" fmla="*/ 2340737 w 286978"/>
              <a:gd name="T5" fmla="*/ 2702934 h 286978"/>
              <a:gd name="T6" fmla="*/ 2456582 w 286978"/>
              <a:gd name="T7" fmla="*/ 2168958 h 286978"/>
              <a:gd name="T8" fmla="*/ 2952926 w 286978"/>
              <a:gd name="T9" fmla="*/ 1657976 h 286978"/>
              <a:gd name="T10" fmla="*/ 2783259 w 286978"/>
              <a:gd name="T11" fmla="*/ 1677588 h 286978"/>
              <a:gd name="T12" fmla="*/ 2495213 w 286978"/>
              <a:gd name="T13" fmla="*/ 1897085 h 286978"/>
              <a:gd name="T14" fmla="*/ 2234798 w 286978"/>
              <a:gd name="T15" fmla="*/ 1646217 h 286978"/>
              <a:gd name="T16" fmla="*/ 2096713 w 286978"/>
              <a:gd name="T17" fmla="*/ 2030343 h 286978"/>
              <a:gd name="T18" fmla="*/ 1729771 w 286978"/>
              <a:gd name="T19" fmla="*/ 2038185 h 286978"/>
              <a:gd name="T20" fmla="*/ 1879695 w 286978"/>
              <a:gd name="T21" fmla="*/ 2367429 h 286978"/>
              <a:gd name="T22" fmla="*/ 1879695 w 286978"/>
              <a:gd name="T23" fmla="*/ 2532068 h 286978"/>
              <a:gd name="T24" fmla="*/ 1733696 w 286978"/>
              <a:gd name="T25" fmla="*/ 2959305 h 286978"/>
              <a:gd name="T26" fmla="*/ 1548260 w 286978"/>
              <a:gd name="T27" fmla="*/ 2661407 h 286978"/>
              <a:gd name="T28" fmla="*/ 1804718 w 286978"/>
              <a:gd name="T29" fmla="*/ 2434062 h 286978"/>
              <a:gd name="T30" fmla="*/ 1595596 w 286978"/>
              <a:gd name="T31" fmla="*/ 2096983 h 286978"/>
              <a:gd name="T32" fmla="*/ 1982288 w 286978"/>
              <a:gd name="T33" fmla="*/ 2002896 h 286978"/>
              <a:gd name="T34" fmla="*/ 1966499 w 286978"/>
              <a:gd name="T35" fmla="*/ 1661901 h 286978"/>
              <a:gd name="T36" fmla="*/ 2443925 w 286978"/>
              <a:gd name="T37" fmla="*/ 1799091 h 286978"/>
              <a:gd name="T38" fmla="*/ 2668834 w 286978"/>
              <a:gd name="T39" fmla="*/ 1544299 h 286978"/>
              <a:gd name="T40" fmla="*/ 1061197 w 286978"/>
              <a:gd name="T41" fmla="*/ 1254018 h 286978"/>
              <a:gd name="T42" fmla="*/ 1061197 w 286978"/>
              <a:gd name="T43" fmla="*/ 780840 h 286978"/>
              <a:gd name="T44" fmla="*/ 780840 w 286978"/>
              <a:gd name="T45" fmla="*/ 1063140 h 286978"/>
              <a:gd name="T46" fmla="*/ 1275669 w 286978"/>
              <a:gd name="T47" fmla="*/ 264991 h 286978"/>
              <a:gd name="T48" fmla="*/ 1563430 w 286978"/>
              <a:gd name="T49" fmla="*/ 300491 h 286978"/>
              <a:gd name="T50" fmla="*/ 1835420 w 286978"/>
              <a:gd name="T51" fmla="*/ 568506 h 286978"/>
              <a:gd name="T52" fmla="*/ 1953680 w 286978"/>
              <a:gd name="T53" fmla="*/ 868093 h 286978"/>
              <a:gd name="T54" fmla="*/ 1993093 w 286978"/>
              <a:gd name="T55" fmla="*/ 1211029 h 286978"/>
              <a:gd name="T56" fmla="*/ 1669864 w 286978"/>
              <a:gd name="T57" fmla="*/ 1321398 h 286978"/>
              <a:gd name="T58" fmla="*/ 1618619 w 286978"/>
              <a:gd name="T59" fmla="*/ 1818074 h 286978"/>
              <a:gd name="T60" fmla="*/ 1307206 w 286978"/>
              <a:gd name="T61" fmla="*/ 1664334 h 286978"/>
              <a:gd name="T62" fmla="*/ 1070701 w 286978"/>
              <a:gd name="T63" fmla="*/ 1991516 h 286978"/>
              <a:gd name="T64" fmla="*/ 838135 w 286978"/>
              <a:gd name="T65" fmla="*/ 1664334 h 286978"/>
              <a:gd name="T66" fmla="*/ 526746 w 286978"/>
              <a:gd name="T67" fmla="*/ 1818074 h 286978"/>
              <a:gd name="T68" fmla="*/ 479420 w 286978"/>
              <a:gd name="T69" fmla="*/ 1321398 h 286978"/>
              <a:gd name="T70" fmla="*/ 246854 w 286978"/>
              <a:gd name="T71" fmla="*/ 1211029 h 286978"/>
              <a:gd name="T72" fmla="*/ 546452 w 286978"/>
              <a:gd name="T73" fmla="*/ 1234676 h 286978"/>
              <a:gd name="T74" fmla="*/ 412415 w 286978"/>
              <a:gd name="T75" fmla="*/ 1577626 h 286978"/>
              <a:gd name="T76" fmla="*/ 822374 w 286978"/>
              <a:gd name="T77" fmla="*/ 1557912 h 286978"/>
              <a:gd name="T78" fmla="*/ 968217 w 286978"/>
              <a:gd name="T79" fmla="*/ 1892973 h 286978"/>
              <a:gd name="T80" fmla="*/ 1248085 w 286978"/>
              <a:gd name="T81" fmla="*/ 1585497 h 286978"/>
              <a:gd name="T82" fmla="*/ 1587081 w 286978"/>
              <a:gd name="T83" fmla="*/ 1719527 h 286978"/>
              <a:gd name="T84" fmla="*/ 1571310 w 286978"/>
              <a:gd name="T85" fmla="*/ 1305635 h 286978"/>
              <a:gd name="T86" fmla="*/ 1906365 w 286978"/>
              <a:gd name="T87" fmla="*/ 1159777 h 286978"/>
              <a:gd name="T88" fmla="*/ 1638333 w 286978"/>
              <a:gd name="T89" fmla="*/ 911455 h 286978"/>
              <a:gd name="T90" fmla="*/ 1575258 w 286978"/>
              <a:gd name="T91" fmla="*/ 761666 h 286978"/>
              <a:gd name="T92" fmla="*/ 1370270 w 286978"/>
              <a:gd name="T93" fmla="*/ 556680 h 286978"/>
              <a:gd name="T94" fmla="*/ 1216559 w 286978"/>
              <a:gd name="T95" fmla="*/ 493629 h 286978"/>
              <a:gd name="T96" fmla="*/ 1568358 w 286978"/>
              <a:gd name="T97" fmla="*/ 94577 h 286978"/>
              <a:gd name="T98" fmla="*/ 311312 w 286978"/>
              <a:gd name="T99" fmla="*/ 2360423 h 286978"/>
              <a:gd name="T100" fmla="*/ 788128 w 286978"/>
              <a:gd name="T101" fmla="*/ 2821474 h 286978"/>
              <a:gd name="T102" fmla="*/ 3042143 w 286978"/>
              <a:gd name="T103" fmla="*/ 1568358 h 286978"/>
              <a:gd name="T104" fmla="*/ 3136720 w 286978"/>
              <a:gd name="T105" fmla="*/ 1568358 h 286978"/>
              <a:gd name="T106" fmla="*/ 63031 w 286978"/>
              <a:gd name="T107" fmla="*/ 3128841 h 286978"/>
              <a:gd name="T108" fmla="*/ 3908 w 286978"/>
              <a:gd name="T109" fmla="*/ 3073674 h 286978"/>
              <a:gd name="T110" fmla="*/ 1568358 w 286978"/>
              <a:gd name="T111" fmla="*/ 0 h 28697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86978" h="286978">
                <a:moveTo>
                  <a:pt x="224752" y="198438"/>
                </a:moveTo>
                <a:cubicBezTo>
                  <a:pt x="234254" y="198438"/>
                  <a:pt x="243025" y="203467"/>
                  <a:pt x="247776" y="211370"/>
                </a:cubicBezTo>
                <a:cubicBezTo>
                  <a:pt x="248873" y="213525"/>
                  <a:pt x="248142" y="216399"/>
                  <a:pt x="245949" y="217476"/>
                </a:cubicBezTo>
                <a:cubicBezTo>
                  <a:pt x="243391" y="218913"/>
                  <a:pt x="240832" y="217836"/>
                  <a:pt x="239736" y="215680"/>
                </a:cubicBezTo>
                <a:cubicBezTo>
                  <a:pt x="236812" y="210651"/>
                  <a:pt x="230965" y="207059"/>
                  <a:pt x="224752" y="207059"/>
                </a:cubicBezTo>
                <a:cubicBezTo>
                  <a:pt x="214884" y="207059"/>
                  <a:pt x="207575" y="214603"/>
                  <a:pt x="207575" y="223942"/>
                </a:cubicBezTo>
                <a:cubicBezTo>
                  <a:pt x="207575" y="230767"/>
                  <a:pt x="210864" y="236155"/>
                  <a:pt x="216346" y="239029"/>
                </a:cubicBezTo>
                <a:cubicBezTo>
                  <a:pt x="218173" y="240466"/>
                  <a:pt x="218904" y="243340"/>
                  <a:pt x="218173" y="245136"/>
                </a:cubicBezTo>
                <a:cubicBezTo>
                  <a:pt x="217442" y="246573"/>
                  <a:pt x="215615" y="247291"/>
                  <a:pt x="214153" y="247291"/>
                </a:cubicBezTo>
                <a:cubicBezTo>
                  <a:pt x="213788" y="247291"/>
                  <a:pt x="212691" y="247291"/>
                  <a:pt x="211960" y="246932"/>
                </a:cubicBezTo>
                <a:cubicBezTo>
                  <a:pt x="203920" y="242262"/>
                  <a:pt x="198438" y="234000"/>
                  <a:pt x="198438" y="223942"/>
                </a:cubicBezTo>
                <a:cubicBezTo>
                  <a:pt x="198438" y="209933"/>
                  <a:pt x="210133" y="198438"/>
                  <a:pt x="224752" y="198438"/>
                </a:cubicBezTo>
                <a:close/>
                <a:moveTo>
                  <a:pt x="244171" y="141288"/>
                </a:moveTo>
                <a:cubicBezTo>
                  <a:pt x="248864" y="142364"/>
                  <a:pt x="253196" y="144157"/>
                  <a:pt x="257888" y="145592"/>
                </a:cubicBezTo>
                <a:cubicBezTo>
                  <a:pt x="261859" y="147385"/>
                  <a:pt x="265830" y="149178"/>
                  <a:pt x="270162" y="151688"/>
                </a:cubicBezTo>
                <a:cubicBezTo>
                  <a:pt x="271967" y="153481"/>
                  <a:pt x="272689" y="155633"/>
                  <a:pt x="271245" y="157784"/>
                </a:cubicBezTo>
                <a:cubicBezTo>
                  <a:pt x="270162" y="159936"/>
                  <a:pt x="267635" y="160295"/>
                  <a:pt x="265108" y="158860"/>
                </a:cubicBezTo>
                <a:cubicBezTo>
                  <a:pt x="261859" y="157067"/>
                  <a:pt x="258249" y="154915"/>
                  <a:pt x="254640" y="153481"/>
                </a:cubicBezTo>
                <a:cubicBezTo>
                  <a:pt x="251391" y="152047"/>
                  <a:pt x="248503" y="151329"/>
                  <a:pt x="245615" y="150612"/>
                </a:cubicBezTo>
                <a:lnTo>
                  <a:pt x="232619" y="171411"/>
                </a:lnTo>
                <a:cubicBezTo>
                  <a:pt x="231175" y="172846"/>
                  <a:pt x="230092" y="173563"/>
                  <a:pt x="228287" y="173563"/>
                </a:cubicBezTo>
                <a:cubicBezTo>
                  <a:pt x="226482" y="173563"/>
                  <a:pt x="223955" y="173563"/>
                  <a:pt x="221428" y="173563"/>
                </a:cubicBezTo>
                <a:cubicBezTo>
                  <a:pt x="219984" y="173563"/>
                  <a:pt x="218179" y="172846"/>
                  <a:pt x="217457" y="171411"/>
                </a:cubicBezTo>
                <a:lnTo>
                  <a:pt x="204462" y="150612"/>
                </a:lnTo>
                <a:cubicBezTo>
                  <a:pt x="198325" y="152047"/>
                  <a:pt x="192549" y="154557"/>
                  <a:pt x="187134" y="157784"/>
                </a:cubicBezTo>
                <a:lnTo>
                  <a:pt x="192910" y="181811"/>
                </a:lnTo>
                <a:cubicBezTo>
                  <a:pt x="193271" y="183245"/>
                  <a:pt x="192910" y="185039"/>
                  <a:pt x="191827" y="185756"/>
                </a:cubicBezTo>
                <a:cubicBezTo>
                  <a:pt x="189661" y="187549"/>
                  <a:pt x="187856" y="188983"/>
                  <a:pt x="186412" y="190776"/>
                </a:cubicBezTo>
                <a:cubicBezTo>
                  <a:pt x="185690" y="191852"/>
                  <a:pt x="183885" y="192569"/>
                  <a:pt x="182080" y="192211"/>
                </a:cubicBezTo>
                <a:lnTo>
                  <a:pt x="158255" y="186473"/>
                </a:lnTo>
                <a:cubicBezTo>
                  <a:pt x="156450" y="189342"/>
                  <a:pt x="155367" y="191852"/>
                  <a:pt x="153923" y="194721"/>
                </a:cubicBezTo>
                <a:cubicBezTo>
                  <a:pt x="152840" y="197590"/>
                  <a:pt x="151757" y="200817"/>
                  <a:pt x="150674" y="203686"/>
                </a:cubicBezTo>
                <a:lnTo>
                  <a:pt x="171972" y="216596"/>
                </a:lnTo>
                <a:cubicBezTo>
                  <a:pt x="173416" y="217313"/>
                  <a:pt x="174138" y="219106"/>
                  <a:pt x="174138" y="220541"/>
                </a:cubicBezTo>
                <a:cubicBezTo>
                  <a:pt x="174138" y="223051"/>
                  <a:pt x="174138" y="225561"/>
                  <a:pt x="174138" y="227713"/>
                </a:cubicBezTo>
                <a:cubicBezTo>
                  <a:pt x="174138" y="229147"/>
                  <a:pt x="173416" y="230940"/>
                  <a:pt x="171972" y="231658"/>
                </a:cubicBezTo>
                <a:lnTo>
                  <a:pt x="150674" y="244209"/>
                </a:lnTo>
                <a:cubicBezTo>
                  <a:pt x="152840" y="251381"/>
                  <a:pt x="156089" y="258553"/>
                  <a:pt x="159699" y="264650"/>
                </a:cubicBezTo>
                <a:cubicBezTo>
                  <a:pt x="161143" y="266443"/>
                  <a:pt x="160782" y="268953"/>
                  <a:pt x="158616" y="270746"/>
                </a:cubicBezTo>
                <a:cubicBezTo>
                  <a:pt x="157894" y="271105"/>
                  <a:pt x="156811" y="271105"/>
                  <a:pt x="156089" y="271105"/>
                </a:cubicBezTo>
                <a:cubicBezTo>
                  <a:pt x="154645" y="271105"/>
                  <a:pt x="153201" y="270029"/>
                  <a:pt x="152479" y="268953"/>
                </a:cubicBezTo>
                <a:cubicBezTo>
                  <a:pt x="147425" y="261422"/>
                  <a:pt x="143815" y="252457"/>
                  <a:pt x="141649" y="243492"/>
                </a:cubicBezTo>
                <a:cubicBezTo>
                  <a:pt x="141288" y="241699"/>
                  <a:pt x="142371" y="239906"/>
                  <a:pt x="143815" y="238830"/>
                </a:cubicBezTo>
                <a:lnTo>
                  <a:pt x="165114" y="225561"/>
                </a:lnTo>
                <a:cubicBezTo>
                  <a:pt x="165114" y="224844"/>
                  <a:pt x="165114" y="223410"/>
                  <a:pt x="165114" y="222692"/>
                </a:cubicBezTo>
                <a:lnTo>
                  <a:pt x="143815" y="209424"/>
                </a:lnTo>
                <a:cubicBezTo>
                  <a:pt x="142371" y="208348"/>
                  <a:pt x="141288" y="206914"/>
                  <a:pt x="141649" y="204762"/>
                </a:cubicBezTo>
                <a:cubicBezTo>
                  <a:pt x="142732" y="200459"/>
                  <a:pt x="144176" y="195797"/>
                  <a:pt x="145981" y="191852"/>
                </a:cubicBezTo>
                <a:cubicBezTo>
                  <a:pt x="147786" y="187549"/>
                  <a:pt x="149591" y="183245"/>
                  <a:pt x="152479" y="179301"/>
                </a:cubicBezTo>
                <a:cubicBezTo>
                  <a:pt x="153201" y="177508"/>
                  <a:pt x="155367" y="176791"/>
                  <a:pt x="156811" y="177508"/>
                </a:cubicBezTo>
                <a:lnTo>
                  <a:pt x="181358" y="183245"/>
                </a:lnTo>
                <a:cubicBezTo>
                  <a:pt x="182080" y="182528"/>
                  <a:pt x="183163" y="181811"/>
                  <a:pt x="183885" y="181452"/>
                </a:cubicBezTo>
                <a:lnTo>
                  <a:pt x="177748" y="156708"/>
                </a:lnTo>
                <a:cubicBezTo>
                  <a:pt x="177387" y="154915"/>
                  <a:pt x="178109" y="152764"/>
                  <a:pt x="179914" y="152047"/>
                </a:cubicBezTo>
                <a:cubicBezTo>
                  <a:pt x="187495" y="147385"/>
                  <a:pt x="196159" y="143440"/>
                  <a:pt x="205545" y="141647"/>
                </a:cubicBezTo>
                <a:cubicBezTo>
                  <a:pt x="207350" y="141288"/>
                  <a:pt x="208794" y="141647"/>
                  <a:pt x="209877" y="143440"/>
                </a:cubicBezTo>
                <a:lnTo>
                  <a:pt x="223594" y="164598"/>
                </a:lnTo>
                <a:cubicBezTo>
                  <a:pt x="224316" y="164598"/>
                  <a:pt x="225399" y="164598"/>
                  <a:pt x="226482" y="164598"/>
                </a:cubicBezTo>
                <a:lnTo>
                  <a:pt x="239478" y="143081"/>
                </a:lnTo>
                <a:cubicBezTo>
                  <a:pt x="240561" y="141647"/>
                  <a:pt x="242727" y="141288"/>
                  <a:pt x="244171" y="141288"/>
                </a:cubicBezTo>
                <a:close/>
                <a:moveTo>
                  <a:pt x="97089" y="80169"/>
                </a:moveTo>
                <a:cubicBezTo>
                  <a:pt x="87696" y="80169"/>
                  <a:pt x="80470" y="87809"/>
                  <a:pt x="80470" y="97267"/>
                </a:cubicBezTo>
                <a:cubicBezTo>
                  <a:pt x="80470" y="106726"/>
                  <a:pt x="87696" y="114730"/>
                  <a:pt x="97089" y="114730"/>
                </a:cubicBezTo>
                <a:cubicBezTo>
                  <a:pt x="106483" y="114730"/>
                  <a:pt x="114793" y="106726"/>
                  <a:pt x="114793" y="97267"/>
                </a:cubicBezTo>
                <a:cubicBezTo>
                  <a:pt x="114793" y="87809"/>
                  <a:pt x="106483" y="80169"/>
                  <a:pt x="97089" y="80169"/>
                </a:cubicBezTo>
                <a:close/>
                <a:moveTo>
                  <a:pt x="97089" y="71438"/>
                </a:moveTo>
                <a:cubicBezTo>
                  <a:pt x="111541" y="71438"/>
                  <a:pt x="123464" y="83079"/>
                  <a:pt x="123464" y="97267"/>
                </a:cubicBezTo>
                <a:cubicBezTo>
                  <a:pt x="123464" y="111819"/>
                  <a:pt x="111541" y="123461"/>
                  <a:pt x="97089" y="123461"/>
                </a:cubicBezTo>
                <a:cubicBezTo>
                  <a:pt x="83360" y="123461"/>
                  <a:pt x="71438" y="111819"/>
                  <a:pt x="71438" y="97267"/>
                </a:cubicBezTo>
                <a:cubicBezTo>
                  <a:pt x="71438" y="83079"/>
                  <a:pt x="83360" y="71438"/>
                  <a:pt x="97089" y="71438"/>
                </a:cubicBezTo>
                <a:close/>
                <a:moveTo>
                  <a:pt x="112023" y="20998"/>
                </a:moveTo>
                <a:cubicBezTo>
                  <a:pt x="114187" y="20638"/>
                  <a:pt x="116351" y="22080"/>
                  <a:pt x="116711" y="24244"/>
                </a:cubicBezTo>
                <a:lnTo>
                  <a:pt x="119596" y="41194"/>
                </a:lnTo>
                <a:cubicBezTo>
                  <a:pt x="120318" y="41194"/>
                  <a:pt x="121399" y="42276"/>
                  <a:pt x="122481" y="42276"/>
                </a:cubicBezTo>
                <a:lnTo>
                  <a:pt x="143038" y="27490"/>
                </a:lnTo>
                <a:cubicBezTo>
                  <a:pt x="144480" y="26408"/>
                  <a:pt x="146644" y="26408"/>
                  <a:pt x="148087" y="27490"/>
                </a:cubicBezTo>
                <a:cubicBezTo>
                  <a:pt x="155660" y="32899"/>
                  <a:pt x="162151" y="39751"/>
                  <a:pt x="167922" y="46964"/>
                </a:cubicBezTo>
                <a:cubicBezTo>
                  <a:pt x="168643" y="48767"/>
                  <a:pt x="168643" y="50931"/>
                  <a:pt x="167922" y="52013"/>
                </a:cubicBezTo>
                <a:lnTo>
                  <a:pt x="152775" y="72930"/>
                </a:lnTo>
                <a:cubicBezTo>
                  <a:pt x="153136" y="73651"/>
                  <a:pt x="153496" y="74733"/>
                  <a:pt x="153496" y="75094"/>
                </a:cubicBezTo>
                <a:lnTo>
                  <a:pt x="178741" y="79421"/>
                </a:lnTo>
                <a:cubicBezTo>
                  <a:pt x="180904" y="79782"/>
                  <a:pt x="181986" y="80864"/>
                  <a:pt x="182347" y="83028"/>
                </a:cubicBezTo>
                <a:cubicBezTo>
                  <a:pt x="183429" y="87355"/>
                  <a:pt x="183789" y="92404"/>
                  <a:pt x="183789" y="96732"/>
                </a:cubicBezTo>
                <a:cubicBezTo>
                  <a:pt x="183789" y="101420"/>
                  <a:pt x="183429" y="106108"/>
                  <a:pt x="182347" y="110796"/>
                </a:cubicBezTo>
                <a:cubicBezTo>
                  <a:pt x="181986" y="112239"/>
                  <a:pt x="180904" y="114042"/>
                  <a:pt x="178741" y="114403"/>
                </a:cubicBezTo>
                <a:lnTo>
                  <a:pt x="153496" y="118370"/>
                </a:lnTo>
                <a:cubicBezTo>
                  <a:pt x="153496" y="119452"/>
                  <a:pt x="153136" y="120173"/>
                  <a:pt x="152775" y="120894"/>
                </a:cubicBezTo>
                <a:lnTo>
                  <a:pt x="167922" y="141451"/>
                </a:lnTo>
                <a:cubicBezTo>
                  <a:pt x="168643" y="143254"/>
                  <a:pt x="168643" y="145057"/>
                  <a:pt x="167922" y="146500"/>
                </a:cubicBezTo>
                <a:cubicBezTo>
                  <a:pt x="162151" y="154073"/>
                  <a:pt x="155660" y="160925"/>
                  <a:pt x="148087" y="166335"/>
                </a:cubicBezTo>
                <a:cubicBezTo>
                  <a:pt x="146644" y="167417"/>
                  <a:pt x="144480" y="167417"/>
                  <a:pt x="143038" y="166335"/>
                </a:cubicBezTo>
                <a:lnTo>
                  <a:pt x="122481" y="151549"/>
                </a:lnTo>
                <a:cubicBezTo>
                  <a:pt x="121399" y="151909"/>
                  <a:pt x="120318" y="151909"/>
                  <a:pt x="119596" y="152270"/>
                </a:cubicBezTo>
                <a:lnTo>
                  <a:pt x="115629" y="177514"/>
                </a:lnTo>
                <a:cubicBezTo>
                  <a:pt x="115629" y="179318"/>
                  <a:pt x="113826" y="180760"/>
                  <a:pt x="112023" y="181481"/>
                </a:cubicBezTo>
                <a:cubicBezTo>
                  <a:pt x="107335" y="182203"/>
                  <a:pt x="103007" y="182203"/>
                  <a:pt x="97958" y="182203"/>
                </a:cubicBezTo>
                <a:cubicBezTo>
                  <a:pt x="93631" y="182203"/>
                  <a:pt x="88582" y="182203"/>
                  <a:pt x="84254" y="181481"/>
                </a:cubicBezTo>
                <a:cubicBezTo>
                  <a:pt x="82451" y="180760"/>
                  <a:pt x="81008" y="179318"/>
                  <a:pt x="81008" y="177514"/>
                </a:cubicBezTo>
                <a:lnTo>
                  <a:pt x="76681" y="152270"/>
                </a:lnTo>
                <a:cubicBezTo>
                  <a:pt x="75959" y="151909"/>
                  <a:pt x="74878" y="151909"/>
                  <a:pt x="73796" y="151549"/>
                </a:cubicBezTo>
                <a:lnTo>
                  <a:pt x="53240" y="166335"/>
                </a:lnTo>
                <a:cubicBezTo>
                  <a:pt x="51797" y="167417"/>
                  <a:pt x="49994" y="167417"/>
                  <a:pt x="48191" y="166335"/>
                </a:cubicBezTo>
                <a:cubicBezTo>
                  <a:pt x="40978" y="160925"/>
                  <a:pt x="33765" y="154073"/>
                  <a:pt x="28716" y="146500"/>
                </a:cubicBezTo>
                <a:cubicBezTo>
                  <a:pt x="27634" y="145057"/>
                  <a:pt x="27634" y="143254"/>
                  <a:pt x="28716" y="141451"/>
                </a:cubicBezTo>
                <a:lnTo>
                  <a:pt x="43863" y="120894"/>
                </a:lnTo>
                <a:cubicBezTo>
                  <a:pt x="43142" y="120173"/>
                  <a:pt x="42781" y="119452"/>
                  <a:pt x="42420" y="118370"/>
                </a:cubicBezTo>
                <a:lnTo>
                  <a:pt x="26192" y="115485"/>
                </a:lnTo>
                <a:cubicBezTo>
                  <a:pt x="23667" y="115124"/>
                  <a:pt x="22225" y="113321"/>
                  <a:pt x="22586" y="110796"/>
                </a:cubicBezTo>
                <a:cubicBezTo>
                  <a:pt x="22946" y="108272"/>
                  <a:pt x="25110" y="106829"/>
                  <a:pt x="27274" y="107190"/>
                </a:cubicBezTo>
                <a:lnTo>
                  <a:pt x="46027" y="110436"/>
                </a:lnTo>
                <a:cubicBezTo>
                  <a:pt x="48191" y="110436"/>
                  <a:pt x="48912" y="111518"/>
                  <a:pt x="49994" y="112960"/>
                </a:cubicBezTo>
                <a:cubicBezTo>
                  <a:pt x="50715" y="115124"/>
                  <a:pt x="51436" y="117649"/>
                  <a:pt x="52879" y="119452"/>
                </a:cubicBezTo>
                <a:cubicBezTo>
                  <a:pt x="53240" y="120894"/>
                  <a:pt x="53240" y="123058"/>
                  <a:pt x="52158" y="124140"/>
                </a:cubicBezTo>
                <a:lnTo>
                  <a:pt x="37732" y="144336"/>
                </a:lnTo>
                <a:cubicBezTo>
                  <a:pt x="41699" y="149024"/>
                  <a:pt x="45666" y="153712"/>
                  <a:pt x="51076" y="157319"/>
                </a:cubicBezTo>
                <a:lnTo>
                  <a:pt x="70911" y="142533"/>
                </a:lnTo>
                <a:cubicBezTo>
                  <a:pt x="72353" y="141812"/>
                  <a:pt x="73796" y="141812"/>
                  <a:pt x="75238" y="142533"/>
                </a:cubicBezTo>
                <a:cubicBezTo>
                  <a:pt x="77763" y="143254"/>
                  <a:pt x="79566" y="144336"/>
                  <a:pt x="82090" y="145057"/>
                </a:cubicBezTo>
                <a:cubicBezTo>
                  <a:pt x="83172" y="145418"/>
                  <a:pt x="84615" y="147221"/>
                  <a:pt x="84975" y="148664"/>
                </a:cubicBezTo>
                <a:lnTo>
                  <a:pt x="88582" y="173187"/>
                </a:lnTo>
                <a:cubicBezTo>
                  <a:pt x="95073" y="173908"/>
                  <a:pt x="101565" y="173908"/>
                  <a:pt x="107335" y="173187"/>
                </a:cubicBezTo>
                <a:lnTo>
                  <a:pt x="111302" y="148664"/>
                </a:lnTo>
                <a:cubicBezTo>
                  <a:pt x="111302" y="147221"/>
                  <a:pt x="112744" y="145418"/>
                  <a:pt x="114187" y="145057"/>
                </a:cubicBezTo>
                <a:cubicBezTo>
                  <a:pt x="116351" y="144336"/>
                  <a:pt x="118875" y="143254"/>
                  <a:pt x="120678" y="142533"/>
                </a:cubicBezTo>
                <a:cubicBezTo>
                  <a:pt x="122481" y="141812"/>
                  <a:pt x="124285" y="141812"/>
                  <a:pt x="125366" y="142533"/>
                </a:cubicBezTo>
                <a:lnTo>
                  <a:pt x="145202" y="157319"/>
                </a:lnTo>
                <a:cubicBezTo>
                  <a:pt x="150250" y="153712"/>
                  <a:pt x="154578" y="149024"/>
                  <a:pt x="158545" y="144336"/>
                </a:cubicBezTo>
                <a:lnTo>
                  <a:pt x="144120" y="124140"/>
                </a:lnTo>
                <a:cubicBezTo>
                  <a:pt x="143398" y="123058"/>
                  <a:pt x="143038" y="120894"/>
                  <a:pt x="143759" y="119452"/>
                </a:cubicBezTo>
                <a:cubicBezTo>
                  <a:pt x="144841" y="117288"/>
                  <a:pt x="145923" y="115124"/>
                  <a:pt x="146644" y="112960"/>
                </a:cubicBezTo>
                <a:cubicBezTo>
                  <a:pt x="147005" y="111518"/>
                  <a:pt x="148087" y="110436"/>
                  <a:pt x="149890" y="110436"/>
                </a:cubicBezTo>
                <a:lnTo>
                  <a:pt x="174413" y="106108"/>
                </a:lnTo>
                <a:cubicBezTo>
                  <a:pt x="174774" y="102862"/>
                  <a:pt x="174774" y="99977"/>
                  <a:pt x="174774" y="96732"/>
                </a:cubicBezTo>
                <a:cubicBezTo>
                  <a:pt x="174774" y="93847"/>
                  <a:pt x="174774" y="90601"/>
                  <a:pt x="174413" y="87355"/>
                </a:cubicBezTo>
                <a:lnTo>
                  <a:pt x="149890" y="83388"/>
                </a:lnTo>
                <a:cubicBezTo>
                  <a:pt x="148087" y="83388"/>
                  <a:pt x="147005" y="82306"/>
                  <a:pt x="146644" y="80503"/>
                </a:cubicBezTo>
                <a:cubicBezTo>
                  <a:pt x="145923" y="78339"/>
                  <a:pt x="144841" y="76536"/>
                  <a:pt x="143759" y="74012"/>
                </a:cubicBezTo>
                <a:cubicBezTo>
                  <a:pt x="143038" y="72930"/>
                  <a:pt x="143398" y="71127"/>
                  <a:pt x="144120" y="69684"/>
                </a:cubicBezTo>
                <a:lnTo>
                  <a:pt x="158545" y="49489"/>
                </a:lnTo>
                <a:cubicBezTo>
                  <a:pt x="154578" y="44800"/>
                  <a:pt x="150250" y="40473"/>
                  <a:pt x="145202" y="36506"/>
                </a:cubicBezTo>
                <a:lnTo>
                  <a:pt x="125366" y="50931"/>
                </a:lnTo>
                <a:cubicBezTo>
                  <a:pt x="124285" y="52013"/>
                  <a:pt x="122481" y="52013"/>
                  <a:pt x="120678" y="51652"/>
                </a:cubicBezTo>
                <a:cubicBezTo>
                  <a:pt x="118875" y="50210"/>
                  <a:pt x="116351" y="49128"/>
                  <a:pt x="114187" y="48767"/>
                </a:cubicBezTo>
                <a:cubicBezTo>
                  <a:pt x="112744" y="48046"/>
                  <a:pt x="111302" y="46603"/>
                  <a:pt x="111302" y="45161"/>
                </a:cubicBezTo>
                <a:lnTo>
                  <a:pt x="108056" y="25687"/>
                </a:lnTo>
                <a:cubicBezTo>
                  <a:pt x="107695" y="23523"/>
                  <a:pt x="109498" y="20998"/>
                  <a:pt x="112023" y="20998"/>
                </a:cubicBezTo>
                <a:close/>
                <a:moveTo>
                  <a:pt x="143489" y="8652"/>
                </a:moveTo>
                <a:cubicBezTo>
                  <a:pt x="69221" y="8652"/>
                  <a:pt x="9013" y="69220"/>
                  <a:pt x="9013" y="143489"/>
                </a:cubicBezTo>
                <a:cubicBezTo>
                  <a:pt x="9013" y="167644"/>
                  <a:pt x="15502" y="191799"/>
                  <a:pt x="28121" y="212710"/>
                </a:cubicBezTo>
                <a:cubicBezTo>
                  <a:pt x="28481" y="213791"/>
                  <a:pt x="28842" y="214873"/>
                  <a:pt x="28481" y="215954"/>
                </a:cubicBezTo>
                <a:lnTo>
                  <a:pt x="10816" y="275801"/>
                </a:lnTo>
                <a:lnTo>
                  <a:pt x="71023" y="258136"/>
                </a:lnTo>
                <a:cubicBezTo>
                  <a:pt x="71384" y="258136"/>
                  <a:pt x="71744" y="258136"/>
                  <a:pt x="72105" y="258136"/>
                </a:cubicBezTo>
                <a:cubicBezTo>
                  <a:pt x="72826" y="258136"/>
                  <a:pt x="73907" y="258496"/>
                  <a:pt x="74268" y="259217"/>
                </a:cubicBezTo>
                <a:cubicBezTo>
                  <a:pt x="95539" y="271475"/>
                  <a:pt x="118973" y="277965"/>
                  <a:pt x="143489" y="277965"/>
                </a:cubicBezTo>
                <a:cubicBezTo>
                  <a:pt x="217757" y="277965"/>
                  <a:pt x="278325" y="217757"/>
                  <a:pt x="278325" y="143489"/>
                </a:cubicBezTo>
                <a:cubicBezTo>
                  <a:pt x="278325" y="69220"/>
                  <a:pt x="217757" y="8652"/>
                  <a:pt x="143489" y="8652"/>
                </a:cubicBezTo>
                <a:close/>
                <a:moveTo>
                  <a:pt x="143489" y="0"/>
                </a:moveTo>
                <a:cubicBezTo>
                  <a:pt x="222444" y="0"/>
                  <a:pt x="286978" y="64534"/>
                  <a:pt x="286978" y="143489"/>
                </a:cubicBezTo>
                <a:cubicBezTo>
                  <a:pt x="286978" y="222444"/>
                  <a:pt x="222444" y="286978"/>
                  <a:pt x="143489" y="286978"/>
                </a:cubicBezTo>
                <a:cubicBezTo>
                  <a:pt x="118252" y="286978"/>
                  <a:pt x="93376" y="279767"/>
                  <a:pt x="71744" y="267149"/>
                </a:cubicBezTo>
                <a:lnTo>
                  <a:pt x="5768" y="286257"/>
                </a:lnTo>
                <a:cubicBezTo>
                  <a:pt x="5408" y="286978"/>
                  <a:pt x="4687" y="286978"/>
                  <a:pt x="4326" y="286978"/>
                </a:cubicBezTo>
                <a:cubicBezTo>
                  <a:pt x="3605" y="286978"/>
                  <a:pt x="2524" y="285896"/>
                  <a:pt x="1442" y="285536"/>
                </a:cubicBezTo>
                <a:cubicBezTo>
                  <a:pt x="360" y="284454"/>
                  <a:pt x="0" y="282651"/>
                  <a:pt x="360" y="281209"/>
                </a:cubicBezTo>
                <a:lnTo>
                  <a:pt x="19468" y="215594"/>
                </a:lnTo>
                <a:cubicBezTo>
                  <a:pt x="6850" y="193241"/>
                  <a:pt x="0" y="169086"/>
                  <a:pt x="0" y="143489"/>
                </a:cubicBezTo>
                <a:cubicBezTo>
                  <a:pt x="0" y="64534"/>
                  <a:pt x="64534" y="0"/>
                  <a:pt x="143489" y="0"/>
                </a:cubicBezTo>
                <a:close/>
              </a:path>
            </a:pathLst>
          </a:custGeom>
          <a:solidFill>
            <a:schemeClr val="accent2"/>
          </a:solidFill>
          <a:ln>
            <a:noFill/>
          </a:ln>
          <a:effectLst/>
        </p:spPr>
        <p:txBody>
          <a:bodyPr anchor="ctr"/>
          <a:lstStyle/>
          <a:p>
            <a:endParaRPr lang="en-US"/>
          </a:p>
        </p:txBody>
      </p:sp>
      <p:sp>
        <p:nvSpPr>
          <p:cNvPr id="12" name="Freeform 1024">
            <a:extLst>
              <a:ext uri="{FF2B5EF4-FFF2-40B4-BE49-F238E27FC236}">
                <a16:creationId xmlns:a16="http://schemas.microsoft.com/office/drawing/2014/main" id="{45308E0D-0425-2147-80C6-032111099A63}"/>
              </a:ext>
            </a:extLst>
          </p:cNvPr>
          <p:cNvSpPr>
            <a:spLocks noChangeAspect="1" noChangeArrowheads="1"/>
          </p:cNvSpPr>
          <p:nvPr/>
        </p:nvSpPr>
        <p:spPr bwMode="auto">
          <a:xfrm>
            <a:off x="21075498" y="2022738"/>
            <a:ext cx="1661012" cy="1661012"/>
          </a:xfrm>
          <a:custGeom>
            <a:avLst/>
            <a:gdLst>
              <a:gd name="T0" fmla="*/ 1563735 w 286978"/>
              <a:gd name="T1" fmla="*/ 2945613 h 286978"/>
              <a:gd name="T2" fmla="*/ 2066780 w 286978"/>
              <a:gd name="T3" fmla="*/ 2643247 h 286978"/>
              <a:gd name="T4" fmla="*/ 2093774 w 286978"/>
              <a:gd name="T5" fmla="*/ 2720360 h 286978"/>
              <a:gd name="T6" fmla="*/ 990970 w 286978"/>
              <a:gd name="T7" fmla="*/ 2640137 h 286978"/>
              <a:gd name="T8" fmla="*/ 1021824 w 286978"/>
              <a:gd name="T9" fmla="*/ 2720215 h 286978"/>
              <a:gd name="T10" fmla="*/ 2316467 w 286978"/>
              <a:gd name="T11" fmla="*/ 2082198 h 286978"/>
              <a:gd name="T12" fmla="*/ 2316467 w 286978"/>
              <a:gd name="T13" fmla="*/ 2182305 h 286978"/>
              <a:gd name="T14" fmla="*/ 2316467 w 286978"/>
              <a:gd name="T15" fmla="*/ 2082198 h 286978"/>
              <a:gd name="T16" fmla="*/ 811518 w 286978"/>
              <a:gd name="T17" fmla="*/ 2165351 h 286978"/>
              <a:gd name="T18" fmla="*/ 1560068 w 286978"/>
              <a:gd name="T19" fmla="*/ 2033317 h 286978"/>
              <a:gd name="T20" fmla="*/ 1658671 w 286978"/>
              <a:gd name="T21" fmla="*/ 2127959 h 286978"/>
              <a:gd name="T22" fmla="*/ 1954426 w 286978"/>
              <a:gd name="T23" fmla="*/ 1737537 h 286978"/>
              <a:gd name="T24" fmla="*/ 1749376 w 286978"/>
              <a:gd name="T25" fmla="*/ 2127959 h 286978"/>
              <a:gd name="T26" fmla="*/ 1560068 w 286978"/>
              <a:gd name="T27" fmla="*/ 1942601 h 286978"/>
              <a:gd name="T28" fmla="*/ 2066086 w 286978"/>
              <a:gd name="T29" fmla="*/ 1563588 h 286978"/>
              <a:gd name="T30" fmla="*/ 2099544 w 286978"/>
              <a:gd name="T31" fmla="*/ 1644555 h 286978"/>
              <a:gd name="T32" fmla="*/ 994005 w 286978"/>
              <a:gd name="T33" fmla="*/ 1560331 h 286978"/>
              <a:gd name="T34" fmla="*/ 1023740 w 286978"/>
              <a:gd name="T35" fmla="*/ 1644417 h 286978"/>
              <a:gd name="T36" fmla="*/ 1559571 w 286978"/>
              <a:gd name="T37" fmla="*/ 1318728 h 286978"/>
              <a:gd name="T38" fmla="*/ 1509592 w 286978"/>
              <a:gd name="T39" fmla="*/ 1370791 h 286978"/>
              <a:gd name="T40" fmla="*/ 665979 w 286978"/>
              <a:gd name="T41" fmla="*/ 2135807 h 286978"/>
              <a:gd name="T42" fmla="*/ 1568358 w 286978"/>
              <a:gd name="T43" fmla="*/ 1237352 h 286978"/>
              <a:gd name="T44" fmla="*/ 721129 w 286978"/>
              <a:gd name="T45" fmla="*/ 2663850 h 286978"/>
              <a:gd name="T46" fmla="*/ 862991 w 286978"/>
              <a:gd name="T47" fmla="*/ 1150654 h 286978"/>
              <a:gd name="T48" fmla="*/ 1063959 w 286978"/>
              <a:gd name="T49" fmla="*/ 1280708 h 286978"/>
              <a:gd name="T50" fmla="*/ 1379195 w 286978"/>
              <a:gd name="T51" fmla="*/ 981216 h 286978"/>
              <a:gd name="T52" fmla="*/ 1757510 w 286978"/>
              <a:gd name="T53" fmla="*/ 886628 h 286978"/>
              <a:gd name="T54" fmla="*/ 1615642 w 286978"/>
              <a:gd name="T55" fmla="*/ 981216 h 286978"/>
              <a:gd name="T56" fmla="*/ 2190967 w 286978"/>
              <a:gd name="T57" fmla="*/ 1095492 h 286978"/>
              <a:gd name="T58" fmla="*/ 2151559 w 286978"/>
              <a:gd name="T59" fmla="*/ 1327979 h 286978"/>
              <a:gd name="T60" fmla="*/ 3042143 w 286978"/>
              <a:gd name="T61" fmla="*/ 2663850 h 286978"/>
              <a:gd name="T62" fmla="*/ 2740230 w 286978"/>
              <a:gd name="T63" fmla="*/ 242242 h 286978"/>
              <a:gd name="T64" fmla="*/ 2812319 w 286978"/>
              <a:gd name="T65" fmla="*/ 313026 h 286978"/>
              <a:gd name="T66" fmla="*/ 2724225 w 286978"/>
              <a:gd name="T67" fmla="*/ 279701 h 286978"/>
              <a:gd name="T68" fmla="*/ 2308473 w 286978"/>
              <a:gd name="T69" fmla="*/ 242242 h 286978"/>
              <a:gd name="T70" fmla="*/ 2275147 w 286978"/>
              <a:gd name="T71" fmla="*/ 325510 h 286978"/>
              <a:gd name="T72" fmla="*/ 2237667 w 286978"/>
              <a:gd name="T73" fmla="*/ 242242 h 286978"/>
              <a:gd name="T74" fmla="*/ 2524678 w 286978"/>
              <a:gd name="T75" fmla="*/ 308733 h 286978"/>
              <a:gd name="T76" fmla="*/ 94577 w 286978"/>
              <a:gd name="T77" fmla="*/ 94577 h 286978"/>
              <a:gd name="T78" fmla="*/ 3042143 w 286978"/>
              <a:gd name="T79" fmla="*/ 94577 h 286978"/>
              <a:gd name="T80" fmla="*/ 3089427 w 286978"/>
              <a:gd name="T81" fmla="*/ 0 h 286978"/>
              <a:gd name="T82" fmla="*/ 3089427 w 286978"/>
              <a:gd name="T83" fmla="*/ 2754491 h 286978"/>
              <a:gd name="T84" fmla="*/ 792045 w 286978"/>
              <a:gd name="T85" fmla="*/ 2754491 h 286978"/>
              <a:gd name="T86" fmla="*/ 0 w 286978"/>
              <a:gd name="T87" fmla="*/ 51239 h 28697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86978" h="286978">
                <a:moveTo>
                  <a:pt x="143066" y="260350"/>
                </a:moveTo>
                <a:cubicBezTo>
                  <a:pt x="145352" y="260350"/>
                  <a:pt x="147257" y="262636"/>
                  <a:pt x="147257" y="265303"/>
                </a:cubicBezTo>
                <a:cubicBezTo>
                  <a:pt x="147257" y="267589"/>
                  <a:pt x="145352" y="269494"/>
                  <a:pt x="143066" y="269494"/>
                </a:cubicBezTo>
                <a:cubicBezTo>
                  <a:pt x="140399" y="269494"/>
                  <a:pt x="138113" y="267208"/>
                  <a:pt x="138113" y="265303"/>
                </a:cubicBezTo>
                <a:cubicBezTo>
                  <a:pt x="138113" y="262636"/>
                  <a:pt x="140399" y="260350"/>
                  <a:pt x="143066" y="260350"/>
                </a:cubicBezTo>
                <a:close/>
                <a:moveTo>
                  <a:pt x="189089" y="241830"/>
                </a:moveTo>
                <a:cubicBezTo>
                  <a:pt x="190500" y="239713"/>
                  <a:pt x="193322" y="240419"/>
                  <a:pt x="195086" y="241830"/>
                </a:cubicBezTo>
                <a:cubicBezTo>
                  <a:pt x="196497" y="243594"/>
                  <a:pt x="196497" y="246416"/>
                  <a:pt x="195086" y="247827"/>
                </a:cubicBezTo>
                <a:cubicBezTo>
                  <a:pt x="194028" y="248533"/>
                  <a:pt x="192969" y="248885"/>
                  <a:pt x="191558" y="248885"/>
                </a:cubicBezTo>
                <a:cubicBezTo>
                  <a:pt x="190853" y="248885"/>
                  <a:pt x="189794" y="248533"/>
                  <a:pt x="189089" y="247827"/>
                </a:cubicBezTo>
                <a:cubicBezTo>
                  <a:pt x="187325" y="246416"/>
                  <a:pt x="187325" y="243594"/>
                  <a:pt x="189089" y="241830"/>
                </a:cubicBezTo>
                <a:close/>
                <a:moveTo>
                  <a:pt x="90664" y="241545"/>
                </a:moveTo>
                <a:cubicBezTo>
                  <a:pt x="92428" y="239713"/>
                  <a:pt x="94897" y="239713"/>
                  <a:pt x="96661" y="241545"/>
                </a:cubicBezTo>
                <a:cubicBezTo>
                  <a:pt x="98072" y="243010"/>
                  <a:pt x="98072" y="245941"/>
                  <a:pt x="96661" y="247773"/>
                </a:cubicBezTo>
                <a:cubicBezTo>
                  <a:pt x="95955" y="248506"/>
                  <a:pt x="94544" y="248872"/>
                  <a:pt x="93486" y="248872"/>
                </a:cubicBezTo>
                <a:cubicBezTo>
                  <a:pt x="92428" y="248872"/>
                  <a:pt x="91369" y="248506"/>
                  <a:pt x="90664" y="247773"/>
                </a:cubicBezTo>
                <a:cubicBezTo>
                  <a:pt x="88900" y="245941"/>
                  <a:pt x="88900" y="243010"/>
                  <a:pt x="90664" y="241545"/>
                </a:cubicBezTo>
                <a:close/>
                <a:moveTo>
                  <a:pt x="211932" y="190500"/>
                </a:moveTo>
                <a:cubicBezTo>
                  <a:pt x="214247" y="190500"/>
                  <a:pt x="215569" y="192332"/>
                  <a:pt x="215569" y="194530"/>
                </a:cubicBezTo>
                <a:lnTo>
                  <a:pt x="215569" y="194896"/>
                </a:lnTo>
                <a:cubicBezTo>
                  <a:pt x="215569" y="197461"/>
                  <a:pt x="214247" y="199659"/>
                  <a:pt x="211932" y="199659"/>
                </a:cubicBezTo>
                <a:cubicBezTo>
                  <a:pt x="209617" y="199659"/>
                  <a:pt x="207963" y="197461"/>
                  <a:pt x="207963" y="194896"/>
                </a:cubicBezTo>
                <a:lnTo>
                  <a:pt x="207963" y="194530"/>
                </a:lnTo>
                <a:cubicBezTo>
                  <a:pt x="207963" y="192332"/>
                  <a:pt x="209617" y="190500"/>
                  <a:pt x="211932" y="190500"/>
                </a:cubicBezTo>
                <a:close/>
                <a:moveTo>
                  <a:pt x="74246" y="190500"/>
                </a:moveTo>
                <a:cubicBezTo>
                  <a:pt x="76810" y="190500"/>
                  <a:pt x="79009" y="192154"/>
                  <a:pt x="79009" y="194469"/>
                </a:cubicBezTo>
                <a:cubicBezTo>
                  <a:pt x="79009" y="196784"/>
                  <a:pt x="76810" y="198107"/>
                  <a:pt x="74246" y="198107"/>
                </a:cubicBezTo>
                <a:cubicBezTo>
                  <a:pt x="72048" y="198107"/>
                  <a:pt x="69850" y="196784"/>
                  <a:pt x="69850" y="194469"/>
                </a:cubicBezTo>
                <a:cubicBezTo>
                  <a:pt x="69850" y="192154"/>
                  <a:pt x="72048" y="190500"/>
                  <a:pt x="74246" y="190500"/>
                </a:cubicBezTo>
                <a:close/>
                <a:moveTo>
                  <a:pt x="142731" y="186027"/>
                </a:moveTo>
                <a:cubicBezTo>
                  <a:pt x="138041" y="186027"/>
                  <a:pt x="134072" y="190356"/>
                  <a:pt x="134072" y="194686"/>
                </a:cubicBezTo>
                <a:cubicBezTo>
                  <a:pt x="134072" y="199737"/>
                  <a:pt x="138041" y="203705"/>
                  <a:pt x="142731" y="203705"/>
                </a:cubicBezTo>
                <a:cubicBezTo>
                  <a:pt x="147421" y="203705"/>
                  <a:pt x="151751" y="199737"/>
                  <a:pt x="151751" y="194686"/>
                </a:cubicBezTo>
                <a:cubicBezTo>
                  <a:pt x="151751" y="190356"/>
                  <a:pt x="147421" y="186027"/>
                  <a:pt x="142731" y="186027"/>
                </a:cubicBezTo>
                <a:close/>
                <a:moveTo>
                  <a:pt x="172316" y="158967"/>
                </a:moveTo>
                <a:cubicBezTo>
                  <a:pt x="174120" y="157163"/>
                  <a:pt x="177006" y="157163"/>
                  <a:pt x="178810" y="158967"/>
                </a:cubicBezTo>
                <a:cubicBezTo>
                  <a:pt x="180614" y="160410"/>
                  <a:pt x="180614" y="163297"/>
                  <a:pt x="178810" y="164740"/>
                </a:cubicBezTo>
                <a:lnTo>
                  <a:pt x="157884" y="186027"/>
                </a:lnTo>
                <a:cubicBezTo>
                  <a:pt x="159327" y="188552"/>
                  <a:pt x="160049" y="191439"/>
                  <a:pt x="160049" y="194686"/>
                </a:cubicBezTo>
                <a:cubicBezTo>
                  <a:pt x="160049" y="204427"/>
                  <a:pt x="152472" y="212364"/>
                  <a:pt x="142731" y="212364"/>
                </a:cubicBezTo>
                <a:cubicBezTo>
                  <a:pt x="133350" y="212364"/>
                  <a:pt x="125413" y="204427"/>
                  <a:pt x="125413" y="194686"/>
                </a:cubicBezTo>
                <a:cubicBezTo>
                  <a:pt x="125413" y="185305"/>
                  <a:pt x="133350" y="177728"/>
                  <a:pt x="142731" y="177728"/>
                </a:cubicBezTo>
                <a:cubicBezTo>
                  <a:pt x="145978" y="177728"/>
                  <a:pt x="149225" y="178450"/>
                  <a:pt x="151751" y="179893"/>
                </a:cubicBezTo>
                <a:lnTo>
                  <a:pt x="172316" y="158967"/>
                </a:lnTo>
                <a:close/>
                <a:moveTo>
                  <a:pt x="189026" y="143052"/>
                </a:moveTo>
                <a:cubicBezTo>
                  <a:pt x="190386" y="141288"/>
                  <a:pt x="193108" y="141288"/>
                  <a:pt x="195149" y="143052"/>
                </a:cubicBezTo>
                <a:cubicBezTo>
                  <a:pt x="196510" y="144816"/>
                  <a:pt x="196510" y="147285"/>
                  <a:pt x="195149" y="148697"/>
                </a:cubicBezTo>
                <a:cubicBezTo>
                  <a:pt x="194128" y="149402"/>
                  <a:pt x="193108" y="150460"/>
                  <a:pt x="192087" y="150460"/>
                </a:cubicBezTo>
                <a:cubicBezTo>
                  <a:pt x="191067" y="150460"/>
                  <a:pt x="189706" y="149402"/>
                  <a:pt x="189026" y="148697"/>
                </a:cubicBezTo>
                <a:cubicBezTo>
                  <a:pt x="187325" y="147285"/>
                  <a:pt x="187325" y="144816"/>
                  <a:pt x="189026" y="143052"/>
                </a:cubicBezTo>
                <a:close/>
                <a:moveTo>
                  <a:pt x="90941" y="142754"/>
                </a:moveTo>
                <a:cubicBezTo>
                  <a:pt x="92302" y="141288"/>
                  <a:pt x="95023" y="141288"/>
                  <a:pt x="96724" y="143120"/>
                </a:cubicBezTo>
                <a:cubicBezTo>
                  <a:pt x="98085" y="144952"/>
                  <a:pt x="98085" y="147516"/>
                  <a:pt x="96724" y="148982"/>
                </a:cubicBezTo>
                <a:cubicBezTo>
                  <a:pt x="96044" y="149714"/>
                  <a:pt x="94683" y="150447"/>
                  <a:pt x="93662" y="150447"/>
                </a:cubicBezTo>
                <a:cubicBezTo>
                  <a:pt x="92982" y="150447"/>
                  <a:pt x="91621" y="149714"/>
                  <a:pt x="90941" y="148982"/>
                </a:cubicBezTo>
                <a:cubicBezTo>
                  <a:pt x="88900" y="147516"/>
                  <a:pt x="88900" y="144952"/>
                  <a:pt x="90941" y="142754"/>
                </a:cubicBezTo>
                <a:close/>
                <a:moveTo>
                  <a:pt x="142685" y="120650"/>
                </a:moveTo>
                <a:cubicBezTo>
                  <a:pt x="144971" y="120650"/>
                  <a:pt x="147257" y="122848"/>
                  <a:pt x="147257" y="125413"/>
                </a:cubicBezTo>
                <a:cubicBezTo>
                  <a:pt x="147257" y="127977"/>
                  <a:pt x="144971" y="129809"/>
                  <a:pt x="142685" y="129809"/>
                </a:cubicBezTo>
                <a:cubicBezTo>
                  <a:pt x="140399" y="129809"/>
                  <a:pt x="138113" y="127977"/>
                  <a:pt x="138113" y="125413"/>
                </a:cubicBezTo>
                <a:cubicBezTo>
                  <a:pt x="138113" y="122848"/>
                  <a:pt x="140399" y="120650"/>
                  <a:pt x="142685" y="120650"/>
                </a:cubicBezTo>
                <a:close/>
                <a:moveTo>
                  <a:pt x="143489" y="113205"/>
                </a:moveTo>
                <a:cubicBezTo>
                  <a:pt x="98063" y="113205"/>
                  <a:pt x="60929" y="149978"/>
                  <a:pt x="60929" y="195405"/>
                </a:cubicBezTo>
                <a:cubicBezTo>
                  <a:pt x="60929" y="240831"/>
                  <a:pt x="98063" y="277965"/>
                  <a:pt x="143489" y="277965"/>
                </a:cubicBezTo>
                <a:cubicBezTo>
                  <a:pt x="188915" y="277965"/>
                  <a:pt x="225688" y="240831"/>
                  <a:pt x="225688" y="195405"/>
                </a:cubicBezTo>
                <a:cubicBezTo>
                  <a:pt x="225688" y="149978"/>
                  <a:pt x="188915" y="113205"/>
                  <a:pt x="143489" y="113205"/>
                </a:cubicBezTo>
                <a:close/>
                <a:moveTo>
                  <a:pt x="8652" y="49392"/>
                </a:moveTo>
                <a:lnTo>
                  <a:pt x="8652" y="243715"/>
                </a:lnTo>
                <a:lnTo>
                  <a:pt x="65976" y="243715"/>
                </a:lnTo>
                <a:cubicBezTo>
                  <a:pt x="57684" y="229294"/>
                  <a:pt x="52276" y="213070"/>
                  <a:pt x="52276" y="195405"/>
                </a:cubicBezTo>
                <a:cubicBezTo>
                  <a:pt x="52276" y="165120"/>
                  <a:pt x="67057" y="138442"/>
                  <a:pt x="89770" y="121858"/>
                </a:cubicBezTo>
                <a:lnTo>
                  <a:pt x="78955" y="105273"/>
                </a:lnTo>
                <a:cubicBezTo>
                  <a:pt x="77513" y="103110"/>
                  <a:pt x="78594" y="100226"/>
                  <a:pt x="80397" y="99144"/>
                </a:cubicBezTo>
                <a:cubicBezTo>
                  <a:pt x="82560" y="98063"/>
                  <a:pt x="85084" y="98423"/>
                  <a:pt x="86526" y="100226"/>
                </a:cubicBezTo>
                <a:lnTo>
                  <a:pt x="97341" y="117171"/>
                </a:lnTo>
                <a:cubicBezTo>
                  <a:pt x="109960" y="109600"/>
                  <a:pt x="123660" y="105273"/>
                  <a:pt x="139162" y="104552"/>
                </a:cubicBezTo>
                <a:lnTo>
                  <a:pt x="139162" y="89771"/>
                </a:lnTo>
                <a:lnTo>
                  <a:pt x="126183" y="89771"/>
                </a:lnTo>
                <a:cubicBezTo>
                  <a:pt x="123660" y="89771"/>
                  <a:pt x="121857" y="87608"/>
                  <a:pt x="121857" y="85445"/>
                </a:cubicBezTo>
                <a:cubicBezTo>
                  <a:pt x="121857" y="82921"/>
                  <a:pt x="123660" y="81118"/>
                  <a:pt x="126183" y="81118"/>
                </a:cubicBezTo>
                <a:lnTo>
                  <a:pt x="160794" y="81118"/>
                </a:lnTo>
                <a:cubicBezTo>
                  <a:pt x="163317" y="81118"/>
                  <a:pt x="165481" y="82921"/>
                  <a:pt x="165481" y="85445"/>
                </a:cubicBezTo>
                <a:cubicBezTo>
                  <a:pt x="165481" y="87608"/>
                  <a:pt x="163317" y="89771"/>
                  <a:pt x="160794" y="89771"/>
                </a:cubicBezTo>
                <a:lnTo>
                  <a:pt x="147815" y="89771"/>
                </a:lnTo>
                <a:lnTo>
                  <a:pt x="147815" y="104552"/>
                </a:lnTo>
                <a:cubicBezTo>
                  <a:pt x="162957" y="105273"/>
                  <a:pt x="177378" y="109600"/>
                  <a:pt x="189636" y="116810"/>
                </a:cubicBezTo>
                <a:lnTo>
                  <a:pt x="200451" y="100226"/>
                </a:lnTo>
                <a:cubicBezTo>
                  <a:pt x="201533" y="98784"/>
                  <a:pt x="204057" y="98063"/>
                  <a:pt x="206220" y="99144"/>
                </a:cubicBezTo>
                <a:cubicBezTo>
                  <a:pt x="208383" y="100226"/>
                  <a:pt x="209104" y="103110"/>
                  <a:pt x="207302" y="105273"/>
                </a:cubicBezTo>
                <a:lnTo>
                  <a:pt x="196846" y="121497"/>
                </a:lnTo>
                <a:cubicBezTo>
                  <a:pt x="219560" y="138442"/>
                  <a:pt x="234702" y="165120"/>
                  <a:pt x="234702" y="195405"/>
                </a:cubicBezTo>
                <a:cubicBezTo>
                  <a:pt x="234702" y="213070"/>
                  <a:pt x="230015" y="229294"/>
                  <a:pt x="221362" y="243715"/>
                </a:cubicBezTo>
                <a:lnTo>
                  <a:pt x="278325" y="243715"/>
                </a:lnTo>
                <a:lnTo>
                  <a:pt x="278325" y="49392"/>
                </a:lnTo>
                <a:lnTo>
                  <a:pt x="8652" y="49392"/>
                </a:lnTo>
                <a:close/>
                <a:moveTo>
                  <a:pt x="250704" y="22162"/>
                </a:moveTo>
                <a:cubicBezTo>
                  <a:pt x="252169" y="20638"/>
                  <a:pt x="255100" y="20638"/>
                  <a:pt x="257298" y="22162"/>
                </a:cubicBezTo>
                <a:cubicBezTo>
                  <a:pt x="257664" y="22924"/>
                  <a:pt x="258397" y="24448"/>
                  <a:pt x="258397" y="25591"/>
                </a:cubicBezTo>
                <a:cubicBezTo>
                  <a:pt x="258397" y="26353"/>
                  <a:pt x="257664" y="27877"/>
                  <a:pt x="257298" y="28639"/>
                </a:cubicBezTo>
                <a:cubicBezTo>
                  <a:pt x="255832" y="29401"/>
                  <a:pt x="255100" y="29782"/>
                  <a:pt x="254001" y="29782"/>
                </a:cubicBezTo>
                <a:cubicBezTo>
                  <a:pt x="252535" y="29782"/>
                  <a:pt x="251803" y="29401"/>
                  <a:pt x="250704" y="29020"/>
                </a:cubicBezTo>
                <a:cubicBezTo>
                  <a:pt x="249971" y="27877"/>
                  <a:pt x="249238" y="26353"/>
                  <a:pt x="249238" y="25591"/>
                </a:cubicBezTo>
                <a:cubicBezTo>
                  <a:pt x="249238" y="24448"/>
                  <a:pt x="249971" y="22924"/>
                  <a:pt x="250704" y="22162"/>
                </a:cubicBezTo>
                <a:close/>
                <a:moveTo>
                  <a:pt x="204724" y="22162"/>
                </a:moveTo>
                <a:cubicBezTo>
                  <a:pt x="206248" y="20638"/>
                  <a:pt x="209296" y="20638"/>
                  <a:pt x="211201" y="22162"/>
                </a:cubicBezTo>
                <a:cubicBezTo>
                  <a:pt x="211963" y="22924"/>
                  <a:pt x="212344" y="24448"/>
                  <a:pt x="212344" y="25591"/>
                </a:cubicBezTo>
                <a:cubicBezTo>
                  <a:pt x="212344" y="26353"/>
                  <a:pt x="211963" y="27877"/>
                  <a:pt x="211201" y="29020"/>
                </a:cubicBezTo>
                <a:cubicBezTo>
                  <a:pt x="210058" y="29401"/>
                  <a:pt x="209296" y="29782"/>
                  <a:pt x="208153" y="29782"/>
                </a:cubicBezTo>
                <a:cubicBezTo>
                  <a:pt x="206629" y="29782"/>
                  <a:pt x="205486" y="29401"/>
                  <a:pt x="204724" y="29020"/>
                </a:cubicBezTo>
                <a:cubicBezTo>
                  <a:pt x="203581" y="27877"/>
                  <a:pt x="203200" y="26353"/>
                  <a:pt x="203200" y="25591"/>
                </a:cubicBezTo>
                <a:cubicBezTo>
                  <a:pt x="203200" y="24448"/>
                  <a:pt x="203581" y="22924"/>
                  <a:pt x="204724" y="22162"/>
                </a:cubicBezTo>
                <a:close/>
                <a:moveTo>
                  <a:pt x="230982" y="20638"/>
                </a:moveTo>
                <a:cubicBezTo>
                  <a:pt x="233297" y="20638"/>
                  <a:pt x="234619" y="22292"/>
                  <a:pt x="234619" y="24607"/>
                </a:cubicBezTo>
                <a:cubicBezTo>
                  <a:pt x="234619" y="26922"/>
                  <a:pt x="233297" y="28245"/>
                  <a:pt x="230982" y="28245"/>
                </a:cubicBezTo>
                <a:cubicBezTo>
                  <a:pt x="228667" y="28245"/>
                  <a:pt x="227013" y="26922"/>
                  <a:pt x="227013" y="24607"/>
                </a:cubicBezTo>
                <a:cubicBezTo>
                  <a:pt x="227013" y="22292"/>
                  <a:pt x="228667" y="20638"/>
                  <a:pt x="230982" y="20638"/>
                </a:cubicBezTo>
                <a:close/>
                <a:moveTo>
                  <a:pt x="8652" y="8652"/>
                </a:moveTo>
                <a:lnTo>
                  <a:pt x="8652" y="40740"/>
                </a:lnTo>
                <a:lnTo>
                  <a:pt x="278325" y="40740"/>
                </a:lnTo>
                <a:lnTo>
                  <a:pt x="278325" y="8652"/>
                </a:lnTo>
                <a:lnTo>
                  <a:pt x="8652" y="8652"/>
                </a:lnTo>
                <a:close/>
                <a:moveTo>
                  <a:pt x="4687" y="0"/>
                </a:moveTo>
                <a:lnTo>
                  <a:pt x="282651" y="0"/>
                </a:lnTo>
                <a:cubicBezTo>
                  <a:pt x="284814" y="0"/>
                  <a:pt x="286978" y="2163"/>
                  <a:pt x="286978" y="4687"/>
                </a:cubicBezTo>
                <a:lnTo>
                  <a:pt x="286978" y="247681"/>
                </a:lnTo>
                <a:cubicBezTo>
                  <a:pt x="286978" y="250204"/>
                  <a:pt x="284814" y="252007"/>
                  <a:pt x="282651" y="252007"/>
                </a:cubicBezTo>
                <a:lnTo>
                  <a:pt x="214873" y="252007"/>
                </a:lnTo>
                <a:cubicBezTo>
                  <a:pt x="198288" y="272917"/>
                  <a:pt x="172331" y="286978"/>
                  <a:pt x="143489" y="286978"/>
                </a:cubicBezTo>
                <a:cubicBezTo>
                  <a:pt x="114286" y="286978"/>
                  <a:pt x="88689" y="272917"/>
                  <a:pt x="72465" y="252007"/>
                </a:cubicBezTo>
                <a:lnTo>
                  <a:pt x="4687" y="252007"/>
                </a:lnTo>
                <a:cubicBezTo>
                  <a:pt x="2163" y="252007"/>
                  <a:pt x="0" y="250204"/>
                  <a:pt x="0" y="247681"/>
                </a:cubicBezTo>
                <a:lnTo>
                  <a:pt x="0" y="4687"/>
                </a:lnTo>
                <a:cubicBezTo>
                  <a:pt x="0" y="2163"/>
                  <a:pt x="2163" y="0"/>
                  <a:pt x="4687" y="0"/>
                </a:cubicBezTo>
                <a:close/>
              </a:path>
            </a:pathLst>
          </a:custGeom>
          <a:solidFill>
            <a:schemeClr val="accent2"/>
          </a:solidFill>
          <a:ln>
            <a:noFill/>
          </a:ln>
          <a:effectLst/>
        </p:spPr>
        <p:txBody>
          <a:bodyPr anchor="ctr"/>
          <a:lstStyle/>
          <a:p>
            <a:endParaRPr lang="en-US"/>
          </a:p>
        </p:txBody>
      </p:sp>
      <p:sp>
        <p:nvSpPr>
          <p:cNvPr id="13" name="Freeform 1023">
            <a:extLst>
              <a:ext uri="{FF2B5EF4-FFF2-40B4-BE49-F238E27FC236}">
                <a16:creationId xmlns:a16="http://schemas.microsoft.com/office/drawing/2014/main" id="{E1F95E95-8D99-0248-B800-32866C72FF5F}"/>
              </a:ext>
            </a:extLst>
          </p:cNvPr>
          <p:cNvSpPr>
            <a:spLocks noChangeAspect="1" noChangeArrowheads="1"/>
          </p:cNvSpPr>
          <p:nvPr/>
        </p:nvSpPr>
        <p:spPr bwMode="auto">
          <a:xfrm>
            <a:off x="21075498" y="8140331"/>
            <a:ext cx="1661012" cy="1661012"/>
          </a:xfrm>
          <a:custGeom>
            <a:avLst/>
            <a:gdLst>
              <a:gd name="T0" fmla="*/ 1774810 w 286978"/>
              <a:gd name="T1" fmla="*/ 2853626 h 286888"/>
              <a:gd name="T2" fmla="*/ 1774810 w 286978"/>
              <a:gd name="T3" fmla="*/ 2953892 h 286888"/>
              <a:gd name="T4" fmla="*/ 1284023 w 286978"/>
              <a:gd name="T5" fmla="*/ 2907938 h 286888"/>
              <a:gd name="T6" fmla="*/ 98494 w 286978"/>
              <a:gd name="T7" fmla="*/ 2762140 h 286888"/>
              <a:gd name="T8" fmla="*/ 236418 w 286978"/>
              <a:gd name="T9" fmla="*/ 3046776 h 286888"/>
              <a:gd name="T10" fmla="*/ 3038211 w 286978"/>
              <a:gd name="T11" fmla="*/ 2908406 h 286888"/>
              <a:gd name="T12" fmla="*/ 98494 w 286978"/>
              <a:gd name="T13" fmla="*/ 2762140 h 286888"/>
              <a:gd name="T14" fmla="*/ 126108 w 286978"/>
              <a:gd name="T15" fmla="*/ 2671227 h 286888"/>
              <a:gd name="T16" fmla="*/ 2805710 w 286978"/>
              <a:gd name="T17" fmla="*/ 2252213 h 286888"/>
              <a:gd name="T18" fmla="*/ 492585 w 286978"/>
              <a:gd name="T19" fmla="*/ 671020 h 286888"/>
              <a:gd name="T20" fmla="*/ 346776 w 286978"/>
              <a:gd name="T21" fmla="*/ 2161304 h 286888"/>
              <a:gd name="T22" fmla="*/ 2786011 w 286978"/>
              <a:gd name="T23" fmla="*/ 809378 h 286888"/>
              <a:gd name="T24" fmla="*/ 2439236 w 286978"/>
              <a:gd name="T25" fmla="*/ 671020 h 286888"/>
              <a:gd name="T26" fmla="*/ 1588048 w 286978"/>
              <a:gd name="T27" fmla="*/ 1995270 h 286888"/>
              <a:gd name="T28" fmla="*/ 1544723 w 286978"/>
              <a:gd name="T29" fmla="*/ 1995270 h 286888"/>
              <a:gd name="T30" fmla="*/ 697481 w 286978"/>
              <a:gd name="T31" fmla="*/ 671020 h 286888"/>
              <a:gd name="T32" fmla="*/ 1564424 w 286978"/>
              <a:gd name="T33" fmla="*/ 603827 h 286888"/>
              <a:gd name="T34" fmla="*/ 1477731 w 286978"/>
              <a:gd name="T35" fmla="*/ 860763 h 286888"/>
              <a:gd name="T36" fmla="*/ 1430447 w 286978"/>
              <a:gd name="T37" fmla="*/ 1267922 h 286888"/>
              <a:gd name="T38" fmla="*/ 1635356 w 286978"/>
              <a:gd name="T39" fmla="*/ 908199 h 286888"/>
              <a:gd name="T40" fmla="*/ 1710233 w 286978"/>
              <a:gd name="T41" fmla="*/ 750066 h 286888"/>
              <a:gd name="T42" fmla="*/ 1615642 w 286978"/>
              <a:gd name="T43" fmla="*/ 113624 h 286888"/>
              <a:gd name="T44" fmla="*/ 1800858 w 286978"/>
              <a:gd name="T45" fmla="*/ 750066 h 286888"/>
              <a:gd name="T46" fmla="*/ 1800858 w 286978"/>
              <a:gd name="T47" fmla="*/ 1303491 h 286888"/>
              <a:gd name="T48" fmla="*/ 1757510 w 286978"/>
              <a:gd name="T49" fmla="*/ 1362788 h 286888"/>
              <a:gd name="T50" fmla="*/ 1615642 w 286978"/>
              <a:gd name="T51" fmla="*/ 1868772 h 286888"/>
              <a:gd name="T52" fmla="*/ 2340722 w 286978"/>
              <a:gd name="T53" fmla="*/ 398253 h 286888"/>
              <a:gd name="T54" fmla="*/ 1517131 w 286978"/>
              <a:gd name="T55" fmla="*/ 113624 h 286888"/>
              <a:gd name="T56" fmla="*/ 788128 w 286978"/>
              <a:gd name="T57" fmla="*/ 935873 h 286888"/>
              <a:gd name="T58" fmla="*/ 1517131 w 286978"/>
              <a:gd name="T59" fmla="*/ 1362788 h 286888"/>
              <a:gd name="T60" fmla="*/ 1339808 w 286978"/>
              <a:gd name="T61" fmla="*/ 1346983 h 286888"/>
              <a:gd name="T62" fmla="*/ 1398918 w 286978"/>
              <a:gd name="T63" fmla="*/ 916091 h 286888"/>
              <a:gd name="T64" fmla="*/ 1517131 w 286978"/>
              <a:gd name="T65" fmla="*/ 512897 h 286888"/>
              <a:gd name="T66" fmla="*/ 1552594 w 286978"/>
              <a:gd name="T67" fmla="*/ 2935 h 286888"/>
              <a:gd name="T68" fmla="*/ 2407714 w 286978"/>
              <a:gd name="T69" fmla="*/ 323151 h 286888"/>
              <a:gd name="T70" fmla="*/ 2439236 w 286978"/>
              <a:gd name="T71" fmla="*/ 572180 h 286888"/>
              <a:gd name="T72" fmla="*/ 2880588 w 286978"/>
              <a:gd name="T73" fmla="*/ 809378 h 286888"/>
              <a:gd name="T74" fmla="*/ 3128841 w 286978"/>
              <a:gd name="T75" fmla="*/ 2690992 h 286888"/>
              <a:gd name="T76" fmla="*/ 3136720 w 286978"/>
              <a:gd name="T77" fmla="*/ 2908406 h 286888"/>
              <a:gd name="T78" fmla="*/ 236418 w 286978"/>
              <a:gd name="T79" fmla="*/ 3145595 h 286888"/>
              <a:gd name="T80" fmla="*/ 0 w 286978"/>
              <a:gd name="T81" fmla="*/ 2714703 h 286888"/>
              <a:gd name="T82" fmla="*/ 256139 w 286978"/>
              <a:gd name="T83" fmla="*/ 2196861 h 286888"/>
              <a:gd name="T84" fmla="*/ 492585 w 286978"/>
              <a:gd name="T85" fmla="*/ 572180 h 286888"/>
              <a:gd name="T86" fmla="*/ 697481 w 286978"/>
              <a:gd name="T87" fmla="*/ 366654 h 286888"/>
              <a:gd name="T88" fmla="*/ 1552594 w 286978"/>
              <a:gd name="T89" fmla="*/ 2935 h 286888"/>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86978" h="286888">
                <a:moveTo>
                  <a:pt x="122145" y="260260"/>
                </a:moveTo>
                <a:lnTo>
                  <a:pt x="162377" y="260260"/>
                </a:lnTo>
                <a:cubicBezTo>
                  <a:pt x="164892" y="260260"/>
                  <a:pt x="166329" y="262546"/>
                  <a:pt x="166329" y="265213"/>
                </a:cubicBezTo>
                <a:cubicBezTo>
                  <a:pt x="166329" y="267499"/>
                  <a:pt x="164892" y="269404"/>
                  <a:pt x="162377" y="269404"/>
                </a:cubicBezTo>
                <a:lnTo>
                  <a:pt x="122145" y="269404"/>
                </a:lnTo>
                <a:cubicBezTo>
                  <a:pt x="119630" y="269404"/>
                  <a:pt x="117475" y="267499"/>
                  <a:pt x="117475" y="265213"/>
                </a:cubicBezTo>
                <a:cubicBezTo>
                  <a:pt x="117475" y="262546"/>
                  <a:pt x="119630" y="260260"/>
                  <a:pt x="122145" y="260260"/>
                </a:cubicBezTo>
                <a:close/>
                <a:moveTo>
                  <a:pt x="9013" y="251916"/>
                </a:moveTo>
                <a:lnTo>
                  <a:pt x="9013" y="265256"/>
                </a:lnTo>
                <a:cubicBezTo>
                  <a:pt x="9013" y="272467"/>
                  <a:pt x="14781" y="277875"/>
                  <a:pt x="21631" y="277875"/>
                </a:cubicBezTo>
                <a:lnTo>
                  <a:pt x="264986" y="277875"/>
                </a:lnTo>
                <a:cubicBezTo>
                  <a:pt x="272196" y="277875"/>
                  <a:pt x="277965" y="272467"/>
                  <a:pt x="277965" y="265256"/>
                </a:cubicBezTo>
                <a:lnTo>
                  <a:pt x="277965" y="251916"/>
                </a:lnTo>
                <a:lnTo>
                  <a:pt x="9013" y="251916"/>
                </a:lnTo>
                <a:close/>
                <a:moveTo>
                  <a:pt x="30284" y="205409"/>
                </a:moveTo>
                <a:lnTo>
                  <a:pt x="11537" y="243624"/>
                </a:lnTo>
                <a:lnTo>
                  <a:pt x="275441" y="243624"/>
                </a:lnTo>
                <a:lnTo>
                  <a:pt x="256694" y="205409"/>
                </a:lnTo>
                <a:lnTo>
                  <a:pt x="30284" y="205409"/>
                </a:lnTo>
                <a:close/>
                <a:moveTo>
                  <a:pt x="45065" y="61199"/>
                </a:moveTo>
                <a:cubicBezTo>
                  <a:pt x="37855" y="61199"/>
                  <a:pt x="31726" y="66967"/>
                  <a:pt x="31726" y="73817"/>
                </a:cubicBezTo>
                <a:lnTo>
                  <a:pt x="31726" y="197117"/>
                </a:lnTo>
                <a:lnTo>
                  <a:pt x="254891" y="197117"/>
                </a:lnTo>
                <a:lnTo>
                  <a:pt x="254891" y="73817"/>
                </a:lnTo>
                <a:cubicBezTo>
                  <a:pt x="254891" y="66967"/>
                  <a:pt x="248762" y="61199"/>
                  <a:pt x="241552" y="61199"/>
                </a:cubicBezTo>
                <a:lnTo>
                  <a:pt x="223165" y="61199"/>
                </a:lnTo>
                <a:lnTo>
                  <a:pt x="223165" y="85354"/>
                </a:lnTo>
                <a:cubicBezTo>
                  <a:pt x="223165" y="141596"/>
                  <a:pt x="148536" y="180533"/>
                  <a:pt x="145291" y="181975"/>
                </a:cubicBezTo>
                <a:cubicBezTo>
                  <a:pt x="144570" y="182335"/>
                  <a:pt x="144210" y="182335"/>
                  <a:pt x="143128" y="182335"/>
                </a:cubicBezTo>
                <a:cubicBezTo>
                  <a:pt x="142768" y="182335"/>
                  <a:pt x="142047" y="182335"/>
                  <a:pt x="141326" y="181975"/>
                </a:cubicBezTo>
                <a:cubicBezTo>
                  <a:pt x="138442" y="180533"/>
                  <a:pt x="63813" y="142677"/>
                  <a:pt x="63813" y="85354"/>
                </a:cubicBezTo>
                <a:lnTo>
                  <a:pt x="63813" y="61199"/>
                </a:lnTo>
                <a:lnTo>
                  <a:pt x="45065" y="61199"/>
                </a:lnTo>
                <a:close/>
                <a:moveTo>
                  <a:pt x="143128" y="55070"/>
                </a:moveTo>
                <a:cubicBezTo>
                  <a:pt x="135918" y="55070"/>
                  <a:pt x="130149" y="61199"/>
                  <a:pt x="130149" y="68409"/>
                </a:cubicBezTo>
                <a:cubicBezTo>
                  <a:pt x="130149" y="72015"/>
                  <a:pt x="132313" y="75980"/>
                  <a:pt x="135197" y="78504"/>
                </a:cubicBezTo>
                <a:cubicBezTo>
                  <a:pt x="136639" y="79586"/>
                  <a:pt x="136999" y="81028"/>
                  <a:pt x="136999" y="82830"/>
                </a:cubicBezTo>
                <a:lnTo>
                  <a:pt x="130871" y="115638"/>
                </a:lnTo>
                <a:lnTo>
                  <a:pt x="155386" y="115638"/>
                </a:lnTo>
                <a:lnTo>
                  <a:pt x="149618" y="82830"/>
                </a:lnTo>
                <a:cubicBezTo>
                  <a:pt x="149257" y="81028"/>
                  <a:pt x="150339" y="79586"/>
                  <a:pt x="151060" y="78504"/>
                </a:cubicBezTo>
                <a:cubicBezTo>
                  <a:pt x="154665" y="75980"/>
                  <a:pt x="156468" y="72015"/>
                  <a:pt x="156468" y="68409"/>
                </a:cubicBezTo>
                <a:cubicBezTo>
                  <a:pt x="156468" y="61199"/>
                  <a:pt x="150699" y="55070"/>
                  <a:pt x="143128" y="55070"/>
                </a:cubicBezTo>
                <a:close/>
                <a:moveTo>
                  <a:pt x="147815" y="10365"/>
                </a:moveTo>
                <a:lnTo>
                  <a:pt x="147815" y="46778"/>
                </a:lnTo>
                <a:cubicBezTo>
                  <a:pt x="157549" y="48941"/>
                  <a:pt x="164760" y="57954"/>
                  <a:pt x="164760" y="68409"/>
                </a:cubicBezTo>
                <a:cubicBezTo>
                  <a:pt x="164760" y="74178"/>
                  <a:pt x="162957" y="79586"/>
                  <a:pt x="158631" y="83551"/>
                </a:cubicBezTo>
                <a:lnTo>
                  <a:pt x="164760" y="118883"/>
                </a:lnTo>
                <a:cubicBezTo>
                  <a:pt x="165120" y="120685"/>
                  <a:pt x="164760" y="121767"/>
                  <a:pt x="164039" y="122849"/>
                </a:cubicBezTo>
                <a:cubicBezTo>
                  <a:pt x="163318" y="123570"/>
                  <a:pt x="161876" y="124291"/>
                  <a:pt x="160794" y="124291"/>
                </a:cubicBezTo>
                <a:lnTo>
                  <a:pt x="147815" y="124291"/>
                </a:lnTo>
                <a:lnTo>
                  <a:pt x="147815" y="170438"/>
                </a:lnTo>
                <a:cubicBezTo>
                  <a:pt x="165841" y="160343"/>
                  <a:pt x="214152" y="127535"/>
                  <a:pt x="214152" y="85354"/>
                </a:cubicBezTo>
                <a:lnTo>
                  <a:pt x="214152" y="36323"/>
                </a:lnTo>
                <a:lnTo>
                  <a:pt x="147815" y="10365"/>
                </a:lnTo>
                <a:close/>
                <a:moveTo>
                  <a:pt x="138802" y="10365"/>
                </a:moveTo>
                <a:lnTo>
                  <a:pt x="72105" y="36323"/>
                </a:lnTo>
                <a:lnTo>
                  <a:pt x="72105" y="85354"/>
                </a:lnTo>
                <a:cubicBezTo>
                  <a:pt x="72105" y="127896"/>
                  <a:pt x="121497" y="160343"/>
                  <a:pt x="138802" y="170438"/>
                </a:cubicBezTo>
                <a:lnTo>
                  <a:pt x="138802" y="124291"/>
                </a:lnTo>
                <a:lnTo>
                  <a:pt x="126184" y="124291"/>
                </a:lnTo>
                <a:cubicBezTo>
                  <a:pt x="124742" y="124291"/>
                  <a:pt x="123660" y="123570"/>
                  <a:pt x="122578" y="122849"/>
                </a:cubicBezTo>
                <a:cubicBezTo>
                  <a:pt x="121857" y="121767"/>
                  <a:pt x="121497" y="120685"/>
                  <a:pt x="121497" y="118883"/>
                </a:cubicBezTo>
                <a:lnTo>
                  <a:pt x="127986" y="83551"/>
                </a:lnTo>
                <a:cubicBezTo>
                  <a:pt x="123660" y="79586"/>
                  <a:pt x="121497" y="74178"/>
                  <a:pt x="121497" y="68409"/>
                </a:cubicBezTo>
                <a:cubicBezTo>
                  <a:pt x="121497" y="57954"/>
                  <a:pt x="129068" y="48941"/>
                  <a:pt x="138802" y="46778"/>
                </a:cubicBezTo>
                <a:lnTo>
                  <a:pt x="138802" y="10365"/>
                </a:lnTo>
                <a:close/>
                <a:moveTo>
                  <a:pt x="142047" y="270"/>
                </a:moveTo>
                <a:cubicBezTo>
                  <a:pt x="142768" y="-90"/>
                  <a:pt x="144210" y="-90"/>
                  <a:pt x="144931" y="270"/>
                </a:cubicBezTo>
                <a:lnTo>
                  <a:pt x="220281" y="29473"/>
                </a:lnTo>
                <a:cubicBezTo>
                  <a:pt x="222083" y="30194"/>
                  <a:pt x="223165" y="31275"/>
                  <a:pt x="223165" y="33439"/>
                </a:cubicBezTo>
                <a:lnTo>
                  <a:pt x="223165" y="52186"/>
                </a:lnTo>
                <a:lnTo>
                  <a:pt x="241552" y="52186"/>
                </a:lnTo>
                <a:cubicBezTo>
                  <a:pt x="253809" y="52186"/>
                  <a:pt x="263544" y="61920"/>
                  <a:pt x="263544" y="73817"/>
                </a:cubicBezTo>
                <a:lnTo>
                  <a:pt x="263544" y="200361"/>
                </a:lnTo>
                <a:lnTo>
                  <a:pt x="286257" y="245427"/>
                </a:lnTo>
                <a:cubicBezTo>
                  <a:pt x="286257" y="246508"/>
                  <a:pt x="286978" y="246869"/>
                  <a:pt x="286978" y="247590"/>
                </a:cubicBezTo>
                <a:lnTo>
                  <a:pt x="286978" y="265256"/>
                </a:lnTo>
                <a:cubicBezTo>
                  <a:pt x="286978" y="276793"/>
                  <a:pt x="276883" y="286888"/>
                  <a:pt x="264986" y="286888"/>
                </a:cubicBezTo>
                <a:lnTo>
                  <a:pt x="21631" y="286888"/>
                </a:lnTo>
                <a:cubicBezTo>
                  <a:pt x="9734" y="286888"/>
                  <a:pt x="0" y="276793"/>
                  <a:pt x="0" y="265256"/>
                </a:cubicBezTo>
                <a:lnTo>
                  <a:pt x="0" y="247590"/>
                </a:lnTo>
                <a:cubicBezTo>
                  <a:pt x="0" y="246869"/>
                  <a:pt x="0" y="246508"/>
                  <a:pt x="360" y="245427"/>
                </a:cubicBezTo>
                <a:lnTo>
                  <a:pt x="23434" y="200361"/>
                </a:lnTo>
                <a:lnTo>
                  <a:pt x="23434" y="73817"/>
                </a:lnTo>
                <a:cubicBezTo>
                  <a:pt x="23434" y="61920"/>
                  <a:pt x="33168" y="52186"/>
                  <a:pt x="45065" y="52186"/>
                </a:cubicBezTo>
                <a:lnTo>
                  <a:pt x="63813" y="52186"/>
                </a:lnTo>
                <a:lnTo>
                  <a:pt x="63813" y="33439"/>
                </a:lnTo>
                <a:cubicBezTo>
                  <a:pt x="63813" y="31275"/>
                  <a:pt x="64894" y="30194"/>
                  <a:pt x="66697" y="29473"/>
                </a:cubicBezTo>
                <a:lnTo>
                  <a:pt x="142047" y="270"/>
                </a:lnTo>
                <a:close/>
              </a:path>
            </a:pathLst>
          </a:custGeom>
          <a:solidFill>
            <a:schemeClr val="accent1"/>
          </a:solidFill>
          <a:ln>
            <a:noFill/>
          </a:ln>
          <a:effectLst/>
        </p:spPr>
        <p:txBody>
          <a:bodyPr anchor="ctr"/>
          <a:lstStyle/>
          <a:p>
            <a:endParaRPr lang="en-US"/>
          </a:p>
        </p:txBody>
      </p:sp>
      <p:sp>
        <p:nvSpPr>
          <p:cNvPr id="14" name="Subtitle 2">
            <a:extLst>
              <a:ext uri="{FF2B5EF4-FFF2-40B4-BE49-F238E27FC236}">
                <a16:creationId xmlns:a16="http://schemas.microsoft.com/office/drawing/2014/main" id="{8476D6EF-D277-DE4B-93E1-14E6658251AD}"/>
              </a:ext>
            </a:extLst>
          </p:cNvPr>
          <p:cNvSpPr txBox="1">
            <a:spLocks/>
          </p:cNvSpPr>
          <p:nvPr/>
        </p:nvSpPr>
        <p:spPr>
          <a:xfrm>
            <a:off x="1520825" y="5348151"/>
            <a:ext cx="5723410" cy="15247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800"/>
              </a:lnSpc>
            </a:pPr>
            <a:r>
              <a:rPr lang="en-US" sz="2500" dirty="0">
                <a:solidFill>
                  <a:schemeClr val="tx1"/>
                </a:solidFill>
                <a:latin typeface="Heebo Light" pitchFamily="2" charset="-79"/>
                <a:ea typeface="Open Sans Light" panose="020B0306030504020204" pitchFamily="34" charset="0"/>
                <a:cs typeface="Poppins ExtraLight" pitchFamily="2" charset="77"/>
              </a:rPr>
              <a:t>Green marketing is a practice whereby companies seek to go above and beyond traditional marketing.</a:t>
            </a:r>
          </a:p>
        </p:txBody>
      </p:sp>
      <p:sp>
        <p:nvSpPr>
          <p:cNvPr id="15" name="TextBox 14">
            <a:extLst>
              <a:ext uri="{FF2B5EF4-FFF2-40B4-BE49-F238E27FC236}">
                <a16:creationId xmlns:a16="http://schemas.microsoft.com/office/drawing/2014/main" id="{24A08AC1-6C65-A84C-B397-0C2B86F0B33F}"/>
              </a:ext>
            </a:extLst>
          </p:cNvPr>
          <p:cNvSpPr txBox="1"/>
          <p:nvPr/>
        </p:nvSpPr>
        <p:spPr>
          <a:xfrm>
            <a:off x="1520825" y="4351885"/>
            <a:ext cx="3108543" cy="615553"/>
          </a:xfrm>
          <a:prstGeom prst="rect">
            <a:avLst/>
          </a:prstGeom>
          <a:noFill/>
        </p:spPr>
        <p:txBody>
          <a:bodyPr wrap="none" rtlCol="0" anchor="ctr" anchorCtr="0">
            <a:spAutoFit/>
          </a:bodyPr>
          <a:lstStyle/>
          <a:p>
            <a:r>
              <a:rPr lang="en-US" sz="3400" b="1" spc="300" dirty="0">
                <a:solidFill>
                  <a:schemeClr val="tx2"/>
                </a:solidFill>
                <a:latin typeface="Raleway" panose="020B0503030101060003" pitchFamily="34" charset="77"/>
                <a:ea typeface="League Spartan" charset="0"/>
                <a:cs typeface="Poppins" pitchFamily="2" charset="77"/>
              </a:rPr>
              <a:t>FEATURE 01</a:t>
            </a:r>
          </a:p>
        </p:txBody>
      </p:sp>
      <p:sp>
        <p:nvSpPr>
          <p:cNvPr id="16" name="Subtitle 2">
            <a:extLst>
              <a:ext uri="{FF2B5EF4-FFF2-40B4-BE49-F238E27FC236}">
                <a16:creationId xmlns:a16="http://schemas.microsoft.com/office/drawing/2014/main" id="{80F51FF2-CE82-F248-AFF1-BBC9180666DC}"/>
              </a:ext>
            </a:extLst>
          </p:cNvPr>
          <p:cNvSpPr txBox="1">
            <a:spLocks/>
          </p:cNvSpPr>
          <p:nvPr/>
        </p:nvSpPr>
        <p:spPr>
          <a:xfrm>
            <a:off x="1520825" y="11363941"/>
            <a:ext cx="5723410" cy="15247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800"/>
              </a:lnSpc>
            </a:pPr>
            <a:r>
              <a:rPr lang="en-US" sz="2500" dirty="0">
                <a:solidFill>
                  <a:schemeClr val="tx1"/>
                </a:solidFill>
                <a:latin typeface="Heebo Light" pitchFamily="2" charset="-79"/>
                <a:ea typeface="Open Sans Light" panose="020B0306030504020204" pitchFamily="34" charset="0"/>
                <a:cs typeface="Poppins ExtraLight" pitchFamily="2" charset="77"/>
              </a:rPr>
              <a:t>Green marketing is a practice whereby companies seek to go above and beyond traditional marketing.</a:t>
            </a:r>
          </a:p>
        </p:txBody>
      </p:sp>
      <p:sp>
        <p:nvSpPr>
          <p:cNvPr id="17" name="TextBox 16">
            <a:extLst>
              <a:ext uri="{FF2B5EF4-FFF2-40B4-BE49-F238E27FC236}">
                <a16:creationId xmlns:a16="http://schemas.microsoft.com/office/drawing/2014/main" id="{925CDBD8-277E-D74A-8646-4D5D781AA11D}"/>
              </a:ext>
            </a:extLst>
          </p:cNvPr>
          <p:cNvSpPr txBox="1"/>
          <p:nvPr/>
        </p:nvSpPr>
        <p:spPr>
          <a:xfrm>
            <a:off x="1520825" y="10367675"/>
            <a:ext cx="3139001" cy="615553"/>
          </a:xfrm>
          <a:prstGeom prst="rect">
            <a:avLst/>
          </a:prstGeom>
          <a:noFill/>
        </p:spPr>
        <p:txBody>
          <a:bodyPr wrap="none" rtlCol="0" anchor="ctr" anchorCtr="0">
            <a:spAutoFit/>
          </a:bodyPr>
          <a:lstStyle/>
          <a:p>
            <a:r>
              <a:rPr lang="en-US" sz="3400" b="1" spc="300" dirty="0">
                <a:solidFill>
                  <a:schemeClr val="tx2"/>
                </a:solidFill>
                <a:latin typeface="Raleway" panose="020B0503030101060003" pitchFamily="34" charset="77"/>
                <a:ea typeface="League Spartan" charset="0"/>
                <a:cs typeface="Poppins" pitchFamily="2" charset="77"/>
              </a:rPr>
              <a:t>FEATURE 02</a:t>
            </a:r>
          </a:p>
        </p:txBody>
      </p:sp>
      <p:sp>
        <p:nvSpPr>
          <p:cNvPr id="18" name="Subtitle 2">
            <a:extLst>
              <a:ext uri="{FF2B5EF4-FFF2-40B4-BE49-F238E27FC236}">
                <a16:creationId xmlns:a16="http://schemas.microsoft.com/office/drawing/2014/main" id="{E7F01DE0-0D9B-BD4F-8443-21BA23E0F396}"/>
              </a:ext>
            </a:extLst>
          </p:cNvPr>
          <p:cNvSpPr txBox="1">
            <a:spLocks/>
          </p:cNvSpPr>
          <p:nvPr/>
        </p:nvSpPr>
        <p:spPr>
          <a:xfrm>
            <a:off x="17133415" y="5348151"/>
            <a:ext cx="5723410" cy="15247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800"/>
              </a:lnSpc>
            </a:pPr>
            <a:r>
              <a:rPr lang="en-US" sz="2500" dirty="0">
                <a:solidFill>
                  <a:schemeClr val="tx1"/>
                </a:solidFill>
                <a:latin typeface="Heebo Light" pitchFamily="2" charset="-79"/>
                <a:ea typeface="Open Sans Light" panose="020B0306030504020204" pitchFamily="34" charset="0"/>
                <a:cs typeface="Poppins ExtraLight" pitchFamily="2" charset="77"/>
              </a:rPr>
              <a:t>Green marketing is a practice whereby companies seek to go above and beyond traditional marketing.</a:t>
            </a:r>
          </a:p>
        </p:txBody>
      </p:sp>
      <p:sp>
        <p:nvSpPr>
          <p:cNvPr id="19" name="TextBox 18">
            <a:extLst>
              <a:ext uri="{FF2B5EF4-FFF2-40B4-BE49-F238E27FC236}">
                <a16:creationId xmlns:a16="http://schemas.microsoft.com/office/drawing/2014/main" id="{3A464424-0697-2349-B9B3-5D450EE18000}"/>
              </a:ext>
            </a:extLst>
          </p:cNvPr>
          <p:cNvSpPr txBox="1"/>
          <p:nvPr/>
        </p:nvSpPr>
        <p:spPr>
          <a:xfrm>
            <a:off x="19713422" y="4351885"/>
            <a:ext cx="3108543" cy="615553"/>
          </a:xfrm>
          <a:prstGeom prst="rect">
            <a:avLst/>
          </a:prstGeom>
          <a:noFill/>
        </p:spPr>
        <p:txBody>
          <a:bodyPr wrap="none" rtlCol="0" anchor="ctr" anchorCtr="0">
            <a:spAutoFit/>
          </a:bodyPr>
          <a:lstStyle/>
          <a:p>
            <a:pPr algn="r"/>
            <a:r>
              <a:rPr lang="en-US" sz="3400" b="1" spc="300" dirty="0">
                <a:solidFill>
                  <a:schemeClr val="tx2"/>
                </a:solidFill>
                <a:latin typeface="Raleway" panose="020B0503030101060003" pitchFamily="34" charset="77"/>
                <a:ea typeface="League Spartan" charset="0"/>
                <a:cs typeface="Poppins" pitchFamily="2" charset="77"/>
              </a:rPr>
              <a:t>FEATURE 01</a:t>
            </a:r>
          </a:p>
        </p:txBody>
      </p:sp>
      <p:sp>
        <p:nvSpPr>
          <p:cNvPr id="20" name="Subtitle 2">
            <a:extLst>
              <a:ext uri="{FF2B5EF4-FFF2-40B4-BE49-F238E27FC236}">
                <a16:creationId xmlns:a16="http://schemas.microsoft.com/office/drawing/2014/main" id="{31510767-D002-6D41-A0D3-C92EE7D6F020}"/>
              </a:ext>
            </a:extLst>
          </p:cNvPr>
          <p:cNvSpPr txBox="1">
            <a:spLocks/>
          </p:cNvSpPr>
          <p:nvPr/>
        </p:nvSpPr>
        <p:spPr>
          <a:xfrm>
            <a:off x="17133415" y="11363941"/>
            <a:ext cx="5723410" cy="15247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800"/>
              </a:lnSpc>
            </a:pPr>
            <a:r>
              <a:rPr lang="en-US" sz="2500" dirty="0">
                <a:solidFill>
                  <a:schemeClr val="tx1"/>
                </a:solidFill>
                <a:latin typeface="Heebo Light" pitchFamily="2" charset="-79"/>
                <a:ea typeface="Open Sans Light" panose="020B0306030504020204" pitchFamily="34" charset="0"/>
                <a:cs typeface="Poppins ExtraLight" pitchFamily="2" charset="77"/>
              </a:rPr>
              <a:t>Green marketing is a practice whereby companies seek to go above and beyond traditional marketing.</a:t>
            </a:r>
          </a:p>
        </p:txBody>
      </p:sp>
      <p:sp>
        <p:nvSpPr>
          <p:cNvPr id="21" name="TextBox 20">
            <a:extLst>
              <a:ext uri="{FF2B5EF4-FFF2-40B4-BE49-F238E27FC236}">
                <a16:creationId xmlns:a16="http://schemas.microsoft.com/office/drawing/2014/main" id="{D79C8E7D-ED72-E244-ACE5-743D472861B4}"/>
              </a:ext>
            </a:extLst>
          </p:cNvPr>
          <p:cNvSpPr txBox="1"/>
          <p:nvPr/>
        </p:nvSpPr>
        <p:spPr>
          <a:xfrm>
            <a:off x="19713422" y="10367675"/>
            <a:ext cx="3139001" cy="615553"/>
          </a:xfrm>
          <a:prstGeom prst="rect">
            <a:avLst/>
          </a:prstGeom>
          <a:noFill/>
        </p:spPr>
        <p:txBody>
          <a:bodyPr wrap="none" rtlCol="0" anchor="ctr" anchorCtr="0">
            <a:spAutoFit/>
          </a:bodyPr>
          <a:lstStyle/>
          <a:p>
            <a:pPr algn="r"/>
            <a:r>
              <a:rPr lang="en-US" sz="3400" b="1" spc="300" dirty="0">
                <a:solidFill>
                  <a:schemeClr val="tx2"/>
                </a:solidFill>
                <a:latin typeface="Raleway" panose="020B0503030101060003" pitchFamily="34" charset="77"/>
                <a:ea typeface="League Spartan" charset="0"/>
                <a:cs typeface="Poppins" pitchFamily="2" charset="77"/>
              </a:rPr>
              <a:t>FEATURE 02</a:t>
            </a:r>
          </a:p>
        </p:txBody>
      </p:sp>
      <p:sp>
        <p:nvSpPr>
          <p:cNvPr id="3" name="Picture Placeholder 2">
            <a:extLst>
              <a:ext uri="{FF2B5EF4-FFF2-40B4-BE49-F238E27FC236}">
                <a16:creationId xmlns:a16="http://schemas.microsoft.com/office/drawing/2014/main" id="{4F97F538-1D9E-6848-A9CE-FBC8F1211B41}"/>
              </a:ext>
            </a:extLst>
          </p:cNvPr>
          <p:cNvSpPr>
            <a:spLocks noGrp="1"/>
          </p:cNvSpPr>
          <p:nvPr>
            <p:ph type="pic" sz="quarter" idx="10"/>
          </p:nvPr>
        </p:nvSpPr>
        <p:spPr>
          <a:solidFill>
            <a:schemeClr val="bg1">
              <a:lumMod val="95000"/>
            </a:schemeClr>
          </a:solidFill>
        </p:spPr>
      </p:sp>
      <p:pic>
        <p:nvPicPr>
          <p:cNvPr id="7" name="Picture 6">
            <a:extLst>
              <a:ext uri="{FF2B5EF4-FFF2-40B4-BE49-F238E27FC236}">
                <a16:creationId xmlns:a16="http://schemas.microsoft.com/office/drawing/2014/main" id="{378B35D5-8A37-2E46-9C21-8E452440E8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46377" y="1482819"/>
            <a:ext cx="5298512" cy="10819276"/>
          </a:xfrm>
          <a:prstGeom prst="rect">
            <a:avLst/>
          </a:prstGeom>
        </p:spPr>
      </p:pic>
    </p:spTree>
    <p:extLst>
      <p:ext uri="{BB962C8B-B14F-4D97-AF65-F5344CB8AC3E}">
        <p14:creationId xmlns:p14="http://schemas.microsoft.com/office/powerpoint/2010/main" val="1457216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ubtitle 2">
            <a:extLst>
              <a:ext uri="{FF2B5EF4-FFF2-40B4-BE49-F238E27FC236}">
                <a16:creationId xmlns:a16="http://schemas.microsoft.com/office/drawing/2014/main" id="{6F05C4DB-23A3-4E43-90D2-D62676512F35}"/>
              </a:ext>
            </a:extLst>
          </p:cNvPr>
          <p:cNvSpPr txBox="1">
            <a:spLocks/>
          </p:cNvSpPr>
          <p:nvPr/>
        </p:nvSpPr>
        <p:spPr>
          <a:xfrm>
            <a:off x="1430972" y="4467104"/>
            <a:ext cx="7522977" cy="656205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400"/>
              </a:lnSpc>
              <a:spcBef>
                <a:spcPts val="2400"/>
              </a:spcBef>
            </a:pPr>
            <a:r>
              <a:rPr lang="en-US" sz="25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 these values with their company or brand. </a:t>
            </a:r>
          </a:p>
          <a:p>
            <a:pPr algn="l">
              <a:lnSpc>
                <a:spcPts val="4400"/>
              </a:lnSpc>
              <a:spcBef>
                <a:spcPts val="2400"/>
              </a:spcBef>
            </a:pPr>
            <a:r>
              <a:rPr lang="en-US" sz="25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may refer to the production process, to the products or services themselves, or both. Companies that succeed in "going green" are able to attract the attention and investment dollars of those pursuing socially responsible investments (SRI).</a:t>
            </a:r>
          </a:p>
        </p:txBody>
      </p:sp>
      <p:sp>
        <p:nvSpPr>
          <p:cNvPr id="22" name="TextBox 21">
            <a:extLst>
              <a:ext uri="{FF2B5EF4-FFF2-40B4-BE49-F238E27FC236}">
                <a16:creationId xmlns:a16="http://schemas.microsoft.com/office/drawing/2014/main" id="{6CE8BA84-B174-4540-802A-D34699A6FE25}"/>
              </a:ext>
            </a:extLst>
          </p:cNvPr>
          <p:cNvSpPr txBox="1"/>
          <p:nvPr/>
        </p:nvSpPr>
        <p:spPr>
          <a:xfrm>
            <a:off x="1378585" y="1095992"/>
            <a:ext cx="5490606" cy="1200329"/>
          </a:xfrm>
          <a:prstGeom prst="rect">
            <a:avLst/>
          </a:prstGeom>
          <a:noFill/>
        </p:spPr>
        <p:txBody>
          <a:bodyPr wrap="none" rtlCol="0" anchor="t">
            <a:spAutoFit/>
          </a:bodyPr>
          <a:lstStyle/>
          <a:p>
            <a:r>
              <a:rPr lang="en-US" sz="7200" b="1" spc="600" dirty="0">
                <a:solidFill>
                  <a:schemeClr val="tx2"/>
                </a:solidFill>
                <a:latin typeface="Raleway" panose="020B0503030101060003" pitchFamily="34" charset="77"/>
              </a:rPr>
              <a:t>ABOUT US</a:t>
            </a:r>
          </a:p>
        </p:txBody>
      </p:sp>
      <p:sp>
        <p:nvSpPr>
          <p:cNvPr id="23" name="Subtitle 2">
            <a:extLst>
              <a:ext uri="{FF2B5EF4-FFF2-40B4-BE49-F238E27FC236}">
                <a16:creationId xmlns:a16="http://schemas.microsoft.com/office/drawing/2014/main" id="{5ED1B75E-FF86-2743-A766-2AE11E5BD06F}"/>
              </a:ext>
            </a:extLst>
          </p:cNvPr>
          <p:cNvSpPr txBox="1">
            <a:spLocks/>
          </p:cNvSpPr>
          <p:nvPr/>
        </p:nvSpPr>
        <p:spPr>
          <a:xfrm>
            <a:off x="1449705" y="692988"/>
            <a:ext cx="4984057"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YOUR SUBTITLE HERE</a:t>
            </a:r>
          </a:p>
        </p:txBody>
      </p:sp>
      <p:cxnSp>
        <p:nvCxnSpPr>
          <p:cNvPr id="24" name="Straight Connector 23">
            <a:extLst>
              <a:ext uri="{FF2B5EF4-FFF2-40B4-BE49-F238E27FC236}">
                <a16:creationId xmlns:a16="http://schemas.microsoft.com/office/drawing/2014/main" id="{1FE1FC68-781C-FD45-AF5A-083B2E68F1C0}"/>
              </a:ext>
            </a:extLst>
          </p:cNvPr>
          <p:cNvCxnSpPr>
            <a:cxnSpLocks/>
          </p:cNvCxnSpPr>
          <p:nvPr/>
        </p:nvCxnSpPr>
        <p:spPr>
          <a:xfrm>
            <a:off x="1520825" y="2375061"/>
            <a:ext cx="1820732" cy="0"/>
          </a:xfrm>
          <a:prstGeom prst="line">
            <a:avLst/>
          </a:prstGeom>
          <a:ln w="635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Picture Placeholder 1">
            <a:extLst>
              <a:ext uri="{FF2B5EF4-FFF2-40B4-BE49-F238E27FC236}">
                <a16:creationId xmlns:a16="http://schemas.microsoft.com/office/drawing/2014/main" id="{CE30D287-567F-034A-81C0-206C8DFFECFB}"/>
              </a:ext>
            </a:extLst>
          </p:cNvPr>
          <p:cNvSpPr>
            <a:spLocks noGrp="1"/>
          </p:cNvSpPr>
          <p:nvPr>
            <p:ph type="pic" sz="quarter" idx="18"/>
          </p:nvPr>
        </p:nvSpPr>
        <p:spPr>
          <a:solidFill>
            <a:schemeClr val="bg1">
              <a:lumMod val="95000"/>
            </a:schemeClr>
          </a:solidFill>
        </p:spPr>
      </p:sp>
      <p:sp>
        <p:nvSpPr>
          <p:cNvPr id="3" name="Picture Placeholder 2">
            <a:extLst>
              <a:ext uri="{FF2B5EF4-FFF2-40B4-BE49-F238E27FC236}">
                <a16:creationId xmlns:a16="http://schemas.microsoft.com/office/drawing/2014/main" id="{9EFF999A-EA1E-D641-988C-1F4FFC43FF37}"/>
              </a:ext>
            </a:extLst>
          </p:cNvPr>
          <p:cNvSpPr>
            <a:spLocks noGrp="1"/>
          </p:cNvSpPr>
          <p:nvPr>
            <p:ph type="pic" sz="quarter" idx="16"/>
          </p:nvPr>
        </p:nvSpPr>
        <p:spPr>
          <a:solidFill>
            <a:schemeClr val="bg1">
              <a:lumMod val="95000"/>
            </a:schemeClr>
          </a:solidFill>
        </p:spPr>
      </p:sp>
      <p:sp>
        <p:nvSpPr>
          <p:cNvPr id="4" name="Picture Placeholder 3">
            <a:extLst>
              <a:ext uri="{FF2B5EF4-FFF2-40B4-BE49-F238E27FC236}">
                <a16:creationId xmlns:a16="http://schemas.microsoft.com/office/drawing/2014/main" id="{7CCCFA53-A5B1-C14C-A50A-7205C9C52665}"/>
              </a:ext>
            </a:extLst>
          </p:cNvPr>
          <p:cNvSpPr>
            <a:spLocks noGrp="1"/>
          </p:cNvSpPr>
          <p:nvPr>
            <p:ph type="pic" sz="quarter" idx="17"/>
          </p:nvPr>
        </p:nvSpPr>
        <p:spPr>
          <a:solidFill>
            <a:schemeClr val="bg1">
              <a:lumMod val="95000"/>
            </a:schemeClr>
          </a:solidFill>
        </p:spPr>
      </p:sp>
    </p:spTree>
    <p:extLst>
      <p:ext uri="{BB962C8B-B14F-4D97-AF65-F5344CB8AC3E}">
        <p14:creationId xmlns:p14="http://schemas.microsoft.com/office/powerpoint/2010/main" val="16747513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Oval 19">
            <a:extLst>
              <a:ext uri="{FF2B5EF4-FFF2-40B4-BE49-F238E27FC236}">
                <a16:creationId xmlns:a16="http://schemas.microsoft.com/office/drawing/2014/main" id="{95B346F1-C32F-9947-8B73-D9EBD297CCDD}"/>
              </a:ext>
            </a:extLst>
          </p:cNvPr>
          <p:cNvSpPr/>
          <p:nvPr/>
        </p:nvSpPr>
        <p:spPr>
          <a:xfrm>
            <a:off x="13567419" y="10026886"/>
            <a:ext cx="1660358" cy="166035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87C21C36-3B66-7647-8166-FA78334F1C7A}"/>
              </a:ext>
            </a:extLst>
          </p:cNvPr>
          <p:cNvSpPr/>
          <p:nvPr/>
        </p:nvSpPr>
        <p:spPr>
          <a:xfrm>
            <a:off x="13567419" y="7127084"/>
            <a:ext cx="1660358" cy="166035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55B3AAF-A1CE-0344-AABE-3753B9CD91DD}"/>
              </a:ext>
            </a:extLst>
          </p:cNvPr>
          <p:cNvSpPr/>
          <p:nvPr/>
        </p:nvSpPr>
        <p:spPr>
          <a:xfrm>
            <a:off x="13567419" y="4227282"/>
            <a:ext cx="1660358" cy="166035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69196BFA-209C-DC4E-A9E6-CE37B85AE9AB}"/>
              </a:ext>
            </a:extLst>
          </p:cNvPr>
          <p:cNvPicPr>
            <a:picLocks noChangeAspect="1"/>
          </p:cNvPicPr>
          <p:nvPr/>
        </p:nvPicPr>
        <p:blipFill rotWithShape="1">
          <a:blip r:embed="rId2">
            <a:extLst>
              <a:ext uri="{28A0092B-C50C-407E-A947-70E740481C1C}">
                <a14:useLocalDpi xmlns:a14="http://schemas.microsoft.com/office/drawing/2010/main" val="0"/>
              </a:ext>
            </a:extLst>
          </a:blip>
          <a:srcRect l="1314" t="16919" r="1566" b="24899"/>
          <a:stretch/>
        </p:blipFill>
        <p:spPr>
          <a:xfrm>
            <a:off x="1596441" y="5249137"/>
            <a:ext cx="10026064" cy="6006252"/>
          </a:xfrm>
          <a:prstGeom prst="rect">
            <a:avLst/>
          </a:prstGeom>
        </p:spPr>
      </p:pic>
      <p:sp>
        <p:nvSpPr>
          <p:cNvPr id="4" name="TextBox 3">
            <a:extLst>
              <a:ext uri="{FF2B5EF4-FFF2-40B4-BE49-F238E27FC236}">
                <a16:creationId xmlns:a16="http://schemas.microsoft.com/office/drawing/2014/main" id="{4E4DD5D0-49D8-6C4F-8D39-7E0EA3DEF326}"/>
              </a:ext>
            </a:extLst>
          </p:cNvPr>
          <p:cNvSpPr txBox="1"/>
          <p:nvPr/>
        </p:nvSpPr>
        <p:spPr>
          <a:xfrm>
            <a:off x="7690859" y="1095992"/>
            <a:ext cx="8999580" cy="1200329"/>
          </a:xfrm>
          <a:prstGeom prst="rect">
            <a:avLst/>
          </a:prstGeom>
          <a:noFill/>
        </p:spPr>
        <p:txBody>
          <a:bodyPr wrap="none" rtlCol="0" anchor="t">
            <a:spAutoFit/>
          </a:bodyPr>
          <a:lstStyle/>
          <a:p>
            <a:pPr algn="ctr"/>
            <a:r>
              <a:rPr lang="en-US" sz="7200" b="1" spc="600" dirty="0">
                <a:solidFill>
                  <a:schemeClr val="tx2"/>
                </a:solidFill>
                <a:latin typeface="Raleway" panose="020B0503030101060003" pitchFamily="34" charset="77"/>
              </a:rPr>
              <a:t>LAPTOP MOCKUP</a:t>
            </a:r>
          </a:p>
        </p:txBody>
      </p:sp>
      <p:sp>
        <p:nvSpPr>
          <p:cNvPr id="5" name="Subtitle 2">
            <a:extLst>
              <a:ext uri="{FF2B5EF4-FFF2-40B4-BE49-F238E27FC236}">
                <a16:creationId xmlns:a16="http://schemas.microsoft.com/office/drawing/2014/main" id="{24E20111-6BD0-C045-AC5D-B8956C727916}"/>
              </a:ext>
            </a:extLst>
          </p:cNvPr>
          <p:cNvSpPr txBox="1">
            <a:spLocks/>
          </p:cNvSpPr>
          <p:nvPr/>
        </p:nvSpPr>
        <p:spPr>
          <a:xfrm>
            <a:off x="9698575" y="692988"/>
            <a:ext cx="4984057"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YOUR SUBTITLE HERE</a:t>
            </a:r>
          </a:p>
        </p:txBody>
      </p:sp>
      <p:cxnSp>
        <p:nvCxnSpPr>
          <p:cNvPr id="8" name="Straight Connector 7">
            <a:extLst>
              <a:ext uri="{FF2B5EF4-FFF2-40B4-BE49-F238E27FC236}">
                <a16:creationId xmlns:a16="http://schemas.microsoft.com/office/drawing/2014/main" id="{C1860212-8E85-0943-9404-26B1156CE9B9}"/>
              </a:ext>
            </a:extLst>
          </p:cNvPr>
          <p:cNvCxnSpPr>
            <a:cxnSpLocks/>
          </p:cNvCxnSpPr>
          <p:nvPr/>
        </p:nvCxnSpPr>
        <p:spPr>
          <a:xfrm>
            <a:off x="11274440" y="2375061"/>
            <a:ext cx="1820732" cy="0"/>
          </a:xfrm>
          <a:prstGeom prst="line">
            <a:avLst/>
          </a:prstGeom>
          <a:ln w="635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5" name="Freeform 1029">
            <a:extLst>
              <a:ext uri="{FF2B5EF4-FFF2-40B4-BE49-F238E27FC236}">
                <a16:creationId xmlns:a16="http://schemas.microsoft.com/office/drawing/2014/main" id="{C1A37F92-BD79-F842-BB1C-2C17ED2EAA6A}"/>
              </a:ext>
            </a:extLst>
          </p:cNvPr>
          <p:cNvSpPr>
            <a:spLocks noChangeAspect="1" noChangeArrowheads="1"/>
          </p:cNvSpPr>
          <p:nvPr/>
        </p:nvSpPr>
        <p:spPr bwMode="auto">
          <a:xfrm>
            <a:off x="13943406" y="4604654"/>
            <a:ext cx="908384" cy="905615"/>
          </a:xfrm>
          <a:custGeom>
            <a:avLst/>
            <a:gdLst>
              <a:gd name="T0" fmla="*/ 94586 w 286978"/>
              <a:gd name="T1" fmla="*/ 2390584 h 285389"/>
              <a:gd name="T2" fmla="*/ 3042143 w 286978"/>
              <a:gd name="T3" fmla="*/ 3051491 h 285389"/>
              <a:gd name="T4" fmla="*/ 3089427 w 286978"/>
              <a:gd name="T5" fmla="*/ 2342794 h 285389"/>
              <a:gd name="T6" fmla="*/ 3136720 w 286978"/>
              <a:gd name="T7" fmla="*/ 3095297 h 285389"/>
              <a:gd name="T8" fmla="*/ 51239 w 286978"/>
              <a:gd name="T9" fmla="*/ 3143065 h 285389"/>
              <a:gd name="T10" fmla="*/ 0 w 286978"/>
              <a:gd name="T11" fmla="*/ 2390584 h 285389"/>
              <a:gd name="T12" fmla="*/ 2475512 w 286978"/>
              <a:gd name="T13" fmla="*/ 1717641 h 285389"/>
              <a:gd name="T14" fmla="*/ 2475512 w 286978"/>
              <a:gd name="T15" fmla="*/ 2072330 h 285389"/>
              <a:gd name="T16" fmla="*/ 2767482 w 286978"/>
              <a:gd name="T17" fmla="*/ 1900958 h 285389"/>
              <a:gd name="T18" fmla="*/ 2475512 w 286978"/>
              <a:gd name="T19" fmla="*/ 1717641 h 285389"/>
              <a:gd name="T20" fmla="*/ 2697416 w 286978"/>
              <a:gd name="T21" fmla="*/ 1625970 h 285389"/>
              <a:gd name="T22" fmla="*/ 2864804 w 286978"/>
              <a:gd name="T23" fmla="*/ 1873053 h 285389"/>
              <a:gd name="T24" fmla="*/ 2740221 w 286978"/>
              <a:gd name="T25" fmla="*/ 2144065 h 285389"/>
              <a:gd name="T26" fmla="*/ 2448260 w 286978"/>
              <a:gd name="T27" fmla="*/ 2163975 h 285389"/>
              <a:gd name="T28" fmla="*/ 2280852 w 286978"/>
              <a:gd name="T29" fmla="*/ 1920887 h 285389"/>
              <a:gd name="T30" fmla="*/ 2409338 w 286978"/>
              <a:gd name="T31" fmla="*/ 1649875 h 285389"/>
              <a:gd name="T32" fmla="*/ 560256 w 286978"/>
              <a:gd name="T33" fmla="*/ 1423992 h 285389"/>
              <a:gd name="T34" fmla="*/ 623309 w 286978"/>
              <a:gd name="T35" fmla="*/ 1618418 h 285389"/>
              <a:gd name="T36" fmla="*/ 792684 w 286978"/>
              <a:gd name="T37" fmla="*/ 1864415 h 285389"/>
              <a:gd name="T38" fmla="*/ 662675 w 286978"/>
              <a:gd name="T39" fmla="*/ 2134241 h 285389"/>
              <a:gd name="T40" fmla="*/ 185986 w 286978"/>
              <a:gd name="T41" fmla="*/ 2154076 h 285389"/>
              <a:gd name="T42" fmla="*/ 938453 w 286978"/>
              <a:gd name="T43" fmla="*/ 2146138 h 285389"/>
              <a:gd name="T44" fmla="*/ 2163654 w 286978"/>
              <a:gd name="T45" fmla="*/ 2122335 h 285389"/>
              <a:gd name="T46" fmla="*/ 2585187 w 286978"/>
              <a:gd name="T47" fmla="*/ 2348498 h 285389"/>
              <a:gd name="T48" fmla="*/ 2585187 w 286978"/>
              <a:gd name="T49" fmla="*/ 1423992 h 285389"/>
              <a:gd name="T50" fmla="*/ 2163654 w 286978"/>
              <a:gd name="T51" fmla="*/ 1646186 h 285389"/>
              <a:gd name="T52" fmla="*/ 938453 w 286978"/>
              <a:gd name="T53" fmla="*/ 1626361 h 285389"/>
              <a:gd name="T54" fmla="*/ 560256 w 286978"/>
              <a:gd name="T55" fmla="*/ 1328757 h 285389"/>
              <a:gd name="T56" fmla="*/ 2143955 w 286978"/>
              <a:gd name="T57" fmla="*/ 1554925 h 285389"/>
              <a:gd name="T58" fmla="*/ 3136720 w 286978"/>
              <a:gd name="T59" fmla="*/ 1892203 h 285389"/>
              <a:gd name="T60" fmla="*/ 2143955 w 286978"/>
              <a:gd name="T61" fmla="*/ 2221522 h 285389"/>
              <a:gd name="T62" fmla="*/ 560256 w 286978"/>
              <a:gd name="T63" fmla="*/ 2443730 h 285389"/>
              <a:gd name="T64" fmla="*/ 63855 w 286978"/>
              <a:gd name="T65" fmla="*/ 2086629 h 285389"/>
              <a:gd name="T66" fmla="*/ 595723 w 286978"/>
              <a:gd name="T67" fmla="*/ 2062821 h 285389"/>
              <a:gd name="T68" fmla="*/ 595723 w 286978"/>
              <a:gd name="T69" fmla="*/ 1709674 h 285389"/>
              <a:gd name="T70" fmla="*/ 63855 w 286978"/>
              <a:gd name="T71" fmla="*/ 1693809 h 285389"/>
              <a:gd name="T72" fmla="*/ 560256 w 286978"/>
              <a:gd name="T73" fmla="*/ 1328757 h 285389"/>
              <a:gd name="T74" fmla="*/ 2812319 w 286978"/>
              <a:gd name="T75" fmla="*/ 334130 h 285389"/>
              <a:gd name="T76" fmla="*/ 2812319 w 286978"/>
              <a:gd name="T77" fmla="*/ 400171 h 285389"/>
              <a:gd name="T78" fmla="*/ 2740230 w 286978"/>
              <a:gd name="T79" fmla="*/ 400171 h 285389"/>
              <a:gd name="T80" fmla="*/ 2740230 w 286978"/>
              <a:gd name="T81" fmla="*/ 334130 h 285389"/>
              <a:gd name="T82" fmla="*/ 2239704 w 286978"/>
              <a:gd name="T83" fmla="*/ 334130 h 285389"/>
              <a:gd name="T84" fmla="*/ 2239704 w 286978"/>
              <a:gd name="T85" fmla="*/ 400171 h 285389"/>
              <a:gd name="T86" fmla="*/ 2171629 w 286978"/>
              <a:gd name="T87" fmla="*/ 400171 h 285389"/>
              <a:gd name="T88" fmla="*/ 2171629 w 286978"/>
              <a:gd name="T89" fmla="*/ 334130 h 285389"/>
              <a:gd name="T90" fmla="*/ 2546701 w 286978"/>
              <a:gd name="T91" fmla="*/ 367129 h 285389"/>
              <a:gd name="T92" fmla="*/ 2446594 w 286978"/>
              <a:gd name="T93" fmla="*/ 367129 h 285389"/>
              <a:gd name="T94" fmla="*/ 94586 w 286978"/>
              <a:gd name="T95" fmla="*/ 98985 h 285389"/>
              <a:gd name="T96" fmla="*/ 3042143 w 286978"/>
              <a:gd name="T97" fmla="*/ 637615 h 285389"/>
              <a:gd name="T98" fmla="*/ 94586 w 286978"/>
              <a:gd name="T99" fmla="*/ 98985 h 285389"/>
              <a:gd name="T100" fmla="*/ 3089427 w 286978"/>
              <a:gd name="T101" fmla="*/ 0 h 285389"/>
              <a:gd name="T102" fmla="*/ 3136720 w 286978"/>
              <a:gd name="T103" fmla="*/ 1386131 h 285389"/>
              <a:gd name="T104" fmla="*/ 3042143 w 286978"/>
              <a:gd name="T105" fmla="*/ 1386131 h 285389"/>
              <a:gd name="T106" fmla="*/ 94586 w 286978"/>
              <a:gd name="T107" fmla="*/ 736636 h 285389"/>
              <a:gd name="T108" fmla="*/ 51239 w 286978"/>
              <a:gd name="T109" fmla="*/ 1429697 h 285389"/>
              <a:gd name="T110" fmla="*/ 0 w 286978"/>
              <a:gd name="T111" fmla="*/ 47490 h 28538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86978" h="285389">
                <a:moveTo>
                  <a:pt x="4687" y="212725"/>
                </a:moveTo>
                <a:cubicBezTo>
                  <a:pt x="7211" y="212725"/>
                  <a:pt x="8653" y="214894"/>
                  <a:pt x="8653" y="217063"/>
                </a:cubicBezTo>
                <a:lnTo>
                  <a:pt x="8653" y="277074"/>
                </a:lnTo>
                <a:lnTo>
                  <a:pt x="278325" y="277074"/>
                </a:lnTo>
                <a:lnTo>
                  <a:pt x="278325" y="217063"/>
                </a:lnTo>
                <a:cubicBezTo>
                  <a:pt x="278325" y="214894"/>
                  <a:pt x="280128" y="212725"/>
                  <a:pt x="282651" y="212725"/>
                </a:cubicBezTo>
                <a:cubicBezTo>
                  <a:pt x="284814" y="212725"/>
                  <a:pt x="286978" y="214894"/>
                  <a:pt x="286978" y="217063"/>
                </a:cubicBezTo>
                <a:lnTo>
                  <a:pt x="286978" y="281051"/>
                </a:lnTo>
                <a:cubicBezTo>
                  <a:pt x="286978" y="283581"/>
                  <a:pt x="284814" y="285389"/>
                  <a:pt x="282651" y="285389"/>
                </a:cubicBezTo>
                <a:lnTo>
                  <a:pt x="4687" y="285389"/>
                </a:lnTo>
                <a:cubicBezTo>
                  <a:pt x="2163" y="285389"/>
                  <a:pt x="0" y="283581"/>
                  <a:pt x="0" y="281051"/>
                </a:cubicBezTo>
                <a:lnTo>
                  <a:pt x="0" y="217063"/>
                </a:lnTo>
                <a:cubicBezTo>
                  <a:pt x="0" y="214894"/>
                  <a:pt x="2163" y="212725"/>
                  <a:pt x="4687" y="212725"/>
                </a:cubicBezTo>
                <a:close/>
                <a:moveTo>
                  <a:pt x="226484" y="155960"/>
                </a:moveTo>
                <a:lnTo>
                  <a:pt x="217580" y="172606"/>
                </a:lnTo>
                <a:lnTo>
                  <a:pt x="226484" y="188166"/>
                </a:lnTo>
                <a:lnTo>
                  <a:pt x="244648" y="188166"/>
                </a:lnTo>
                <a:lnTo>
                  <a:pt x="253196" y="172606"/>
                </a:lnTo>
                <a:lnTo>
                  <a:pt x="244648" y="155960"/>
                </a:lnTo>
                <a:lnTo>
                  <a:pt x="226484" y="155960"/>
                </a:lnTo>
                <a:close/>
                <a:moveTo>
                  <a:pt x="223991" y="147637"/>
                </a:moveTo>
                <a:lnTo>
                  <a:pt x="246785" y="147637"/>
                </a:lnTo>
                <a:cubicBezTo>
                  <a:pt x="248566" y="147637"/>
                  <a:pt x="249991" y="148361"/>
                  <a:pt x="250703" y="149808"/>
                </a:cubicBezTo>
                <a:lnTo>
                  <a:pt x="262100" y="170073"/>
                </a:lnTo>
                <a:cubicBezTo>
                  <a:pt x="263169" y="171158"/>
                  <a:pt x="263169" y="172967"/>
                  <a:pt x="262100" y="174415"/>
                </a:cubicBezTo>
                <a:lnTo>
                  <a:pt x="250703" y="194679"/>
                </a:lnTo>
                <a:cubicBezTo>
                  <a:pt x="249991" y="196127"/>
                  <a:pt x="248566" y="196488"/>
                  <a:pt x="246785" y="196488"/>
                </a:cubicBezTo>
                <a:lnTo>
                  <a:pt x="223991" y="196488"/>
                </a:lnTo>
                <a:cubicBezTo>
                  <a:pt x="222210" y="196488"/>
                  <a:pt x="220785" y="196127"/>
                  <a:pt x="220429" y="194679"/>
                </a:cubicBezTo>
                <a:lnTo>
                  <a:pt x="208675" y="174415"/>
                </a:lnTo>
                <a:cubicBezTo>
                  <a:pt x="207963" y="172967"/>
                  <a:pt x="207963" y="171158"/>
                  <a:pt x="208675" y="170073"/>
                </a:cubicBezTo>
                <a:lnTo>
                  <a:pt x="220429" y="149808"/>
                </a:lnTo>
                <a:cubicBezTo>
                  <a:pt x="220785" y="148361"/>
                  <a:pt x="222210" y="147637"/>
                  <a:pt x="223991" y="147637"/>
                </a:cubicBezTo>
                <a:close/>
                <a:moveTo>
                  <a:pt x="51258" y="129297"/>
                </a:moveTo>
                <a:cubicBezTo>
                  <a:pt x="37202" y="129297"/>
                  <a:pt x="25307" y="136142"/>
                  <a:pt x="17018" y="146951"/>
                </a:cubicBezTo>
                <a:lnTo>
                  <a:pt x="57025" y="146951"/>
                </a:lnTo>
                <a:cubicBezTo>
                  <a:pt x="58467" y="146951"/>
                  <a:pt x="60269" y="147672"/>
                  <a:pt x="60629" y="149113"/>
                </a:cubicBezTo>
                <a:lnTo>
                  <a:pt x="72523" y="169289"/>
                </a:lnTo>
                <a:cubicBezTo>
                  <a:pt x="73244" y="170369"/>
                  <a:pt x="73244" y="172171"/>
                  <a:pt x="72523" y="173612"/>
                </a:cubicBezTo>
                <a:lnTo>
                  <a:pt x="60629" y="193788"/>
                </a:lnTo>
                <a:cubicBezTo>
                  <a:pt x="60269" y="195229"/>
                  <a:pt x="58467" y="195589"/>
                  <a:pt x="57025" y="195589"/>
                </a:cubicBezTo>
                <a:lnTo>
                  <a:pt x="17018" y="195589"/>
                </a:lnTo>
                <a:cubicBezTo>
                  <a:pt x="25307" y="207118"/>
                  <a:pt x="37202" y="213243"/>
                  <a:pt x="51258" y="213243"/>
                </a:cubicBezTo>
                <a:cubicBezTo>
                  <a:pt x="64954" y="213243"/>
                  <a:pt x="77569" y="206398"/>
                  <a:pt x="85859" y="194869"/>
                </a:cubicBezTo>
                <a:cubicBezTo>
                  <a:pt x="86580" y="193788"/>
                  <a:pt x="88022" y="192707"/>
                  <a:pt x="89464" y="192707"/>
                </a:cubicBezTo>
                <a:lnTo>
                  <a:pt x="197952" y="192707"/>
                </a:lnTo>
                <a:cubicBezTo>
                  <a:pt x="199394" y="192707"/>
                  <a:pt x="200836" y="193788"/>
                  <a:pt x="201556" y="194869"/>
                </a:cubicBezTo>
                <a:cubicBezTo>
                  <a:pt x="209486" y="206398"/>
                  <a:pt x="222461" y="213243"/>
                  <a:pt x="236518" y="213243"/>
                </a:cubicBezTo>
                <a:cubicBezTo>
                  <a:pt x="259225" y="213243"/>
                  <a:pt x="278327" y="194508"/>
                  <a:pt x="278327" y="171811"/>
                </a:cubicBezTo>
                <a:cubicBezTo>
                  <a:pt x="278327" y="148392"/>
                  <a:pt x="259225" y="129297"/>
                  <a:pt x="236518" y="129297"/>
                </a:cubicBezTo>
                <a:cubicBezTo>
                  <a:pt x="222461" y="129297"/>
                  <a:pt x="209486" y="136142"/>
                  <a:pt x="201556" y="147672"/>
                </a:cubicBezTo>
                <a:cubicBezTo>
                  <a:pt x="200836" y="149113"/>
                  <a:pt x="199394" y="149473"/>
                  <a:pt x="197952" y="149473"/>
                </a:cubicBezTo>
                <a:lnTo>
                  <a:pt x="89464" y="149473"/>
                </a:lnTo>
                <a:cubicBezTo>
                  <a:pt x="88022" y="149473"/>
                  <a:pt x="86580" y="149113"/>
                  <a:pt x="85859" y="147672"/>
                </a:cubicBezTo>
                <a:cubicBezTo>
                  <a:pt x="77569" y="136142"/>
                  <a:pt x="64954" y="129297"/>
                  <a:pt x="51258" y="129297"/>
                </a:cubicBezTo>
                <a:close/>
                <a:moveTo>
                  <a:pt x="51258" y="120650"/>
                </a:moveTo>
                <a:cubicBezTo>
                  <a:pt x="66757" y="120650"/>
                  <a:pt x="81895" y="128576"/>
                  <a:pt x="91626" y="141186"/>
                </a:cubicBezTo>
                <a:lnTo>
                  <a:pt x="196150" y="141186"/>
                </a:lnTo>
                <a:cubicBezTo>
                  <a:pt x="205521" y="128576"/>
                  <a:pt x="219938" y="120650"/>
                  <a:pt x="236518" y="120650"/>
                </a:cubicBezTo>
                <a:cubicBezTo>
                  <a:pt x="264271" y="120650"/>
                  <a:pt x="286978" y="143708"/>
                  <a:pt x="286978" y="171811"/>
                </a:cubicBezTo>
                <a:cubicBezTo>
                  <a:pt x="286978" y="199552"/>
                  <a:pt x="264271" y="221890"/>
                  <a:pt x="236518" y="221890"/>
                </a:cubicBezTo>
                <a:cubicBezTo>
                  <a:pt x="219938" y="221890"/>
                  <a:pt x="205521" y="214324"/>
                  <a:pt x="196150" y="201714"/>
                </a:cubicBezTo>
                <a:lnTo>
                  <a:pt x="91626" y="201714"/>
                </a:lnTo>
                <a:cubicBezTo>
                  <a:pt x="81895" y="214324"/>
                  <a:pt x="66757" y="221890"/>
                  <a:pt x="51258" y="221890"/>
                </a:cubicBezTo>
                <a:cubicBezTo>
                  <a:pt x="31795" y="221890"/>
                  <a:pt x="14134" y="211081"/>
                  <a:pt x="5484" y="193788"/>
                </a:cubicBezTo>
                <a:cubicBezTo>
                  <a:pt x="4763" y="192347"/>
                  <a:pt x="4763" y="190906"/>
                  <a:pt x="5844" y="189464"/>
                </a:cubicBezTo>
                <a:cubicBezTo>
                  <a:pt x="6926" y="188023"/>
                  <a:pt x="8007" y="187303"/>
                  <a:pt x="9809" y="187303"/>
                </a:cubicBezTo>
                <a:lnTo>
                  <a:pt x="54502" y="187303"/>
                </a:lnTo>
                <a:lnTo>
                  <a:pt x="63513" y="171811"/>
                </a:lnTo>
                <a:lnTo>
                  <a:pt x="54502" y="155237"/>
                </a:lnTo>
                <a:lnTo>
                  <a:pt x="9809" y="155237"/>
                </a:lnTo>
                <a:cubicBezTo>
                  <a:pt x="8007" y="155237"/>
                  <a:pt x="6926" y="154517"/>
                  <a:pt x="5844" y="153796"/>
                </a:cubicBezTo>
                <a:cubicBezTo>
                  <a:pt x="4763" y="151995"/>
                  <a:pt x="4763" y="150554"/>
                  <a:pt x="5484" y="149113"/>
                </a:cubicBezTo>
                <a:cubicBezTo>
                  <a:pt x="14134" y="131819"/>
                  <a:pt x="31795" y="120650"/>
                  <a:pt x="51258" y="120650"/>
                </a:cubicBezTo>
                <a:close/>
                <a:moveTo>
                  <a:pt x="250704" y="30339"/>
                </a:moveTo>
                <a:cubicBezTo>
                  <a:pt x="252169" y="28575"/>
                  <a:pt x="255100" y="28575"/>
                  <a:pt x="257298" y="30339"/>
                </a:cubicBezTo>
                <a:cubicBezTo>
                  <a:pt x="257664" y="31044"/>
                  <a:pt x="258397" y="32103"/>
                  <a:pt x="258397" y="33514"/>
                </a:cubicBezTo>
                <a:cubicBezTo>
                  <a:pt x="258397" y="34219"/>
                  <a:pt x="257664" y="35278"/>
                  <a:pt x="257298" y="36336"/>
                </a:cubicBezTo>
                <a:cubicBezTo>
                  <a:pt x="255832" y="37041"/>
                  <a:pt x="255100" y="37747"/>
                  <a:pt x="254001" y="37747"/>
                </a:cubicBezTo>
                <a:cubicBezTo>
                  <a:pt x="252535" y="37747"/>
                  <a:pt x="251803" y="37041"/>
                  <a:pt x="250704" y="36336"/>
                </a:cubicBezTo>
                <a:cubicBezTo>
                  <a:pt x="249971" y="35278"/>
                  <a:pt x="249238" y="34219"/>
                  <a:pt x="249238" y="33514"/>
                </a:cubicBezTo>
                <a:cubicBezTo>
                  <a:pt x="249238" y="32103"/>
                  <a:pt x="249971" y="31044"/>
                  <a:pt x="250704" y="30339"/>
                </a:cubicBezTo>
                <a:close/>
                <a:moveTo>
                  <a:pt x="198682" y="30339"/>
                </a:moveTo>
                <a:cubicBezTo>
                  <a:pt x="200147" y="28575"/>
                  <a:pt x="203078" y="28575"/>
                  <a:pt x="204910" y="30339"/>
                </a:cubicBezTo>
                <a:cubicBezTo>
                  <a:pt x="205642" y="31044"/>
                  <a:pt x="206009" y="32103"/>
                  <a:pt x="206009" y="33514"/>
                </a:cubicBezTo>
                <a:cubicBezTo>
                  <a:pt x="206009" y="34219"/>
                  <a:pt x="205642" y="35278"/>
                  <a:pt x="204910" y="36336"/>
                </a:cubicBezTo>
                <a:cubicBezTo>
                  <a:pt x="204177" y="37041"/>
                  <a:pt x="202712" y="37747"/>
                  <a:pt x="201613" y="37747"/>
                </a:cubicBezTo>
                <a:cubicBezTo>
                  <a:pt x="200514" y="37747"/>
                  <a:pt x="199415" y="37041"/>
                  <a:pt x="198682" y="36336"/>
                </a:cubicBezTo>
                <a:cubicBezTo>
                  <a:pt x="197216" y="35278"/>
                  <a:pt x="196850" y="34219"/>
                  <a:pt x="196850" y="33514"/>
                </a:cubicBezTo>
                <a:cubicBezTo>
                  <a:pt x="196850" y="32103"/>
                  <a:pt x="197216" y="31044"/>
                  <a:pt x="198682" y="30339"/>
                </a:cubicBezTo>
                <a:close/>
                <a:moveTo>
                  <a:pt x="228234" y="28575"/>
                </a:moveTo>
                <a:cubicBezTo>
                  <a:pt x="230799" y="28575"/>
                  <a:pt x="232997" y="30773"/>
                  <a:pt x="232997" y="33337"/>
                </a:cubicBezTo>
                <a:cubicBezTo>
                  <a:pt x="232997" y="35902"/>
                  <a:pt x="230799" y="37733"/>
                  <a:pt x="228234" y="37733"/>
                </a:cubicBezTo>
                <a:cubicBezTo>
                  <a:pt x="225670" y="37733"/>
                  <a:pt x="223838" y="35902"/>
                  <a:pt x="223838" y="33337"/>
                </a:cubicBezTo>
                <a:cubicBezTo>
                  <a:pt x="223838" y="30773"/>
                  <a:pt x="225670" y="28575"/>
                  <a:pt x="228234" y="28575"/>
                </a:cubicBezTo>
                <a:close/>
                <a:moveTo>
                  <a:pt x="8653" y="8990"/>
                </a:moveTo>
                <a:lnTo>
                  <a:pt x="8653" y="57895"/>
                </a:lnTo>
                <a:lnTo>
                  <a:pt x="278325" y="57895"/>
                </a:lnTo>
                <a:lnTo>
                  <a:pt x="278325" y="8990"/>
                </a:lnTo>
                <a:lnTo>
                  <a:pt x="8653" y="8990"/>
                </a:lnTo>
                <a:close/>
                <a:moveTo>
                  <a:pt x="4687" y="0"/>
                </a:moveTo>
                <a:lnTo>
                  <a:pt x="282651" y="0"/>
                </a:lnTo>
                <a:cubicBezTo>
                  <a:pt x="284814" y="0"/>
                  <a:pt x="286978" y="2157"/>
                  <a:pt x="286978" y="4315"/>
                </a:cubicBezTo>
                <a:lnTo>
                  <a:pt x="286978" y="125860"/>
                </a:lnTo>
                <a:cubicBezTo>
                  <a:pt x="286978" y="128018"/>
                  <a:pt x="284814" y="129816"/>
                  <a:pt x="282651" y="129816"/>
                </a:cubicBezTo>
                <a:cubicBezTo>
                  <a:pt x="280128" y="129816"/>
                  <a:pt x="278325" y="128018"/>
                  <a:pt x="278325" y="125860"/>
                </a:cubicBezTo>
                <a:lnTo>
                  <a:pt x="278325" y="66885"/>
                </a:lnTo>
                <a:lnTo>
                  <a:pt x="8653" y="66885"/>
                </a:lnTo>
                <a:lnTo>
                  <a:pt x="8653" y="125860"/>
                </a:lnTo>
                <a:cubicBezTo>
                  <a:pt x="8653" y="128018"/>
                  <a:pt x="7211" y="129816"/>
                  <a:pt x="4687" y="129816"/>
                </a:cubicBezTo>
                <a:cubicBezTo>
                  <a:pt x="2163" y="129816"/>
                  <a:pt x="0" y="128018"/>
                  <a:pt x="0" y="125860"/>
                </a:cubicBezTo>
                <a:lnTo>
                  <a:pt x="0" y="4315"/>
                </a:lnTo>
                <a:cubicBezTo>
                  <a:pt x="0" y="2157"/>
                  <a:pt x="2163" y="0"/>
                  <a:pt x="4687" y="0"/>
                </a:cubicBezTo>
                <a:close/>
              </a:path>
            </a:pathLst>
          </a:custGeom>
          <a:solidFill>
            <a:schemeClr val="bg1"/>
          </a:solidFill>
          <a:ln>
            <a:noFill/>
          </a:ln>
          <a:effectLst/>
        </p:spPr>
        <p:txBody>
          <a:bodyPr anchor="ctr"/>
          <a:lstStyle/>
          <a:p>
            <a:endParaRPr lang="en-US"/>
          </a:p>
        </p:txBody>
      </p:sp>
      <p:sp>
        <p:nvSpPr>
          <p:cNvPr id="16" name="Freeform 1030">
            <a:extLst>
              <a:ext uri="{FF2B5EF4-FFF2-40B4-BE49-F238E27FC236}">
                <a16:creationId xmlns:a16="http://schemas.microsoft.com/office/drawing/2014/main" id="{DFDEA3F6-755E-9F4C-AC8E-533250B481E2}"/>
              </a:ext>
            </a:extLst>
          </p:cNvPr>
          <p:cNvSpPr>
            <a:spLocks noChangeAspect="1" noChangeArrowheads="1"/>
          </p:cNvSpPr>
          <p:nvPr/>
        </p:nvSpPr>
        <p:spPr bwMode="auto">
          <a:xfrm>
            <a:off x="13943406" y="7504456"/>
            <a:ext cx="908384" cy="905615"/>
          </a:xfrm>
          <a:custGeom>
            <a:avLst/>
            <a:gdLst>
              <a:gd name="T0" fmla="*/ 2043590 w 286978"/>
              <a:gd name="T1" fmla="*/ 2760009 h 285392"/>
              <a:gd name="T2" fmla="*/ 1284023 w 286978"/>
              <a:gd name="T3" fmla="*/ 2760009 h 285392"/>
              <a:gd name="T4" fmla="*/ 1004237 w 286978"/>
              <a:gd name="T5" fmla="*/ 2709669 h 285392"/>
              <a:gd name="T6" fmla="*/ 667276 w 286978"/>
              <a:gd name="T7" fmla="*/ 2810361 h 285392"/>
              <a:gd name="T8" fmla="*/ 1816905 w 286978"/>
              <a:gd name="T9" fmla="*/ 2377528 h 285392"/>
              <a:gd name="T10" fmla="*/ 2443793 w 286978"/>
              <a:gd name="T11" fmla="*/ 2478379 h 285392"/>
              <a:gd name="T12" fmla="*/ 1816905 w 286978"/>
              <a:gd name="T13" fmla="*/ 2377528 h 285392"/>
              <a:gd name="T14" fmla="*/ 1540381 w 286978"/>
              <a:gd name="T15" fmla="*/ 2425926 h 285392"/>
              <a:gd name="T16" fmla="*/ 624667 w 286978"/>
              <a:gd name="T17" fmla="*/ 2425926 h 285392"/>
              <a:gd name="T18" fmla="*/ 2807051 w 286978"/>
              <a:gd name="T19" fmla="*/ 2306423 h 285392"/>
              <a:gd name="T20" fmla="*/ 359459 w 286978"/>
              <a:gd name="T21" fmla="*/ 3142766 h 285392"/>
              <a:gd name="T22" fmla="*/ 359459 w 286978"/>
              <a:gd name="T23" fmla="*/ 2318256 h 285392"/>
              <a:gd name="T24" fmla="*/ 2708829 w 286978"/>
              <a:gd name="T25" fmla="*/ 3052039 h 285392"/>
              <a:gd name="T26" fmla="*/ 409806 w 286978"/>
              <a:gd name="T27" fmla="*/ 1837282 h 285392"/>
              <a:gd name="T28" fmla="*/ 2596861 w 286978"/>
              <a:gd name="T29" fmla="*/ 1837282 h 285392"/>
              <a:gd name="T30" fmla="*/ 2687486 w 286978"/>
              <a:gd name="T31" fmla="*/ 2010959 h 285392"/>
              <a:gd name="T32" fmla="*/ 409806 w 286978"/>
              <a:gd name="T33" fmla="*/ 1521469 h 285392"/>
              <a:gd name="T34" fmla="*/ 2596861 w 286978"/>
              <a:gd name="T35" fmla="*/ 1521469 h 285392"/>
              <a:gd name="T36" fmla="*/ 98494 w 286978"/>
              <a:gd name="T37" fmla="*/ 1600421 h 285392"/>
              <a:gd name="T38" fmla="*/ 315233 w 286978"/>
              <a:gd name="T39" fmla="*/ 2058333 h 285392"/>
              <a:gd name="T40" fmla="*/ 362553 w 286978"/>
              <a:gd name="T41" fmla="*/ 1363577 h 285392"/>
              <a:gd name="T42" fmla="*/ 2640215 w 286978"/>
              <a:gd name="T43" fmla="*/ 1426739 h 285392"/>
              <a:gd name="T44" fmla="*/ 3136720 w 286978"/>
              <a:gd name="T45" fmla="*/ 1789899 h 285392"/>
              <a:gd name="T46" fmla="*/ 2640215 w 286978"/>
              <a:gd name="T47" fmla="*/ 2149112 h 285392"/>
              <a:gd name="T48" fmla="*/ 362553 w 286978"/>
              <a:gd name="T49" fmla="*/ 2216218 h 285392"/>
              <a:gd name="T50" fmla="*/ 173386 w 286978"/>
              <a:gd name="T51" fmla="*/ 2149112 h 285392"/>
              <a:gd name="T52" fmla="*/ 173386 w 286978"/>
              <a:gd name="T53" fmla="*/ 1426739 h 285392"/>
              <a:gd name="T54" fmla="*/ 362553 w 286978"/>
              <a:gd name="T55" fmla="*/ 1363577 h 285392"/>
              <a:gd name="T56" fmla="*/ 2494664 w 286978"/>
              <a:gd name="T57" fmla="*/ 1158902 h 285392"/>
              <a:gd name="T58" fmla="*/ 1960742 w 286978"/>
              <a:gd name="T59" fmla="*/ 1158902 h 285392"/>
              <a:gd name="T60" fmla="*/ 1697126 w 286978"/>
              <a:gd name="T61" fmla="*/ 1118833 h 285392"/>
              <a:gd name="T62" fmla="*/ 668202 w 286978"/>
              <a:gd name="T63" fmla="*/ 1202592 h 285392"/>
              <a:gd name="T64" fmla="*/ 1504688 w 286978"/>
              <a:gd name="T65" fmla="*/ 786682 h 285392"/>
              <a:gd name="T66" fmla="*/ 2443646 w 286978"/>
              <a:gd name="T67" fmla="*/ 887364 h 285392"/>
              <a:gd name="T68" fmla="*/ 1504688 w 286978"/>
              <a:gd name="T69" fmla="*/ 786682 h 285392"/>
              <a:gd name="T70" fmla="*/ 1228059 w 286978"/>
              <a:gd name="T71" fmla="*/ 837021 h 285392"/>
              <a:gd name="T72" fmla="*/ 624667 w 286978"/>
              <a:gd name="T73" fmla="*/ 837021 h 285392"/>
              <a:gd name="T74" fmla="*/ 2569394 w 286978"/>
              <a:gd name="T75" fmla="*/ 229929 h 285392"/>
              <a:gd name="T76" fmla="*/ 2533360 w 286978"/>
              <a:gd name="T77" fmla="*/ 310633 h 285392"/>
              <a:gd name="T78" fmla="*/ 2501322 w 286978"/>
              <a:gd name="T79" fmla="*/ 229929 h 285392"/>
              <a:gd name="T80" fmla="*/ 2060700 w 286978"/>
              <a:gd name="T81" fmla="*/ 266247 h 285392"/>
              <a:gd name="T82" fmla="*/ 1977402 w 286978"/>
              <a:gd name="T83" fmla="*/ 298522 h 285392"/>
              <a:gd name="T84" fmla="*/ 2266814 w 286978"/>
              <a:gd name="T85" fmla="*/ 227263 h 285392"/>
              <a:gd name="T86" fmla="*/ 2221025 w 286978"/>
              <a:gd name="T87" fmla="*/ 270965 h 285392"/>
              <a:gd name="T88" fmla="*/ 406629 w 286978"/>
              <a:gd name="T89" fmla="*/ 446039 h 285392"/>
              <a:gd name="T90" fmla="*/ 406629 w 286978"/>
              <a:gd name="T91" fmla="*/ 99535 h 285392"/>
              <a:gd name="T92" fmla="*/ 2807051 w 286978"/>
              <a:gd name="T93" fmla="*/ 47760 h 285392"/>
              <a:gd name="T94" fmla="*/ 2708829 w 286978"/>
              <a:gd name="T95" fmla="*/ 1298292 h 285392"/>
              <a:gd name="T96" fmla="*/ 406629 w 286978"/>
              <a:gd name="T97" fmla="*/ 1234587 h 285392"/>
              <a:gd name="T98" fmla="*/ 312335 w 286978"/>
              <a:gd name="T99" fmla="*/ 47760 h 285392"/>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86978" h="285392">
                <a:moveTo>
                  <a:pt x="121774" y="246062"/>
                </a:moveTo>
                <a:lnTo>
                  <a:pt x="182668" y="246062"/>
                </a:lnTo>
                <a:cubicBezTo>
                  <a:pt x="185176" y="246062"/>
                  <a:pt x="186967" y="247967"/>
                  <a:pt x="186967" y="250634"/>
                </a:cubicBezTo>
                <a:cubicBezTo>
                  <a:pt x="186967" y="253301"/>
                  <a:pt x="185176" y="255206"/>
                  <a:pt x="182668" y="255206"/>
                </a:cubicBezTo>
                <a:lnTo>
                  <a:pt x="121774" y="255206"/>
                </a:lnTo>
                <a:cubicBezTo>
                  <a:pt x="119624" y="255206"/>
                  <a:pt x="117475" y="253301"/>
                  <a:pt x="117475" y="250634"/>
                </a:cubicBezTo>
                <a:cubicBezTo>
                  <a:pt x="117475" y="247967"/>
                  <a:pt x="119624" y="246062"/>
                  <a:pt x="121774" y="246062"/>
                </a:cubicBezTo>
                <a:close/>
                <a:moveTo>
                  <a:pt x="61048" y="246062"/>
                </a:moveTo>
                <a:lnTo>
                  <a:pt x="91877" y="246062"/>
                </a:lnTo>
                <a:cubicBezTo>
                  <a:pt x="94358" y="246062"/>
                  <a:pt x="96484" y="247967"/>
                  <a:pt x="96484" y="250634"/>
                </a:cubicBezTo>
                <a:cubicBezTo>
                  <a:pt x="96484" y="253301"/>
                  <a:pt x="94358" y="255206"/>
                  <a:pt x="91877" y="255206"/>
                </a:cubicBezTo>
                <a:lnTo>
                  <a:pt x="61048" y="255206"/>
                </a:lnTo>
                <a:cubicBezTo>
                  <a:pt x="58922" y="255206"/>
                  <a:pt x="57150" y="253301"/>
                  <a:pt x="57150" y="250634"/>
                </a:cubicBezTo>
                <a:cubicBezTo>
                  <a:pt x="57150" y="247967"/>
                  <a:pt x="58922" y="246062"/>
                  <a:pt x="61048" y="246062"/>
                </a:cubicBezTo>
                <a:close/>
                <a:moveTo>
                  <a:pt x="166227" y="215900"/>
                </a:moveTo>
                <a:lnTo>
                  <a:pt x="223582" y="215900"/>
                </a:lnTo>
                <a:cubicBezTo>
                  <a:pt x="226091" y="215900"/>
                  <a:pt x="228242" y="218098"/>
                  <a:pt x="228242" y="220296"/>
                </a:cubicBezTo>
                <a:cubicBezTo>
                  <a:pt x="228242" y="222861"/>
                  <a:pt x="226091" y="225059"/>
                  <a:pt x="223582" y="225059"/>
                </a:cubicBezTo>
                <a:lnTo>
                  <a:pt x="166227" y="225059"/>
                </a:lnTo>
                <a:cubicBezTo>
                  <a:pt x="163717" y="225059"/>
                  <a:pt x="161925" y="222861"/>
                  <a:pt x="161925" y="220296"/>
                </a:cubicBezTo>
                <a:cubicBezTo>
                  <a:pt x="161925" y="218098"/>
                  <a:pt x="163717" y="215900"/>
                  <a:pt x="166227" y="215900"/>
                </a:cubicBezTo>
                <a:close/>
                <a:moveTo>
                  <a:pt x="61105" y="215900"/>
                </a:moveTo>
                <a:lnTo>
                  <a:pt x="136254" y="215900"/>
                </a:lnTo>
                <a:cubicBezTo>
                  <a:pt x="138771" y="215900"/>
                  <a:pt x="140929" y="218098"/>
                  <a:pt x="140929" y="220296"/>
                </a:cubicBezTo>
                <a:cubicBezTo>
                  <a:pt x="140929" y="222861"/>
                  <a:pt x="138771" y="225059"/>
                  <a:pt x="136254" y="225059"/>
                </a:cubicBezTo>
                <a:lnTo>
                  <a:pt x="61105" y="225059"/>
                </a:lnTo>
                <a:cubicBezTo>
                  <a:pt x="58948" y="225059"/>
                  <a:pt x="57150" y="222861"/>
                  <a:pt x="57150" y="220296"/>
                </a:cubicBezTo>
                <a:cubicBezTo>
                  <a:pt x="57150" y="218098"/>
                  <a:pt x="58948" y="215900"/>
                  <a:pt x="61105" y="215900"/>
                </a:cubicBezTo>
                <a:close/>
                <a:moveTo>
                  <a:pt x="252502" y="204787"/>
                </a:moveTo>
                <a:cubicBezTo>
                  <a:pt x="255019" y="204787"/>
                  <a:pt x="256816" y="206936"/>
                  <a:pt x="256816" y="209444"/>
                </a:cubicBezTo>
                <a:lnTo>
                  <a:pt x="256816" y="281093"/>
                </a:lnTo>
                <a:cubicBezTo>
                  <a:pt x="256816" y="283601"/>
                  <a:pt x="255019" y="285392"/>
                  <a:pt x="252502" y="285392"/>
                </a:cubicBezTo>
                <a:lnTo>
                  <a:pt x="32888" y="285392"/>
                </a:lnTo>
                <a:cubicBezTo>
                  <a:pt x="30731" y="285392"/>
                  <a:pt x="28575" y="283601"/>
                  <a:pt x="28575" y="281093"/>
                </a:cubicBezTo>
                <a:lnTo>
                  <a:pt x="28575" y="215534"/>
                </a:lnTo>
                <a:cubicBezTo>
                  <a:pt x="28575" y="213026"/>
                  <a:pt x="30731" y="210519"/>
                  <a:pt x="32888" y="210519"/>
                </a:cubicBezTo>
                <a:cubicBezTo>
                  <a:pt x="35404" y="210519"/>
                  <a:pt x="37201" y="213026"/>
                  <a:pt x="37201" y="215534"/>
                </a:cubicBezTo>
                <a:lnTo>
                  <a:pt x="37201" y="277152"/>
                </a:lnTo>
                <a:lnTo>
                  <a:pt x="247830" y="277152"/>
                </a:lnTo>
                <a:lnTo>
                  <a:pt x="247830" y="209444"/>
                </a:lnTo>
                <a:cubicBezTo>
                  <a:pt x="247830" y="206936"/>
                  <a:pt x="249986" y="204787"/>
                  <a:pt x="252502" y="204787"/>
                </a:cubicBezTo>
                <a:close/>
                <a:moveTo>
                  <a:pt x="37494" y="166841"/>
                </a:moveTo>
                <a:lnTo>
                  <a:pt x="37494" y="186915"/>
                </a:lnTo>
                <a:lnTo>
                  <a:pt x="237586" y="186915"/>
                </a:lnTo>
                <a:lnTo>
                  <a:pt x="237586" y="166841"/>
                </a:lnTo>
                <a:lnTo>
                  <a:pt x="37494" y="166841"/>
                </a:lnTo>
                <a:close/>
                <a:moveTo>
                  <a:pt x="245878" y="142106"/>
                </a:moveTo>
                <a:lnTo>
                  <a:pt x="245878" y="182613"/>
                </a:lnTo>
                <a:lnTo>
                  <a:pt x="274720" y="162539"/>
                </a:lnTo>
                <a:lnTo>
                  <a:pt x="245878" y="142106"/>
                </a:lnTo>
                <a:close/>
                <a:moveTo>
                  <a:pt x="37494" y="138163"/>
                </a:moveTo>
                <a:lnTo>
                  <a:pt x="37494" y="158237"/>
                </a:lnTo>
                <a:lnTo>
                  <a:pt x="237586" y="157879"/>
                </a:lnTo>
                <a:lnTo>
                  <a:pt x="237586" y="138163"/>
                </a:lnTo>
                <a:lnTo>
                  <a:pt x="37494" y="138163"/>
                </a:lnTo>
                <a:close/>
                <a:moveTo>
                  <a:pt x="15863" y="138163"/>
                </a:moveTo>
                <a:cubicBezTo>
                  <a:pt x="11897" y="138163"/>
                  <a:pt x="9013" y="141390"/>
                  <a:pt x="9013" y="145333"/>
                </a:cubicBezTo>
                <a:lnTo>
                  <a:pt x="9013" y="179745"/>
                </a:lnTo>
                <a:cubicBezTo>
                  <a:pt x="9013" y="183688"/>
                  <a:pt x="11897" y="186915"/>
                  <a:pt x="15863" y="186915"/>
                </a:cubicBezTo>
                <a:lnTo>
                  <a:pt x="28842" y="186915"/>
                </a:lnTo>
                <a:lnTo>
                  <a:pt x="28842" y="138163"/>
                </a:lnTo>
                <a:lnTo>
                  <a:pt x="15863" y="138163"/>
                </a:lnTo>
                <a:close/>
                <a:moveTo>
                  <a:pt x="33168" y="123825"/>
                </a:moveTo>
                <a:cubicBezTo>
                  <a:pt x="35692" y="123825"/>
                  <a:pt x="37494" y="125617"/>
                  <a:pt x="37494" y="128126"/>
                </a:cubicBezTo>
                <a:lnTo>
                  <a:pt x="37494" y="129560"/>
                </a:lnTo>
                <a:lnTo>
                  <a:pt x="241552" y="129560"/>
                </a:lnTo>
                <a:cubicBezTo>
                  <a:pt x="242633" y="129560"/>
                  <a:pt x="243715" y="129560"/>
                  <a:pt x="244436" y="130277"/>
                </a:cubicBezTo>
                <a:lnTo>
                  <a:pt x="284814" y="158954"/>
                </a:lnTo>
                <a:cubicBezTo>
                  <a:pt x="285896" y="159671"/>
                  <a:pt x="286978" y="160747"/>
                  <a:pt x="286978" y="162539"/>
                </a:cubicBezTo>
                <a:cubicBezTo>
                  <a:pt x="286978" y="163614"/>
                  <a:pt x="285896" y="164690"/>
                  <a:pt x="284814" y="165765"/>
                </a:cubicBezTo>
                <a:lnTo>
                  <a:pt x="244436" y="194801"/>
                </a:lnTo>
                <a:cubicBezTo>
                  <a:pt x="243715" y="195159"/>
                  <a:pt x="242633" y="195159"/>
                  <a:pt x="241552" y="195159"/>
                </a:cubicBezTo>
                <a:lnTo>
                  <a:pt x="37494" y="195159"/>
                </a:lnTo>
                <a:lnTo>
                  <a:pt x="37494" y="197310"/>
                </a:lnTo>
                <a:cubicBezTo>
                  <a:pt x="37494" y="199461"/>
                  <a:pt x="35692" y="201253"/>
                  <a:pt x="33168" y="201253"/>
                </a:cubicBezTo>
                <a:cubicBezTo>
                  <a:pt x="31005" y="201253"/>
                  <a:pt x="28842" y="199461"/>
                  <a:pt x="28842" y="197310"/>
                </a:cubicBezTo>
                <a:lnTo>
                  <a:pt x="28842" y="195159"/>
                </a:lnTo>
                <a:lnTo>
                  <a:pt x="15863" y="195159"/>
                </a:lnTo>
                <a:cubicBezTo>
                  <a:pt x="6850" y="195159"/>
                  <a:pt x="0" y="188349"/>
                  <a:pt x="0" y="179745"/>
                </a:cubicBezTo>
                <a:lnTo>
                  <a:pt x="0" y="145333"/>
                </a:lnTo>
                <a:cubicBezTo>
                  <a:pt x="0" y="136730"/>
                  <a:pt x="6850" y="129560"/>
                  <a:pt x="15863" y="129560"/>
                </a:cubicBezTo>
                <a:lnTo>
                  <a:pt x="28842" y="129560"/>
                </a:lnTo>
                <a:lnTo>
                  <a:pt x="28842" y="128126"/>
                </a:lnTo>
                <a:cubicBezTo>
                  <a:pt x="28842" y="125617"/>
                  <a:pt x="31005" y="123825"/>
                  <a:pt x="33168" y="123825"/>
                </a:cubicBezTo>
                <a:close/>
                <a:moveTo>
                  <a:pt x="183763" y="101600"/>
                </a:moveTo>
                <a:lnTo>
                  <a:pt x="223497" y="101600"/>
                </a:lnTo>
                <a:cubicBezTo>
                  <a:pt x="226048" y="101600"/>
                  <a:pt x="228236" y="102923"/>
                  <a:pt x="228236" y="105238"/>
                </a:cubicBezTo>
                <a:cubicBezTo>
                  <a:pt x="228236" y="107553"/>
                  <a:pt x="226048" y="109206"/>
                  <a:pt x="223497" y="109206"/>
                </a:cubicBezTo>
                <a:lnTo>
                  <a:pt x="183763" y="109206"/>
                </a:lnTo>
                <a:cubicBezTo>
                  <a:pt x="181211" y="109206"/>
                  <a:pt x="179388" y="107553"/>
                  <a:pt x="179388" y="105238"/>
                </a:cubicBezTo>
                <a:cubicBezTo>
                  <a:pt x="179388" y="102923"/>
                  <a:pt x="181211" y="101600"/>
                  <a:pt x="183763" y="101600"/>
                </a:cubicBezTo>
                <a:close/>
                <a:moveTo>
                  <a:pt x="61133" y="101600"/>
                </a:moveTo>
                <a:lnTo>
                  <a:pt x="155269" y="101600"/>
                </a:lnTo>
                <a:cubicBezTo>
                  <a:pt x="157804" y="101600"/>
                  <a:pt x="159976" y="102923"/>
                  <a:pt x="159976" y="105238"/>
                </a:cubicBezTo>
                <a:cubicBezTo>
                  <a:pt x="159976" y="107553"/>
                  <a:pt x="157804" y="109206"/>
                  <a:pt x="155269" y="109206"/>
                </a:cubicBezTo>
                <a:lnTo>
                  <a:pt x="61133" y="109206"/>
                </a:lnTo>
                <a:cubicBezTo>
                  <a:pt x="58960" y="109206"/>
                  <a:pt x="57150" y="107553"/>
                  <a:pt x="57150" y="105238"/>
                </a:cubicBezTo>
                <a:cubicBezTo>
                  <a:pt x="57150" y="102923"/>
                  <a:pt x="58960" y="101600"/>
                  <a:pt x="61133" y="101600"/>
                </a:cubicBezTo>
                <a:close/>
                <a:moveTo>
                  <a:pt x="137663" y="71437"/>
                </a:moveTo>
                <a:lnTo>
                  <a:pt x="223568" y="71437"/>
                </a:lnTo>
                <a:cubicBezTo>
                  <a:pt x="226084" y="71437"/>
                  <a:pt x="228241" y="73342"/>
                  <a:pt x="228241" y="76009"/>
                </a:cubicBezTo>
                <a:cubicBezTo>
                  <a:pt x="228241" y="78295"/>
                  <a:pt x="226084" y="80581"/>
                  <a:pt x="223568" y="80581"/>
                </a:cubicBezTo>
                <a:lnTo>
                  <a:pt x="137663" y="80581"/>
                </a:lnTo>
                <a:cubicBezTo>
                  <a:pt x="135147" y="80581"/>
                  <a:pt x="133350" y="78295"/>
                  <a:pt x="133350" y="76009"/>
                </a:cubicBezTo>
                <a:cubicBezTo>
                  <a:pt x="133350" y="73342"/>
                  <a:pt x="135147" y="71437"/>
                  <a:pt x="137663" y="71437"/>
                </a:cubicBezTo>
                <a:close/>
                <a:moveTo>
                  <a:pt x="61093" y="71437"/>
                </a:moveTo>
                <a:lnTo>
                  <a:pt x="107695" y="71437"/>
                </a:lnTo>
                <a:cubicBezTo>
                  <a:pt x="110204" y="71437"/>
                  <a:pt x="112355" y="73342"/>
                  <a:pt x="112355" y="76009"/>
                </a:cubicBezTo>
                <a:cubicBezTo>
                  <a:pt x="112355" y="78295"/>
                  <a:pt x="110204" y="80581"/>
                  <a:pt x="107695" y="80581"/>
                </a:cubicBezTo>
                <a:lnTo>
                  <a:pt x="61093" y="80581"/>
                </a:lnTo>
                <a:cubicBezTo>
                  <a:pt x="58942" y="80581"/>
                  <a:pt x="57150" y="78295"/>
                  <a:pt x="57150" y="76009"/>
                </a:cubicBezTo>
                <a:cubicBezTo>
                  <a:pt x="57150" y="73342"/>
                  <a:pt x="58942" y="71437"/>
                  <a:pt x="61093" y="71437"/>
                </a:cubicBezTo>
                <a:close/>
                <a:moveTo>
                  <a:pt x="228845" y="20881"/>
                </a:moveTo>
                <a:cubicBezTo>
                  <a:pt x="230310" y="19050"/>
                  <a:pt x="233241" y="19050"/>
                  <a:pt x="235073" y="20881"/>
                </a:cubicBezTo>
                <a:cubicBezTo>
                  <a:pt x="235439" y="21614"/>
                  <a:pt x="236172" y="23080"/>
                  <a:pt x="236172" y="24179"/>
                </a:cubicBezTo>
                <a:cubicBezTo>
                  <a:pt x="236172" y="24911"/>
                  <a:pt x="235439" y="26377"/>
                  <a:pt x="235073" y="27109"/>
                </a:cubicBezTo>
                <a:cubicBezTo>
                  <a:pt x="233607" y="27842"/>
                  <a:pt x="232875" y="28208"/>
                  <a:pt x="231776" y="28208"/>
                </a:cubicBezTo>
                <a:cubicBezTo>
                  <a:pt x="230310" y="28208"/>
                  <a:pt x="229211" y="27842"/>
                  <a:pt x="228845" y="27109"/>
                </a:cubicBezTo>
                <a:cubicBezTo>
                  <a:pt x="228112" y="26377"/>
                  <a:pt x="227013" y="24911"/>
                  <a:pt x="227013" y="24179"/>
                </a:cubicBezTo>
                <a:cubicBezTo>
                  <a:pt x="227013" y="23080"/>
                  <a:pt x="228112" y="21614"/>
                  <a:pt x="228845" y="20881"/>
                </a:cubicBezTo>
                <a:close/>
                <a:moveTo>
                  <a:pt x="180912" y="20881"/>
                </a:moveTo>
                <a:cubicBezTo>
                  <a:pt x="182436" y="19050"/>
                  <a:pt x="185484" y="19050"/>
                  <a:pt x="187389" y="20881"/>
                </a:cubicBezTo>
                <a:cubicBezTo>
                  <a:pt x="188151" y="21614"/>
                  <a:pt x="188532" y="23080"/>
                  <a:pt x="188532" y="24179"/>
                </a:cubicBezTo>
                <a:cubicBezTo>
                  <a:pt x="188532" y="24911"/>
                  <a:pt x="188151" y="26377"/>
                  <a:pt x="187389" y="27109"/>
                </a:cubicBezTo>
                <a:cubicBezTo>
                  <a:pt x="186627" y="27842"/>
                  <a:pt x="185103" y="28208"/>
                  <a:pt x="184341" y="28208"/>
                </a:cubicBezTo>
                <a:cubicBezTo>
                  <a:pt x="182817" y="28208"/>
                  <a:pt x="181674" y="27842"/>
                  <a:pt x="180912" y="27109"/>
                </a:cubicBezTo>
                <a:cubicBezTo>
                  <a:pt x="180150" y="26377"/>
                  <a:pt x="179388" y="24911"/>
                  <a:pt x="179388" y="24179"/>
                </a:cubicBezTo>
                <a:cubicBezTo>
                  <a:pt x="179388" y="23080"/>
                  <a:pt x="180150" y="21614"/>
                  <a:pt x="180912" y="20881"/>
                </a:cubicBezTo>
                <a:close/>
                <a:moveTo>
                  <a:pt x="207391" y="20637"/>
                </a:moveTo>
                <a:cubicBezTo>
                  <a:pt x="210058" y="20637"/>
                  <a:pt x="212344" y="21960"/>
                  <a:pt x="212344" y="24606"/>
                </a:cubicBezTo>
                <a:cubicBezTo>
                  <a:pt x="212344" y="26590"/>
                  <a:pt x="210058" y="28244"/>
                  <a:pt x="207391" y="28244"/>
                </a:cubicBezTo>
                <a:cubicBezTo>
                  <a:pt x="204724" y="28244"/>
                  <a:pt x="203200" y="26590"/>
                  <a:pt x="203200" y="24606"/>
                </a:cubicBezTo>
                <a:cubicBezTo>
                  <a:pt x="203200" y="21960"/>
                  <a:pt x="204724" y="20637"/>
                  <a:pt x="207391" y="20637"/>
                </a:cubicBezTo>
                <a:close/>
                <a:moveTo>
                  <a:pt x="37201" y="9041"/>
                </a:moveTo>
                <a:lnTo>
                  <a:pt x="37201" y="40504"/>
                </a:lnTo>
                <a:lnTo>
                  <a:pt x="247830" y="40504"/>
                </a:lnTo>
                <a:lnTo>
                  <a:pt x="247830" y="9041"/>
                </a:lnTo>
                <a:lnTo>
                  <a:pt x="37201" y="9041"/>
                </a:lnTo>
                <a:close/>
                <a:moveTo>
                  <a:pt x="32888" y="0"/>
                </a:moveTo>
                <a:lnTo>
                  <a:pt x="252502" y="0"/>
                </a:lnTo>
                <a:cubicBezTo>
                  <a:pt x="255019" y="0"/>
                  <a:pt x="256816" y="2170"/>
                  <a:pt x="256816" y="4340"/>
                </a:cubicBezTo>
                <a:lnTo>
                  <a:pt x="256816" y="117897"/>
                </a:lnTo>
                <a:cubicBezTo>
                  <a:pt x="256816" y="119705"/>
                  <a:pt x="255019" y="121875"/>
                  <a:pt x="252502" y="121875"/>
                </a:cubicBezTo>
                <a:cubicBezTo>
                  <a:pt x="249986" y="121875"/>
                  <a:pt x="247830" y="119705"/>
                  <a:pt x="247830" y="117897"/>
                </a:cubicBezTo>
                <a:lnTo>
                  <a:pt x="247830" y="49546"/>
                </a:lnTo>
                <a:lnTo>
                  <a:pt x="37201" y="49546"/>
                </a:lnTo>
                <a:lnTo>
                  <a:pt x="37201" y="112111"/>
                </a:lnTo>
                <a:cubicBezTo>
                  <a:pt x="37201" y="114642"/>
                  <a:pt x="35404" y="116450"/>
                  <a:pt x="32888" y="116450"/>
                </a:cubicBezTo>
                <a:cubicBezTo>
                  <a:pt x="30731" y="116450"/>
                  <a:pt x="28575" y="114642"/>
                  <a:pt x="28575" y="112111"/>
                </a:cubicBezTo>
                <a:lnTo>
                  <a:pt x="28575" y="4340"/>
                </a:lnTo>
                <a:cubicBezTo>
                  <a:pt x="28575" y="2170"/>
                  <a:pt x="30731" y="0"/>
                  <a:pt x="32888" y="0"/>
                </a:cubicBezTo>
                <a:close/>
              </a:path>
            </a:pathLst>
          </a:custGeom>
          <a:solidFill>
            <a:schemeClr val="bg1"/>
          </a:solidFill>
          <a:ln>
            <a:noFill/>
          </a:ln>
          <a:effectLst/>
        </p:spPr>
        <p:txBody>
          <a:bodyPr anchor="ctr"/>
          <a:lstStyle/>
          <a:p>
            <a:endParaRPr lang="en-US"/>
          </a:p>
        </p:txBody>
      </p:sp>
      <p:sp>
        <p:nvSpPr>
          <p:cNvPr id="17" name="Freeform 1031">
            <a:extLst>
              <a:ext uri="{FF2B5EF4-FFF2-40B4-BE49-F238E27FC236}">
                <a16:creationId xmlns:a16="http://schemas.microsoft.com/office/drawing/2014/main" id="{77A31F7F-232C-EB4B-A6C8-7BBD902A82BB}"/>
              </a:ext>
            </a:extLst>
          </p:cNvPr>
          <p:cNvSpPr>
            <a:spLocks noChangeAspect="1" noChangeArrowheads="1"/>
          </p:cNvSpPr>
          <p:nvPr/>
        </p:nvSpPr>
        <p:spPr bwMode="auto">
          <a:xfrm>
            <a:off x="13979409" y="10404258"/>
            <a:ext cx="836378" cy="908384"/>
          </a:xfrm>
          <a:custGeom>
            <a:avLst/>
            <a:gdLst>
              <a:gd name="T0" fmla="*/ 1406168 w 263165"/>
              <a:gd name="T1" fmla="*/ 2926319 h 286976"/>
              <a:gd name="T2" fmla="*/ 1999567 w 263165"/>
              <a:gd name="T3" fmla="*/ 2911196 h 286976"/>
              <a:gd name="T4" fmla="*/ 1898335 w 263165"/>
              <a:gd name="T5" fmla="*/ 2911196 h 286976"/>
              <a:gd name="T6" fmla="*/ 1032830 w 263165"/>
              <a:gd name="T7" fmla="*/ 2911196 h 286976"/>
              <a:gd name="T8" fmla="*/ 931593 w 263165"/>
              <a:gd name="T9" fmla="*/ 2911196 h 286976"/>
              <a:gd name="T10" fmla="*/ 566010 w 263165"/>
              <a:gd name="T11" fmla="*/ 3046099 h 286976"/>
              <a:gd name="T12" fmla="*/ 2351783 w 263165"/>
              <a:gd name="T13" fmla="*/ 2821187 h 286976"/>
              <a:gd name="T14" fmla="*/ 1365228 w 263165"/>
              <a:gd name="T15" fmla="*/ 1841324 h 286976"/>
              <a:gd name="T16" fmla="*/ 1460890 w 263165"/>
              <a:gd name="T17" fmla="*/ 1648478 h 286976"/>
              <a:gd name="T18" fmla="*/ 1460890 w 263165"/>
              <a:gd name="T19" fmla="*/ 1648478 h 286976"/>
              <a:gd name="T20" fmla="*/ 1304882 w 263165"/>
              <a:gd name="T21" fmla="*/ 1526595 h 286976"/>
              <a:gd name="T22" fmla="*/ 1134151 w 263165"/>
              <a:gd name="T23" fmla="*/ 1636363 h 286976"/>
              <a:gd name="T24" fmla="*/ 907802 w 263165"/>
              <a:gd name="T25" fmla="*/ 1793156 h 286976"/>
              <a:gd name="T26" fmla="*/ 1122237 w 263165"/>
              <a:gd name="T27" fmla="*/ 1961719 h 286976"/>
              <a:gd name="T28" fmla="*/ 1110319 w 263165"/>
              <a:gd name="T29" fmla="*/ 2275334 h 286976"/>
              <a:gd name="T30" fmla="*/ 1380337 w 263165"/>
              <a:gd name="T31" fmla="*/ 2228269 h 286976"/>
              <a:gd name="T32" fmla="*/ 1582854 w 263165"/>
              <a:gd name="T33" fmla="*/ 2189081 h 286976"/>
              <a:gd name="T34" fmla="*/ 1896533 w 263165"/>
              <a:gd name="T35" fmla="*/ 2196906 h 286976"/>
              <a:gd name="T36" fmla="*/ 1848885 w 263165"/>
              <a:gd name="T37" fmla="*/ 1930358 h 286976"/>
              <a:gd name="T38" fmla="*/ 1848885 w 263165"/>
              <a:gd name="T39" fmla="*/ 1765707 h 286976"/>
              <a:gd name="T40" fmla="*/ 1896533 w 263165"/>
              <a:gd name="T41" fmla="*/ 1499159 h 286976"/>
              <a:gd name="T42" fmla="*/ 1582854 w 263165"/>
              <a:gd name="T43" fmla="*/ 1503065 h 286976"/>
              <a:gd name="T44" fmla="*/ 1356516 w 263165"/>
              <a:gd name="T45" fmla="*/ 1212988 h 286976"/>
              <a:gd name="T46" fmla="*/ 1646379 w 263165"/>
              <a:gd name="T47" fmla="*/ 1428590 h 286976"/>
              <a:gd name="T48" fmla="*/ 1995808 w 263165"/>
              <a:gd name="T49" fmla="*/ 1526595 h 286976"/>
              <a:gd name="T50" fmla="*/ 2106980 w 263165"/>
              <a:gd name="T51" fmla="*/ 1738269 h 286976"/>
              <a:gd name="T52" fmla="*/ 1892547 w 263165"/>
              <a:gd name="T53" fmla="*/ 2020518 h 286976"/>
              <a:gd name="T54" fmla="*/ 1848885 w 263165"/>
              <a:gd name="T55" fmla="*/ 2373315 h 286976"/>
              <a:gd name="T56" fmla="*/ 1610636 w 263165"/>
              <a:gd name="T57" fmla="*/ 2443886 h 286976"/>
              <a:gd name="T58" fmla="*/ 1320771 w 263165"/>
              <a:gd name="T59" fmla="*/ 2443886 h 286976"/>
              <a:gd name="T60" fmla="*/ 1082522 w 263165"/>
              <a:gd name="T61" fmla="*/ 2373315 h 286976"/>
              <a:gd name="T62" fmla="*/ 1038853 w 263165"/>
              <a:gd name="T63" fmla="*/ 2020518 h 286976"/>
              <a:gd name="T64" fmla="*/ 820465 w 263165"/>
              <a:gd name="T65" fmla="*/ 1738269 h 286976"/>
              <a:gd name="T66" fmla="*/ 935608 w 263165"/>
              <a:gd name="T67" fmla="*/ 1526595 h 286976"/>
              <a:gd name="T68" fmla="*/ 1285037 w 263165"/>
              <a:gd name="T69" fmla="*/ 1428590 h 286976"/>
              <a:gd name="T70" fmla="*/ 753362 w 263165"/>
              <a:gd name="T71" fmla="*/ 923300 h 286976"/>
              <a:gd name="T72" fmla="*/ 2351783 w 263165"/>
              <a:gd name="T73" fmla="*/ 2726504 h 286976"/>
              <a:gd name="T74" fmla="*/ 1841563 w 263165"/>
              <a:gd name="T75" fmla="*/ 1112695 h 286976"/>
              <a:gd name="T76" fmla="*/ 1072244 w 263165"/>
              <a:gd name="T77" fmla="*/ 1112695 h 286976"/>
              <a:gd name="T78" fmla="*/ 2543107 w 263165"/>
              <a:gd name="T79" fmla="*/ 1014049 h 286976"/>
              <a:gd name="T80" fmla="*/ 1777788 w 263165"/>
              <a:gd name="T81" fmla="*/ 1014049 h 286976"/>
              <a:gd name="T82" fmla="*/ 805182 w 263165"/>
              <a:gd name="T83" fmla="*/ 793096 h 286976"/>
              <a:gd name="T84" fmla="*/ 805182 w 263165"/>
              <a:gd name="T85" fmla="*/ 793096 h 286976"/>
              <a:gd name="T86" fmla="*/ 701544 w 263165"/>
              <a:gd name="T87" fmla="*/ 793096 h 286976"/>
              <a:gd name="T88" fmla="*/ 2750385 w 263165"/>
              <a:gd name="T89" fmla="*/ 702334 h 286976"/>
              <a:gd name="T90" fmla="*/ 1506726 w 263165"/>
              <a:gd name="T91" fmla="*/ 702334 h 286976"/>
              <a:gd name="T92" fmla="*/ 976572 w 263165"/>
              <a:gd name="T93" fmla="*/ 414309 h 286976"/>
              <a:gd name="T94" fmla="*/ 976572 w 263165"/>
              <a:gd name="T95" fmla="*/ 414309 h 286976"/>
              <a:gd name="T96" fmla="*/ 864967 w 263165"/>
              <a:gd name="T97" fmla="*/ 414309 h 286976"/>
              <a:gd name="T98" fmla="*/ 1458888 w 263165"/>
              <a:gd name="T99" fmla="*/ 239339 h 286976"/>
              <a:gd name="T100" fmla="*/ 478323 w 263165"/>
              <a:gd name="T101" fmla="*/ 173607 h 286976"/>
              <a:gd name="T102" fmla="*/ 2351783 w 263165"/>
              <a:gd name="T103" fmla="*/ 98616 h 286976"/>
              <a:gd name="T104" fmla="*/ 2531160 w 263165"/>
              <a:gd name="T105" fmla="*/ 173607 h 286976"/>
              <a:gd name="T106" fmla="*/ 2543107 w 263165"/>
              <a:gd name="T107" fmla="*/ 1112695 h 286976"/>
              <a:gd name="T108" fmla="*/ 566010 w 263165"/>
              <a:gd name="T109" fmla="*/ 3136838 h 286976"/>
              <a:gd name="T110" fmla="*/ 0 w 263165"/>
              <a:gd name="T111" fmla="*/ 745725 h 286976"/>
              <a:gd name="T112" fmla="*/ 566010 w 263165"/>
              <a:gd name="T113" fmla="*/ 0 h 28697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63165" h="286976">
                <a:moveTo>
                  <a:pt x="131763" y="263525"/>
                </a:moveTo>
                <a:cubicBezTo>
                  <a:pt x="133961" y="263525"/>
                  <a:pt x="136159" y="265811"/>
                  <a:pt x="136159" y="267716"/>
                </a:cubicBezTo>
                <a:cubicBezTo>
                  <a:pt x="136159" y="270383"/>
                  <a:pt x="133961" y="272669"/>
                  <a:pt x="131763" y="272669"/>
                </a:cubicBezTo>
                <a:cubicBezTo>
                  <a:pt x="129198" y="272669"/>
                  <a:pt x="127000" y="270383"/>
                  <a:pt x="127000" y="267716"/>
                </a:cubicBezTo>
                <a:cubicBezTo>
                  <a:pt x="127000" y="265811"/>
                  <a:pt x="129198" y="263525"/>
                  <a:pt x="131763" y="263525"/>
                </a:cubicBezTo>
                <a:close/>
                <a:moveTo>
                  <a:pt x="172974" y="263403"/>
                </a:moveTo>
                <a:cubicBezTo>
                  <a:pt x="174498" y="261937"/>
                  <a:pt x="177546" y="261937"/>
                  <a:pt x="179451" y="263403"/>
                </a:cubicBezTo>
                <a:cubicBezTo>
                  <a:pt x="180213" y="264502"/>
                  <a:pt x="180594" y="265601"/>
                  <a:pt x="180594" y="266333"/>
                </a:cubicBezTo>
                <a:cubicBezTo>
                  <a:pt x="180594" y="267799"/>
                  <a:pt x="180213" y="268898"/>
                  <a:pt x="179451" y="269631"/>
                </a:cubicBezTo>
                <a:cubicBezTo>
                  <a:pt x="178308" y="270730"/>
                  <a:pt x="177165" y="271096"/>
                  <a:pt x="176022" y="271096"/>
                </a:cubicBezTo>
                <a:cubicBezTo>
                  <a:pt x="174498" y="271096"/>
                  <a:pt x="173736" y="270730"/>
                  <a:pt x="172974" y="269631"/>
                </a:cubicBezTo>
                <a:cubicBezTo>
                  <a:pt x="171831" y="268898"/>
                  <a:pt x="171450" y="267799"/>
                  <a:pt x="171450" y="266333"/>
                </a:cubicBezTo>
                <a:cubicBezTo>
                  <a:pt x="171450" y="265601"/>
                  <a:pt x="171831" y="264502"/>
                  <a:pt x="172974" y="263403"/>
                </a:cubicBezTo>
                <a:close/>
                <a:moveTo>
                  <a:pt x="85662" y="263403"/>
                </a:moveTo>
                <a:cubicBezTo>
                  <a:pt x="87186" y="261937"/>
                  <a:pt x="90234" y="261937"/>
                  <a:pt x="92139" y="263403"/>
                </a:cubicBezTo>
                <a:cubicBezTo>
                  <a:pt x="92901" y="264502"/>
                  <a:pt x="93282" y="265601"/>
                  <a:pt x="93282" y="266333"/>
                </a:cubicBezTo>
                <a:cubicBezTo>
                  <a:pt x="93282" y="267799"/>
                  <a:pt x="92901" y="268898"/>
                  <a:pt x="92139" y="269631"/>
                </a:cubicBezTo>
                <a:cubicBezTo>
                  <a:pt x="90996" y="270730"/>
                  <a:pt x="89853" y="271096"/>
                  <a:pt x="89091" y="271096"/>
                </a:cubicBezTo>
                <a:cubicBezTo>
                  <a:pt x="87567" y="271096"/>
                  <a:pt x="86424" y="270730"/>
                  <a:pt x="85662" y="269631"/>
                </a:cubicBezTo>
                <a:cubicBezTo>
                  <a:pt x="84519" y="268898"/>
                  <a:pt x="84138" y="267799"/>
                  <a:pt x="84138" y="266333"/>
                </a:cubicBezTo>
                <a:cubicBezTo>
                  <a:pt x="84138" y="265601"/>
                  <a:pt x="84519" y="264502"/>
                  <a:pt x="85662" y="263403"/>
                </a:cubicBezTo>
                <a:close/>
                <a:moveTo>
                  <a:pt x="43201" y="256654"/>
                </a:moveTo>
                <a:lnTo>
                  <a:pt x="43201" y="270732"/>
                </a:lnTo>
                <a:cubicBezTo>
                  <a:pt x="43201" y="274703"/>
                  <a:pt x="46801" y="278674"/>
                  <a:pt x="51121" y="278674"/>
                </a:cubicBezTo>
                <a:lnTo>
                  <a:pt x="212404" y="278674"/>
                </a:lnTo>
                <a:cubicBezTo>
                  <a:pt x="216364" y="278674"/>
                  <a:pt x="219604" y="274703"/>
                  <a:pt x="219604" y="270732"/>
                </a:cubicBezTo>
                <a:lnTo>
                  <a:pt x="219604" y="256654"/>
                </a:lnTo>
                <a:cubicBezTo>
                  <a:pt x="217444" y="257376"/>
                  <a:pt x="215284" y="258098"/>
                  <a:pt x="212404" y="258098"/>
                </a:cubicBezTo>
                <a:lnTo>
                  <a:pt x="51121" y="258098"/>
                </a:lnTo>
                <a:cubicBezTo>
                  <a:pt x="48241" y="258098"/>
                  <a:pt x="45721" y="257376"/>
                  <a:pt x="43201" y="256654"/>
                </a:cubicBezTo>
                <a:close/>
                <a:moveTo>
                  <a:pt x="131943" y="159453"/>
                </a:moveTo>
                <a:cubicBezTo>
                  <a:pt x="126902" y="159453"/>
                  <a:pt x="123302" y="163414"/>
                  <a:pt x="123302" y="168455"/>
                </a:cubicBezTo>
                <a:cubicBezTo>
                  <a:pt x="123302" y="172775"/>
                  <a:pt x="126902" y="176736"/>
                  <a:pt x="131943" y="176736"/>
                </a:cubicBezTo>
                <a:cubicBezTo>
                  <a:pt x="136623" y="176736"/>
                  <a:pt x="140224" y="172775"/>
                  <a:pt x="140224" y="168455"/>
                </a:cubicBezTo>
                <a:cubicBezTo>
                  <a:pt x="140224" y="163414"/>
                  <a:pt x="136623" y="159453"/>
                  <a:pt x="131943" y="159453"/>
                </a:cubicBezTo>
                <a:close/>
                <a:moveTo>
                  <a:pt x="131943" y="150812"/>
                </a:moveTo>
                <a:cubicBezTo>
                  <a:pt x="141664" y="150812"/>
                  <a:pt x="148865" y="158733"/>
                  <a:pt x="148865" y="168455"/>
                </a:cubicBezTo>
                <a:cubicBezTo>
                  <a:pt x="148865" y="177816"/>
                  <a:pt x="141664" y="185377"/>
                  <a:pt x="131943" y="185377"/>
                </a:cubicBezTo>
                <a:cubicBezTo>
                  <a:pt x="121861" y="185377"/>
                  <a:pt x="114300" y="177816"/>
                  <a:pt x="114300" y="168455"/>
                </a:cubicBezTo>
                <a:cubicBezTo>
                  <a:pt x="114300" y="158733"/>
                  <a:pt x="121861" y="150812"/>
                  <a:pt x="131943" y="150812"/>
                </a:cubicBezTo>
                <a:close/>
                <a:moveTo>
                  <a:pt x="127177" y="118861"/>
                </a:moveTo>
                <a:lnTo>
                  <a:pt x="124667" y="134282"/>
                </a:lnTo>
                <a:cubicBezTo>
                  <a:pt x="124667" y="136075"/>
                  <a:pt x="123591" y="137151"/>
                  <a:pt x="121798" y="137509"/>
                </a:cubicBezTo>
                <a:cubicBezTo>
                  <a:pt x="120722" y="138227"/>
                  <a:pt x="118929" y="138944"/>
                  <a:pt x="117853" y="139661"/>
                </a:cubicBezTo>
                <a:cubicBezTo>
                  <a:pt x="116060" y="140020"/>
                  <a:pt x="114626" y="140020"/>
                  <a:pt x="113191" y="138944"/>
                </a:cubicBezTo>
                <a:lnTo>
                  <a:pt x="100280" y="129978"/>
                </a:lnTo>
                <a:cubicBezTo>
                  <a:pt x="97770" y="132489"/>
                  <a:pt x="95618" y="134282"/>
                  <a:pt x="93466" y="137151"/>
                </a:cubicBezTo>
                <a:lnTo>
                  <a:pt x="102432" y="149703"/>
                </a:lnTo>
                <a:cubicBezTo>
                  <a:pt x="103149" y="151138"/>
                  <a:pt x="103508" y="152931"/>
                  <a:pt x="102791" y="154365"/>
                </a:cubicBezTo>
                <a:cubicBezTo>
                  <a:pt x="102073" y="155800"/>
                  <a:pt x="101715" y="157234"/>
                  <a:pt x="101356" y="158669"/>
                </a:cubicBezTo>
                <a:cubicBezTo>
                  <a:pt x="100280" y="160103"/>
                  <a:pt x="99204" y="161179"/>
                  <a:pt x="97411" y="161538"/>
                </a:cubicBezTo>
                <a:lnTo>
                  <a:pt x="81990" y="164048"/>
                </a:lnTo>
                <a:cubicBezTo>
                  <a:pt x="81990" y="165483"/>
                  <a:pt x="81632" y="167276"/>
                  <a:pt x="81632" y="169427"/>
                </a:cubicBezTo>
                <a:cubicBezTo>
                  <a:pt x="81632" y="170862"/>
                  <a:pt x="81990" y="172655"/>
                  <a:pt x="81990" y="174089"/>
                </a:cubicBezTo>
                <a:lnTo>
                  <a:pt x="97411" y="176600"/>
                </a:lnTo>
                <a:cubicBezTo>
                  <a:pt x="99204" y="176600"/>
                  <a:pt x="100280" y="177676"/>
                  <a:pt x="101356" y="179469"/>
                </a:cubicBezTo>
                <a:cubicBezTo>
                  <a:pt x="101715" y="180903"/>
                  <a:pt x="102073" y="182338"/>
                  <a:pt x="102791" y="183414"/>
                </a:cubicBezTo>
                <a:cubicBezTo>
                  <a:pt x="103508" y="185207"/>
                  <a:pt x="103149" y="186641"/>
                  <a:pt x="102432" y="188434"/>
                </a:cubicBezTo>
                <a:lnTo>
                  <a:pt x="93466" y="200986"/>
                </a:lnTo>
                <a:cubicBezTo>
                  <a:pt x="95618" y="203497"/>
                  <a:pt x="97770" y="206007"/>
                  <a:pt x="100280" y="208159"/>
                </a:cubicBezTo>
                <a:lnTo>
                  <a:pt x="113191" y="198834"/>
                </a:lnTo>
                <a:cubicBezTo>
                  <a:pt x="114626" y="198117"/>
                  <a:pt x="116060" y="197759"/>
                  <a:pt x="117853" y="198834"/>
                </a:cubicBezTo>
                <a:cubicBezTo>
                  <a:pt x="118929" y="199193"/>
                  <a:pt x="120722" y="199910"/>
                  <a:pt x="121798" y="200269"/>
                </a:cubicBezTo>
                <a:cubicBezTo>
                  <a:pt x="123591" y="200986"/>
                  <a:pt x="124667" y="202062"/>
                  <a:pt x="124667" y="203855"/>
                </a:cubicBezTo>
                <a:lnTo>
                  <a:pt x="127177" y="219276"/>
                </a:lnTo>
                <a:cubicBezTo>
                  <a:pt x="130764" y="219635"/>
                  <a:pt x="133991" y="219635"/>
                  <a:pt x="137219" y="219276"/>
                </a:cubicBezTo>
                <a:lnTo>
                  <a:pt x="140088" y="203855"/>
                </a:lnTo>
                <a:cubicBezTo>
                  <a:pt x="140088" y="202062"/>
                  <a:pt x="141522" y="200986"/>
                  <a:pt x="142957" y="200269"/>
                </a:cubicBezTo>
                <a:cubicBezTo>
                  <a:pt x="144033" y="199910"/>
                  <a:pt x="145826" y="199193"/>
                  <a:pt x="146902" y="198476"/>
                </a:cubicBezTo>
                <a:cubicBezTo>
                  <a:pt x="148695" y="197759"/>
                  <a:pt x="150129" y="198117"/>
                  <a:pt x="151564" y="198834"/>
                </a:cubicBezTo>
                <a:lnTo>
                  <a:pt x="164116" y="208159"/>
                </a:lnTo>
                <a:cubicBezTo>
                  <a:pt x="166985" y="206007"/>
                  <a:pt x="169495" y="203497"/>
                  <a:pt x="171288" y="200986"/>
                </a:cubicBezTo>
                <a:lnTo>
                  <a:pt x="162322" y="188434"/>
                </a:lnTo>
                <a:cubicBezTo>
                  <a:pt x="161247" y="187000"/>
                  <a:pt x="161247" y="185207"/>
                  <a:pt x="161964" y="183414"/>
                </a:cubicBezTo>
                <a:cubicBezTo>
                  <a:pt x="162322" y="182696"/>
                  <a:pt x="163398" y="180903"/>
                  <a:pt x="163757" y="179469"/>
                </a:cubicBezTo>
                <a:cubicBezTo>
                  <a:pt x="164116" y="177676"/>
                  <a:pt x="165550" y="176600"/>
                  <a:pt x="166985" y="176600"/>
                </a:cubicBezTo>
                <a:lnTo>
                  <a:pt x="182405" y="174089"/>
                </a:lnTo>
                <a:cubicBezTo>
                  <a:pt x="182764" y="172655"/>
                  <a:pt x="182764" y="170862"/>
                  <a:pt x="182764" y="169427"/>
                </a:cubicBezTo>
                <a:cubicBezTo>
                  <a:pt x="182764" y="167276"/>
                  <a:pt x="182764" y="165483"/>
                  <a:pt x="182405" y="164048"/>
                </a:cubicBezTo>
                <a:lnTo>
                  <a:pt x="166985" y="161538"/>
                </a:lnTo>
                <a:cubicBezTo>
                  <a:pt x="165550" y="161179"/>
                  <a:pt x="164116" y="160103"/>
                  <a:pt x="163757" y="158669"/>
                </a:cubicBezTo>
                <a:cubicBezTo>
                  <a:pt x="163398" y="157234"/>
                  <a:pt x="162322" y="155800"/>
                  <a:pt x="161964" y="154365"/>
                </a:cubicBezTo>
                <a:cubicBezTo>
                  <a:pt x="161247" y="152931"/>
                  <a:pt x="161247" y="151138"/>
                  <a:pt x="162322" y="149703"/>
                </a:cubicBezTo>
                <a:lnTo>
                  <a:pt x="171288" y="137151"/>
                </a:lnTo>
                <a:cubicBezTo>
                  <a:pt x="169495" y="134282"/>
                  <a:pt x="166985" y="132489"/>
                  <a:pt x="164116" y="129978"/>
                </a:cubicBezTo>
                <a:lnTo>
                  <a:pt x="151564" y="138944"/>
                </a:lnTo>
                <a:cubicBezTo>
                  <a:pt x="150129" y="140020"/>
                  <a:pt x="148695" y="140020"/>
                  <a:pt x="146902" y="139661"/>
                </a:cubicBezTo>
                <a:cubicBezTo>
                  <a:pt x="145826" y="138944"/>
                  <a:pt x="144033" y="138227"/>
                  <a:pt x="142957" y="137509"/>
                </a:cubicBezTo>
                <a:cubicBezTo>
                  <a:pt x="141522" y="137151"/>
                  <a:pt x="140088" y="136075"/>
                  <a:pt x="140088" y="134282"/>
                </a:cubicBezTo>
                <a:lnTo>
                  <a:pt x="137219" y="118861"/>
                </a:lnTo>
                <a:cubicBezTo>
                  <a:pt x="133991" y="118502"/>
                  <a:pt x="130764" y="118502"/>
                  <a:pt x="127177" y="118861"/>
                </a:cubicBezTo>
                <a:close/>
                <a:moveTo>
                  <a:pt x="122515" y="110971"/>
                </a:moveTo>
                <a:cubicBezTo>
                  <a:pt x="129329" y="109537"/>
                  <a:pt x="135784" y="109537"/>
                  <a:pt x="142240" y="110971"/>
                </a:cubicBezTo>
                <a:cubicBezTo>
                  <a:pt x="143674" y="110971"/>
                  <a:pt x="145467" y="112764"/>
                  <a:pt x="145467" y="114199"/>
                </a:cubicBezTo>
                <a:lnTo>
                  <a:pt x="148336" y="130337"/>
                </a:lnTo>
                <a:cubicBezTo>
                  <a:pt x="148336" y="130337"/>
                  <a:pt x="148336" y="130337"/>
                  <a:pt x="148695" y="130696"/>
                </a:cubicBezTo>
                <a:lnTo>
                  <a:pt x="161605" y="121013"/>
                </a:lnTo>
                <a:cubicBezTo>
                  <a:pt x="163398" y="120295"/>
                  <a:pt x="165191" y="120295"/>
                  <a:pt x="166985" y="121013"/>
                </a:cubicBezTo>
                <a:cubicBezTo>
                  <a:pt x="171647" y="124599"/>
                  <a:pt x="176667" y="129620"/>
                  <a:pt x="180254" y="134282"/>
                </a:cubicBezTo>
                <a:cubicBezTo>
                  <a:pt x="181688" y="136434"/>
                  <a:pt x="181688" y="138227"/>
                  <a:pt x="180254" y="139661"/>
                </a:cubicBezTo>
                <a:lnTo>
                  <a:pt x="170929" y="152931"/>
                </a:lnTo>
                <a:cubicBezTo>
                  <a:pt x="170929" y="152931"/>
                  <a:pt x="170929" y="152931"/>
                  <a:pt x="170929" y="153648"/>
                </a:cubicBezTo>
                <a:lnTo>
                  <a:pt x="187068" y="155800"/>
                </a:lnTo>
                <a:cubicBezTo>
                  <a:pt x="188861" y="156158"/>
                  <a:pt x="190295" y="157951"/>
                  <a:pt x="190295" y="159027"/>
                </a:cubicBezTo>
                <a:cubicBezTo>
                  <a:pt x="191371" y="162972"/>
                  <a:pt x="191730" y="165483"/>
                  <a:pt x="191730" y="169427"/>
                </a:cubicBezTo>
                <a:cubicBezTo>
                  <a:pt x="191730" y="172296"/>
                  <a:pt x="191371" y="175524"/>
                  <a:pt x="190295" y="178752"/>
                </a:cubicBezTo>
                <a:cubicBezTo>
                  <a:pt x="190295" y="180545"/>
                  <a:pt x="188861" y="181979"/>
                  <a:pt x="187068" y="182338"/>
                </a:cubicBezTo>
                <a:lnTo>
                  <a:pt x="170929" y="184848"/>
                </a:lnTo>
                <a:lnTo>
                  <a:pt x="170929" y="185207"/>
                </a:lnTo>
                <a:lnTo>
                  <a:pt x="180254" y="198476"/>
                </a:lnTo>
                <a:cubicBezTo>
                  <a:pt x="181688" y="199910"/>
                  <a:pt x="181688" y="202062"/>
                  <a:pt x="180254" y="203497"/>
                </a:cubicBezTo>
                <a:cubicBezTo>
                  <a:pt x="176667" y="208517"/>
                  <a:pt x="171647" y="213179"/>
                  <a:pt x="166985" y="217124"/>
                </a:cubicBezTo>
                <a:cubicBezTo>
                  <a:pt x="165191" y="217842"/>
                  <a:pt x="163398" y="217842"/>
                  <a:pt x="161605" y="217124"/>
                </a:cubicBezTo>
                <a:lnTo>
                  <a:pt x="148695" y="207441"/>
                </a:lnTo>
                <a:cubicBezTo>
                  <a:pt x="148336" y="207441"/>
                  <a:pt x="148336" y="207441"/>
                  <a:pt x="148336" y="207441"/>
                </a:cubicBezTo>
                <a:lnTo>
                  <a:pt x="145467" y="223580"/>
                </a:lnTo>
                <a:cubicBezTo>
                  <a:pt x="145467" y="225731"/>
                  <a:pt x="143674" y="226807"/>
                  <a:pt x="142240" y="227166"/>
                </a:cubicBezTo>
                <a:cubicBezTo>
                  <a:pt x="139012" y="227883"/>
                  <a:pt x="135784" y="228242"/>
                  <a:pt x="132557" y="228242"/>
                </a:cubicBezTo>
                <a:cubicBezTo>
                  <a:pt x="129329" y="228242"/>
                  <a:pt x="126102" y="227883"/>
                  <a:pt x="122515" y="227166"/>
                </a:cubicBezTo>
                <a:cubicBezTo>
                  <a:pt x="121081" y="226807"/>
                  <a:pt x="119288" y="225731"/>
                  <a:pt x="119288" y="223580"/>
                </a:cubicBezTo>
                <a:lnTo>
                  <a:pt x="116777" y="207441"/>
                </a:lnTo>
                <a:cubicBezTo>
                  <a:pt x="116777" y="207441"/>
                  <a:pt x="116777" y="207441"/>
                  <a:pt x="116060" y="207441"/>
                </a:cubicBezTo>
                <a:lnTo>
                  <a:pt x="103149" y="217124"/>
                </a:lnTo>
                <a:cubicBezTo>
                  <a:pt x="101715" y="217842"/>
                  <a:pt x="99563" y="217842"/>
                  <a:pt x="97770" y="217124"/>
                </a:cubicBezTo>
                <a:cubicBezTo>
                  <a:pt x="92749" y="213179"/>
                  <a:pt x="88087" y="208517"/>
                  <a:pt x="84501" y="203497"/>
                </a:cubicBezTo>
                <a:cubicBezTo>
                  <a:pt x="83425" y="202062"/>
                  <a:pt x="83425" y="199910"/>
                  <a:pt x="84501" y="198476"/>
                </a:cubicBezTo>
                <a:lnTo>
                  <a:pt x="93825" y="185207"/>
                </a:lnTo>
                <a:lnTo>
                  <a:pt x="93825" y="184848"/>
                </a:lnTo>
                <a:lnTo>
                  <a:pt x="77687" y="182338"/>
                </a:lnTo>
                <a:cubicBezTo>
                  <a:pt x="75894" y="181979"/>
                  <a:pt x="74459" y="180545"/>
                  <a:pt x="74101" y="178752"/>
                </a:cubicBezTo>
                <a:cubicBezTo>
                  <a:pt x="73742" y="175524"/>
                  <a:pt x="73025" y="172296"/>
                  <a:pt x="73025" y="169427"/>
                </a:cubicBezTo>
                <a:cubicBezTo>
                  <a:pt x="73025" y="165483"/>
                  <a:pt x="73742" y="162972"/>
                  <a:pt x="74101" y="159027"/>
                </a:cubicBezTo>
                <a:cubicBezTo>
                  <a:pt x="74459" y="157951"/>
                  <a:pt x="75894" y="156158"/>
                  <a:pt x="77687" y="155800"/>
                </a:cubicBezTo>
                <a:lnTo>
                  <a:pt x="93825" y="153648"/>
                </a:lnTo>
                <a:cubicBezTo>
                  <a:pt x="93825" y="152931"/>
                  <a:pt x="93825" y="152931"/>
                  <a:pt x="93825" y="152931"/>
                </a:cubicBezTo>
                <a:lnTo>
                  <a:pt x="84501" y="139661"/>
                </a:lnTo>
                <a:cubicBezTo>
                  <a:pt x="83425" y="138227"/>
                  <a:pt x="83425" y="136434"/>
                  <a:pt x="84501" y="134282"/>
                </a:cubicBezTo>
                <a:cubicBezTo>
                  <a:pt x="88087" y="129620"/>
                  <a:pt x="92749" y="124599"/>
                  <a:pt x="97770" y="121013"/>
                </a:cubicBezTo>
                <a:cubicBezTo>
                  <a:pt x="99563" y="120295"/>
                  <a:pt x="101715" y="120295"/>
                  <a:pt x="103149" y="121013"/>
                </a:cubicBezTo>
                <a:lnTo>
                  <a:pt x="116060" y="130696"/>
                </a:lnTo>
                <a:cubicBezTo>
                  <a:pt x="116777" y="130337"/>
                  <a:pt x="116777" y="130337"/>
                  <a:pt x="116777" y="130337"/>
                </a:cubicBezTo>
                <a:lnTo>
                  <a:pt x="119288" y="114199"/>
                </a:lnTo>
                <a:cubicBezTo>
                  <a:pt x="119288" y="112764"/>
                  <a:pt x="121081" y="110971"/>
                  <a:pt x="122515" y="110971"/>
                </a:cubicBezTo>
                <a:close/>
                <a:moveTo>
                  <a:pt x="68041" y="84468"/>
                </a:moveTo>
                <a:cubicBezTo>
                  <a:pt x="63361" y="93493"/>
                  <a:pt x="54001" y="99990"/>
                  <a:pt x="43201" y="101434"/>
                </a:cubicBezTo>
                <a:lnTo>
                  <a:pt x="43201" y="242215"/>
                </a:lnTo>
                <a:cubicBezTo>
                  <a:pt x="43201" y="245825"/>
                  <a:pt x="46801" y="249435"/>
                  <a:pt x="51121" y="249435"/>
                </a:cubicBezTo>
                <a:lnTo>
                  <a:pt x="212404" y="249435"/>
                </a:lnTo>
                <a:cubicBezTo>
                  <a:pt x="216364" y="249435"/>
                  <a:pt x="219604" y="245825"/>
                  <a:pt x="219604" y="242215"/>
                </a:cubicBezTo>
                <a:lnTo>
                  <a:pt x="219604" y="101434"/>
                </a:lnTo>
                <a:cubicBezTo>
                  <a:pt x="209164" y="99990"/>
                  <a:pt x="200164" y="93493"/>
                  <a:pt x="195124" y="84468"/>
                </a:cubicBezTo>
                <a:cubicBezTo>
                  <a:pt x="189364" y="94576"/>
                  <a:pt x="178924" y="101795"/>
                  <a:pt x="166323" y="101795"/>
                </a:cubicBezTo>
                <a:lnTo>
                  <a:pt x="160563" y="101795"/>
                </a:lnTo>
                <a:cubicBezTo>
                  <a:pt x="148323" y="101795"/>
                  <a:pt x="137163" y="94576"/>
                  <a:pt x="131763" y="84468"/>
                </a:cubicBezTo>
                <a:cubicBezTo>
                  <a:pt x="126003" y="94576"/>
                  <a:pt x="115202" y="101795"/>
                  <a:pt x="102602" y="101795"/>
                </a:cubicBezTo>
                <a:lnTo>
                  <a:pt x="96842" y="101795"/>
                </a:lnTo>
                <a:cubicBezTo>
                  <a:pt x="84241" y="101795"/>
                  <a:pt x="73801" y="94576"/>
                  <a:pt x="68041" y="84468"/>
                </a:cubicBezTo>
                <a:close/>
                <a:moveTo>
                  <a:pt x="199804" y="72556"/>
                </a:moveTo>
                <a:cubicBezTo>
                  <a:pt x="201964" y="84107"/>
                  <a:pt x="212044" y="92771"/>
                  <a:pt x="224284" y="92771"/>
                </a:cubicBezTo>
                <a:lnTo>
                  <a:pt x="229685" y="92771"/>
                </a:lnTo>
                <a:cubicBezTo>
                  <a:pt x="241925" y="92771"/>
                  <a:pt x="252365" y="84107"/>
                  <a:pt x="254165" y="72556"/>
                </a:cubicBezTo>
                <a:lnTo>
                  <a:pt x="199804" y="72556"/>
                </a:lnTo>
                <a:close/>
                <a:moveTo>
                  <a:pt x="136443" y="72556"/>
                </a:moveTo>
                <a:cubicBezTo>
                  <a:pt x="138243" y="84107"/>
                  <a:pt x="148323" y="92771"/>
                  <a:pt x="160563" y="92771"/>
                </a:cubicBezTo>
                <a:lnTo>
                  <a:pt x="166323" y="92771"/>
                </a:lnTo>
                <a:cubicBezTo>
                  <a:pt x="178564" y="92771"/>
                  <a:pt x="188284" y="84107"/>
                  <a:pt x="190804" y="72556"/>
                </a:cubicBezTo>
                <a:lnTo>
                  <a:pt x="136443" y="72556"/>
                </a:lnTo>
                <a:close/>
                <a:moveTo>
                  <a:pt x="72721" y="72556"/>
                </a:moveTo>
                <a:cubicBezTo>
                  <a:pt x="74521" y="84107"/>
                  <a:pt x="84961" y="92771"/>
                  <a:pt x="96842" y="92771"/>
                </a:cubicBezTo>
                <a:lnTo>
                  <a:pt x="102602" y="92771"/>
                </a:lnTo>
                <a:cubicBezTo>
                  <a:pt x="114482" y="92771"/>
                  <a:pt x="125283" y="84107"/>
                  <a:pt x="126723" y="72556"/>
                </a:cubicBezTo>
                <a:lnTo>
                  <a:pt x="72721" y="72556"/>
                </a:lnTo>
                <a:close/>
                <a:moveTo>
                  <a:pt x="9000" y="72556"/>
                </a:moveTo>
                <a:cubicBezTo>
                  <a:pt x="11160" y="84107"/>
                  <a:pt x="21240" y="92771"/>
                  <a:pt x="33480" y="92771"/>
                </a:cubicBezTo>
                <a:lnTo>
                  <a:pt x="39240" y="92771"/>
                </a:lnTo>
                <a:cubicBezTo>
                  <a:pt x="51481" y="92771"/>
                  <a:pt x="61201" y="84107"/>
                  <a:pt x="63361" y="72556"/>
                </a:cubicBezTo>
                <a:lnTo>
                  <a:pt x="9000" y="72556"/>
                </a:lnTo>
                <a:close/>
                <a:moveTo>
                  <a:pt x="185044" y="37902"/>
                </a:moveTo>
                <a:lnTo>
                  <a:pt x="198004" y="64254"/>
                </a:lnTo>
                <a:lnTo>
                  <a:pt x="248405" y="64254"/>
                </a:lnTo>
                <a:lnTo>
                  <a:pt x="222484" y="37902"/>
                </a:lnTo>
                <a:lnTo>
                  <a:pt x="185044" y="37902"/>
                </a:lnTo>
                <a:close/>
                <a:moveTo>
                  <a:pt x="136083" y="37902"/>
                </a:moveTo>
                <a:lnTo>
                  <a:pt x="136083" y="64254"/>
                </a:lnTo>
                <a:lnTo>
                  <a:pt x="187924" y="64254"/>
                </a:lnTo>
                <a:lnTo>
                  <a:pt x="175324" y="37902"/>
                </a:lnTo>
                <a:lnTo>
                  <a:pt x="136083" y="37902"/>
                </a:lnTo>
                <a:close/>
                <a:moveTo>
                  <a:pt x="88201" y="37902"/>
                </a:moveTo>
                <a:lnTo>
                  <a:pt x="74881" y="64254"/>
                </a:lnTo>
                <a:lnTo>
                  <a:pt x="127083" y="64254"/>
                </a:lnTo>
                <a:lnTo>
                  <a:pt x="127083" y="37902"/>
                </a:lnTo>
                <a:lnTo>
                  <a:pt x="88201" y="37902"/>
                </a:lnTo>
                <a:close/>
                <a:moveTo>
                  <a:pt x="40681" y="37902"/>
                </a:moveTo>
                <a:lnTo>
                  <a:pt x="14760" y="64254"/>
                </a:lnTo>
                <a:lnTo>
                  <a:pt x="65161" y="64254"/>
                </a:lnTo>
                <a:lnTo>
                  <a:pt x="78121" y="37902"/>
                </a:lnTo>
                <a:lnTo>
                  <a:pt x="40681" y="37902"/>
                </a:lnTo>
                <a:close/>
                <a:moveTo>
                  <a:pt x="131763" y="14287"/>
                </a:moveTo>
                <a:cubicBezTo>
                  <a:pt x="133961" y="14287"/>
                  <a:pt x="136159" y="15610"/>
                  <a:pt x="136159" y="17925"/>
                </a:cubicBezTo>
                <a:cubicBezTo>
                  <a:pt x="136159" y="20240"/>
                  <a:pt x="133961" y="21894"/>
                  <a:pt x="131763" y="21894"/>
                </a:cubicBezTo>
                <a:cubicBezTo>
                  <a:pt x="129198" y="21894"/>
                  <a:pt x="127000" y="20240"/>
                  <a:pt x="127000" y="17925"/>
                </a:cubicBezTo>
                <a:cubicBezTo>
                  <a:pt x="127000" y="15610"/>
                  <a:pt x="129198" y="14287"/>
                  <a:pt x="131763" y="14287"/>
                </a:cubicBezTo>
                <a:close/>
                <a:moveTo>
                  <a:pt x="51121" y="9024"/>
                </a:moveTo>
                <a:cubicBezTo>
                  <a:pt x="46801" y="9024"/>
                  <a:pt x="43201" y="11912"/>
                  <a:pt x="43201" y="15883"/>
                </a:cubicBezTo>
                <a:lnTo>
                  <a:pt x="43201" y="28878"/>
                </a:lnTo>
                <a:lnTo>
                  <a:pt x="219604" y="28878"/>
                </a:lnTo>
                <a:lnTo>
                  <a:pt x="219604" y="15883"/>
                </a:lnTo>
                <a:cubicBezTo>
                  <a:pt x="219604" y="11912"/>
                  <a:pt x="216364" y="9024"/>
                  <a:pt x="212404" y="9024"/>
                </a:cubicBezTo>
                <a:lnTo>
                  <a:pt x="51121" y="9024"/>
                </a:lnTo>
                <a:close/>
                <a:moveTo>
                  <a:pt x="51121" y="0"/>
                </a:moveTo>
                <a:lnTo>
                  <a:pt x="212404" y="0"/>
                </a:lnTo>
                <a:cubicBezTo>
                  <a:pt x="221404" y="0"/>
                  <a:pt x="228605" y="7219"/>
                  <a:pt x="228605" y="15883"/>
                </a:cubicBezTo>
                <a:lnTo>
                  <a:pt x="228605" y="31405"/>
                </a:lnTo>
                <a:lnTo>
                  <a:pt x="261725" y="64975"/>
                </a:lnTo>
                <a:cubicBezTo>
                  <a:pt x="262805" y="65697"/>
                  <a:pt x="263165" y="67141"/>
                  <a:pt x="263165" y="68224"/>
                </a:cubicBezTo>
                <a:cubicBezTo>
                  <a:pt x="263165" y="86634"/>
                  <a:pt x="248045" y="101795"/>
                  <a:pt x="229685" y="101795"/>
                </a:cubicBezTo>
                <a:lnTo>
                  <a:pt x="228605" y="101795"/>
                </a:lnTo>
                <a:lnTo>
                  <a:pt x="228605" y="270732"/>
                </a:lnTo>
                <a:cubicBezTo>
                  <a:pt x="228605" y="279757"/>
                  <a:pt x="221404" y="286976"/>
                  <a:pt x="212404" y="286976"/>
                </a:cubicBezTo>
                <a:lnTo>
                  <a:pt x="51121" y="286976"/>
                </a:lnTo>
                <a:cubicBezTo>
                  <a:pt x="42121" y="286976"/>
                  <a:pt x="34560" y="279757"/>
                  <a:pt x="34560" y="270732"/>
                </a:cubicBezTo>
                <a:lnTo>
                  <a:pt x="34560" y="101795"/>
                </a:lnTo>
                <a:lnTo>
                  <a:pt x="33480" y="101795"/>
                </a:lnTo>
                <a:cubicBezTo>
                  <a:pt x="14760" y="101795"/>
                  <a:pt x="0" y="86634"/>
                  <a:pt x="0" y="68224"/>
                </a:cubicBezTo>
                <a:cubicBezTo>
                  <a:pt x="0" y="67141"/>
                  <a:pt x="360" y="65697"/>
                  <a:pt x="1440" y="64975"/>
                </a:cubicBezTo>
                <a:lnTo>
                  <a:pt x="34560" y="31405"/>
                </a:lnTo>
                <a:lnTo>
                  <a:pt x="34560" y="15883"/>
                </a:lnTo>
                <a:cubicBezTo>
                  <a:pt x="34560" y="7219"/>
                  <a:pt x="42121" y="0"/>
                  <a:pt x="51121" y="0"/>
                </a:cubicBezTo>
                <a:close/>
              </a:path>
            </a:pathLst>
          </a:custGeom>
          <a:solidFill>
            <a:schemeClr val="bg1"/>
          </a:solidFill>
          <a:ln>
            <a:noFill/>
          </a:ln>
          <a:effectLst/>
        </p:spPr>
        <p:txBody>
          <a:bodyPr anchor="ctr"/>
          <a:lstStyle/>
          <a:p>
            <a:endParaRPr lang="en-US"/>
          </a:p>
        </p:txBody>
      </p:sp>
      <p:sp>
        <p:nvSpPr>
          <p:cNvPr id="21" name="Subtitle 2">
            <a:extLst>
              <a:ext uri="{FF2B5EF4-FFF2-40B4-BE49-F238E27FC236}">
                <a16:creationId xmlns:a16="http://schemas.microsoft.com/office/drawing/2014/main" id="{1379899B-0C69-4D4F-8D81-8CD571BD1667}"/>
              </a:ext>
            </a:extLst>
          </p:cNvPr>
          <p:cNvSpPr txBox="1">
            <a:spLocks/>
          </p:cNvSpPr>
          <p:nvPr/>
        </p:nvSpPr>
        <p:spPr>
          <a:xfrm>
            <a:off x="15603764" y="4947853"/>
            <a:ext cx="7253061" cy="1041311"/>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800"/>
              </a:lnSpc>
            </a:pPr>
            <a:r>
              <a:rPr lang="en-US" sz="2500" dirty="0">
                <a:solidFill>
                  <a:schemeClr val="tx1"/>
                </a:solidFill>
                <a:latin typeface="Heebo Light" pitchFamily="2" charset="-79"/>
                <a:ea typeface="Open Sans Light" panose="020B0306030504020204" pitchFamily="34" charset="0"/>
                <a:cs typeface="Poppins ExtraLight" pitchFamily="2" charset="77"/>
              </a:rPr>
              <a:t>Green marketing is a practice whereby companies seek to go above and beyond traditional marketing.</a:t>
            </a:r>
          </a:p>
        </p:txBody>
      </p:sp>
      <p:sp>
        <p:nvSpPr>
          <p:cNvPr id="22" name="TextBox 21">
            <a:extLst>
              <a:ext uri="{FF2B5EF4-FFF2-40B4-BE49-F238E27FC236}">
                <a16:creationId xmlns:a16="http://schemas.microsoft.com/office/drawing/2014/main" id="{371DAF19-34E1-C648-B635-83904E0CDB45}"/>
              </a:ext>
            </a:extLst>
          </p:cNvPr>
          <p:cNvSpPr txBox="1"/>
          <p:nvPr/>
        </p:nvSpPr>
        <p:spPr>
          <a:xfrm>
            <a:off x="15603765" y="4125757"/>
            <a:ext cx="3108543" cy="615553"/>
          </a:xfrm>
          <a:prstGeom prst="rect">
            <a:avLst/>
          </a:prstGeom>
          <a:noFill/>
        </p:spPr>
        <p:txBody>
          <a:bodyPr wrap="none" rtlCol="0" anchor="ctr" anchorCtr="0">
            <a:spAutoFit/>
          </a:bodyPr>
          <a:lstStyle/>
          <a:p>
            <a:r>
              <a:rPr lang="en-US" sz="3400" b="1" spc="300" dirty="0">
                <a:solidFill>
                  <a:schemeClr val="tx2"/>
                </a:solidFill>
                <a:latin typeface="Raleway" panose="020B0503030101060003" pitchFamily="34" charset="77"/>
                <a:ea typeface="League Spartan" charset="0"/>
                <a:cs typeface="Poppins" pitchFamily="2" charset="77"/>
              </a:rPr>
              <a:t>FEATURE 01</a:t>
            </a:r>
          </a:p>
        </p:txBody>
      </p:sp>
      <p:sp>
        <p:nvSpPr>
          <p:cNvPr id="25" name="Subtitle 2">
            <a:extLst>
              <a:ext uri="{FF2B5EF4-FFF2-40B4-BE49-F238E27FC236}">
                <a16:creationId xmlns:a16="http://schemas.microsoft.com/office/drawing/2014/main" id="{8B7CA843-B68E-E44F-B11C-CBACFD813CBD}"/>
              </a:ext>
            </a:extLst>
          </p:cNvPr>
          <p:cNvSpPr txBox="1">
            <a:spLocks/>
          </p:cNvSpPr>
          <p:nvPr/>
        </p:nvSpPr>
        <p:spPr>
          <a:xfrm>
            <a:off x="15603764" y="7847655"/>
            <a:ext cx="7253061" cy="1041311"/>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800"/>
              </a:lnSpc>
            </a:pPr>
            <a:r>
              <a:rPr lang="en-US" sz="2500" dirty="0">
                <a:solidFill>
                  <a:schemeClr val="tx1"/>
                </a:solidFill>
                <a:latin typeface="Heebo Light" pitchFamily="2" charset="-79"/>
                <a:ea typeface="Open Sans Light" panose="020B0306030504020204" pitchFamily="34" charset="0"/>
                <a:cs typeface="Poppins ExtraLight" pitchFamily="2" charset="77"/>
              </a:rPr>
              <a:t>Green marketing is a practice whereby companies seek to go above and beyond traditional marketing.</a:t>
            </a:r>
          </a:p>
        </p:txBody>
      </p:sp>
      <p:sp>
        <p:nvSpPr>
          <p:cNvPr id="26" name="TextBox 25">
            <a:extLst>
              <a:ext uri="{FF2B5EF4-FFF2-40B4-BE49-F238E27FC236}">
                <a16:creationId xmlns:a16="http://schemas.microsoft.com/office/drawing/2014/main" id="{6DDAE5A6-2EAC-8944-8282-7D25C4A16312}"/>
              </a:ext>
            </a:extLst>
          </p:cNvPr>
          <p:cNvSpPr txBox="1"/>
          <p:nvPr/>
        </p:nvSpPr>
        <p:spPr>
          <a:xfrm>
            <a:off x="15603765" y="7025559"/>
            <a:ext cx="3139001" cy="615553"/>
          </a:xfrm>
          <a:prstGeom prst="rect">
            <a:avLst/>
          </a:prstGeom>
          <a:noFill/>
        </p:spPr>
        <p:txBody>
          <a:bodyPr wrap="none" rtlCol="0" anchor="ctr" anchorCtr="0">
            <a:spAutoFit/>
          </a:bodyPr>
          <a:lstStyle/>
          <a:p>
            <a:r>
              <a:rPr lang="en-US" sz="3400" b="1" spc="300" dirty="0">
                <a:solidFill>
                  <a:schemeClr val="tx2"/>
                </a:solidFill>
                <a:latin typeface="Raleway" panose="020B0503030101060003" pitchFamily="34" charset="77"/>
                <a:ea typeface="League Spartan" charset="0"/>
                <a:cs typeface="Poppins" pitchFamily="2" charset="77"/>
              </a:rPr>
              <a:t>FEATURE 02</a:t>
            </a:r>
          </a:p>
        </p:txBody>
      </p:sp>
      <p:sp>
        <p:nvSpPr>
          <p:cNvPr id="28" name="Subtitle 2">
            <a:extLst>
              <a:ext uri="{FF2B5EF4-FFF2-40B4-BE49-F238E27FC236}">
                <a16:creationId xmlns:a16="http://schemas.microsoft.com/office/drawing/2014/main" id="{651AE8B6-0954-0A4D-8923-B76267BC73B6}"/>
              </a:ext>
            </a:extLst>
          </p:cNvPr>
          <p:cNvSpPr txBox="1">
            <a:spLocks/>
          </p:cNvSpPr>
          <p:nvPr/>
        </p:nvSpPr>
        <p:spPr>
          <a:xfrm>
            <a:off x="15603764" y="10747457"/>
            <a:ext cx="7253061" cy="1041311"/>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800"/>
              </a:lnSpc>
            </a:pPr>
            <a:r>
              <a:rPr lang="en-US" sz="2500" dirty="0">
                <a:solidFill>
                  <a:schemeClr val="tx1"/>
                </a:solidFill>
                <a:latin typeface="Heebo Light" pitchFamily="2" charset="-79"/>
                <a:ea typeface="Open Sans Light" panose="020B0306030504020204" pitchFamily="34" charset="0"/>
                <a:cs typeface="Poppins ExtraLight" pitchFamily="2" charset="77"/>
              </a:rPr>
              <a:t>Green marketing is a practice whereby companies seek to go above and beyond traditional marketing.</a:t>
            </a:r>
          </a:p>
        </p:txBody>
      </p:sp>
      <p:sp>
        <p:nvSpPr>
          <p:cNvPr id="29" name="TextBox 28">
            <a:extLst>
              <a:ext uri="{FF2B5EF4-FFF2-40B4-BE49-F238E27FC236}">
                <a16:creationId xmlns:a16="http://schemas.microsoft.com/office/drawing/2014/main" id="{32C0D0E3-4FBD-6B4E-B21F-13EF14725364}"/>
              </a:ext>
            </a:extLst>
          </p:cNvPr>
          <p:cNvSpPr txBox="1"/>
          <p:nvPr/>
        </p:nvSpPr>
        <p:spPr>
          <a:xfrm>
            <a:off x="15603765" y="9925361"/>
            <a:ext cx="3137397" cy="615553"/>
          </a:xfrm>
          <a:prstGeom prst="rect">
            <a:avLst/>
          </a:prstGeom>
          <a:noFill/>
        </p:spPr>
        <p:txBody>
          <a:bodyPr wrap="none" rtlCol="0" anchor="ctr" anchorCtr="0">
            <a:spAutoFit/>
          </a:bodyPr>
          <a:lstStyle/>
          <a:p>
            <a:r>
              <a:rPr lang="en-US" sz="3400" b="1" spc="300" dirty="0">
                <a:solidFill>
                  <a:schemeClr val="tx2"/>
                </a:solidFill>
                <a:latin typeface="Raleway" panose="020B0503030101060003" pitchFamily="34" charset="77"/>
                <a:ea typeface="League Spartan" charset="0"/>
                <a:cs typeface="Poppins" pitchFamily="2" charset="77"/>
              </a:rPr>
              <a:t>FEATURE 03</a:t>
            </a:r>
          </a:p>
        </p:txBody>
      </p:sp>
      <p:sp>
        <p:nvSpPr>
          <p:cNvPr id="3" name="Picture Placeholder 2">
            <a:extLst>
              <a:ext uri="{FF2B5EF4-FFF2-40B4-BE49-F238E27FC236}">
                <a16:creationId xmlns:a16="http://schemas.microsoft.com/office/drawing/2014/main" id="{C9DCEB36-5D7E-B342-982B-7F6EF103F439}"/>
              </a:ext>
            </a:extLst>
          </p:cNvPr>
          <p:cNvSpPr>
            <a:spLocks noGrp="1"/>
          </p:cNvSpPr>
          <p:nvPr>
            <p:ph type="pic" sz="quarter" idx="10"/>
          </p:nvPr>
        </p:nvSpPr>
        <p:spPr>
          <a:solidFill>
            <a:schemeClr val="bg1">
              <a:lumMod val="95000"/>
            </a:schemeClr>
          </a:solidFill>
        </p:spPr>
      </p:sp>
    </p:spTree>
    <p:extLst>
      <p:ext uri="{BB962C8B-B14F-4D97-AF65-F5344CB8AC3E}">
        <p14:creationId xmlns:p14="http://schemas.microsoft.com/office/powerpoint/2010/main" val="39679617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B985FC3-21B1-2349-9671-03CC8A3FD4DE}"/>
              </a:ext>
            </a:extLst>
          </p:cNvPr>
          <p:cNvPicPr>
            <a:picLocks noChangeAspect="1"/>
          </p:cNvPicPr>
          <p:nvPr/>
        </p:nvPicPr>
        <p:blipFill rotWithShape="1">
          <a:blip r:embed="rId2">
            <a:extLst>
              <a:ext uri="{28A0092B-C50C-407E-A947-70E740481C1C}">
                <a14:useLocalDpi xmlns:a14="http://schemas.microsoft.com/office/drawing/2010/main" val="0"/>
              </a:ext>
            </a:extLst>
          </a:blip>
          <a:srcRect l="7946" t="17609" r="7980" b="19410"/>
          <a:stretch/>
        </p:blipFill>
        <p:spPr>
          <a:xfrm>
            <a:off x="12624618" y="4366506"/>
            <a:ext cx="9948626" cy="7452742"/>
          </a:xfrm>
          <a:prstGeom prst="rect">
            <a:avLst/>
          </a:prstGeom>
        </p:spPr>
      </p:pic>
      <p:sp>
        <p:nvSpPr>
          <p:cNvPr id="4" name="TextBox 3">
            <a:extLst>
              <a:ext uri="{FF2B5EF4-FFF2-40B4-BE49-F238E27FC236}">
                <a16:creationId xmlns:a16="http://schemas.microsoft.com/office/drawing/2014/main" id="{983564E0-8C6E-874D-8D3C-2302220AC1D3}"/>
              </a:ext>
            </a:extLst>
          </p:cNvPr>
          <p:cNvSpPr txBox="1"/>
          <p:nvPr/>
        </p:nvSpPr>
        <p:spPr>
          <a:xfrm>
            <a:off x="7320566" y="1095992"/>
            <a:ext cx="9740167" cy="1200329"/>
          </a:xfrm>
          <a:prstGeom prst="rect">
            <a:avLst/>
          </a:prstGeom>
          <a:noFill/>
        </p:spPr>
        <p:txBody>
          <a:bodyPr wrap="none" rtlCol="0" anchor="t">
            <a:spAutoFit/>
          </a:bodyPr>
          <a:lstStyle/>
          <a:p>
            <a:pPr algn="ctr"/>
            <a:r>
              <a:rPr lang="en-US" sz="7200" b="1" spc="600" dirty="0">
                <a:solidFill>
                  <a:schemeClr val="tx2"/>
                </a:solidFill>
                <a:latin typeface="Raleway" panose="020B0503030101060003" pitchFamily="34" charset="77"/>
              </a:rPr>
              <a:t>DESKTOP MOCKUP</a:t>
            </a:r>
          </a:p>
        </p:txBody>
      </p:sp>
      <p:sp>
        <p:nvSpPr>
          <p:cNvPr id="5" name="Subtitle 2">
            <a:extLst>
              <a:ext uri="{FF2B5EF4-FFF2-40B4-BE49-F238E27FC236}">
                <a16:creationId xmlns:a16="http://schemas.microsoft.com/office/drawing/2014/main" id="{5FA49A71-0DE5-9747-808D-D2B2AC0D5EDE}"/>
              </a:ext>
            </a:extLst>
          </p:cNvPr>
          <p:cNvSpPr txBox="1">
            <a:spLocks/>
          </p:cNvSpPr>
          <p:nvPr/>
        </p:nvSpPr>
        <p:spPr>
          <a:xfrm>
            <a:off x="9698575" y="692988"/>
            <a:ext cx="4984057"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YOUR SUBTITLE HERE</a:t>
            </a:r>
          </a:p>
        </p:txBody>
      </p:sp>
      <p:cxnSp>
        <p:nvCxnSpPr>
          <p:cNvPr id="8" name="Straight Connector 7">
            <a:extLst>
              <a:ext uri="{FF2B5EF4-FFF2-40B4-BE49-F238E27FC236}">
                <a16:creationId xmlns:a16="http://schemas.microsoft.com/office/drawing/2014/main" id="{BBE2DDD7-59DC-A44E-AC84-D4D0839C4586}"/>
              </a:ext>
            </a:extLst>
          </p:cNvPr>
          <p:cNvCxnSpPr>
            <a:cxnSpLocks/>
          </p:cNvCxnSpPr>
          <p:nvPr/>
        </p:nvCxnSpPr>
        <p:spPr>
          <a:xfrm>
            <a:off x="11274440" y="2375061"/>
            <a:ext cx="1820732" cy="0"/>
          </a:xfrm>
          <a:prstGeom prst="line">
            <a:avLst/>
          </a:prstGeom>
          <a:ln w="63500">
            <a:solidFill>
              <a:schemeClr val="accent2"/>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FC8CA62D-C83F-DE43-B8F4-B32CB485B5B2}"/>
              </a:ext>
            </a:extLst>
          </p:cNvPr>
          <p:cNvSpPr/>
          <p:nvPr/>
        </p:nvSpPr>
        <p:spPr>
          <a:xfrm>
            <a:off x="1550114" y="10026886"/>
            <a:ext cx="1660358" cy="166035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0F5D3633-3A0A-B946-9282-238717A8D41B}"/>
              </a:ext>
            </a:extLst>
          </p:cNvPr>
          <p:cNvSpPr/>
          <p:nvPr/>
        </p:nvSpPr>
        <p:spPr>
          <a:xfrm>
            <a:off x="1550114" y="7127084"/>
            <a:ext cx="1660358" cy="166035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755C2BD4-424F-1C47-BCF5-3326810E3CCC}"/>
              </a:ext>
            </a:extLst>
          </p:cNvPr>
          <p:cNvSpPr/>
          <p:nvPr/>
        </p:nvSpPr>
        <p:spPr>
          <a:xfrm>
            <a:off x="1550114" y="4227282"/>
            <a:ext cx="1660358" cy="166035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29">
            <a:extLst>
              <a:ext uri="{FF2B5EF4-FFF2-40B4-BE49-F238E27FC236}">
                <a16:creationId xmlns:a16="http://schemas.microsoft.com/office/drawing/2014/main" id="{2B8E3662-1880-A140-95A8-D7229E45AACB}"/>
              </a:ext>
            </a:extLst>
          </p:cNvPr>
          <p:cNvSpPr>
            <a:spLocks noChangeAspect="1" noChangeArrowheads="1"/>
          </p:cNvSpPr>
          <p:nvPr/>
        </p:nvSpPr>
        <p:spPr bwMode="auto">
          <a:xfrm>
            <a:off x="1926101" y="4604654"/>
            <a:ext cx="908384" cy="905615"/>
          </a:xfrm>
          <a:custGeom>
            <a:avLst/>
            <a:gdLst>
              <a:gd name="T0" fmla="*/ 94586 w 286978"/>
              <a:gd name="T1" fmla="*/ 2390584 h 285389"/>
              <a:gd name="T2" fmla="*/ 3042143 w 286978"/>
              <a:gd name="T3" fmla="*/ 3051491 h 285389"/>
              <a:gd name="T4" fmla="*/ 3089427 w 286978"/>
              <a:gd name="T5" fmla="*/ 2342794 h 285389"/>
              <a:gd name="T6" fmla="*/ 3136720 w 286978"/>
              <a:gd name="T7" fmla="*/ 3095297 h 285389"/>
              <a:gd name="T8" fmla="*/ 51239 w 286978"/>
              <a:gd name="T9" fmla="*/ 3143065 h 285389"/>
              <a:gd name="T10" fmla="*/ 0 w 286978"/>
              <a:gd name="T11" fmla="*/ 2390584 h 285389"/>
              <a:gd name="T12" fmla="*/ 2475512 w 286978"/>
              <a:gd name="T13" fmla="*/ 1717641 h 285389"/>
              <a:gd name="T14" fmla="*/ 2475512 w 286978"/>
              <a:gd name="T15" fmla="*/ 2072330 h 285389"/>
              <a:gd name="T16" fmla="*/ 2767482 w 286978"/>
              <a:gd name="T17" fmla="*/ 1900958 h 285389"/>
              <a:gd name="T18" fmla="*/ 2475512 w 286978"/>
              <a:gd name="T19" fmla="*/ 1717641 h 285389"/>
              <a:gd name="T20" fmla="*/ 2697416 w 286978"/>
              <a:gd name="T21" fmla="*/ 1625970 h 285389"/>
              <a:gd name="T22" fmla="*/ 2864804 w 286978"/>
              <a:gd name="T23" fmla="*/ 1873053 h 285389"/>
              <a:gd name="T24" fmla="*/ 2740221 w 286978"/>
              <a:gd name="T25" fmla="*/ 2144065 h 285389"/>
              <a:gd name="T26" fmla="*/ 2448260 w 286978"/>
              <a:gd name="T27" fmla="*/ 2163975 h 285389"/>
              <a:gd name="T28" fmla="*/ 2280852 w 286978"/>
              <a:gd name="T29" fmla="*/ 1920887 h 285389"/>
              <a:gd name="T30" fmla="*/ 2409338 w 286978"/>
              <a:gd name="T31" fmla="*/ 1649875 h 285389"/>
              <a:gd name="T32" fmla="*/ 560256 w 286978"/>
              <a:gd name="T33" fmla="*/ 1423992 h 285389"/>
              <a:gd name="T34" fmla="*/ 623309 w 286978"/>
              <a:gd name="T35" fmla="*/ 1618418 h 285389"/>
              <a:gd name="T36" fmla="*/ 792684 w 286978"/>
              <a:gd name="T37" fmla="*/ 1864415 h 285389"/>
              <a:gd name="T38" fmla="*/ 662675 w 286978"/>
              <a:gd name="T39" fmla="*/ 2134241 h 285389"/>
              <a:gd name="T40" fmla="*/ 185986 w 286978"/>
              <a:gd name="T41" fmla="*/ 2154076 h 285389"/>
              <a:gd name="T42" fmla="*/ 938453 w 286978"/>
              <a:gd name="T43" fmla="*/ 2146138 h 285389"/>
              <a:gd name="T44" fmla="*/ 2163654 w 286978"/>
              <a:gd name="T45" fmla="*/ 2122335 h 285389"/>
              <a:gd name="T46" fmla="*/ 2585187 w 286978"/>
              <a:gd name="T47" fmla="*/ 2348498 h 285389"/>
              <a:gd name="T48" fmla="*/ 2585187 w 286978"/>
              <a:gd name="T49" fmla="*/ 1423992 h 285389"/>
              <a:gd name="T50" fmla="*/ 2163654 w 286978"/>
              <a:gd name="T51" fmla="*/ 1646186 h 285389"/>
              <a:gd name="T52" fmla="*/ 938453 w 286978"/>
              <a:gd name="T53" fmla="*/ 1626361 h 285389"/>
              <a:gd name="T54" fmla="*/ 560256 w 286978"/>
              <a:gd name="T55" fmla="*/ 1328757 h 285389"/>
              <a:gd name="T56" fmla="*/ 2143955 w 286978"/>
              <a:gd name="T57" fmla="*/ 1554925 h 285389"/>
              <a:gd name="T58" fmla="*/ 3136720 w 286978"/>
              <a:gd name="T59" fmla="*/ 1892203 h 285389"/>
              <a:gd name="T60" fmla="*/ 2143955 w 286978"/>
              <a:gd name="T61" fmla="*/ 2221522 h 285389"/>
              <a:gd name="T62" fmla="*/ 560256 w 286978"/>
              <a:gd name="T63" fmla="*/ 2443730 h 285389"/>
              <a:gd name="T64" fmla="*/ 63855 w 286978"/>
              <a:gd name="T65" fmla="*/ 2086629 h 285389"/>
              <a:gd name="T66" fmla="*/ 595723 w 286978"/>
              <a:gd name="T67" fmla="*/ 2062821 h 285389"/>
              <a:gd name="T68" fmla="*/ 595723 w 286978"/>
              <a:gd name="T69" fmla="*/ 1709674 h 285389"/>
              <a:gd name="T70" fmla="*/ 63855 w 286978"/>
              <a:gd name="T71" fmla="*/ 1693809 h 285389"/>
              <a:gd name="T72" fmla="*/ 560256 w 286978"/>
              <a:gd name="T73" fmla="*/ 1328757 h 285389"/>
              <a:gd name="T74" fmla="*/ 2812319 w 286978"/>
              <a:gd name="T75" fmla="*/ 334130 h 285389"/>
              <a:gd name="T76" fmla="*/ 2812319 w 286978"/>
              <a:gd name="T77" fmla="*/ 400171 h 285389"/>
              <a:gd name="T78" fmla="*/ 2740230 w 286978"/>
              <a:gd name="T79" fmla="*/ 400171 h 285389"/>
              <a:gd name="T80" fmla="*/ 2740230 w 286978"/>
              <a:gd name="T81" fmla="*/ 334130 h 285389"/>
              <a:gd name="T82" fmla="*/ 2239704 w 286978"/>
              <a:gd name="T83" fmla="*/ 334130 h 285389"/>
              <a:gd name="T84" fmla="*/ 2239704 w 286978"/>
              <a:gd name="T85" fmla="*/ 400171 h 285389"/>
              <a:gd name="T86" fmla="*/ 2171629 w 286978"/>
              <a:gd name="T87" fmla="*/ 400171 h 285389"/>
              <a:gd name="T88" fmla="*/ 2171629 w 286978"/>
              <a:gd name="T89" fmla="*/ 334130 h 285389"/>
              <a:gd name="T90" fmla="*/ 2546701 w 286978"/>
              <a:gd name="T91" fmla="*/ 367129 h 285389"/>
              <a:gd name="T92" fmla="*/ 2446594 w 286978"/>
              <a:gd name="T93" fmla="*/ 367129 h 285389"/>
              <a:gd name="T94" fmla="*/ 94586 w 286978"/>
              <a:gd name="T95" fmla="*/ 98985 h 285389"/>
              <a:gd name="T96" fmla="*/ 3042143 w 286978"/>
              <a:gd name="T97" fmla="*/ 637615 h 285389"/>
              <a:gd name="T98" fmla="*/ 94586 w 286978"/>
              <a:gd name="T99" fmla="*/ 98985 h 285389"/>
              <a:gd name="T100" fmla="*/ 3089427 w 286978"/>
              <a:gd name="T101" fmla="*/ 0 h 285389"/>
              <a:gd name="T102" fmla="*/ 3136720 w 286978"/>
              <a:gd name="T103" fmla="*/ 1386131 h 285389"/>
              <a:gd name="T104" fmla="*/ 3042143 w 286978"/>
              <a:gd name="T105" fmla="*/ 1386131 h 285389"/>
              <a:gd name="T106" fmla="*/ 94586 w 286978"/>
              <a:gd name="T107" fmla="*/ 736636 h 285389"/>
              <a:gd name="T108" fmla="*/ 51239 w 286978"/>
              <a:gd name="T109" fmla="*/ 1429697 h 285389"/>
              <a:gd name="T110" fmla="*/ 0 w 286978"/>
              <a:gd name="T111" fmla="*/ 47490 h 28538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86978" h="285389">
                <a:moveTo>
                  <a:pt x="4687" y="212725"/>
                </a:moveTo>
                <a:cubicBezTo>
                  <a:pt x="7211" y="212725"/>
                  <a:pt x="8653" y="214894"/>
                  <a:pt x="8653" y="217063"/>
                </a:cubicBezTo>
                <a:lnTo>
                  <a:pt x="8653" y="277074"/>
                </a:lnTo>
                <a:lnTo>
                  <a:pt x="278325" y="277074"/>
                </a:lnTo>
                <a:lnTo>
                  <a:pt x="278325" y="217063"/>
                </a:lnTo>
                <a:cubicBezTo>
                  <a:pt x="278325" y="214894"/>
                  <a:pt x="280128" y="212725"/>
                  <a:pt x="282651" y="212725"/>
                </a:cubicBezTo>
                <a:cubicBezTo>
                  <a:pt x="284814" y="212725"/>
                  <a:pt x="286978" y="214894"/>
                  <a:pt x="286978" y="217063"/>
                </a:cubicBezTo>
                <a:lnTo>
                  <a:pt x="286978" y="281051"/>
                </a:lnTo>
                <a:cubicBezTo>
                  <a:pt x="286978" y="283581"/>
                  <a:pt x="284814" y="285389"/>
                  <a:pt x="282651" y="285389"/>
                </a:cubicBezTo>
                <a:lnTo>
                  <a:pt x="4687" y="285389"/>
                </a:lnTo>
                <a:cubicBezTo>
                  <a:pt x="2163" y="285389"/>
                  <a:pt x="0" y="283581"/>
                  <a:pt x="0" y="281051"/>
                </a:cubicBezTo>
                <a:lnTo>
                  <a:pt x="0" y="217063"/>
                </a:lnTo>
                <a:cubicBezTo>
                  <a:pt x="0" y="214894"/>
                  <a:pt x="2163" y="212725"/>
                  <a:pt x="4687" y="212725"/>
                </a:cubicBezTo>
                <a:close/>
                <a:moveTo>
                  <a:pt x="226484" y="155960"/>
                </a:moveTo>
                <a:lnTo>
                  <a:pt x="217580" y="172606"/>
                </a:lnTo>
                <a:lnTo>
                  <a:pt x="226484" y="188166"/>
                </a:lnTo>
                <a:lnTo>
                  <a:pt x="244648" y="188166"/>
                </a:lnTo>
                <a:lnTo>
                  <a:pt x="253196" y="172606"/>
                </a:lnTo>
                <a:lnTo>
                  <a:pt x="244648" y="155960"/>
                </a:lnTo>
                <a:lnTo>
                  <a:pt x="226484" y="155960"/>
                </a:lnTo>
                <a:close/>
                <a:moveTo>
                  <a:pt x="223991" y="147637"/>
                </a:moveTo>
                <a:lnTo>
                  <a:pt x="246785" y="147637"/>
                </a:lnTo>
                <a:cubicBezTo>
                  <a:pt x="248566" y="147637"/>
                  <a:pt x="249991" y="148361"/>
                  <a:pt x="250703" y="149808"/>
                </a:cubicBezTo>
                <a:lnTo>
                  <a:pt x="262100" y="170073"/>
                </a:lnTo>
                <a:cubicBezTo>
                  <a:pt x="263169" y="171158"/>
                  <a:pt x="263169" y="172967"/>
                  <a:pt x="262100" y="174415"/>
                </a:cubicBezTo>
                <a:lnTo>
                  <a:pt x="250703" y="194679"/>
                </a:lnTo>
                <a:cubicBezTo>
                  <a:pt x="249991" y="196127"/>
                  <a:pt x="248566" y="196488"/>
                  <a:pt x="246785" y="196488"/>
                </a:cubicBezTo>
                <a:lnTo>
                  <a:pt x="223991" y="196488"/>
                </a:lnTo>
                <a:cubicBezTo>
                  <a:pt x="222210" y="196488"/>
                  <a:pt x="220785" y="196127"/>
                  <a:pt x="220429" y="194679"/>
                </a:cubicBezTo>
                <a:lnTo>
                  <a:pt x="208675" y="174415"/>
                </a:lnTo>
                <a:cubicBezTo>
                  <a:pt x="207963" y="172967"/>
                  <a:pt x="207963" y="171158"/>
                  <a:pt x="208675" y="170073"/>
                </a:cubicBezTo>
                <a:lnTo>
                  <a:pt x="220429" y="149808"/>
                </a:lnTo>
                <a:cubicBezTo>
                  <a:pt x="220785" y="148361"/>
                  <a:pt x="222210" y="147637"/>
                  <a:pt x="223991" y="147637"/>
                </a:cubicBezTo>
                <a:close/>
                <a:moveTo>
                  <a:pt x="51258" y="129297"/>
                </a:moveTo>
                <a:cubicBezTo>
                  <a:pt x="37202" y="129297"/>
                  <a:pt x="25307" y="136142"/>
                  <a:pt x="17018" y="146951"/>
                </a:cubicBezTo>
                <a:lnTo>
                  <a:pt x="57025" y="146951"/>
                </a:lnTo>
                <a:cubicBezTo>
                  <a:pt x="58467" y="146951"/>
                  <a:pt x="60269" y="147672"/>
                  <a:pt x="60629" y="149113"/>
                </a:cubicBezTo>
                <a:lnTo>
                  <a:pt x="72523" y="169289"/>
                </a:lnTo>
                <a:cubicBezTo>
                  <a:pt x="73244" y="170369"/>
                  <a:pt x="73244" y="172171"/>
                  <a:pt x="72523" y="173612"/>
                </a:cubicBezTo>
                <a:lnTo>
                  <a:pt x="60629" y="193788"/>
                </a:lnTo>
                <a:cubicBezTo>
                  <a:pt x="60269" y="195229"/>
                  <a:pt x="58467" y="195589"/>
                  <a:pt x="57025" y="195589"/>
                </a:cubicBezTo>
                <a:lnTo>
                  <a:pt x="17018" y="195589"/>
                </a:lnTo>
                <a:cubicBezTo>
                  <a:pt x="25307" y="207118"/>
                  <a:pt x="37202" y="213243"/>
                  <a:pt x="51258" y="213243"/>
                </a:cubicBezTo>
                <a:cubicBezTo>
                  <a:pt x="64954" y="213243"/>
                  <a:pt x="77569" y="206398"/>
                  <a:pt x="85859" y="194869"/>
                </a:cubicBezTo>
                <a:cubicBezTo>
                  <a:pt x="86580" y="193788"/>
                  <a:pt x="88022" y="192707"/>
                  <a:pt x="89464" y="192707"/>
                </a:cubicBezTo>
                <a:lnTo>
                  <a:pt x="197952" y="192707"/>
                </a:lnTo>
                <a:cubicBezTo>
                  <a:pt x="199394" y="192707"/>
                  <a:pt x="200836" y="193788"/>
                  <a:pt x="201556" y="194869"/>
                </a:cubicBezTo>
                <a:cubicBezTo>
                  <a:pt x="209486" y="206398"/>
                  <a:pt x="222461" y="213243"/>
                  <a:pt x="236518" y="213243"/>
                </a:cubicBezTo>
                <a:cubicBezTo>
                  <a:pt x="259225" y="213243"/>
                  <a:pt x="278327" y="194508"/>
                  <a:pt x="278327" y="171811"/>
                </a:cubicBezTo>
                <a:cubicBezTo>
                  <a:pt x="278327" y="148392"/>
                  <a:pt x="259225" y="129297"/>
                  <a:pt x="236518" y="129297"/>
                </a:cubicBezTo>
                <a:cubicBezTo>
                  <a:pt x="222461" y="129297"/>
                  <a:pt x="209486" y="136142"/>
                  <a:pt x="201556" y="147672"/>
                </a:cubicBezTo>
                <a:cubicBezTo>
                  <a:pt x="200836" y="149113"/>
                  <a:pt x="199394" y="149473"/>
                  <a:pt x="197952" y="149473"/>
                </a:cubicBezTo>
                <a:lnTo>
                  <a:pt x="89464" y="149473"/>
                </a:lnTo>
                <a:cubicBezTo>
                  <a:pt x="88022" y="149473"/>
                  <a:pt x="86580" y="149113"/>
                  <a:pt x="85859" y="147672"/>
                </a:cubicBezTo>
                <a:cubicBezTo>
                  <a:pt x="77569" y="136142"/>
                  <a:pt x="64954" y="129297"/>
                  <a:pt x="51258" y="129297"/>
                </a:cubicBezTo>
                <a:close/>
                <a:moveTo>
                  <a:pt x="51258" y="120650"/>
                </a:moveTo>
                <a:cubicBezTo>
                  <a:pt x="66757" y="120650"/>
                  <a:pt x="81895" y="128576"/>
                  <a:pt x="91626" y="141186"/>
                </a:cubicBezTo>
                <a:lnTo>
                  <a:pt x="196150" y="141186"/>
                </a:lnTo>
                <a:cubicBezTo>
                  <a:pt x="205521" y="128576"/>
                  <a:pt x="219938" y="120650"/>
                  <a:pt x="236518" y="120650"/>
                </a:cubicBezTo>
                <a:cubicBezTo>
                  <a:pt x="264271" y="120650"/>
                  <a:pt x="286978" y="143708"/>
                  <a:pt x="286978" y="171811"/>
                </a:cubicBezTo>
                <a:cubicBezTo>
                  <a:pt x="286978" y="199552"/>
                  <a:pt x="264271" y="221890"/>
                  <a:pt x="236518" y="221890"/>
                </a:cubicBezTo>
                <a:cubicBezTo>
                  <a:pt x="219938" y="221890"/>
                  <a:pt x="205521" y="214324"/>
                  <a:pt x="196150" y="201714"/>
                </a:cubicBezTo>
                <a:lnTo>
                  <a:pt x="91626" y="201714"/>
                </a:lnTo>
                <a:cubicBezTo>
                  <a:pt x="81895" y="214324"/>
                  <a:pt x="66757" y="221890"/>
                  <a:pt x="51258" y="221890"/>
                </a:cubicBezTo>
                <a:cubicBezTo>
                  <a:pt x="31795" y="221890"/>
                  <a:pt x="14134" y="211081"/>
                  <a:pt x="5484" y="193788"/>
                </a:cubicBezTo>
                <a:cubicBezTo>
                  <a:pt x="4763" y="192347"/>
                  <a:pt x="4763" y="190906"/>
                  <a:pt x="5844" y="189464"/>
                </a:cubicBezTo>
                <a:cubicBezTo>
                  <a:pt x="6926" y="188023"/>
                  <a:pt x="8007" y="187303"/>
                  <a:pt x="9809" y="187303"/>
                </a:cubicBezTo>
                <a:lnTo>
                  <a:pt x="54502" y="187303"/>
                </a:lnTo>
                <a:lnTo>
                  <a:pt x="63513" y="171811"/>
                </a:lnTo>
                <a:lnTo>
                  <a:pt x="54502" y="155237"/>
                </a:lnTo>
                <a:lnTo>
                  <a:pt x="9809" y="155237"/>
                </a:lnTo>
                <a:cubicBezTo>
                  <a:pt x="8007" y="155237"/>
                  <a:pt x="6926" y="154517"/>
                  <a:pt x="5844" y="153796"/>
                </a:cubicBezTo>
                <a:cubicBezTo>
                  <a:pt x="4763" y="151995"/>
                  <a:pt x="4763" y="150554"/>
                  <a:pt x="5484" y="149113"/>
                </a:cubicBezTo>
                <a:cubicBezTo>
                  <a:pt x="14134" y="131819"/>
                  <a:pt x="31795" y="120650"/>
                  <a:pt x="51258" y="120650"/>
                </a:cubicBezTo>
                <a:close/>
                <a:moveTo>
                  <a:pt x="250704" y="30339"/>
                </a:moveTo>
                <a:cubicBezTo>
                  <a:pt x="252169" y="28575"/>
                  <a:pt x="255100" y="28575"/>
                  <a:pt x="257298" y="30339"/>
                </a:cubicBezTo>
                <a:cubicBezTo>
                  <a:pt x="257664" y="31044"/>
                  <a:pt x="258397" y="32103"/>
                  <a:pt x="258397" y="33514"/>
                </a:cubicBezTo>
                <a:cubicBezTo>
                  <a:pt x="258397" y="34219"/>
                  <a:pt x="257664" y="35278"/>
                  <a:pt x="257298" y="36336"/>
                </a:cubicBezTo>
                <a:cubicBezTo>
                  <a:pt x="255832" y="37041"/>
                  <a:pt x="255100" y="37747"/>
                  <a:pt x="254001" y="37747"/>
                </a:cubicBezTo>
                <a:cubicBezTo>
                  <a:pt x="252535" y="37747"/>
                  <a:pt x="251803" y="37041"/>
                  <a:pt x="250704" y="36336"/>
                </a:cubicBezTo>
                <a:cubicBezTo>
                  <a:pt x="249971" y="35278"/>
                  <a:pt x="249238" y="34219"/>
                  <a:pt x="249238" y="33514"/>
                </a:cubicBezTo>
                <a:cubicBezTo>
                  <a:pt x="249238" y="32103"/>
                  <a:pt x="249971" y="31044"/>
                  <a:pt x="250704" y="30339"/>
                </a:cubicBezTo>
                <a:close/>
                <a:moveTo>
                  <a:pt x="198682" y="30339"/>
                </a:moveTo>
                <a:cubicBezTo>
                  <a:pt x="200147" y="28575"/>
                  <a:pt x="203078" y="28575"/>
                  <a:pt x="204910" y="30339"/>
                </a:cubicBezTo>
                <a:cubicBezTo>
                  <a:pt x="205642" y="31044"/>
                  <a:pt x="206009" y="32103"/>
                  <a:pt x="206009" y="33514"/>
                </a:cubicBezTo>
                <a:cubicBezTo>
                  <a:pt x="206009" y="34219"/>
                  <a:pt x="205642" y="35278"/>
                  <a:pt x="204910" y="36336"/>
                </a:cubicBezTo>
                <a:cubicBezTo>
                  <a:pt x="204177" y="37041"/>
                  <a:pt x="202712" y="37747"/>
                  <a:pt x="201613" y="37747"/>
                </a:cubicBezTo>
                <a:cubicBezTo>
                  <a:pt x="200514" y="37747"/>
                  <a:pt x="199415" y="37041"/>
                  <a:pt x="198682" y="36336"/>
                </a:cubicBezTo>
                <a:cubicBezTo>
                  <a:pt x="197216" y="35278"/>
                  <a:pt x="196850" y="34219"/>
                  <a:pt x="196850" y="33514"/>
                </a:cubicBezTo>
                <a:cubicBezTo>
                  <a:pt x="196850" y="32103"/>
                  <a:pt x="197216" y="31044"/>
                  <a:pt x="198682" y="30339"/>
                </a:cubicBezTo>
                <a:close/>
                <a:moveTo>
                  <a:pt x="228234" y="28575"/>
                </a:moveTo>
                <a:cubicBezTo>
                  <a:pt x="230799" y="28575"/>
                  <a:pt x="232997" y="30773"/>
                  <a:pt x="232997" y="33337"/>
                </a:cubicBezTo>
                <a:cubicBezTo>
                  <a:pt x="232997" y="35902"/>
                  <a:pt x="230799" y="37733"/>
                  <a:pt x="228234" y="37733"/>
                </a:cubicBezTo>
                <a:cubicBezTo>
                  <a:pt x="225670" y="37733"/>
                  <a:pt x="223838" y="35902"/>
                  <a:pt x="223838" y="33337"/>
                </a:cubicBezTo>
                <a:cubicBezTo>
                  <a:pt x="223838" y="30773"/>
                  <a:pt x="225670" y="28575"/>
                  <a:pt x="228234" y="28575"/>
                </a:cubicBezTo>
                <a:close/>
                <a:moveTo>
                  <a:pt x="8653" y="8990"/>
                </a:moveTo>
                <a:lnTo>
                  <a:pt x="8653" y="57895"/>
                </a:lnTo>
                <a:lnTo>
                  <a:pt x="278325" y="57895"/>
                </a:lnTo>
                <a:lnTo>
                  <a:pt x="278325" y="8990"/>
                </a:lnTo>
                <a:lnTo>
                  <a:pt x="8653" y="8990"/>
                </a:lnTo>
                <a:close/>
                <a:moveTo>
                  <a:pt x="4687" y="0"/>
                </a:moveTo>
                <a:lnTo>
                  <a:pt x="282651" y="0"/>
                </a:lnTo>
                <a:cubicBezTo>
                  <a:pt x="284814" y="0"/>
                  <a:pt x="286978" y="2157"/>
                  <a:pt x="286978" y="4315"/>
                </a:cubicBezTo>
                <a:lnTo>
                  <a:pt x="286978" y="125860"/>
                </a:lnTo>
                <a:cubicBezTo>
                  <a:pt x="286978" y="128018"/>
                  <a:pt x="284814" y="129816"/>
                  <a:pt x="282651" y="129816"/>
                </a:cubicBezTo>
                <a:cubicBezTo>
                  <a:pt x="280128" y="129816"/>
                  <a:pt x="278325" y="128018"/>
                  <a:pt x="278325" y="125860"/>
                </a:cubicBezTo>
                <a:lnTo>
                  <a:pt x="278325" y="66885"/>
                </a:lnTo>
                <a:lnTo>
                  <a:pt x="8653" y="66885"/>
                </a:lnTo>
                <a:lnTo>
                  <a:pt x="8653" y="125860"/>
                </a:lnTo>
                <a:cubicBezTo>
                  <a:pt x="8653" y="128018"/>
                  <a:pt x="7211" y="129816"/>
                  <a:pt x="4687" y="129816"/>
                </a:cubicBezTo>
                <a:cubicBezTo>
                  <a:pt x="2163" y="129816"/>
                  <a:pt x="0" y="128018"/>
                  <a:pt x="0" y="125860"/>
                </a:cubicBezTo>
                <a:lnTo>
                  <a:pt x="0" y="4315"/>
                </a:lnTo>
                <a:cubicBezTo>
                  <a:pt x="0" y="2157"/>
                  <a:pt x="2163" y="0"/>
                  <a:pt x="4687" y="0"/>
                </a:cubicBezTo>
                <a:close/>
              </a:path>
            </a:pathLst>
          </a:custGeom>
          <a:solidFill>
            <a:schemeClr val="bg1"/>
          </a:solidFill>
          <a:ln>
            <a:noFill/>
          </a:ln>
          <a:effectLst/>
        </p:spPr>
        <p:txBody>
          <a:bodyPr anchor="ctr"/>
          <a:lstStyle/>
          <a:p>
            <a:endParaRPr lang="en-US"/>
          </a:p>
        </p:txBody>
      </p:sp>
      <p:sp>
        <p:nvSpPr>
          <p:cNvPr id="12" name="Freeform 1030">
            <a:extLst>
              <a:ext uri="{FF2B5EF4-FFF2-40B4-BE49-F238E27FC236}">
                <a16:creationId xmlns:a16="http://schemas.microsoft.com/office/drawing/2014/main" id="{E68D3BA9-1231-724D-9ECA-745BED8D1B18}"/>
              </a:ext>
            </a:extLst>
          </p:cNvPr>
          <p:cNvSpPr>
            <a:spLocks noChangeAspect="1" noChangeArrowheads="1"/>
          </p:cNvSpPr>
          <p:nvPr/>
        </p:nvSpPr>
        <p:spPr bwMode="auto">
          <a:xfrm>
            <a:off x="1926101" y="7504456"/>
            <a:ext cx="908384" cy="905615"/>
          </a:xfrm>
          <a:custGeom>
            <a:avLst/>
            <a:gdLst>
              <a:gd name="T0" fmla="*/ 2043590 w 286978"/>
              <a:gd name="T1" fmla="*/ 2760009 h 285392"/>
              <a:gd name="T2" fmla="*/ 1284023 w 286978"/>
              <a:gd name="T3" fmla="*/ 2760009 h 285392"/>
              <a:gd name="T4" fmla="*/ 1004237 w 286978"/>
              <a:gd name="T5" fmla="*/ 2709669 h 285392"/>
              <a:gd name="T6" fmla="*/ 667276 w 286978"/>
              <a:gd name="T7" fmla="*/ 2810361 h 285392"/>
              <a:gd name="T8" fmla="*/ 1816905 w 286978"/>
              <a:gd name="T9" fmla="*/ 2377528 h 285392"/>
              <a:gd name="T10" fmla="*/ 2443793 w 286978"/>
              <a:gd name="T11" fmla="*/ 2478379 h 285392"/>
              <a:gd name="T12" fmla="*/ 1816905 w 286978"/>
              <a:gd name="T13" fmla="*/ 2377528 h 285392"/>
              <a:gd name="T14" fmla="*/ 1540381 w 286978"/>
              <a:gd name="T15" fmla="*/ 2425926 h 285392"/>
              <a:gd name="T16" fmla="*/ 624667 w 286978"/>
              <a:gd name="T17" fmla="*/ 2425926 h 285392"/>
              <a:gd name="T18" fmla="*/ 2807051 w 286978"/>
              <a:gd name="T19" fmla="*/ 2306423 h 285392"/>
              <a:gd name="T20" fmla="*/ 359459 w 286978"/>
              <a:gd name="T21" fmla="*/ 3142766 h 285392"/>
              <a:gd name="T22" fmla="*/ 359459 w 286978"/>
              <a:gd name="T23" fmla="*/ 2318256 h 285392"/>
              <a:gd name="T24" fmla="*/ 2708829 w 286978"/>
              <a:gd name="T25" fmla="*/ 3052039 h 285392"/>
              <a:gd name="T26" fmla="*/ 409806 w 286978"/>
              <a:gd name="T27" fmla="*/ 1837282 h 285392"/>
              <a:gd name="T28" fmla="*/ 2596861 w 286978"/>
              <a:gd name="T29" fmla="*/ 1837282 h 285392"/>
              <a:gd name="T30" fmla="*/ 2687486 w 286978"/>
              <a:gd name="T31" fmla="*/ 2010959 h 285392"/>
              <a:gd name="T32" fmla="*/ 409806 w 286978"/>
              <a:gd name="T33" fmla="*/ 1521469 h 285392"/>
              <a:gd name="T34" fmla="*/ 2596861 w 286978"/>
              <a:gd name="T35" fmla="*/ 1521469 h 285392"/>
              <a:gd name="T36" fmla="*/ 98494 w 286978"/>
              <a:gd name="T37" fmla="*/ 1600421 h 285392"/>
              <a:gd name="T38" fmla="*/ 315233 w 286978"/>
              <a:gd name="T39" fmla="*/ 2058333 h 285392"/>
              <a:gd name="T40" fmla="*/ 362553 w 286978"/>
              <a:gd name="T41" fmla="*/ 1363577 h 285392"/>
              <a:gd name="T42" fmla="*/ 2640215 w 286978"/>
              <a:gd name="T43" fmla="*/ 1426739 h 285392"/>
              <a:gd name="T44" fmla="*/ 3136720 w 286978"/>
              <a:gd name="T45" fmla="*/ 1789899 h 285392"/>
              <a:gd name="T46" fmla="*/ 2640215 w 286978"/>
              <a:gd name="T47" fmla="*/ 2149112 h 285392"/>
              <a:gd name="T48" fmla="*/ 362553 w 286978"/>
              <a:gd name="T49" fmla="*/ 2216218 h 285392"/>
              <a:gd name="T50" fmla="*/ 173386 w 286978"/>
              <a:gd name="T51" fmla="*/ 2149112 h 285392"/>
              <a:gd name="T52" fmla="*/ 173386 w 286978"/>
              <a:gd name="T53" fmla="*/ 1426739 h 285392"/>
              <a:gd name="T54" fmla="*/ 362553 w 286978"/>
              <a:gd name="T55" fmla="*/ 1363577 h 285392"/>
              <a:gd name="T56" fmla="*/ 2494664 w 286978"/>
              <a:gd name="T57" fmla="*/ 1158902 h 285392"/>
              <a:gd name="T58" fmla="*/ 1960742 w 286978"/>
              <a:gd name="T59" fmla="*/ 1158902 h 285392"/>
              <a:gd name="T60" fmla="*/ 1697126 w 286978"/>
              <a:gd name="T61" fmla="*/ 1118833 h 285392"/>
              <a:gd name="T62" fmla="*/ 668202 w 286978"/>
              <a:gd name="T63" fmla="*/ 1202592 h 285392"/>
              <a:gd name="T64" fmla="*/ 1504688 w 286978"/>
              <a:gd name="T65" fmla="*/ 786682 h 285392"/>
              <a:gd name="T66" fmla="*/ 2443646 w 286978"/>
              <a:gd name="T67" fmla="*/ 887364 h 285392"/>
              <a:gd name="T68" fmla="*/ 1504688 w 286978"/>
              <a:gd name="T69" fmla="*/ 786682 h 285392"/>
              <a:gd name="T70" fmla="*/ 1228059 w 286978"/>
              <a:gd name="T71" fmla="*/ 837021 h 285392"/>
              <a:gd name="T72" fmla="*/ 624667 w 286978"/>
              <a:gd name="T73" fmla="*/ 837021 h 285392"/>
              <a:gd name="T74" fmla="*/ 2569394 w 286978"/>
              <a:gd name="T75" fmla="*/ 229929 h 285392"/>
              <a:gd name="T76" fmla="*/ 2533360 w 286978"/>
              <a:gd name="T77" fmla="*/ 310633 h 285392"/>
              <a:gd name="T78" fmla="*/ 2501322 w 286978"/>
              <a:gd name="T79" fmla="*/ 229929 h 285392"/>
              <a:gd name="T80" fmla="*/ 2060700 w 286978"/>
              <a:gd name="T81" fmla="*/ 266247 h 285392"/>
              <a:gd name="T82" fmla="*/ 1977402 w 286978"/>
              <a:gd name="T83" fmla="*/ 298522 h 285392"/>
              <a:gd name="T84" fmla="*/ 2266814 w 286978"/>
              <a:gd name="T85" fmla="*/ 227263 h 285392"/>
              <a:gd name="T86" fmla="*/ 2221025 w 286978"/>
              <a:gd name="T87" fmla="*/ 270965 h 285392"/>
              <a:gd name="T88" fmla="*/ 406629 w 286978"/>
              <a:gd name="T89" fmla="*/ 446039 h 285392"/>
              <a:gd name="T90" fmla="*/ 406629 w 286978"/>
              <a:gd name="T91" fmla="*/ 99535 h 285392"/>
              <a:gd name="T92" fmla="*/ 2807051 w 286978"/>
              <a:gd name="T93" fmla="*/ 47760 h 285392"/>
              <a:gd name="T94" fmla="*/ 2708829 w 286978"/>
              <a:gd name="T95" fmla="*/ 1298292 h 285392"/>
              <a:gd name="T96" fmla="*/ 406629 w 286978"/>
              <a:gd name="T97" fmla="*/ 1234587 h 285392"/>
              <a:gd name="T98" fmla="*/ 312335 w 286978"/>
              <a:gd name="T99" fmla="*/ 47760 h 285392"/>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86978" h="285392">
                <a:moveTo>
                  <a:pt x="121774" y="246062"/>
                </a:moveTo>
                <a:lnTo>
                  <a:pt x="182668" y="246062"/>
                </a:lnTo>
                <a:cubicBezTo>
                  <a:pt x="185176" y="246062"/>
                  <a:pt x="186967" y="247967"/>
                  <a:pt x="186967" y="250634"/>
                </a:cubicBezTo>
                <a:cubicBezTo>
                  <a:pt x="186967" y="253301"/>
                  <a:pt x="185176" y="255206"/>
                  <a:pt x="182668" y="255206"/>
                </a:cubicBezTo>
                <a:lnTo>
                  <a:pt x="121774" y="255206"/>
                </a:lnTo>
                <a:cubicBezTo>
                  <a:pt x="119624" y="255206"/>
                  <a:pt x="117475" y="253301"/>
                  <a:pt x="117475" y="250634"/>
                </a:cubicBezTo>
                <a:cubicBezTo>
                  <a:pt x="117475" y="247967"/>
                  <a:pt x="119624" y="246062"/>
                  <a:pt x="121774" y="246062"/>
                </a:cubicBezTo>
                <a:close/>
                <a:moveTo>
                  <a:pt x="61048" y="246062"/>
                </a:moveTo>
                <a:lnTo>
                  <a:pt x="91877" y="246062"/>
                </a:lnTo>
                <a:cubicBezTo>
                  <a:pt x="94358" y="246062"/>
                  <a:pt x="96484" y="247967"/>
                  <a:pt x="96484" y="250634"/>
                </a:cubicBezTo>
                <a:cubicBezTo>
                  <a:pt x="96484" y="253301"/>
                  <a:pt x="94358" y="255206"/>
                  <a:pt x="91877" y="255206"/>
                </a:cubicBezTo>
                <a:lnTo>
                  <a:pt x="61048" y="255206"/>
                </a:lnTo>
                <a:cubicBezTo>
                  <a:pt x="58922" y="255206"/>
                  <a:pt x="57150" y="253301"/>
                  <a:pt x="57150" y="250634"/>
                </a:cubicBezTo>
                <a:cubicBezTo>
                  <a:pt x="57150" y="247967"/>
                  <a:pt x="58922" y="246062"/>
                  <a:pt x="61048" y="246062"/>
                </a:cubicBezTo>
                <a:close/>
                <a:moveTo>
                  <a:pt x="166227" y="215900"/>
                </a:moveTo>
                <a:lnTo>
                  <a:pt x="223582" y="215900"/>
                </a:lnTo>
                <a:cubicBezTo>
                  <a:pt x="226091" y="215900"/>
                  <a:pt x="228242" y="218098"/>
                  <a:pt x="228242" y="220296"/>
                </a:cubicBezTo>
                <a:cubicBezTo>
                  <a:pt x="228242" y="222861"/>
                  <a:pt x="226091" y="225059"/>
                  <a:pt x="223582" y="225059"/>
                </a:cubicBezTo>
                <a:lnTo>
                  <a:pt x="166227" y="225059"/>
                </a:lnTo>
                <a:cubicBezTo>
                  <a:pt x="163717" y="225059"/>
                  <a:pt x="161925" y="222861"/>
                  <a:pt x="161925" y="220296"/>
                </a:cubicBezTo>
                <a:cubicBezTo>
                  <a:pt x="161925" y="218098"/>
                  <a:pt x="163717" y="215900"/>
                  <a:pt x="166227" y="215900"/>
                </a:cubicBezTo>
                <a:close/>
                <a:moveTo>
                  <a:pt x="61105" y="215900"/>
                </a:moveTo>
                <a:lnTo>
                  <a:pt x="136254" y="215900"/>
                </a:lnTo>
                <a:cubicBezTo>
                  <a:pt x="138771" y="215900"/>
                  <a:pt x="140929" y="218098"/>
                  <a:pt x="140929" y="220296"/>
                </a:cubicBezTo>
                <a:cubicBezTo>
                  <a:pt x="140929" y="222861"/>
                  <a:pt x="138771" y="225059"/>
                  <a:pt x="136254" y="225059"/>
                </a:cubicBezTo>
                <a:lnTo>
                  <a:pt x="61105" y="225059"/>
                </a:lnTo>
                <a:cubicBezTo>
                  <a:pt x="58948" y="225059"/>
                  <a:pt x="57150" y="222861"/>
                  <a:pt x="57150" y="220296"/>
                </a:cubicBezTo>
                <a:cubicBezTo>
                  <a:pt x="57150" y="218098"/>
                  <a:pt x="58948" y="215900"/>
                  <a:pt x="61105" y="215900"/>
                </a:cubicBezTo>
                <a:close/>
                <a:moveTo>
                  <a:pt x="252502" y="204787"/>
                </a:moveTo>
                <a:cubicBezTo>
                  <a:pt x="255019" y="204787"/>
                  <a:pt x="256816" y="206936"/>
                  <a:pt x="256816" y="209444"/>
                </a:cubicBezTo>
                <a:lnTo>
                  <a:pt x="256816" y="281093"/>
                </a:lnTo>
                <a:cubicBezTo>
                  <a:pt x="256816" y="283601"/>
                  <a:pt x="255019" y="285392"/>
                  <a:pt x="252502" y="285392"/>
                </a:cubicBezTo>
                <a:lnTo>
                  <a:pt x="32888" y="285392"/>
                </a:lnTo>
                <a:cubicBezTo>
                  <a:pt x="30731" y="285392"/>
                  <a:pt x="28575" y="283601"/>
                  <a:pt x="28575" y="281093"/>
                </a:cubicBezTo>
                <a:lnTo>
                  <a:pt x="28575" y="215534"/>
                </a:lnTo>
                <a:cubicBezTo>
                  <a:pt x="28575" y="213026"/>
                  <a:pt x="30731" y="210519"/>
                  <a:pt x="32888" y="210519"/>
                </a:cubicBezTo>
                <a:cubicBezTo>
                  <a:pt x="35404" y="210519"/>
                  <a:pt x="37201" y="213026"/>
                  <a:pt x="37201" y="215534"/>
                </a:cubicBezTo>
                <a:lnTo>
                  <a:pt x="37201" y="277152"/>
                </a:lnTo>
                <a:lnTo>
                  <a:pt x="247830" y="277152"/>
                </a:lnTo>
                <a:lnTo>
                  <a:pt x="247830" y="209444"/>
                </a:lnTo>
                <a:cubicBezTo>
                  <a:pt x="247830" y="206936"/>
                  <a:pt x="249986" y="204787"/>
                  <a:pt x="252502" y="204787"/>
                </a:cubicBezTo>
                <a:close/>
                <a:moveTo>
                  <a:pt x="37494" y="166841"/>
                </a:moveTo>
                <a:lnTo>
                  <a:pt x="37494" y="186915"/>
                </a:lnTo>
                <a:lnTo>
                  <a:pt x="237586" y="186915"/>
                </a:lnTo>
                <a:lnTo>
                  <a:pt x="237586" y="166841"/>
                </a:lnTo>
                <a:lnTo>
                  <a:pt x="37494" y="166841"/>
                </a:lnTo>
                <a:close/>
                <a:moveTo>
                  <a:pt x="245878" y="142106"/>
                </a:moveTo>
                <a:lnTo>
                  <a:pt x="245878" y="182613"/>
                </a:lnTo>
                <a:lnTo>
                  <a:pt x="274720" y="162539"/>
                </a:lnTo>
                <a:lnTo>
                  <a:pt x="245878" y="142106"/>
                </a:lnTo>
                <a:close/>
                <a:moveTo>
                  <a:pt x="37494" y="138163"/>
                </a:moveTo>
                <a:lnTo>
                  <a:pt x="37494" y="158237"/>
                </a:lnTo>
                <a:lnTo>
                  <a:pt x="237586" y="157879"/>
                </a:lnTo>
                <a:lnTo>
                  <a:pt x="237586" y="138163"/>
                </a:lnTo>
                <a:lnTo>
                  <a:pt x="37494" y="138163"/>
                </a:lnTo>
                <a:close/>
                <a:moveTo>
                  <a:pt x="15863" y="138163"/>
                </a:moveTo>
                <a:cubicBezTo>
                  <a:pt x="11897" y="138163"/>
                  <a:pt x="9013" y="141390"/>
                  <a:pt x="9013" y="145333"/>
                </a:cubicBezTo>
                <a:lnTo>
                  <a:pt x="9013" y="179745"/>
                </a:lnTo>
                <a:cubicBezTo>
                  <a:pt x="9013" y="183688"/>
                  <a:pt x="11897" y="186915"/>
                  <a:pt x="15863" y="186915"/>
                </a:cubicBezTo>
                <a:lnTo>
                  <a:pt x="28842" y="186915"/>
                </a:lnTo>
                <a:lnTo>
                  <a:pt x="28842" y="138163"/>
                </a:lnTo>
                <a:lnTo>
                  <a:pt x="15863" y="138163"/>
                </a:lnTo>
                <a:close/>
                <a:moveTo>
                  <a:pt x="33168" y="123825"/>
                </a:moveTo>
                <a:cubicBezTo>
                  <a:pt x="35692" y="123825"/>
                  <a:pt x="37494" y="125617"/>
                  <a:pt x="37494" y="128126"/>
                </a:cubicBezTo>
                <a:lnTo>
                  <a:pt x="37494" y="129560"/>
                </a:lnTo>
                <a:lnTo>
                  <a:pt x="241552" y="129560"/>
                </a:lnTo>
                <a:cubicBezTo>
                  <a:pt x="242633" y="129560"/>
                  <a:pt x="243715" y="129560"/>
                  <a:pt x="244436" y="130277"/>
                </a:cubicBezTo>
                <a:lnTo>
                  <a:pt x="284814" y="158954"/>
                </a:lnTo>
                <a:cubicBezTo>
                  <a:pt x="285896" y="159671"/>
                  <a:pt x="286978" y="160747"/>
                  <a:pt x="286978" y="162539"/>
                </a:cubicBezTo>
                <a:cubicBezTo>
                  <a:pt x="286978" y="163614"/>
                  <a:pt x="285896" y="164690"/>
                  <a:pt x="284814" y="165765"/>
                </a:cubicBezTo>
                <a:lnTo>
                  <a:pt x="244436" y="194801"/>
                </a:lnTo>
                <a:cubicBezTo>
                  <a:pt x="243715" y="195159"/>
                  <a:pt x="242633" y="195159"/>
                  <a:pt x="241552" y="195159"/>
                </a:cubicBezTo>
                <a:lnTo>
                  <a:pt x="37494" y="195159"/>
                </a:lnTo>
                <a:lnTo>
                  <a:pt x="37494" y="197310"/>
                </a:lnTo>
                <a:cubicBezTo>
                  <a:pt x="37494" y="199461"/>
                  <a:pt x="35692" y="201253"/>
                  <a:pt x="33168" y="201253"/>
                </a:cubicBezTo>
                <a:cubicBezTo>
                  <a:pt x="31005" y="201253"/>
                  <a:pt x="28842" y="199461"/>
                  <a:pt x="28842" y="197310"/>
                </a:cubicBezTo>
                <a:lnTo>
                  <a:pt x="28842" y="195159"/>
                </a:lnTo>
                <a:lnTo>
                  <a:pt x="15863" y="195159"/>
                </a:lnTo>
                <a:cubicBezTo>
                  <a:pt x="6850" y="195159"/>
                  <a:pt x="0" y="188349"/>
                  <a:pt x="0" y="179745"/>
                </a:cubicBezTo>
                <a:lnTo>
                  <a:pt x="0" y="145333"/>
                </a:lnTo>
                <a:cubicBezTo>
                  <a:pt x="0" y="136730"/>
                  <a:pt x="6850" y="129560"/>
                  <a:pt x="15863" y="129560"/>
                </a:cubicBezTo>
                <a:lnTo>
                  <a:pt x="28842" y="129560"/>
                </a:lnTo>
                <a:lnTo>
                  <a:pt x="28842" y="128126"/>
                </a:lnTo>
                <a:cubicBezTo>
                  <a:pt x="28842" y="125617"/>
                  <a:pt x="31005" y="123825"/>
                  <a:pt x="33168" y="123825"/>
                </a:cubicBezTo>
                <a:close/>
                <a:moveTo>
                  <a:pt x="183763" y="101600"/>
                </a:moveTo>
                <a:lnTo>
                  <a:pt x="223497" y="101600"/>
                </a:lnTo>
                <a:cubicBezTo>
                  <a:pt x="226048" y="101600"/>
                  <a:pt x="228236" y="102923"/>
                  <a:pt x="228236" y="105238"/>
                </a:cubicBezTo>
                <a:cubicBezTo>
                  <a:pt x="228236" y="107553"/>
                  <a:pt x="226048" y="109206"/>
                  <a:pt x="223497" y="109206"/>
                </a:cubicBezTo>
                <a:lnTo>
                  <a:pt x="183763" y="109206"/>
                </a:lnTo>
                <a:cubicBezTo>
                  <a:pt x="181211" y="109206"/>
                  <a:pt x="179388" y="107553"/>
                  <a:pt x="179388" y="105238"/>
                </a:cubicBezTo>
                <a:cubicBezTo>
                  <a:pt x="179388" y="102923"/>
                  <a:pt x="181211" y="101600"/>
                  <a:pt x="183763" y="101600"/>
                </a:cubicBezTo>
                <a:close/>
                <a:moveTo>
                  <a:pt x="61133" y="101600"/>
                </a:moveTo>
                <a:lnTo>
                  <a:pt x="155269" y="101600"/>
                </a:lnTo>
                <a:cubicBezTo>
                  <a:pt x="157804" y="101600"/>
                  <a:pt x="159976" y="102923"/>
                  <a:pt x="159976" y="105238"/>
                </a:cubicBezTo>
                <a:cubicBezTo>
                  <a:pt x="159976" y="107553"/>
                  <a:pt x="157804" y="109206"/>
                  <a:pt x="155269" y="109206"/>
                </a:cubicBezTo>
                <a:lnTo>
                  <a:pt x="61133" y="109206"/>
                </a:lnTo>
                <a:cubicBezTo>
                  <a:pt x="58960" y="109206"/>
                  <a:pt x="57150" y="107553"/>
                  <a:pt x="57150" y="105238"/>
                </a:cubicBezTo>
                <a:cubicBezTo>
                  <a:pt x="57150" y="102923"/>
                  <a:pt x="58960" y="101600"/>
                  <a:pt x="61133" y="101600"/>
                </a:cubicBezTo>
                <a:close/>
                <a:moveTo>
                  <a:pt x="137663" y="71437"/>
                </a:moveTo>
                <a:lnTo>
                  <a:pt x="223568" y="71437"/>
                </a:lnTo>
                <a:cubicBezTo>
                  <a:pt x="226084" y="71437"/>
                  <a:pt x="228241" y="73342"/>
                  <a:pt x="228241" y="76009"/>
                </a:cubicBezTo>
                <a:cubicBezTo>
                  <a:pt x="228241" y="78295"/>
                  <a:pt x="226084" y="80581"/>
                  <a:pt x="223568" y="80581"/>
                </a:cubicBezTo>
                <a:lnTo>
                  <a:pt x="137663" y="80581"/>
                </a:lnTo>
                <a:cubicBezTo>
                  <a:pt x="135147" y="80581"/>
                  <a:pt x="133350" y="78295"/>
                  <a:pt x="133350" y="76009"/>
                </a:cubicBezTo>
                <a:cubicBezTo>
                  <a:pt x="133350" y="73342"/>
                  <a:pt x="135147" y="71437"/>
                  <a:pt x="137663" y="71437"/>
                </a:cubicBezTo>
                <a:close/>
                <a:moveTo>
                  <a:pt x="61093" y="71437"/>
                </a:moveTo>
                <a:lnTo>
                  <a:pt x="107695" y="71437"/>
                </a:lnTo>
                <a:cubicBezTo>
                  <a:pt x="110204" y="71437"/>
                  <a:pt x="112355" y="73342"/>
                  <a:pt x="112355" y="76009"/>
                </a:cubicBezTo>
                <a:cubicBezTo>
                  <a:pt x="112355" y="78295"/>
                  <a:pt x="110204" y="80581"/>
                  <a:pt x="107695" y="80581"/>
                </a:cubicBezTo>
                <a:lnTo>
                  <a:pt x="61093" y="80581"/>
                </a:lnTo>
                <a:cubicBezTo>
                  <a:pt x="58942" y="80581"/>
                  <a:pt x="57150" y="78295"/>
                  <a:pt x="57150" y="76009"/>
                </a:cubicBezTo>
                <a:cubicBezTo>
                  <a:pt x="57150" y="73342"/>
                  <a:pt x="58942" y="71437"/>
                  <a:pt x="61093" y="71437"/>
                </a:cubicBezTo>
                <a:close/>
                <a:moveTo>
                  <a:pt x="228845" y="20881"/>
                </a:moveTo>
                <a:cubicBezTo>
                  <a:pt x="230310" y="19050"/>
                  <a:pt x="233241" y="19050"/>
                  <a:pt x="235073" y="20881"/>
                </a:cubicBezTo>
                <a:cubicBezTo>
                  <a:pt x="235439" y="21614"/>
                  <a:pt x="236172" y="23080"/>
                  <a:pt x="236172" y="24179"/>
                </a:cubicBezTo>
                <a:cubicBezTo>
                  <a:pt x="236172" y="24911"/>
                  <a:pt x="235439" y="26377"/>
                  <a:pt x="235073" y="27109"/>
                </a:cubicBezTo>
                <a:cubicBezTo>
                  <a:pt x="233607" y="27842"/>
                  <a:pt x="232875" y="28208"/>
                  <a:pt x="231776" y="28208"/>
                </a:cubicBezTo>
                <a:cubicBezTo>
                  <a:pt x="230310" y="28208"/>
                  <a:pt x="229211" y="27842"/>
                  <a:pt x="228845" y="27109"/>
                </a:cubicBezTo>
                <a:cubicBezTo>
                  <a:pt x="228112" y="26377"/>
                  <a:pt x="227013" y="24911"/>
                  <a:pt x="227013" y="24179"/>
                </a:cubicBezTo>
                <a:cubicBezTo>
                  <a:pt x="227013" y="23080"/>
                  <a:pt x="228112" y="21614"/>
                  <a:pt x="228845" y="20881"/>
                </a:cubicBezTo>
                <a:close/>
                <a:moveTo>
                  <a:pt x="180912" y="20881"/>
                </a:moveTo>
                <a:cubicBezTo>
                  <a:pt x="182436" y="19050"/>
                  <a:pt x="185484" y="19050"/>
                  <a:pt x="187389" y="20881"/>
                </a:cubicBezTo>
                <a:cubicBezTo>
                  <a:pt x="188151" y="21614"/>
                  <a:pt x="188532" y="23080"/>
                  <a:pt x="188532" y="24179"/>
                </a:cubicBezTo>
                <a:cubicBezTo>
                  <a:pt x="188532" y="24911"/>
                  <a:pt x="188151" y="26377"/>
                  <a:pt x="187389" y="27109"/>
                </a:cubicBezTo>
                <a:cubicBezTo>
                  <a:pt x="186627" y="27842"/>
                  <a:pt x="185103" y="28208"/>
                  <a:pt x="184341" y="28208"/>
                </a:cubicBezTo>
                <a:cubicBezTo>
                  <a:pt x="182817" y="28208"/>
                  <a:pt x="181674" y="27842"/>
                  <a:pt x="180912" y="27109"/>
                </a:cubicBezTo>
                <a:cubicBezTo>
                  <a:pt x="180150" y="26377"/>
                  <a:pt x="179388" y="24911"/>
                  <a:pt x="179388" y="24179"/>
                </a:cubicBezTo>
                <a:cubicBezTo>
                  <a:pt x="179388" y="23080"/>
                  <a:pt x="180150" y="21614"/>
                  <a:pt x="180912" y="20881"/>
                </a:cubicBezTo>
                <a:close/>
                <a:moveTo>
                  <a:pt x="207391" y="20637"/>
                </a:moveTo>
                <a:cubicBezTo>
                  <a:pt x="210058" y="20637"/>
                  <a:pt x="212344" y="21960"/>
                  <a:pt x="212344" y="24606"/>
                </a:cubicBezTo>
                <a:cubicBezTo>
                  <a:pt x="212344" y="26590"/>
                  <a:pt x="210058" y="28244"/>
                  <a:pt x="207391" y="28244"/>
                </a:cubicBezTo>
                <a:cubicBezTo>
                  <a:pt x="204724" y="28244"/>
                  <a:pt x="203200" y="26590"/>
                  <a:pt x="203200" y="24606"/>
                </a:cubicBezTo>
                <a:cubicBezTo>
                  <a:pt x="203200" y="21960"/>
                  <a:pt x="204724" y="20637"/>
                  <a:pt x="207391" y="20637"/>
                </a:cubicBezTo>
                <a:close/>
                <a:moveTo>
                  <a:pt x="37201" y="9041"/>
                </a:moveTo>
                <a:lnTo>
                  <a:pt x="37201" y="40504"/>
                </a:lnTo>
                <a:lnTo>
                  <a:pt x="247830" y="40504"/>
                </a:lnTo>
                <a:lnTo>
                  <a:pt x="247830" y="9041"/>
                </a:lnTo>
                <a:lnTo>
                  <a:pt x="37201" y="9041"/>
                </a:lnTo>
                <a:close/>
                <a:moveTo>
                  <a:pt x="32888" y="0"/>
                </a:moveTo>
                <a:lnTo>
                  <a:pt x="252502" y="0"/>
                </a:lnTo>
                <a:cubicBezTo>
                  <a:pt x="255019" y="0"/>
                  <a:pt x="256816" y="2170"/>
                  <a:pt x="256816" y="4340"/>
                </a:cubicBezTo>
                <a:lnTo>
                  <a:pt x="256816" y="117897"/>
                </a:lnTo>
                <a:cubicBezTo>
                  <a:pt x="256816" y="119705"/>
                  <a:pt x="255019" y="121875"/>
                  <a:pt x="252502" y="121875"/>
                </a:cubicBezTo>
                <a:cubicBezTo>
                  <a:pt x="249986" y="121875"/>
                  <a:pt x="247830" y="119705"/>
                  <a:pt x="247830" y="117897"/>
                </a:cubicBezTo>
                <a:lnTo>
                  <a:pt x="247830" y="49546"/>
                </a:lnTo>
                <a:lnTo>
                  <a:pt x="37201" y="49546"/>
                </a:lnTo>
                <a:lnTo>
                  <a:pt x="37201" y="112111"/>
                </a:lnTo>
                <a:cubicBezTo>
                  <a:pt x="37201" y="114642"/>
                  <a:pt x="35404" y="116450"/>
                  <a:pt x="32888" y="116450"/>
                </a:cubicBezTo>
                <a:cubicBezTo>
                  <a:pt x="30731" y="116450"/>
                  <a:pt x="28575" y="114642"/>
                  <a:pt x="28575" y="112111"/>
                </a:cubicBezTo>
                <a:lnTo>
                  <a:pt x="28575" y="4340"/>
                </a:lnTo>
                <a:cubicBezTo>
                  <a:pt x="28575" y="2170"/>
                  <a:pt x="30731" y="0"/>
                  <a:pt x="32888" y="0"/>
                </a:cubicBezTo>
                <a:close/>
              </a:path>
            </a:pathLst>
          </a:custGeom>
          <a:solidFill>
            <a:schemeClr val="bg1"/>
          </a:solidFill>
          <a:ln>
            <a:noFill/>
          </a:ln>
          <a:effectLst/>
        </p:spPr>
        <p:txBody>
          <a:bodyPr anchor="ctr"/>
          <a:lstStyle/>
          <a:p>
            <a:endParaRPr lang="en-US"/>
          </a:p>
        </p:txBody>
      </p:sp>
      <p:sp>
        <p:nvSpPr>
          <p:cNvPr id="13" name="Freeform 1031">
            <a:extLst>
              <a:ext uri="{FF2B5EF4-FFF2-40B4-BE49-F238E27FC236}">
                <a16:creationId xmlns:a16="http://schemas.microsoft.com/office/drawing/2014/main" id="{6E3398B4-8EB7-7B46-9ECE-3A2184416E55}"/>
              </a:ext>
            </a:extLst>
          </p:cNvPr>
          <p:cNvSpPr>
            <a:spLocks noChangeAspect="1" noChangeArrowheads="1"/>
          </p:cNvSpPr>
          <p:nvPr/>
        </p:nvSpPr>
        <p:spPr bwMode="auto">
          <a:xfrm>
            <a:off x="1962104" y="10404258"/>
            <a:ext cx="836378" cy="908384"/>
          </a:xfrm>
          <a:custGeom>
            <a:avLst/>
            <a:gdLst>
              <a:gd name="T0" fmla="*/ 1406168 w 263165"/>
              <a:gd name="T1" fmla="*/ 2926319 h 286976"/>
              <a:gd name="T2" fmla="*/ 1999567 w 263165"/>
              <a:gd name="T3" fmla="*/ 2911196 h 286976"/>
              <a:gd name="T4" fmla="*/ 1898335 w 263165"/>
              <a:gd name="T5" fmla="*/ 2911196 h 286976"/>
              <a:gd name="T6" fmla="*/ 1032830 w 263165"/>
              <a:gd name="T7" fmla="*/ 2911196 h 286976"/>
              <a:gd name="T8" fmla="*/ 931593 w 263165"/>
              <a:gd name="T9" fmla="*/ 2911196 h 286976"/>
              <a:gd name="T10" fmla="*/ 566010 w 263165"/>
              <a:gd name="T11" fmla="*/ 3046099 h 286976"/>
              <a:gd name="T12" fmla="*/ 2351783 w 263165"/>
              <a:gd name="T13" fmla="*/ 2821187 h 286976"/>
              <a:gd name="T14" fmla="*/ 1365228 w 263165"/>
              <a:gd name="T15" fmla="*/ 1841324 h 286976"/>
              <a:gd name="T16" fmla="*/ 1460890 w 263165"/>
              <a:gd name="T17" fmla="*/ 1648478 h 286976"/>
              <a:gd name="T18" fmla="*/ 1460890 w 263165"/>
              <a:gd name="T19" fmla="*/ 1648478 h 286976"/>
              <a:gd name="T20" fmla="*/ 1304882 w 263165"/>
              <a:gd name="T21" fmla="*/ 1526595 h 286976"/>
              <a:gd name="T22" fmla="*/ 1134151 w 263165"/>
              <a:gd name="T23" fmla="*/ 1636363 h 286976"/>
              <a:gd name="T24" fmla="*/ 907802 w 263165"/>
              <a:gd name="T25" fmla="*/ 1793156 h 286976"/>
              <a:gd name="T26" fmla="*/ 1122237 w 263165"/>
              <a:gd name="T27" fmla="*/ 1961719 h 286976"/>
              <a:gd name="T28" fmla="*/ 1110319 w 263165"/>
              <a:gd name="T29" fmla="*/ 2275334 h 286976"/>
              <a:gd name="T30" fmla="*/ 1380337 w 263165"/>
              <a:gd name="T31" fmla="*/ 2228269 h 286976"/>
              <a:gd name="T32" fmla="*/ 1582854 w 263165"/>
              <a:gd name="T33" fmla="*/ 2189081 h 286976"/>
              <a:gd name="T34" fmla="*/ 1896533 w 263165"/>
              <a:gd name="T35" fmla="*/ 2196906 h 286976"/>
              <a:gd name="T36" fmla="*/ 1848885 w 263165"/>
              <a:gd name="T37" fmla="*/ 1930358 h 286976"/>
              <a:gd name="T38" fmla="*/ 1848885 w 263165"/>
              <a:gd name="T39" fmla="*/ 1765707 h 286976"/>
              <a:gd name="T40" fmla="*/ 1896533 w 263165"/>
              <a:gd name="T41" fmla="*/ 1499159 h 286976"/>
              <a:gd name="T42" fmla="*/ 1582854 w 263165"/>
              <a:gd name="T43" fmla="*/ 1503065 h 286976"/>
              <a:gd name="T44" fmla="*/ 1356516 w 263165"/>
              <a:gd name="T45" fmla="*/ 1212988 h 286976"/>
              <a:gd name="T46" fmla="*/ 1646379 w 263165"/>
              <a:gd name="T47" fmla="*/ 1428590 h 286976"/>
              <a:gd name="T48" fmla="*/ 1995808 w 263165"/>
              <a:gd name="T49" fmla="*/ 1526595 h 286976"/>
              <a:gd name="T50" fmla="*/ 2106980 w 263165"/>
              <a:gd name="T51" fmla="*/ 1738269 h 286976"/>
              <a:gd name="T52" fmla="*/ 1892547 w 263165"/>
              <a:gd name="T53" fmla="*/ 2020518 h 286976"/>
              <a:gd name="T54" fmla="*/ 1848885 w 263165"/>
              <a:gd name="T55" fmla="*/ 2373315 h 286976"/>
              <a:gd name="T56" fmla="*/ 1610636 w 263165"/>
              <a:gd name="T57" fmla="*/ 2443886 h 286976"/>
              <a:gd name="T58" fmla="*/ 1320771 w 263165"/>
              <a:gd name="T59" fmla="*/ 2443886 h 286976"/>
              <a:gd name="T60" fmla="*/ 1082522 w 263165"/>
              <a:gd name="T61" fmla="*/ 2373315 h 286976"/>
              <a:gd name="T62" fmla="*/ 1038853 w 263165"/>
              <a:gd name="T63" fmla="*/ 2020518 h 286976"/>
              <a:gd name="T64" fmla="*/ 820465 w 263165"/>
              <a:gd name="T65" fmla="*/ 1738269 h 286976"/>
              <a:gd name="T66" fmla="*/ 935608 w 263165"/>
              <a:gd name="T67" fmla="*/ 1526595 h 286976"/>
              <a:gd name="T68" fmla="*/ 1285037 w 263165"/>
              <a:gd name="T69" fmla="*/ 1428590 h 286976"/>
              <a:gd name="T70" fmla="*/ 753362 w 263165"/>
              <a:gd name="T71" fmla="*/ 923300 h 286976"/>
              <a:gd name="T72" fmla="*/ 2351783 w 263165"/>
              <a:gd name="T73" fmla="*/ 2726504 h 286976"/>
              <a:gd name="T74" fmla="*/ 1841563 w 263165"/>
              <a:gd name="T75" fmla="*/ 1112695 h 286976"/>
              <a:gd name="T76" fmla="*/ 1072244 w 263165"/>
              <a:gd name="T77" fmla="*/ 1112695 h 286976"/>
              <a:gd name="T78" fmla="*/ 2543107 w 263165"/>
              <a:gd name="T79" fmla="*/ 1014049 h 286976"/>
              <a:gd name="T80" fmla="*/ 1777788 w 263165"/>
              <a:gd name="T81" fmla="*/ 1014049 h 286976"/>
              <a:gd name="T82" fmla="*/ 805182 w 263165"/>
              <a:gd name="T83" fmla="*/ 793096 h 286976"/>
              <a:gd name="T84" fmla="*/ 805182 w 263165"/>
              <a:gd name="T85" fmla="*/ 793096 h 286976"/>
              <a:gd name="T86" fmla="*/ 701544 w 263165"/>
              <a:gd name="T87" fmla="*/ 793096 h 286976"/>
              <a:gd name="T88" fmla="*/ 2750385 w 263165"/>
              <a:gd name="T89" fmla="*/ 702334 h 286976"/>
              <a:gd name="T90" fmla="*/ 1506726 w 263165"/>
              <a:gd name="T91" fmla="*/ 702334 h 286976"/>
              <a:gd name="T92" fmla="*/ 976572 w 263165"/>
              <a:gd name="T93" fmla="*/ 414309 h 286976"/>
              <a:gd name="T94" fmla="*/ 976572 w 263165"/>
              <a:gd name="T95" fmla="*/ 414309 h 286976"/>
              <a:gd name="T96" fmla="*/ 864967 w 263165"/>
              <a:gd name="T97" fmla="*/ 414309 h 286976"/>
              <a:gd name="T98" fmla="*/ 1458888 w 263165"/>
              <a:gd name="T99" fmla="*/ 239339 h 286976"/>
              <a:gd name="T100" fmla="*/ 478323 w 263165"/>
              <a:gd name="T101" fmla="*/ 173607 h 286976"/>
              <a:gd name="T102" fmla="*/ 2351783 w 263165"/>
              <a:gd name="T103" fmla="*/ 98616 h 286976"/>
              <a:gd name="T104" fmla="*/ 2531160 w 263165"/>
              <a:gd name="T105" fmla="*/ 173607 h 286976"/>
              <a:gd name="T106" fmla="*/ 2543107 w 263165"/>
              <a:gd name="T107" fmla="*/ 1112695 h 286976"/>
              <a:gd name="T108" fmla="*/ 566010 w 263165"/>
              <a:gd name="T109" fmla="*/ 3136838 h 286976"/>
              <a:gd name="T110" fmla="*/ 0 w 263165"/>
              <a:gd name="T111" fmla="*/ 745725 h 286976"/>
              <a:gd name="T112" fmla="*/ 566010 w 263165"/>
              <a:gd name="T113" fmla="*/ 0 h 28697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63165" h="286976">
                <a:moveTo>
                  <a:pt x="131763" y="263525"/>
                </a:moveTo>
                <a:cubicBezTo>
                  <a:pt x="133961" y="263525"/>
                  <a:pt x="136159" y="265811"/>
                  <a:pt x="136159" y="267716"/>
                </a:cubicBezTo>
                <a:cubicBezTo>
                  <a:pt x="136159" y="270383"/>
                  <a:pt x="133961" y="272669"/>
                  <a:pt x="131763" y="272669"/>
                </a:cubicBezTo>
                <a:cubicBezTo>
                  <a:pt x="129198" y="272669"/>
                  <a:pt x="127000" y="270383"/>
                  <a:pt x="127000" y="267716"/>
                </a:cubicBezTo>
                <a:cubicBezTo>
                  <a:pt x="127000" y="265811"/>
                  <a:pt x="129198" y="263525"/>
                  <a:pt x="131763" y="263525"/>
                </a:cubicBezTo>
                <a:close/>
                <a:moveTo>
                  <a:pt x="172974" y="263403"/>
                </a:moveTo>
                <a:cubicBezTo>
                  <a:pt x="174498" y="261937"/>
                  <a:pt x="177546" y="261937"/>
                  <a:pt x="179451" y="263403"/>
                </a:cubicBezTo>
                <a:cubicBezTo>
                  <a:pt x="180213" y="264502"/>
                  <a:pt x="180594" y="265601"/>
                  <a:pt x="180594" y="266333"/>
                </a:cubicBezTo>
                <a:cubicBezTo>
                  <a:pt x="180594" y="267799"/>
                  <a:pt x="180213" y="268898"/>
                  <a:pt x="179451" y="269631"/>
                </a:cubicBezTo>
                <a:cubicBezTo>
                  <a:pt x="178308" y="270730"/>
                  <a:pt x="177165" y="271096"/>
                  <a:pt x="176022" y="271096"/>
                </a:cubicBezTo>
                <a:cubicBezTo>
                  <a:pt x="174498" y="271096"/>
                  <a:pt x="173736" y="270730"/>
                  <a:pt x="172974" y="269631"/>
                </a:cubicBezTo>
                <a:cubicBezTo>
                  <a:pt x="171831" y="268898"/>
                  <a:pt x="171450" y="267799"/>
                  <a:pt x="171450" y="266333"/>
                </a:cubicBezTo>
                <a:cubicBezTo>
                  <a:pt x="171450" y="265601"/>
                  <a:pt x="171831" y="264502"/>
                  <a:pt x="172974" y="263403"/>
                </a:cubicBezTo>
                <a:close/>
                <a:moveTo>
                  <a:pt x="85662" y="263403"/>
                </a:moveTo>
                <a:cubicBezTo>
                  <a:pt x="87186" y="261937"/>
                  <a:pt x="90234" y="261937"/>
                  <a:pt x="92139" y="263403"/>
                </a:cubicBezTo>
                <a:cubicBezTo>
                  <a:pt x="92901" y="264502"/>
                  <a:pt x="93282" y="265601"/>
                  <a:pt x="93282" y="266333"/>
                </a:cubicBezTo>
                <a:cubicBezTo>
                  <a:pt x="93282" y="267799"/>
                  <a:pt x="92901" y="268898"/>
                  <a:pt x="92139" y="269631"/>
                </a:cubicBezTo>
                <a:cubicBezTo>
                  <a:pt x="90996" y="270730"/>
                  <a:pt x="89853" y="271096"/>
                  <a:pt x="89091" y="271096"/>
                </a:cubicBezTo>
                <a:cubicBezTo>
                  <a:pt x="87567" y="271096"/>
                  <a:pt x="86424" y="270730"/>
                  <a:pt x="85662" y="269631"/>
                </a:cubicBezTo>
                <a:cubicBezTo>
                  <a:pt x="84519" y="268898"/>
                  <a:pt x="84138" y="267799"/>
                  <a:pt x="84138" y="266333"/>
                </a:cubicBezTo>
                <a:cubicBezTo>
                  <a:pt x="84138" y="265601"/>
                  <a:pt x="84519" y="264502"/>
                  <a:pt x="85662" y="263403"/>
                </a:cubicBezTo>
                <a:close/>
                <a:moveTo>
                  <a:pt x="43201" y="256654"/>
                </a:moveTo>
                <a:lnTo>
                  <a:pt x="43201" y="270732"/>
                </a:lnTo>
                <a:cubicBezTo>
                  <a:pt x="43201" y="274703"/>
                  <a:pt x="46801" y="278674"/>
                  <a:pt x="51121" y="278674"/>
                </a:cubicBezTo>
                <a:lnTo>
                  <a:pt x="212404" y="278674"/>
                </a:lnTo>
                <a:cubicBezTo>
                  <a:pt x="216364" y="278674"/>
                  <a:pt x="219604" y="274703"/>
                  <a:pt x="219604" y="270732"/>
                </a:cubicBezTo>
                <a:lnTo>
                  <a:pt x="219604" y="256654"/>
                </a:lnTo>
                <a:cubicBezTo>
                  <a:pt x="217444" y="257376"/>
                  <a:pt x="215284" y="258098"/>
                  <a:pt x="212404" y="258098"/>
                </a:cubicBezTo>
                <a:lnTo>
                  <a:pt x="51121" y="258098"/>
                </a:lnTo>
                <a:cubicBezTo>
                  <a:pt x="48241" y="258098"/>
                  <a:pt x="45721" y="257376"/>
                  <a:pt x="43201" y="256654"/>
                </a:cubicBezTo>
                <a:close/>
                <a:moveTo>
                  <a:pt x="131943" y="159453"/>
                </a:moveTo>
                <a:cubicBezTo>
                  <a:pt x="126902" y="159453"/>
                  <a:pt x="123302" y="163414"/>
                  <a:pt x="123302" y="168455"/>
                </a:cubicBezTo>
                <a:cubicBezTo>
                  <a:pt x="123302" y="172775"/>
                  <a:pt x="126902" y="176736"/>
                  <a:pt x="131943" y="176736"/>
                </a:cubicBezTo>
                <a:cubicBezTo>
                  <a:pt x="136623" y="176736"/>
                  <a:pt x="140224" y="172775"/>
                  <a:pt x="140224" y="168455"/>
                </a:cubicBezTo>
                <a:cubicBezTo>
                  <a:pt x="140224" y="163414"/>
                  <a:pt x="136623" y="159453"/>
                  <a:pt x="131943" y="159453"/>
                </a:cubicBezTo>
                <a:close/>
                <a:moveTo>
                  <a:pt x="131943" y="150812"/>
                </a:moveTo>
                <a:cubicBezTo>
                  <a:pt x="141664" y="150812"/>
                  <a:pt x="148865" y="158733"/>
                  <a:pt x="148865" y="168455"/>
                </a:cubicBezTo>
                <a:cubicBezTo>
                  <a:pt x="148865" y="177816"/>
                  <a:pt x="141664" y="185377"/>
                  <a:pt x="131943" y="185377"/>
                </a:cubicBezTo>
                <a:cubicBezTo>
                  <a:pt x="121861" y="185377"/>
                  <a:pt x="114300" y="177816"/>
                  <a:pt x="114300" y="168455"/>
                </a:cubicBezTo>
                <a:cubicBezTo>
                  <a:pt x="114300" y="158733"/>
                  <a:pt x="121861" y="150812"/>
                  <a:pt x="131943" y="150812"/>
                </a:cubicBezTo>
                <a:close/>
                <a:moveTo>
                  <a:pt x="127177" y="118861"/>
                </a:moveTo>
                <a:lnTo>
                  <a:pt x="124667" y="134282"/>
                </a:lnTo>
                <a:cubicBezTo>
                  <a:pt x="124667" y="136075"/>
                  <a:pt x="123591" y="137151"/>
                  <a:pt x="121798" y="137509"/>
                </a:cubicBezTo>
                <a:cubicBezTo>
                  <a:pt x="120722" y="138227"/>
                  <a:pt x="118929" y="138944"/>
                  <a:pt x="117853" y="139661"/>
                </a:cubicBezTo>
                <a:cubicBezTo>
                  <a:pt x="116060" y="140020"/>
                  <a:pt x="114626" y="140020"/>
                  <a:pt x="113191" y="138944"/>
                </a:cubicBezTo>
                <a:lnTo>
                  <a:pt x="100280" y="129978"/>
                </a:lnTo>
                <a:cubicBezTo>
                  <a:pt x="97770" y="132489"/>
                  <a:pt x="95618" y="134282"/>
                  <a:pt x="93466" y="137151"/>
                </a:cubicBezTo>
                <a:lnTo>
                  <a:pt x="102432" y="149703"/>
                </a:lnTo>
                <a:cubicBezTo>
                  <a:pt x="103149" y="151138"/>
                  <a:pt x="103508" y="152931"/>
                  <a:pt x="102791" y="154365"/>
                </a:cubicBezTo>
                <a:cubicBezTo>
                  <a:pt x="102073" y="155800"/>
                  <a:pt x="101715" y="157234"/>
                  <a:pt x="101356" y="158669"/>
                </a:cubicBezTo>
                <a:cubicBezTo>
                  <a:pt x="100280" y="160103"/>
                  <a:pt x="99204" y="161179"/>
                  <a:pt x="97411" y="161538"/>
                </a:cubicBezTo>
                <a:lnTo>
                  <a:pt x="81990" y="164048"/>
                </a:lnTo>
                <a:cubicBezTo>
                  <a:pt x="81990" y="165483"/>
                  <a:pt x="81632" y="167276"/>
                  <a:pt x="81632" y="169427"/>
                </a:cubicBezTo>
                <a:cubicBezTo>
                  <a:pt x="81632" y="170862"/>
                  <a:pt x="81990" y="172655"/>
                  <a:pt x="81990" y="174089"/>
                </a:cubicBezTo>
                <a:lnTo>
                  <a:pt x="97411" y="176600"/>
                </a:lnTo>
                <a:cubicBezTo>
                  <a:pt x="99204" y="176600"/>
                  <a:pt x="100280" y="177676"/>
                  <a:pt x="101356" y="179469"/>
                </a:cubicBezTo>
                <a:cubicBezTo>
                  <a:pt x="101715" y="180903"/>
                  <a:pt x="102073" y="182338"/>
                  <a:pt x="102791" y="183414"/>
                </a:cubicBezTo>
                <a:cubicBezTo>
                  <a:pt x="103508" y="185207"/>
                  <a:pt x="103149" y="186641"/>
                  <a:pt x="102432" y="188434"/>
                </a:cubicBezTo>
                <a:lnTo>
                  <a:pt x="93466" y="200986"/>
                </a:lnTo>
                <a:cubicBezTo>
                  <a:pt x="95618" y="203497"/>
                  <a:pt x="97770" y="206007"/>
                  <a:pt x="100280" y="208159"/>
                </a:cubicBezTo>
                <a:lnTo>
                  <a:pt x="113191" y="198834"/>
                </a:lnTo>
                <a:cubicBezTo>
                  <a:pt x="114626" y="198117"/>
                  <a:pt x="116060" y="197759"/>
                  <a:pt x="117853" y="198834"/>
                </a:cubicBezTo>
                <a:cubicBezTo>
                  <a:pt x="118929" y="199193"/>
                  <a:pt x="120722" y="199910"/>
                  <a:pt x="121798" y="200269"/>
                </a:cubicBezTo>
                <a:cubicBezTo>
                  <a:pt x="123591" y="200986"/>
                  <a:pt x="124667" y="202062"/>
                  <a:pt x="124667" y="203855"/>
                </a:cubicBezTo>
                <a:lnTo>
                  <a:pt x="127177" y="219276"/>
                </a:lnTo>
                <a:cubicBezTo>
                  <a:pt x="130764" y="219635"/>
                  <a:pt x="133991" y="219635"/>
                  <a:pt x="137219" y="219276"/>
                </a:cubicBezTo>
                <a:lnTo>
                  <a:pt x="140088" y="203855"/>
                </a:lnTo>
                <a:cubicBezTo>
                  <a:pt x="140088" y="202062"/>
                  <a:pt x="141522" y="200986"/>
                  <a:pt x="142957" y="200269"/>
                </a:cubicBezTo>
                <a:cubicBezTo>
                  <a:pt x="144033" y="199910"/>
                  <a:pt x="145826" y="199193"/>
                  <a:pt x="146902" y="198476"/>
                </a:cubicBezTo>
                <a:cubicBezTo>
                  <a:pt x="148695" y="197759"/>
                  <a:pt x="150129" y="198117"/>
                  <a:pt x="151564" y="198834"/>
                </a:cubicBezTo>
                <a:lnTo>
                  <a:pt x="164116" y="208159"/>
                </a:lnTo>
                <a:cubicBezTo>
                  <a:pt x="166985" y="206007"/>
                  <a:pt x="169495" y="203497"/>
                  <a:pt x="171288" y="200986"/>
                </a:cubicBezTo>
                <a:lnTo>
                  <a:pt x="162322" y="188434"/>
                </a:lnTo>
                <a:cubicBezTo>
                  <a:pt x="161247" y="187000"/>
                  <a:pt x="161247" y="185207"/>
                  <a:pt x="161964" y="183414"/>
                </a:cubicBezTo>
                <a:cubicBezTo>
                  <a:pt x="162322" y="182696"/>
                  <a:pt x="163398" y="180903"/>
                  <a:pt x="163757" y="179469"/>
                </a:cubicBezTo>
                <a:cubicBezTo>
                  <a:pt x="164116" y="177676"/>
                  <a:pt x="165550" y="176600"/>
                  <a:pt x="166985" y="176600"/>
                </a:cubicBezTo>
                <a:lnTo>
                  <a:pt x="182405" y="174089"/>
                </a:lnTo>
                <a:cubicBezTo>
                  <a:pt x="182764" y="172655"/>
                  <a:pt x="182764" y="170862"/>
                  <a:pt x="182764" y="169427"/>
                </a:cubicBezTo>
                <a:cubicBezTo>
                  <a:pt x="182764" y="167276"/>
                  <a:pt x="182764" y="165483"/>
                  <a:pt x="182405" y="164048"/>
                </a:cubicBezTo>
                <a:lnTo>
                  <a:pt x="166985" y="161538"/>
                </a:lnTo>
                <a:cubicBezTo>
                  <a:pt x="165550" y="161179"/>
                  <a:pt x="164116" y="160103"/>
                  <a:pt x="163757" y="158669"/>
                </a:cubicBezTo>
                <a:cubicBezTo>
                  <a:pt x="163398" y="157234"/>
                  <a:pt x="162322" y="155800"/>
                  <a:pt x="161964" y="154365"/>
                </a:cubicBezTo>
                <a:cubicBezTo>
                  <a:pt x="161247" y="152931"/>
                  <a:pt x="161247" y="151138"/>
                  <a:pt x="162322" y="149703"/>
                </a:cubicBezTo>
                <a:lnTo>
                  <a:pt x="171288" y="137151"/>
                </a:lnTo>
                <a:cubicBezTo>
                  <a:pt x="169495" y="134282"/>
                  <a:pt x="166985" y="132489"/>
                  <a:pt x="164116" y="129978"/>
                </a:cubicBezTo>
                <a:lnTo>
                  <a:pt x="151564" y="138944"/>
                </a:lnTo>
                <a:cubicBezTo>
                  <a:pt x="150129" y="140020"/>
                  <a:pt x="148695" y="140020"/>
                  <a:pt x="146902" y="139661"/>
                </a:cubicBezTo>
                <a:cubicBezTo>
                  <a:pt x="145826" y="138944"/>
                  <a:pt x="144033" y="138227"/>
                  <a:pt x="142957" y="137509"/>
                </a:cubicBezTo>
                <a:cubicBezTo>
                  <a:pt x="141522" y="137151"/>
                  <a:pt x="140088" y="136075"/>
                  <a:pt x="140088" y="134282"/>
                </a:cubicBezTo>
                <a:lnTo>
                  <a:pt x="137219" y="118861"/>
                </a:lnTo>
                <a:cubicBezTo>
                  <a:pt x="133991" y="118502"/>
                  <a:pt x="130764" y="118502"/>
                  <a:pt x="127177" y="118861"/>
                </a:cubicBezTo>
                <a:close/>
                <a:moveTo>
                  <a:pt x="122515" y="110971"/>
                </a:moveTo>
                <a:cubicBezTo>
                  <a:pt x="129329" y="109537"/>
                  <a:pt x="135784" y="109537"/>
                  <a:pt x="142240" y="110971"/>
                </a:cubicBezTo>
                <a:cubicBezTo>
                  <a:pt x="143674" y="110971"/>
                  <a:pt x="145467" y="112764"/>
                  <a:pt x="145467" y="114199"/>
                </a:cubicBezTo>
                <a:lnTo>
                  <a:pt x="148336" y="130337"/>
                </a:lnTo>
                <a:cubicBezTo>
                  <a:pt x="148336" y="130337"/>
                  <a:pt x="148336" y="130337"/>
                  <a:pt x="148695" y="130696"/>
                </a:cubicBezTo>
                <a:lnTo>
                  <a:pt x="161605" y="121013"/>
                </a:lnTo>
                <a:cubicBezTo>
                  <a:pt x="163398" y="120295"/>
                  <a:pt x="165191" y="120295"/>
                  <a:pt x="166985" y="121013"/>
                </a:cubicBezTo>
                <a:cubicBezTo>
                  <a:pt x="171647" y="124599"/>
                  <a:pt x="176667" y="129620"/>
                  <a:pt x="180254" y="134282"/>
                </a:cubicBezTo>
                <a:cubicBezTo>
                  <a:pt x="181688" y="136434"/>
                  <a:pt x="181688" y="138227"/>
                  <a:pt x="180254" y="139661"/>
                </a:cubicBezTo>
                <a:lnTo>
                  <a:pt x="170929" y="152931"/>
                </a:lnTo>
                <a:cubicBezTo>
                  <a:pt x="170929" y="152931"/>
                  <a:pt x="170929" y="152931"/>
                  <a:pt x="170929" y="153648"/>
                </a:cubicBezTo>
                <a:lnTo>
                  <a:pt x="187068" y="155800"/>
                </a:lnTo>
                <a:cubicBezTo>
                  <a:pt x="188861" y="156158"/>
                  <a:pt x="190295" y="157951"/>
                  <a:pt x="190295" y="159027"/>
                </a:cubicBezTo>
                <a:cubicBezTo>
                  <a:pt x="191371" y="162972"/>
                  <a:pt x="191730" y="165483"/>
                  <a:pt x="191730" y="169427"/>
                </a:cubicBezTo>
                <a:cubicBezTo>
                  <a:pt x="191730" y="172296"/>
                  <a:pt x="191371" y="175524"/>
                  <a:pt x="190295" y="178752"/>
                </a:cubicBezTo>
                <a:cubicBezTo>
                  <a:pt x="190295" y="180545"/>
                  <a:pt x="188861" y="181979"/>
                  <a:pt x="187068" y="182338"/>
                </a:cubicBezTo>
                <a:lnTo>
                  <a:pt x="170929" y="184848"/>
                </a:lnTo>
                <a:lnTo>
                  <a:pt x="170929" y="185207"/>
                </a:lnTo>
                <a:lnTo>
                  <a:pt x="180254" y="198476"/>
                </a:lnTo>
                <a:cubicBezTo>
                  <a:pt x="181688" y="199910"/>
                  <a:pt x="181688" y="202062"/>
                  <a:pt x="180254" y="203497"/>
                </a:cubicBezTo>
                <a:cubicBezTo>
                  <a:pt x="176667" y="208517"/>
                  <a:pt x="171647" y="213179"/>
                  <a:pt x="166985" y="217124"/>
                </a:cubicBezTo>
                <a:cubicBezTo>
                  <a:pt x="165191" y="217842"/>
                  <a:pt x="163398" y="217842"/>
                  <a:pt x="161605" y="217124"/>
                </a:cubicBezTo>
                <a:lnTo>
                  <a:pt x="148695" y="207441"/>
                </a:lnTo>
                <a:cubicBezTo>
                  <a:pt x="148336" y="207441"/>
                  <a:pt x="148336" y="207441"/>
                  <a:pt x="148336" y="207441"/>
                </a:cubicBezTo>
                <a:lnTo>
                  <a:pt x="145467" y="223580"/>
                </a:lnTo>
                <a:cubicBezTo>
                  <a:pt x="145467" y="225731"/>
                  <a:pt x="143674" y="226807"/>
                  <a:pt x="142240" y="227166"/>
                </a:cubicBezTo>
                <a:cubicBezTo>
                  <a:pt x="139012" y="227883"/>
                  <a:pt x="135784" y="228242"/>
                  <a:pt x="132557" y="228242"/>
                </a:cubicBezTo>
                <a:cubicBezTo>
                  <a:pt x="129329" y="228242"/>
                  <a:pt x="126102" y="227883"/>
                  <a:pt x="122515" y="227166"/>
                </a:cubicBezTo>
                <a:cubicBezTo>
                  <a:pt x="121081" y="226807"/>
                  <a:pt x="119288" y="225731"/>
                  <a:pt x="119288" y="223580"/>
                </a:cubicBezTo>
                <a:lnTo>
                  <a:pt x="116777" y="207441"/>
                </a:lnTo>
                <a:cubicBezTo>
                  <a:pt x="116777" y="207441"/>
                  <a:pt x="116777" y="207441"/>
                  <a:pt x="116060" y="207441"/>
                </a:cubicBezTo>
                <a:lnTo>
                  <a:pt x="103149" y="217124"/>
                </a:lnTo>
                <a:cubicBezTo>
                  <a:pt x="101715" y="217842"/>
                  <a:pt x="99563" y="217842"/>
                  <a:pt x="97770" y="217124"/>
                </a:cubicBezTo>
                <a:cubicBezTo>
                  <a:pt x="92749" y="213179"/>
                  <a:pt x="88087" y="208517"/>
                  <a:pt x="84501" y="203497"/>
                </a:cubicBezTo>
                <a:cubicBezTo>
                  <a:pt x="83425" y="202062"/>
                  <a:pt x="83425" y="199910"/>
                  <a:pt x="84501" y="198476"/>
                </a:cubicBezTo>
                <a:lnTo>
                  <a:pt x="93825" y="185207"/>
                </a:lnTo>
                <a:lnTo>
                  <a:pt x="93825" y="184848"/>
                </a:lnTo>
                <a:lnTo>
                  <a:pt x="77687" y="182338"/>
                </a:lnTo>
                <a:cubicBezTo>
                  <a:pt x="75894" y="181979"/>
                  <a:pt x="74459" y="180545"/>
                  <a:pt x="74101" y="178752"/>
                </a:cubicBezTo>
                <a:cubicBezTo>
                  <a:pt x="73742" y="175524"/>
                  <a:pt x="73025" y="172296"/>
                  <a:pt x="73025" y="169427"/>
                </a:cubicBezTo>
                <a:cubicBezTo>
                  <a:pt x="73025" y="165483"/>
                  <a:pt x="73742" y="162972"/>
                  <a:pt x="74101" y="159027"/>
                </a:cubicBezTo>
                <a:cubicBezTo>
                  <a:pt x="74459" y="157951"/>
                  <a:pt x="75894" y="156158"/>
                  <a:pt x="77687" y="155800"/>
                </a:cubicBezTo>
                <a:lnTo>
                  <a:pt x="93825" y="153648"/>
                </a:lnTo>
                <a:cubicBezTo>
                  <a:pt x="93825" y="152931"/>
                  <a:pt x="93825" y="152931"/>
                  <a:pt x="93825" y="152931"/>
                </a:cubicBezTo>
                <a:lnTo>
                  <a:pt x="84501" y="139661"/>
                </a:lnTo>
                <a:cubicBezTo>
                  <a:pt x="83425" y="138227"/>
                  <a:pt x="83425" y="136434"/>
                  <a:pt x="84501" y="134282"/>
                </a:cubicBezTo>
                <a:cubicBezTo>
                  <a:pt x="88087" y="129620"/>
                  <a:pt x="92749" y="124599"/>
                  <a:pt x="97770" y="121013"/>
                </a:cubicBezTo>
                <a:cubicBezTo>
                  <a:pt x="99563" y="120295"/>
                  <a:pt x="101715" y="120295"/>
                  <a:pt x="103149" y="121013"/>
                </a:cubicBezTo>
                <a:lnTo>
                  <a:pt x="116060" y="130696"/>
                </a:lnTo>
                <a:cubicBezTo>
                  <a:pt x="116777" y="130337"/>
                  <a:pt x="116777" y="130337"/>
                  <a:pt x="116777" y="130337"/>
                </a:cubicBezTo>
                <a:lnTo>
                  <a:pt x="119288" y="114199"/>
                </a:lnTo>
                <a:cubicBezTo>
                  <a:pt x="119288" y="112764"/>
                  <a:pt x="121081" y="110971"/>
                  <a:pt x="122515" y="110971"/>
                </a:cubicBezTo>
                <a:close/>
                <a:moveTo>
                  <a:pt x="68041" y="84468"/>
                </a:moveTo>
                <a:cubicBezTo>
                  <a:pt x="63361" y="93493"/>
                  <a:pt x="54001" y="99990"/>
                  <a:pt x="43201" y="101434"/>
                </a:cubicBezTo>
                <a:lnTo>
                  <a:pt x="43201" y="242215"/>
                </a:lnTo>
                <a:cubicBezTo>
                  <a:pt x="43201" y="245825"/>
                  <a:pt x="46801" y="249435"/>
                  <a:pt x="51121" y="249435"/>
                </a:cubicBezTo>
                <a:lnTo>
                  <a:pt x="212404" y="249435"/>
                </a:lnTo>
                <a:cubicBezTo>
                  <a:pt x="216364" y="249435"/>
                  <a:pt x="219604" y="245825"/>
                  <a:pt x="219604" y="242215"/>
                </a:cubicBezTo>
                <a:lnTo>
                  <a:pt x="219604" y="101434"/>
                </a:lnTo>
                <a:cubicBezTo>
                  <a:pt x="209164" y="99990"/>
                  <a:pt x="200164" y="93493"/>
                  <a:pt x="195124" y="84468"/>
                </a:cubicBezTo>
                <a:cubicBezTo>
                  <a:pt x="189364" y="94576"/>
                  <a:pt x="178924" y="101795"/>
                  <a:pt x="166323" y="101795"/>
                </a:cubicBezTo>
                <a:lnTo>
                  <a:pt x="160563" y="101795"/>
                </a:lnTo>
                <a:cubicBezTo>
                  <a:pt x="148323" y="101795"/>
                  <a:pt x="137163" y="94576"/>
                  <a:pt x="131763" y="84468"/>
                </a:cubicBezTo>
                <a:cubicBezTo>
                  <a:pt x="126003" y="94576"/>
                  <a:pt x="115202" y="101795"/>
                  <a:pt x="102602" y="101795"/>
                </a:cubicBezTo>
                <a:lnTo>
                  <a:pt x="96842" y="101795"/>
                </a:lnTo>
                <a:cubicBezTo>
                  <a:pt x="84241" y="101795"/>
                  <a:pt x="73801" y="94576"/>
                  <a:pt x="68041" y="84468"/>
                </a:cubicBezTo>
                <a:close/>
                <a:moveTo>
                  <a:pt x="199804" y="72556"/>
                </a:moveTo>
                <a:cubicBezTo>
                  <a:pt x="201964" y="84107"/>
                  <a:pt x="212044" y="92771"/>
                  <a:pt x="224284" y="92771"/>
                </a:cubicBezTo>
                <a:lnTo>
                  <a:pt x="229685" y="92771"/>
                </a:lnTo>
                <a:cubicBezTo>
                  <a:pt x="241925" y="92771"/>
                  <a:pt x="252365" y="84107"/>
                  <a:pt x="254165" y="72556"/>
                </a:cubicBezTo>
                <a:lnTo>
                  <a:pt x="199804" y="72556"/>
                </a:lnTo>
                <a:close/>
                <a:moveTo>
                  <a:pt x="136443" y="72556"/>
                </a:moveTo>
                <a:cubicBezTo>
                  <a:pt x="138243" y="84107"/>
                  <a:pt x="148323" y="92771"/>
                  <a:pt x="160563" y="92771"/>
                </a:cubicBezTo>
                <a:lnTo>
                  <a:pt x="166323" y="92771"/>
                </a:lnTo>
                <a:cubicBezTo>
                  <a:pt x="178564" y="92771"/>
                  <a:pt x="188284" y="84107"/>
                  <a:pt x="190804" y="72556"/>
                </a:cubicBezTo>
                <a:lnTo>
                  <a:pt x="136443" y="72556"/>
                </a:lnTo>
                <a:close/>
                <a:moveTo>
                  <a:pt x="72721" y="72556"/>
                </a:moveTo>
                <a:cubicBezTo>
                  <a:pt x="74521" y="84107"/>
                  <a:pt x="84961" y="92771"/>
                  <a:pt x="96842" y="92771"/>
                </a:cubicBezTo>
                <a:lnTo>
                  <a:pt x="102602" y="92771"/>
                </a:lnTo>
                <a:cubicBezTo>
                  <a:pt x="114482" y="92771"/>
                  <a:pt x="125283" y="84107"/>
                  <a:pt x="126723" y="72556"/>
                </a:cubicBezTo>
                <a:lnTo>
                  <a:pt x="72721" y="72556"/>
                </a:lnTo>
                <a:close/>
                <a:moveTo>
                  <a:pt x="9000" y="72556"/>
                </a:moveTo>
                <a:cubicBezTo>
                  <a:pt x="11160" y="84107"/>
                  <a:pt x="21240" y="92771"/>
                  <a:pt x="33480" y="92771"/>
                </a:cubicBezTo>
                <a:lnTo>
                  <a:pt x="39240" y="92771"/>
                </a:lnTo>
                <a:cubicBezTo>
                  <a:pt x="51481" y="92771"/>
                  <a:pt x="61201" y="84107"/>
                  <a:pt x="63361" y="72556"/>
                </a:cubicBezTo>
                <a:lnTo>
                  <a:pt x="9000" y="72556"/>
                </a:lnTo>
                <a:close/>
                <a:moveTo>
                  <a:pt x="185044" y="37902"/>
                </a:moveTo>
                <a:lnTo>
                  <a:pt x="198004" y="64254"/>
                </a:lnTo>
                <a:lnTo>
                  <a:pt x="248405" y="64254"/>
                </a:lnTo>
                <a:lnTo>
                  <a:pt x="222484" y="37902"/>
                </a:lnTo>
                <a:lnTo>
                  <a:pt x="185044" y="37902"/>
                </a:lnTo>
                <a:close/>
                <a:moveTo>
                  <a:pt x="136083" y="37902"/>
                </a:moveTo>
                <a:lnTo>
                  <a:pt x="136083" y="64254"/>
                </a:lnTo>
                <a:lnTo>
                  <a:pt x="187924" y="64254"/>
                </a:lnTo>
                <a:lnTo>
                  <a:pt x="175324" y="37902"/>
                </a:lnTo>
                <a:lnTo>
                  <a:pt x="136083" y="37902"/>
                </a:lnTo>
                <a:close/>
                <a:moveTo>
                  <a:pt x="88201" y="37902"/>
                </a:moveTo>
                <a:lnTo>
                  <a:pt x="74881" y="64254"/>
                </a:lnTo>
                <a:lnTo>
                  <a:pt x="127083" y="64254"/>
                </a:lnTo>
                <a:lnTo>
                  <a:pt x="127083" y="37902"/>
                </a:lnTo>
                <a:lnTo>
                  <a:pt x="88201" y="37902"/>
                </a:lnTo>
                <a:close/>
                <a:moveTo>
                  <a:pt x="40681" y="37902"/>
                </a:moveTo>
                <a:lnTo>
                  <a:pt x="14760" y="64254"/>
                </a:lnTo>
                <a:lnTo>
                  <a:pt x="65161" y="64254"/>
                </a:lnTo>
                <a:lnTo>
                  <a:pt x="78121" y="37902"/>
                </a:lnTo>
                <a:lnTo>
                  <a:pt x="40681" y="37902"/>
                </a:lnTo>
                <a:close/>
                <a:moveTo>
                  <a:pt x="131763" y="14287"/>
                </a:moveTo>
                <a:cubicBezTo>
                  <a:pt x="133961" y="14287"/>
                  <a:pt x="136159" y="15610"/>
                  <a:pt x="136159" y="17925"/>
                </a:cubicBezTo>
                <a:cubicBezTo>
                  <a:pt x="136159" y="20240"/>
                  <a:pt x="133961" y="21894"/>
                  <a:pt x="131763" y="21894"/>
                </a:cubicBezTo>
                <a:cubicBezTo>
                  <a:pt x="129198" y="21894"/>
                  <a:pt x="127000" y="20240"/>
                  <a:pt x="127000" y="17925"/>
                </a:cubicBezTo>
                <a:cubicBezTo>
                  <a:pt x="127000" y="15610"/>
                  <a:pt x="129198" y="14287"/>
                  <a:pt x="131763" y="14287"/>
                </a:cubicBezTo>
                <a:close/>
                <a:moveTo>
                  <a:pt x="51121" y="9024"/>
                </a:moveTo>
                <a:cubicBezTo>
                  <a:pt x="46801" y="9024"/>
                  <a:pt x="43201" y="11912"/>
                  <a:pt x="43201" y="15883"/>
                </a:cubicBezTo>
                <a:lnTo>
                  <a:pt x="43201" y="28878"/>
                </a:lnTo>
                <a:lnTo>
                  <a:pt x="219604" y="28878"/>
                </a:lnTo>
                <a:lnTo>
                  <a:pt x="219604" y="15883"/>
                </a:lnTo>
                <a:cubicBezTo>
                  <a:pt x="219604" y="11912"/>
                  <a:pt x="216364" y="9024"/>
                  <a:pt x="212404" y="9024"/>
                </a:cubicBezTo>
                <a:lnTo>
                  <a:pt x="51121" y="9024"/>
                </a:lnTo>
                <a:close/>
                <a:moveTo>
                  <a:pt x="51121" y="0"/>
                </a:moveTo>
                <a:lnTo>
                  <a:pt x="212404" y="0"/>
                </a:lnTo>
                <a:cubicBezTo>
                  <a:pt x="221404" y="0"/>
                  <a:pt x="228605" y="7219"/>
                  <a:pt x="228605" y="15883"/>
                </a:cubicBezTo>
                <a:lnTo>
                  <a:pt x="228605" y="31405"/>
                </a:lnTo>
                <a:lnTo>
                  <a:pt x="261725" y="64975"/>
                </a:lnTo>
                <a:cubicBezTo>
                  <a:pt x="262805" y="65697"/>
                  <a:pt x="263165" y="67141"/>
                  <a:pt x="263165" y="68224"/>
                </a:cubicBezTo>
                <a:cubicBezTo>
                  <a:pt x="263165" y="86634"/>
                  <a:pt x="248045" y="101795"/>
                  <a:pt x="229685" y="101795"/>
                </a:cubicBezTo>
                <a:lnTo>
                  <a:pt x="228605" y="101795"/>
                </a:lnTo>
                <a:lnTo>
                  <a:pt x="228605" y="270732"/>
                </a:lnTo>
                <a:cubicBezTo>
                  <a:pt x="228605" y="279757"/>
                  <a:pt x="221404" y="286976"/>
                  <a:pt x="212404" y="286976"/>
                </a:cubicBezTo>
                <a:lnTo>
                  <a:pt x="51121" y="286976"/>
                </a:lnTo>
                <a:cubicBezTo>
                  <a:pt x="42121" y="286976"/>
                  <a:pt x="34560" y="279757"/>
                  <a:pt x="34560" y="270732"/>
                </a:cubicBezTo>
                <a:lnTo>
                  <a:pt x="34560" y="101795"/>
                </a:lnTo>
                <a:lnTo>
                  <a:pt x="33480" y="101795"/>
                </a:lnTo>
                <a:cubicBezTo>
                  <a:pt x="14760" y="101795"/>
                  <a:pt x="0" y="86634"/>
                  <a:pt x="0" y="68224"/>
                </a:cubicBezTo>
                <a:cubicBezTo>
                  <a:pt x="0" y="67141"/>
                  <a:pt x="360" y="65697"/>
                  <a:pt x="1440" y="64975"/>
                </a:cubicBezTo>
                <a:lnTo>
                  <a:pt x="34560" y="31405"/>
                </a:lnTo>
                <a:lnTo>
                  <a:pt x="34560" y="15883"/>
                </a:lnTo>
                <a:cubicBezTo>
                  <a:pt x="34560" y="7219"/>
                  <a:pt x="42121" y="0"/>
                  <a:pt x="51121" y="0"/>
                </a:cubicBezTo>
                <a:close/>
              </a:path>
            </a:pathLst>
          </a:custGeom>
          <a:solidFill>
            <a:schemeClr val="bg1"/>
          </a:solidFill>
          <a:ln>
            <a:noFill/>
          </a:ln>
          <a:effectLst/>
        </p:spPr>
        <p:txBody>
          <a:bodyPr anchor="ctr"/>
          <a:lstStyle/>
          <a:p>
            <a:endParaRPr lang="en-US"/>
          </a:p>
        </p:txBody>
      </p:sp>
      <p:sp>
        <p:nvSpPr>
          <p:cNvPr id="14" name="Subtitle 2">
            <a:extLst>
              <a:ext uri="{FF2B5EF4-FFF2-40B4-BE49-F238E27FC236}">
                <a16:creationId xmlns:a16="http://schemas.microsoft.com/office/drawing/2014/main" id="{D3840A9F-0FC7-3F4A-87EB-538D1DA78069}"/>
              </a:ext>
            </a:extLst>
          </p:cNvPr>
          <p:cNvSpPr txBox="1">
            <a:spLocks/>
          </p:cNvSpPr>
          <p:nvPr/>
        </p:nvSpPr>
        <p:spPr>
          <a:xfrm>
            <a:off x="3586459" y="4947853"/>
            <a:ext cx="7253061" cy="1131079"/>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200"/>
              </a:lnSpc>
            </a:pPr>
            <a:r>
              <a:rPr lang="en-US" sz="2500" dirty="0">
                <a:solidFill>
                  <a:schemeClr val="tx1"/>
                </a:solidFill>
                <a:latin typeface="Heebo Light" pitchFamily="2" charset="-79"/>
                <a:ea typeface="Open Sans Light" panose="020B0306030504020204" pitchFamily="34" charset="0"/>
                <a:cs typeface="Poppins ExtraLight" pitchFamily="2" charset="77"/>
              </a:rPr>
              <a:t>Green marketing is a practice whereby companies seek to go above and beyond traditional marketing.</a:t>
            </a:r>
          </a:p>
        </p:txBody>
      </p:sp>
      <p:sp>
        <p:nvSpPr>
          <p:cNvPr id="15" name="TextBox 14">
            <a:extLst>
              <a:ext uri="{FF2B5EF4-FFF2-40B4-BE49-F238E27FC236}">
                <a16:creationId xmlns:a16="http://schemas.microsoft.com/office/drawing/2014/main" id="{2B5B52C3-EDDE-2842-B951-4B6EDF959286}"/>
              </a:ext>
            </a:extLst>
          </p:cNvPr>
          <p:cNvSpPr txBox="1"/>
          <p:nvPr/>
        </p:nvSpPr>
        <p:spPr>
          <a:xfrm>
            <a:off x="3586460" y="4125757"/>
            <a:ext cx="3108543" cy="615553"/>
          </a:xfrm>
          <a:prstGeom prst="rect">
            <a:avLst/>
          </a:prstGeom>
          <a:noFill/>
        </p:spPr>
        <p:txBody>
          <a:bodyPr wrap="none" rtlCol="0" anchor="ctr" anchorCtr="0">
            <a:spAutoFit/>
          </a:bodyPr>
          <a:lstStyle/>
          <a:p>
            <a:r>
              <a:rPr lang="en-US" sz="3400" b="1" spc="300" dirty="0">
                <a:solidFill>
                  <a:schemeClr val="tx2"/>
                </a:solidFill>
                <a:latin typeface="Raleway" panose="020B0503030101060003" pitchFamily="34" charset="77"/>
                <a:ea typeface="League Spartan" charset="0"/>
                <a:cs typeface="Poppins" pitchFamily="2" charset="77"/>
              </a:rPr>
              <a:t>FEATURE 01</a:t>
            </a:r>
          </a:p>
        </p:txBody>
      </p:sp>
      <p:sp>
        <p:nvSpPr>
          <p:cNvPr id="16" name="Subtitle 2">
            <a:extLst>
              <a:ext uri="{FF2B5EF4-FFF2-40B4-BE49-F238E27FC236}">
                <a16:creationId xmlns:a16="http://schemas.microsoft.com/office/drawing/2014/main" id="{F224B42E-ABCA-F042-A09F-C6888808863E}"/>
              </a:ext>
            </a:extLst>
          </p:cNvPr>
          <p:cNvSpPr txBox="1">
            <a:spLocks/>
          </p:cNvSpPr>
          <p:nvPr/>
        </p:nvSpPr>
        <p:spPr>
          <a:xfrm>
            <a:off x="3586459" y="7847655"/>
            <a:ext cx="7253061" cy="1131079"/>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200"/>
              </a:lnSpc>
            </a:pPr>
            <a:r>
              <a:rPr lang="en-US" sz="2500" dirty="0">
                <a:solidFill>
                  <a:schemeClr val="tx1"/>
                </a:solidFill>
                <a:latin typeface="Heebo Light" pitchFamily="2" charset="-79"/>
                <a:ea typeface="Open Sans Light" panose="020B0306030504020204" pitchFamily="34" charset="0"/>
                <a:cs typeface="Poppins ExtraLight" pitchFamily="2" charset="77"/>
              </a:rPr>
              <a:t>Green marketing is a practice whereby companies seek to go above and beyond traditional marketing.</a:t>
            </a:r>
          </a:p>
        </p:txBody>
      </p:sp>
      <p:sp>
        <p:nvSpPr>
          <p:cNvPr id="17" name="TextBox 16">
            <a:extLst>
              <a:ext uri="{FF2B5EF4-FFF2-40B4-BE49-F238E27FC236}">
                <a16:creationId xmlns:a16="http://schemas.microsoft.com/office/drawing/2014/main" id="{8631CB00-54A4-B048-8B60-6B0376E32922}"/>
              </a:ext>
            </a:extLst>
          </p:cNvPr>
          <p:cNvSpPr txBox="1"/>
          <p:nvPr/>
        </p:nvSpPr>
        <p:spPr>
          <a:xfrm>
            <a:off x="3586460" y="7025559"/>
            <a:ext cx="3139001" cy="615553"/>
          </a:xfrm>
          <a:prstGeom prst="rect">
            <a:avLst/>
          </a:prstGeom>
          <a:noFill/>
        </p:spPr>
        <p:txBody>
          <a:bodyPr wrap="none" rtlCol="0" anchor="ctr" anchorCtr="0">
            <a:spAutoFit/>
          </a:bodyPr>
          <a:lstStyle/>
          <a:p>
            <a:r>
              <a:rPr lang="en-US" sz="3400" b="1" spc="300" dirty="0">
                <a:solidFill>
                  <a:schemeClr val="tx2"/>
                </a:solidFill>
                <a:latin typeface="Raleway" panose="020B0503030101060003" pitchFamily="34" charset="77"/>
                <a:ea typeface="League Spartan" charset="0"/>
                <a:cs typeface="Poppins" pitchFamily="2" charset="77"/>
              </a:rPr>
              <a:t>FEATURE 02</a:t>
            </a:r>
          </a:p>
        </p:txBody>
      </p:sp>
      <p:sp>
        <p:nvSpPr>
          <p:cNvPr id="18" name="Subtitle 2">
            <a:extLst>
              <a:ext uri="{FF2B5EF4-FFF2-40B4-BE49-F238E27FC236}">
                <a16:creationId xmlns:a16="http://schemas.microsoft.com/office/drawing/2014/main" id="{21CA6F56-5044-4344-B8A9-E6CDE527B210}"/>
              </a:ext>
            </a:extLst>
          </p:cNvPr>
          <p:cNvSpPr txBox="1">
            <a:spLocks/>
          </p:cNvSpPr>
          <p:nvPr/>
        </p:nvSpPr>
        <p:spPr>
          <a:xfrm>
            <a:off x="3586459" y="10747457"/>
            <a:ext cx="7253061" cy="1131079"/>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200"/>
              </a:lnSpc>
            </a:pPr>
            <a:r>
              <a:rPr lang="en-US" sz="2500" dirty="0">
                <a:solidFill>
                  <a:schemeClr val="tx1"/>
                </a:solidFill>
                <a:latin typeface="Heebo Light" pitchFamily="2" charset="-79"/>
                <a:ea typeface="Open Sans Light" panose="020B0306030504020204" pitchFamily="34" charset="0"/>
                <a:cs typeface="Poppins ExtraLight" pitchFamily="2" charset="77"/>
              </a:rPr>
              <a:t>Green marketing is a practice whereby companies seek to go above and beyond traditional marketing.</a:t>
            </a:r>
          </a:p>
        </p:txBody>
      </p:sp>
      <p:sp>
        <p:nvSpPr>
          <p:cNvPr id="19" name="TextBox 18">
            <a:extLst>
              <a:ext uri="{FF2B5EF4-FFF2-40B4-BE49-F238E27FC236}">
                <a16:creationId xmlns:a16="http://schemas.microsoft.com/office/drawing/2014/main" id="{2477B424-5585-8E48-A736-02FBF8EBACFB}"/>
              </a:ext>
            </a:extLst>
          </p:cNvPr>
          <p:cNvSpPr txBox="1"/>
          <p:nvPr/>
        </p:nvSpPr>
        <p:spPr>
          <a:xfrm>
            <a:off x="3586460" y="9925361"/>
            <a:ext cx="3137397" cy="615553"/>
          </a:xfrm>
          <a:prstGeom prst="rect">
            <a:avLst/>
          </a:prstGeom>
          <a:noFill/>
        </p:spPr>
        <p:txBody>
          <a:bodyPr wrap="none" rtlCol="0" anchor="ctr" anchorCtr="0">
            <a:spAutoFit/>
          </a:bodyPr>
          <a:lstStyle/>
          <a:p>
            <a:r>
              <a:rPr lang="en-US" sz="3400" b="1" spc="300" dirty="0">
                <a:solidFill>
                  <a:schemeClr val="tx2"/>
                </a:solidFill>
                <a:latin typeface="Raleway" panose="020B0503030101060003" pitchFamily="34" charset="77"/>
                <a:ea typeface="League Spartan" charset="0"/>
                <a:cs typeface="Poppins" pitchFamily="2" charset="77"/>
              </a:rPr>
              <a:t>FEATURE 03</a:t>
            </a:r>
          </a:p>
        </p:txBody>
      </p:sp>
      <p:sp>
        <p:nvSpPr>
          <p:cNvPr id="3" name="Picture Placeholder 2">
            <a:extLst>
              <a:ext uri="{FF2B5EF4-FFF2-40B4-BE49-F238E27FC236}">
                <a16:creationId xmlns:a16="http://schemas.microsoft.com/office/drawing/2014/main" id="{E2E747C3-B136-1848-B7FC-343CCFE6E77E}"/>
              </a:ext>
            </a:extLst>
          </p:cNvPr>
          <p:cNvSpPr>
            <a:spLocks noGrp="1"/>
          </p:cNvSpPr>
          <p:nvPr>
            <p:ph type="pic" sz="quarter" idx="10"/>
          </p:nvPr>
        </p:nvSpPr>
        <p:spPr>
          <a:solidFill>
            <a:schemeClr val="bg1">
              <a:lumMod val="95000"/>
            </a:schemeClr>
          </a:solidFill>
        </p:spPr>
      </p:sp>
    </p:spTree>
    <p:extLst>
      <p:ext uri="{BB962C8B-B14F-4D97-AF65-F5344CB8AC3E}">
        <p14:creationId xmlns:p14="http://schemas.microsoft.com/office/powerpoint/2010/main" val="1438730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xagon 1">
            <a:extLst>
              <a:ext uri="{FF2B5EF4-FFF2-40B4-BE49-F238E27FC236}">
                <a16:creationId xmlns:a16="http://schemas.microsoft.com/office/drawing/2014/main" id="{27527D37-C8D0-0242-A80A-081818EA1D45}"/>
              </a:ext>
            </a:extLst>
          </p:cNvPr>
          <p:cNvSpPr/>
          <p:nvPr/>
        </p:nvSpPr>
        <p:spPr>
          <a:xfrm>
            <a:off x="3399915" y="791641"/>
            <a:ext cx="4261856" cy="3674014"/>
          </a:xfrm>
          <a:prstGeom prst="hexag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27" name="TextBox 26">
            <a:extLst>
              <a:ext uri="{FF2B5EF4-FFF2-40B4-BE49-F238E27FC236}">
                <a16:creationId xmlns:a16="http://schemas.microsoft.com/office/drawing/2014/main" id="{46FB1DDB-A651-DF46-B28C-2D387E36A92B}"/>
              </a:ext>
            </a:extLst>
          </p:cNvPr>
          <p:cNvSpPr txBox="1"/>
          <p:nvPr/>
        </p:nvSpPr>
        <p:spPr>
          <a:xfrm>
            <a:off x="1393659" y="2747291"/>
            <a:ext cx="5155579" cy="2308324"/>
          </a:xfrm>
          <a:prstGeom prst="rect">
            <a:avLst/>
          </a:prstGeom>
          <a:noFill/>
        </p:spPr>
        <p:txBody>
          <a:bodyPr wrap="none" rtlCol="0" anchor="t">
            <a:spAutoFit/>
          </a:bodyPr>
          <a:lstStyle/>
          <a:p>
            <a:pPr algn="ctr"/>
            <a:r>
              <a:rPr lang="en-US" sz="7200" b="1" spc="600" dirty="0">
                <a:solidFill>
                  <a:schemeClr val="tx2"/>
                </a:solidFill>
                <a:latin typeface="Raleway" panose="020B0503030101060003" pitchFamily="34" charset="77"/>
              </a:rPr>
              <a:t>CON</a:t>
            </a:r>
            <a:r>
              <a:rPr lang="en-US" sz="7200" b="1" spc="600" dirty="0">
                <a:solidFill>
                  <a:schemeClr val="bg1"/>
                </a:solidFill>
                <a:latin typeface="Raleway" panose="020B0503030101060003" pitchFamily="34" charset="77"/>
              </a:rPr>
              <a:t>TACT</a:t>
            </a:r>
          </a:p>
          <a:p>
            <a:r>
              <a:rPr lang="en-US" sz="7200" b="1" spc="600" dirty="0">
                <a:solidFill>
                  <a:schemeClr val="tx2"/>
                </a:solidFill>
                <a:latin typeface="Raleway" panose="020B0503030101060003" pitchFamily="34" charset="77"/>
              </a:rPr>
              <a:t>US</a:t>
            </a:r>
          </a:p>
        </p:txBody>
      </p:sp>
      <p:sp>
        <p:nvSpPr>
          <p:cNvPr id="13" name="Freeform 949">
            <a:extLst>
              <a:ext uri="{FF2B5EF4-FFF2-40B4-BE49-F238E27FC236}">
                <a16:creationId xmlns:a16="http://schemas.microsoft.com/office/drawing/2014/main" id="{8EAE835A-C1A7-ED49-8F45-F56DE2680C04}"/>
              </a:ext>
            </a:extLst>
          </p:cNvPr>
          <p:cNvSpPr>
            <a:spLocks noChangeAspect="1" noChangeArrowheads="1"/>
          </p:cNvSpPr>
          <p:nvPr/>
        </p:nvSpPr>
        <p:spPr bwMode="auto">
          <a:xfrm>
            <a:off x="12603016" y="6106768"/>
            <a:ext cx="977576" cy="977576"/>
          </a:xfrm>
          <a:custGeom>
            <a:avLst/>
            <a:gdLst>
              <a:gd name="T0" fmla="*/ 80304 w 291288"/>
              <a:gd name="T1" fmla="*/ 256446 h 291739"/>
              <a:gd name="T2" fmla="*/ 75895 w 291288"/>
              <a:gd name="T3" fmla="*/ 285182 h 291739"/>
              <a:gd name="T4" fmla="*/ 144207 w 291288"/>
              <a:gd name="T5" fmla="*/ 285182 h 291739"/>
              <a:gd name="T6" fmla="*/ 144207 w 291288"/>
              <a:gd name="T7" fmla="*/ 256446 h 291739"/>
              <a:gd name="T8" fmla="*/ 85813 w 291288"/>
              <a:gd name="T9" fmla="*/ 222616 h 291739"/>
              <a:gd name="T10" fmla="*/ 81772 w 291288"/>
              <a:gd name="T11" fmla="*/ 247352 h 291739"/>
              <a:gd name="T12" fmla="*/ 148614 w 291288"/>
              <a:gd name="T13" fmla="*/ 247352 h 291739"/>
              <a:gd name="T14" fmla="*/ 153020 w 291288"/>
              <a:gd name="T15" fmla="*/ 252081 h 291739"/>
              <a:gd name="T16" fmla="*/ 153020 w 291288"/>
              <a:gd name="T17" fmla="*/ 285182 h 291739"/>
              <a:gd name="T18" fmla="*/ 273483 w 291288"/>
              <a:gd name="T19" fmla="*/ 285182 h 291739"/>
              <a:gd name="T20" fmla="*/ 147513 w 291288"/>
              <a:gd name="T21" fmla="*/ 222616 h 291739"/>
              <a:gd name="T22" fmla="*/ 29621 w 291288"/>
              <a:gd name="T23" fmla="*/ 222616 h 291739"/>
              <a:gd name="T24" fmla="*/ 10524 w 291288"/>
              <a:gd name="T25" fmla="*/ 285182 h 291739"/>
              <a:gd name="T26" fmla="*/ 66713 w 291288"/>
              <a:gd name="T27" fmla="*/ 285182 h 291739"/>
              <a:gd name="T28" fmla="*/ 76997 w 291288"/>
              <a:gd name="T29" fmla="*/ 222616 h 291739"/>
              <a:gd name="T30" fmla="*/ 263202 w 291288"/>
              <a:gd name="T31" fmla="*/ 208067 h 291739"/>
              <a:gd name="T32" fmla="*/ 200397 w 291288"/>
              <a:gd name="T33" fmla="*/ 239349 h 291739"/>
              <a:gd name="T34" fmla="*/ 285235 w 291288"/>
              <a:gd name="T35" fmla="*/ 281181 h 291739"/>
              <a:gd name="T36" fmla="*/ 192319 w 291288"/>
              <a:gd name="T37" fmla="*/ 175329 h 291739"/>
              <a:gd name="T38" fmla="*/ 155960 w 291288"/>
              <a:gd name="T39" fmla="*/ 217160 h 291739"/>
              <a:gd name="T40" fmla="*/ 190483 w 291288"/>
              <a:gd name="T41" fmla="*/ 233893 h 291739"/>
              <a:gd name="T42" fmla="*/ 260628 w 291288"/>
              <a:gd name="T43" fmla="*/ 199336 h 291739"/>
              <a:gd name="T44" fmla="*/ 253281 w 291288"/>
              <a:gd name="T45" fmla="*/ 175329 h 291739"/>
              <a:gd name="T46" fmla="*/ 93892 w 291288"/>
              <a:gd name="T47" fmla="*/ 175329 h 291739"/>
              <a:gd name="T48" fmla="*/ 87649 w 291288"/>
              <a:gd name="T49" fmla="*/ 213886 h 291739"/>
              <a:gd name="T50" fmla="*/ 137594 w 291288"/>
              <a:gd name="T51" fmla="*/ 213886 h 291739"/>
              <a:gd name="T52" fmla="*/ 104910 w 291288"/>
              <a:gd name="T53" fmla="*/ 175329 h 291739"/>
              <a:gd name="T54" fmla="*/ 43943 w 291288"/>
              <a:gd name="T55" fmla="*/ 175329 h 291739"/>
              <a:gd name="T56" fmla="*/ 32191 w 291288"/>
              <a:gd name="T57" fmla="*/ 213886 h 291739"/>
              <a:gd name="T58" fmla="*/ 78468 w 291288"/>
              <a:gd name="T59" fmla="*/ 213886 h 291739"/>
              <a:gd name="T60" fmla="*/ 84711 w 291288"/>
              <a:gd name="T61" fmla="*/ 175329 h 291739"/>
              <a:gd name="T62" fmla="*/ 148614 w 291288"/>
              <a:gd name="T63" fmla="*/ 51969 h 291739"/>
              <a:gd name="T64" fmla="*/ 117485 w 291288"/>
              <a:gd name="T65" fmla="*/ 83268 h 291739"/>
              <a:gd name="T66" fmla="*/ 148614 w 291288"/>
              <a:gd name="T67" fmla="*/ 114201 h 291739"/>
              <a:gd name="T68" fmla="*/ 179744 w 291288"/>
              <a:gd name="T69" fmla="*/ 83268 h 291739"/>
              <a:gd name="T70" fmla="*/ 148614 w 291288"/>
              <a:gd name="T71" fmla="*/ 51969 h 291739"/>
              <a:gd name="T72" fmla="*/ 148614 w 291288"/>
              <a:gd name="T73" fmla="*/ 43233 h 291739"/>
              <a:gd name="T74" fmla="*/ 188899 w 291288"/>
              <a:gd name="T75" fmla="*/ 83268 h 291739"/>
              <a:gd name="T76" fmla="*/ 148614 w 291288"/>
              <a:gd name="T77" fmla="*/ 122936 h 291739"/>
              <a:gd name="T78" fmla="*/ 108328 w 291288"/>
              <a:gd name="T79" fmla="*/ 83268 h 291739"/>
              <a:gd name="T80" fmla="*/ 148614 w 291288"/>
              <a:gd name="T81" fmla="*/ 43233 h 291739"/>
              <a:gd name="T82" fmla="*/ 148614 w 291288"/>
              <a:gd name="T83" fmla="*/ 8732 h 291739"/>
              <a:gd name="T84" fmla="*/ 74427 w 291288"/>
              <a:gd name="T85" fmla="*/ 82208 h 291739"/>
              <a:gd name="T86" fmla="*/ 148614 w 291288"/>
              <a:gd name="T87" fmla="*/ 212067 h 291739"/>
              <a:gd name="T88" fmla="*/ 222433 w 291288"/>
              <a:gd name="T89" fmla="*/ 82208 h 291739"/>
              <a:gd name="T90" fmla="*/ 148614 w 291288"/>
              <a:gd name="T91" fmla="*/ 8732 h 291739"/>
              <a:gd name="T92" fmla="*/ 148614 w 291288"/>
              <a:gd name="T93" fmla="*/ 0 h 291739"/>
              <a:gd name="T94" fmla="*/ 231247 w 291288"/>
              <a:gd name="T95" fmla="*/ 82208 h 291739"/>
              <a:gd name="T96" fmla="*/ 198193 w 291288"/>
              <a:gd name="T97" fmla="*/ 166234 h 291739"/>
              <a:gd name="T98" fmla="*/ 256586 w 291288"/>
              <a:gd name="T99" fmla="*/ 166234 h 291739"/>
              <a:gd name="T100" fmla="*/ 260628 w 291288"/>
              <a:gd name="T101" fmla="*/ 169508 h 291739"/>
              <a:gd name="T102" fmla="*/ 296620 w 291288"/>
              <a:gd name="T103" fmla="*/ 288092 h 291739"/>
              <a:gd name="T104" fmla="*/ 296253 w 291288"/>
              <a:gd name="T105" fmla="*/ 292457 h 291739"/>
              <a:gd name="T106" fmla="*/ 292580 w 291288"/>
              <a:gd name="T107" fmla="*/ 294275 h 291739"/>
              <a:gd name="T108" fmla="*/ 4282 w 291288"/>
              <a:gd name="T109" fmla="*/ 294275 h 291739"/>
              <a:gd name="T110" fmla="*/ 610 w 291288"/>
              <a:gd name="T111" fmla="*/ 292457 h 291739"/>
              <a:gd name="T112" fmla="*/ 243 w 291288"/>
              <a:gd name="T113" fmla="*/ 288092 h 291739"/>
              <a:gd name="T114" fmla="*/ 36232 w 291288"/>
              <a:gd name="T115" fmla="*/ 169508 h 291739"/>
              <a:gd name="T116" fmla="*/ 40639 w 291288"/>
              <a:gd name="T117" fmla="*/ 166234 h 291739"/>
              <a:gd name="T118" fmla="*/ 98298 w 291288"/>
              <a:gd name="T119" fmla="*/ 166234 h 291739"/>
              <a:gd name="T120" fmla="*/ 65612 w 291288"/>
              <a:gd name="T121" fmla="*/ 82208 h 291739"/>
              <a:gd name="T122" fmla="*/ 148614 w 291288"/>
              <a:gd name="T123" fmla="*/ 0 h 29173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91288" h="291739">
                <a:moveTo>
                  <a:pt x="78754" y="254235"/>
                </a:moveTo>
                <a:lnTo>
                  <a:pt x="74431" y="282724"/>
                </a:lnTo>
                <a:lnTo>
                  <a:pt x="141424" y="282724"/>
                </a:lnTo>
                <a:lnTo>
                  <a:pt x="141424" y="254235"/>
                </a:lnTo>
                <a:lnTo>
                  <a:pt x="78754" y="254235"/>
                </a:lnTo>
                <a:close/>
                <a:moveTo>
                  <a:pt x="84156" y="220698"/>
                </a:moveTo>
                <a:lnTo>
                  <a:pt x="80194" y="245220"/>
                </a:lnTo>
                <a:lnTo>
                  <a:pt x="145746" y="245220"/>
                </a:lnTo>
                <a:cubicBezTo>
                  <a:pt x="147907" y="245220"/>
                  <a:pt x="150068" y="247384"/>
                  <a:pt x="150068" y="249908"/>
                </a:cubicBezTo>
                <a:lnTo>
                  <a:pt x="150068" y="282724"/>
                </a:lnTo>
                <a:lnTo>
                  <a:pt x="268205" y="282724"/>
                </a:lnTo>
                <a:lnTo>
                  <a:pt x="144666" y="220698"/>
                </a:lnTo>
                <a:lnTo>
                  <a:pt x="84156" y="220698"/>
                </a:lnTo>
                <a:close/>
                <a:moveTo>
                  <a:pt x="29050" y="220698"/>
                </a:moveTo>
                <a:lnTo>
                  <a:pt x="10321" y="282724"/>
                </a:lnTo>
                <a:lnTo>
                  <a:pt x="65427" y="282724"/>
                </a:lnTo>
                <a:lnTo>
                  <a:pt x="75512" y="220698"/>
                </a:lnTo>
                <a:lnTo>
                  <a:pt x="29050" y="220698"/>
                </a:lnTo>
                <a:close/>
                <a:moveTo>
                  <a:pt x="258120" y="206273"/>
                </a:moveTo>
                <a:lnTo>
                  <a:pt x="196530" y="237286"/>
                </a:lnTo>
                <a:lnTo>
                  <a:pt x="279730" y="278757"/>
                </a:lnTo>
                <a:lnTo>
                  <a:pt x="258120" y="206273"/>
                </a:lnTo>
                <a:close/>
                <a:moveTo>
                  <a:pt x="188607" y="173818"/>
                </a:moveTo>
                <a:cubicBezTo>
                  <a:pt x="174200" y="192930"/>
                  <a:pt x="160153" y="208076"/>
                  <a:pt x="152950" y="215289"/>
                </a:cubicBezTo>
                <a:lnTo>
                  <a:pt x="186806" y="231877"/>
                </a:lnTo>
                <a:lnTo>
                  <a:pt x="255599" y="197618"/>
                </a:lnTo>
                <a:lnTo>
                  <a:pt x="248395" y="173818"/>
                </a:lnTo>
                <a:lnTo>
                  <a:pt x="188607" y="173818"/>
                </a:lnTo>
                <a:close/>
                <a:moveTo>
                  <a:pt x="92080" y="173818"/>
                </a:moveTo>
                <a:lnTo>
                  <a:pt x="85957" y="212043"/>
                </a:lnTo>
                <a:lnTo>
                  <a:pt x="134941" y="212043"/>
                </a:lnTo>
                <a:cubicBezTo>
                  <a:pt x="127377" y="204109"/>
                  <a:pt x="115131" y="190406"/>
                  <a:pt x="102885" y="173818"/>
                </a:cubicBezTo>
                <a:lnTo>
                  <a:pt x="92080" y="173818"/>
                </a:lnTo>
                <a:close/>
                <a:moveTo>
                  <a:pt x="43096" y="173818"/>
                </a:moveTo>
                <a:lnTo>
                  <a:pt x="31571" y="212043"/>
                </a:lnTo>
                <a:lnTo>
                  <a:pt x="76953" y="212043"/>
                </a:lnTo>
                <a:lnTo>
                  <a:pt x="83076" y="173818"/>
                </a:lnTo>
                <a:lnTo>
                  <a:pt x="43096" y="173818"/>
                </a:lnTo>
                <a:close/>
                <a:moveTo>
                  <a:pt x="145746" y="51521"/>
                </a:moveTo>
                <a:cubicBezTo>
                  <a:pt x="128866" y="51521"/>
                  <a:pt x="115217" y="65592"/>
                  <a:pt x="115217" y="82550"/>
                </a:cubicBezTo>
                <a:cubicBezTo>
                  <a:pt x="115217" y="99507"/>
                  <a:pt x="128866" y="113217"/>
                  <a:pt x="145746" y="113217"/>
                </a:cubicBezTo>
                <a:cubicBezTo>
                  <a:pt x="162627" y="113217"/>
                  <a:pt x="176275" y="99507"/>
                  <a:pt x="176275" y="82550"/>
                </a:cubicBezTo>
                <a:cubicBezTo>
                  <a:pt x="176275" y="65592"/>
                  <a:pt x="162627" y="51521"/>
                  <a:pt x="145746" y="51521"/>
                </a:cubicBezTo>
                <a:close/>
                <a:moveTo>
                  <a:pt x="145746" y="42862"/>
                </a:moveTo>
                <a:cubicBezTo>
                  <a:pt x="167296" y="42862"/>
                  <a:pt x="185254" y="60541"/>
                  <a:pt x="185254" y="82550"/>
                </a:cubicBezTo>
                <a:cubicBezTo>
                  <a:pt x="185254" y="104197"/>
                  <a:pt x="167296" y="121876"/>
                  <a:pt x="145746" y="121876"/>
                </a:cubicBezTo>
                <a:cubicBezTo>
                  <a:pt x="123837" y="121876"/>
                  <a:pt x="106238" y="104197"/>
                  <a:pt x="106238" y="82550"/>
                </a:cubicBezTo>
                <a:cubicBezTo>
                  <a:pt x="106238" y="60541"/>
                  <a:pt x="123837" y="42862"/>
                  <a:pt x="145746" y="42862"/>
                </a:cubicBezTo>
                <a:close/>
                <a:moveTo>
                  <a:pt x="145746" y="8655"/>
                </a:moveTo>
                <a:cubicBezTo>
                  <a:pt x="105767" y="8655"/>
                  <a:pt x="72991" y="41471"/>
                  <a:pt x="72991" y="81500"/>
                </a:cubicBezTo>
                <a:cubicBezTo>
                  <a:pt x="72991" y="133428"/>
                  <a:pt x="131339" y="195815"/>
                  <a:pt x="145746" y="210240"/>
                </a:cubicBezTo>
                <a:cubicBezTo>
                  <a:pt x="159793" y="195815"/>
                  <a:pt x="218141" y="133068"/>
                  <a:pt x="218141" y="81500"/>
                </a:cubicBezTo>
                <a:cubicBezTo>
                  <a:pt x="218141" y="41471"/>
                  <a:pt x="185725" y="8655"/>
                  <a:pt x="145746" y="8655"/>
                </a:cubicBezTo>
                <a:close/>
                <a:moveTo>
                  <a:pt x="145746" y="0"/>
                </a:moveTo>
                <a:cubicBezTo>
                  <a:pt x="190408" y="0"/>
                  <a:pt x="226785" y="36422"/>
                  <a:pt x="226785" y="81500"/>
                </a:cubicBezTo>
                <a:cubicBezTo>
                  <a:pt x="226785" y="109628"/>
                  <a:pt x="211658" y="139920"/>
                  <a:pt x="194369" y="164802"/>
                </a:cubicBezTo>
                <a:lnTo>
                  <a:pt x="251637" y="164802"/>
                </a:lnTo>
                <a:cubicBezTo>
                  <a:pt x="253438" y="164802"/>
                  <a:pt x="255239" y="166245"/>
                  <a:pt x="255599" y="168048"/>
                </a:cubicBezTo>
                <a:lnTo>
                  <a:pt x="290896" y="285609"/>
                </a:lnTo>
                <a:cubicBezTo>
                  <a:pt x="291616" y="287051"/>
                  <a:pt x="291256" y="288494"/>
                  <a:pt x="290536" y="289936"/>
                </a:cubicBezTo>
                <a:cubicBezTo>
                  <a:pt x="289455" y="291018"/>
                  <a:pt x="288375" y="291739"/>
                  <a:pt x="286934" y="291739"/>
                </a:cubicBezTo>
                <a:lnTo>
                  <a:pt x="4198" y="291739"/>
                </a:lnTo>
                <a:cubicBezTo>
                  <a:pt x="3117" y="291739"/>
                  <a:pt x="1677" y="291018"/>
                  <a:pt x="596" y="289936"/>
                </a:cubicBezTo>
                <a:cubicBezTo>
                  <a:pt x="-124" y="288494"/>
                  <a:pt x="-124" y="287051"/>
                  <a:pt x="236" y="285609"/>
                </a:cubicBezTo>
                <a:lnTo>
                  <a:pt x="35533" y="168048"/>
                </a:lnTo>
                <a:cubicBezTo>
                  <a:pt x="36253" y="166245"/>
                  <a:pt x="37694" y="164802"/>
                  <a:pt x="39855" y="164802"/>
                </a:cubicBezTo>
                <a:lnTo>
                  <a:pt x="96402" y="164802"/>
                </a:lnTo>
                <a:cubicBezTo>
                  <a:pt x="79834" y="139920"/>
                  <a:pt x="64347" y="109628"/>
                  <a:pt x="64347" y="81500"/>
                </a:cubicBezTo>
                <a:cubicBezTo>
                  <a:pt x="64347" y="36422"/>
                  <a:pt x="100724" y="0"/>
                  <a:pt x="145746" y="0"/>
                </a:cubicBezTo>
                <a:close/>
              </a:path>
            </a:pathLst>
          </a:custGeom>
          <a:solidFill>
            <a:schemeClr val="accent1"/>
          </a:solidFill>
          <a:ln>
            <a:noFill/>
          </a:ln>
          <a:effectLst/>
        </p:spPr>
        <p:txBody>
          <a:bodyPr anchor="ctr"/>
          <a:lstStyle/>
          <a:p>
            <a:endParaRPr lang="en-US" dirty="0">
              <a:solidFill>
                <a:schemeClr val="tx2"/>
              </a:solidFill>
              <a:latin typeface="Heebo Light" pitchFamily="2" charset="-79"/>
              <a:ea typeface="Source Sans Pro Light" panose="020B0403030403020204" pitchFamily="34" charset="0"/>
              <a:cs typeface="Poppins ExtraLight" pitchFamily="2" charset="77"/>
            </a:endParaRPr>
          </a:p>
        </p:txBody>
      </p:sp>
      <p:sp>
        <p:nvSpPr>
          <p:cNvPr id="14" name="Freeform 965">
            <a:extLst>
              <a:ext uri="{FF2B5EF4-FFF2-40B4-BE49-F238E27FC236}">
                <a16:creationId xmlns:a16="http://schemas.microsoft.com/office/drawing/2014/main" id="{C788444C-2D3B-8545-9E92-B4E9B7CD9D83}"/>
              </a:ext>
            </a:extLst>
          </p:cNvPr>
          <p:cNvSpPr>
            <a:spLocks noChangeAspect="1" noChangeArrowheads="1"/>
          </p:cNvSpPr>
          <p:nvPr/>
        </p:nvSpPr>
        <p:spPr bwMode="auto">
          <a:xfrm>
            <a:off x="12628618" y="7928583"/>
            <a:ext cx="977576" cy="977576"/>
          </a:xfrm>
          <a:custGeom>
            <a:avLst/>
            <a:gdLst>
              <a:gd name="T0" fmla="*/ 17075 w 291740"/>
              <a:gd name="T1" fmla="*/ 286593 h 291379"/>
              <a:gd name="T2" fmla="*/ 232873 w 291740"/>
              <a:gd name="T3" fmla="*/ 251134 h 291379"/>
              <a:gd name="T4" fmla="*/ 124610 w 291740"/>
              <a:gd name="T5" fmla="*/ 254058 h 291379"/>
              <a:gd name="T6" fmla="*/ 177123 w 291740"/>
              <a:gd name="T7" fmla="*/ 212314 h 291379"/>
              <a:gd name="T8" fmla="*/ 229931 w 291740"/>
              <a:gd name="T9" fmla="*/ 216776 h 291379"/>
              <a:gd name="T10" fmla="*/ 177123 w 291740"/>
              <a:gd name="T11" fmla="*/ 221610 h 291379"/>
              <a:gd name="T12" fmla="*/ 177123 w 291740"/>
              <a:gd name="T13" fmla="*/ 212314 h 291379"/>
              <a:gd name="T14" fmla="*/ 206442 w 291740"/>
              <a:gd name="T15" fmla="*/ 180089 h 291379"/>
              <a:gd name="T16" fmla="*/ 206442 w 291740"/>
              <a:gd name="T17" fmla="*/ 189385 h 291379"/>
              <a:gd name="T18" fmla="*/ 172724 w 291740"/>
              <a:gd name="T19" fmla="*/ 184551 h 291379"/>
              <a:gd name="T20" fmla="*/ 177123 w 291740"/>
              <a:gd name="T21" fmla="*/ 146253 h 291379"/>
              <a:gd name="T22" fmla="*/ 229931 w 291740"/>
              <a:gd name="T23" fmla="*/ 151086 h 291379"/>
              <a:gd name="T24" fmla="*/ 177123 w 291740"/>
              <a:gd name="T25" fmla="*/ 155549 h 291379"/>
              <a:gd name="T26" fmla="*/ 177123 w 291740"/>
              <a:gd name="T27" fmla="*/ 146253 h 291379"/>
              <a:gd name="T28" fmla="*/ 252854 w 291740"/>
              <a:gd name="T29" fmla="*/ 154629 h 291379"/>
              <a:gd name="T30" fmla="*/ 240865 w 291740"/>
              <a:gd name="T31" fmla="*/ 246383 h 291379"/>
              <a:gd name="T32" fmla="*/ 284824 w 291740"/>
              <a:gd name="T33" fmla="*/ 128674 h 291379"/>
              <a:gd name="T34" fmla="*/ 9081 w 291740"/>
              <a:gd name="T35" fmla="*/ 281841 h 291379"/>
              <a:gd name="T36" fmla="*/ 91550 w 291740"/>
              <a:gd name="T37" fmla="*/ 195570 h 291379"/>
              <a:gd name="T38" fmla="*/ 90097 w 291740"/>
              <a:gd name="T39" fmla="*/ 123555 h 291379"/>
              <a:gd name="T40" fmla="*/ 100269 w 291740"/>
              <a:gd name="T41" fmla="*/ 220427 h 291379"/>
              <a:gd name="T42" fmla="*/ 148587 w 291740"/>
              <a:gd name="T43" fmla="*/ 220427 h 291379"/>
              <a:gd name="T44" fmla="*/ 90097 w 291740"/>
              <a:gd name="T45" fmla="*/ 123555 h 291379"/>
              <a:gd name="T46" fmla="*/ 43596 w 291740"/>
              <a:gd name="T47" fmla="*/ 143662 h 291379"/>
              <a:gd name="T48" fmla="*/ 91550 w 291740"/>
              <a:gd name="T49" fmla="*/ 183873 h 291379"/>
              <a:gd name="T50" fmla="*/ 67573 w 291740"/>
              <a:gd name="T51" fmla="*/ 123555 h 291379"/>
              <a:gd name="T52" fmla="*/ 225164 w 291740"/>
              <a:gd name="T53" fmla="*/ 114029 h 291379"/>
              <a:gd name="T54" fmla="*/ 225164 w 291740"/>
              <a:gd name="T55" fmla="*/ 123325 h 291379"/>
              <a:gd name="T56" fmla="*/ 172724 w 291740"/>
              <a:gd name="T57" fmla="*/ 118863 h 291379"/>
              <a:gd name="T58" fmla="*/ 252854 w 291740"/>
              <a:gd name="T59" fmla="*/ 95773 h 291379"/>
              <a:gd name="T60" fmla="*/ 282281 w 291740"/>
              <a:gd name="T61" fmla="*/ 119534 h 291379"/>
              <a:gd name="T62" fmla="*/ 177123 w 291740"/>
              <a:gd name="T63" fmla="*/ 80194 h 291379"/>
              <a:gd name="T64" fmla="*/ 229931 w 291740"/>
              <a:gd name="T65" fmla="*/ 85027 h 291379"/>
              <a:gd name="T66" fmla="*/ 177123 w 291740"/>
              <a:gd name="T67" fmla="*/ 89490 h 291379"/>
              <a:gd name="T68" fmla="*/ 177123 w 291740"/>
              <a:gd name="T69" fmla="*/ 80194 h 291379"/>
              <a:gd name="T70" fmla="*/ 157307 w 291740"/>
              <a:gd name="T71" fmla="*/ 220427 h 291379"/>
              <a:gd name="T72" fmla="*/ 220157 w 291740"/>
              <a:gd name="T73" fmla="*/ 244921 h 291379"/>
              <a:gd name="T74" fmla="*/ 244135 w 291740"/>
              <a:gd name="T75" fmla="*/ 56660 h 291379"/>
              <a:gd name="T76" fmla="*/ 147134 w 291740"/>
              <a:gd name="T77" fmla="*/ 10234 h 291379"/>
              <a:gd name="T78" fmla="*/ 35604 w 291740"/>
              <a:gd name="T79" fmla="*/ 138910 h 291379"/>
              <a:gd name="T80" fmla="*/ 148587 w 291740"/>
              <a:gd name="T81" fmla="*/ 114417 h 291379"/>
              <a:gd name="T82" fmla="*/ 152948 w 291740"/>
              <a:gd name="T83" fmla="*/ 47887 h 291379"/>
              <a:gd name="T84" fmla="*/ 147134 w 291740"/>
              <a:gd name="T85" fmla="*/ 10234 h 291379"/>
              <a:gd name="T86" fmla="*/ 150041 w 291740"/>
              <a:gd name="T87" fmla="*/ 1098 h 291379"/>
              <a:gd name="T88" fmla="*/ 248858 w 291740"/>
              <a:gd name="T89" fmla="*/ 47887 h 291379"/>
              <a:gd name="T90" fmla="*/ 252854 w 291740"/>
              <a:gd name="T91" fmla="*/ 84077 h 291379"/>
              <a:gd name="T92" fmla="*/ 293906 w 291740"/>
              <a:gd name="T93" fmla="*/ 119534 h 291379"/>
              <a:gd name="T94" fmla="*/ 289547 w 291740"/>
              <a:gd name="T95" fmla="*/ 295732 h 291379"/>
              <a:gd name="T96" fmla="*/ 0 w 291740"/>
              <a:gd name="T97" fmla="*/ 291345 h 291379"/>
              <a:gd name="T98" fmla="*/ 1815 w 291740"/>
              <a:gd name="T99" fmla="*/ 115880 h 29137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91740" h="291379">
                <a:moveTo>
                  <a:pt x="91236" y="222946"/>
                </a:moveTo>
                <a:lnTo>
                  <a:pt x="16949" y="282375"/>
                </a:lnTo>
                <a:lnTo>
                  <a:pt x="274791" y="282375"/>
                </a:lnTo>
                <a:lnTo>
                  <a:pt x="231156" y="247438"/>
                </a:lnTo>
                <a:cubicBezTo>
                  <a:pt x="227189" y="249239"/>
                  <a:pt x="222862" y="250319"/>
                  <a:pt x="218534" y="250319"/>
                </a:cubicBezTo>
                <a:lnTo>
                  <a:pt x="123691" y="250319"/>
                </a:lnTo>
                <a:cubicBezTo>
                  <a:pt x="107464" y="250319"/>
                  <a:pt x="93760" y="238434"/>
                  <a:pt x="91236" y="222946"/>
                </a:cubicBezTo>
                <a:close/>
                <a:moveTo>
                  <a:pt x="175818" y="209189"/>
                </a:moveTo>
                <a:lnTo>
                  <a:pt x="223504" y="209189"/>
                </a:lnTo>
                <a:cubicBezTo>
                  <a:pt x="226052" y="209189"/>
                  <a:pt x="228236" y="211021"/>
                  <a:pt x="228236" y="213585"/>
                </a:cubicBezTo>
                <a:cubicBezTo>
                  <a:pt x="228236" y="216150"/>
                  <a:pt x="226052" y="218348"/>
                  <a:pt x="223504" y="218348"/>
                </a:cubicBezTo>
                <a:lnTo>
                  <a:pt x="175818" y="218348"/>
                </a:lnTo>
                <a:cubicBezTo>
                  <a:pt x="173634" y="218348"/>
                  <a:pt x="171450" y="216150"/>
                  <a:pt x="171450" y="213585"/>
                </a:cubicBezTo>
                <a:cubicBezTo>
                  <a:pt x="171450" y="211021"/>
                  <a:pt x="173634" y="209189"/>
                  <a:pt x="175818" y="209189"/>
                </a:cubicBezTo>
                <a:close/>
                <a:moveTo>
                  <a:pt x="175723" y="177439"/>
                </a:moveTo>
                <a:lnTo>
                  <a:pt x="204921" y="177439"/>
                </a:lnTo>
                <a:cubicBezTo>
                  <a:pt x="207414" y="177439"/>
                  <a:pt x="209194" y="179271"/>
                  <a:pt x="209194" y="181835"/>
                </a:cubicBezTo>
                <a:cubicBezTo>
                  <a:pt x="209194" y="184399"/>
                  <a:pt x="207414" y="186598"/>
                  <a:pt x="204921" y="186598"/>
                </a:cubicBezTo>
                <a:lnTo>
                  <a:pt x="175723" y="186598"/>
                </a:lnTo>
                <a:cubicBezTo>
                  <a:pt x="173587" y="186598"/>
                  <a:pt x="171450" y="184399"/>
                  <a:pt x="171450" y="181835"/>
                </a:cubicBezTo>
                <a:cubicBezTo>
                  <a:pt x="171450" y="179271"/>
                  <a:pt x="173587" y="177439"/>
                  <a:pt x="175723" y="177439"/>
                </a:cubicBezTo>
                <a:close/>
                <a:moveTo>
                  <a:pt x="175818" y="144101"/>
                </a:moveTo>
                <a:lnTo>
                  <a:pt x="223504" y="144101"/>
                </a:lnTo>
                <a:cubicBezTo>
                  <a:pt x="226052" y="144101"/>
                  <a:pt x="228236" y="146299"/>
                  <a:pt x="228236" y="148863"/>
                </a:cubicBezTo>
                <a:cubicBezTo>
                  <a:pt x="228236" y="151061"/>
                  <a:pt x="226052" y="153260"/>
                  <a:pt x="223504" y="153260"/>
                </a:cubicBezTo>
                <a:lnTo>
                  <a:pt x="175818" y="153260"/>
                </a:lnTo>
                <a:cubicBezTo>
                  <a:pt x="173634" y="153260"/>
                  <a:pt x="171450" y="151061"/>
                  <a:pt x="171450" y="148863"/>
                </a:cubicBezTo>
                <a:cubicBezTo>
                  <a:pt x="171450" y="146299"/>
                  <a:pt x="173634" y="144101"/>
                  <a:pt x="175818" y="144101"/>
                </a:cubicBezTo>
                <a:close/>
                <a:moveTo>
                  <a:pt x="282724" y="126780"/>
                </a:moveTo>
                <a:lnTo>
                  <a:pt x="250990" y="152352"/>
                </a:lnTo>
                <a:lnTo>
                  <a:pt x="250990" y="217183"/>
                </a:lnTo>
                <a:cubicBezTo>
                  <a:pt x="250990" y="227628"/>
                  <a:pt x="246302" y="236633"/>
                  <a:pt x="239090" y="242756"/>
                </a:cubicBezTo>
                <a:lnTo>
                  <a:pt x="282724" y="277692"/>
                </a:lnTo>
                <a:lnTo>
                  <a:pt x="282724" y="126780"/>
                </a:lnTo>
                <a:close/>
                <a:moveTo>
                  <a:pt x="9015" y="126780"/>
                </a:moveTo>
                <a:lnTo>
                  <a:pt x="9015" y="277692"/>
                </a:lnTo>
                <a:lnTo>
                  <a:pt x="90875" y="212141"/>
                </a:lnTo>
                <a:lnTo>
                  <a:pt x="90875" y="192691"/>
                </a:lnTo>
                <a:lnTo>
                  <a:pt x="9015" y="126780"/>
                </a:lnTo>
                <a:close/>
                <a:moveTo>
                  <a:pt x="89433" y="121737"/>
                </a:moveTo>
                <a:cubicBezTo>
                  <a:pt x="95563" y="127500"/>
                  <a:pt x="99530" y="135784"/>
                  <a:pt x="99530" y="145509"/>
                </a:cubicBezTo>
                <a:lnTo>
                  <a:pt x="99530" y="217183"/>
                </a:lnTo>
                <a:cubicBezTo>
                  <a:pt x="99530" y="230870"/>
                  <a:pt x="110349" y="241315"/>
                  <a:pt x="123691" y="241315"/>
                </a:cubicBezTo>
                <a:cubicBezTo>
                  <a:pt x="136674" y="241315"/>
                  <a:pt x="147492" y="230870"/>
                  <a:pt x="147492" y="217183"/>
                </a:cubicBezTo>
                <a:lnTo>
                  <a:pt x="147492" y="121737"/>
                </a:lnTo>
                <a:lnTo>
                  <a:pt x="89433" y="121737"/>
                </a:lnTo>
                <a:close/>
                <a:moveTo>
                  <a:pt x="67075" y="121737"/>
                </a:moveTo>
                <a:cubicBezTo>
                  <a:pt x="55174" y="121737"/>
                  <a:pt x="45438" y="129661"/>
                  <a:pt x="43274" y="141547"/>
                </a:cubicBezTo>
                <a:cubicBezTo>
                  <a:pt x="43274" y="141907"/>
                  <a:pt x="43274" y="142627"/>
                  <a:pt x="42913" y="142988"/>
                </a:cubicBezTo>
                <a:lnTo>
                  <a:pt x="90875" y="181166"/>
                </a:lnTo>
                <a:lnTo>
                  <a:pt x="90875" y="145509"/>
                </a:lnTo>
                <a:cubicBezTo>
                  <a:pt x="90875" y="132543"/>
                  <a:pt x="80057" y="121737"/>
                  <a:pt x="67075" y="121737"/>
                </a:cubicBezTo>
                <a:close/>
                <a:moveTo>
                  <a:pt x="175818" y="112351"/>
                </a:moveTo>
                <a:lnTo>
                  <a:pt x="223504" y="112351"/>
                </a:lnTo>
                <a:cubicBezTo>
                  <a:pt x="226052" y="112351"/>
                  <a:pt x="228236" y="114549"/>
                  <a:pt x="228236" y="117113"/>
                </a:cubicBezTo>
                <a:cubicBezTo>
                  <a:pt x="228236" y="119678"/>
                  <a:pt x="226052" y="121510"/>
                  <a:pt x="223504" y="121510"/>
                </a:cubicBezTo>
                <a:lnTo>
                  <a:pt x="175818" y="121510"/>
                </a:lnTo>
                <a:cubicBezTo>
                  <a:pt x="173634" y="121510"/>
                  <a:pt x="171450" y="119678"/>
                  <a:pt x="171450" y="117113"/>
                </a:cubicBezTo>
                <a:cubicBezTo>
                  <a:pt x="171450" y="114549"/>
                  <a:pt x="173634" y="112351"/>
                  <a:pt x="175818" y="112351"/>
                </a:cubicBezTo>
                <a:close/>
                <a:moveTo>
                  <a:pt x="250990" y="94364"/>
                </a:moveTo>
                <a:lnTo>
                  <a:pt x="250990" y="140827"/>
                </a:lnTo>
                <a:lnTo>
                  <a:pt x="280200" y="117775"/>
                </a:lnTo>
                <a:lnTo>
                  <a:pt x="250990" y="94364"/>
                </a:lnTo>
                <a:close/>
                <a:moveTo>
                  <a:pt x="175818" y="79014"/>
                </a:moveTo>
                <a:lnTo>
                  <a:pt x="223504" y="79014"/>
                </a:lnTo>
                <a:cubicBezTo>
                  <a:pt x="226052" y="79014"/>
                  <a:pt x="228236" y="81212"/>
                  <a:pt x="228236" y="83776"/>
                </a:cubicBezTo>
                <a:cubicBezTo>
                  <a:pt x="228236" y="86341"/>
                  <a:pt x="226052" y="88173"/>
                  <a:pt x="223504" y="88173"/>
                </a:cubicBezTo>
                <a:lnTo>
                  <a:pt x="175818" y="88173"/>
                </a:lnTo>
                <a:cubicBezTo>
                  <a:pt x="173634" y="88173"/>
                  <a:pt x="171450" y="86341"/>
                  <a:pt x="171450" y="83776"/>
                </a:cubicBezTo>
                <a:cubicBezTo>
                  <a:pt x="171450" y="81212"/>
                  <a:pt x="173634" y="79014"/>
                  <a:pt x="175818" y="79014"/>
                </a:cubicBezTo>
                <a:close/>
                <a:moveTo>
                  <a:pt x="156147" y="55826"/>
                </a:moveTo>
                <a:lnTo>
                  <a:pt x="156147" y="217183"/>
                </a:lnTo>
                <a:cubicBezTo>
                  <a:pt x="156147" y="226908"/>
                  <a:pt x="152180" y="235192"/>
                  <a:pt x="145689" y="241315"/>
                </a:cubicBezTo>
                <a:lnTo>
                  <a:pt x="218534" y="241315"/>
                </a:lnTo>
                <a:cubicBezTo>
                  <a:pt x="231517" y="241315"/>
                  <a:pt x="242335" y="230870"/>
                  <a:pt x="242335" y="217183"/>
                </a:cubicBezTo>
                <a:lnTo>
                  <a:pt x="242335" y="55826"/>
                </a:lnTo>
                <a:lnTo>
                  <a:pt x="156147" y="55826"/>
                </a:lnTo>
                <a:close/>
                <a:moveTo>
                  <a:pt x="146050" y="10084"/>
                </a:moveTo>
                <a:lnTo>
                  <a:pt x="11540" y="117775"/>
                </a:lnTo>
                <a:lnTo>
                  <a:pt x="35340" y="136865"/>
                </a:lnTo>
                <a:cubicBezTo>
                  <a:pt x="39307" y="122818"/>
                  <a:pt x="51929" y="112733"/>
                  <a:pt x="67075" y="112733"/>
                </a:cubicBezTo>
                <a:lnTo>
                  <a:pt x="147492" y="112733"/>
                </a:lnTo>
                <a:lnTo>
                  <a:pt x="147492" y="51504"/>
                </a:lnTo>
                <a:cubicBezTo>
                  <a:pt x="147492" y="48983"/>
                  <a:pt x="149295" y="47182"/>
                  <a:pt x="151820" y="47182"/>
                </a:cubicBezTo>
                <a:lnTo>
                  <a:pt x="192209" y="47182"/>
                </a:lnTo>
                <a:lnTo>
                  <a:pt x="146050" y="10084"/>
                </a:lnTo>
                <a:close/>
                <a:moveTo>
                  <a:pt x="143165" y="1080"/>
                </a:moveTo>
                <a:cubicBezTo>
                  <a:pt x="144607" y="-361"/>
                  <a:pt x="147132" y="-361"/>
                  <a:pt x="148935" y="1080"/>
                </a:cubicBezTo>
                <a:lnTo>
                  <a:pt x="206273" y="47182"/>
                </a:lnTo>
                <a:lnTo>
                  <a:pt x="247023" y="47182"/>
                </a:lnTo>
                <a:cubicBezTo>
                  <a:pt x="249187" y="47182"/>
                  <a:pt x="250990" y="48983"/>
                  <a:pt x="250990" y="51504"/>
                </a:cubicBezTo>
                <a:lnTo>
                  <a:pt x="250990" y="82839"/>
                </a:lnTo>
                <a:lnTo>
                  <a:pt x="289937" y="114174"/>
                </a:lnTo>
                <a:cubicBezTo>
                  <a:pt x="291018" y="114894"/>
                  <a:pt x="291740" y="116335"/>
                  <a:pt x="291740" y="117775"/>
                </a:cubicBezTo>
                <a:lnTo>
                  <a:pt x="291740" y="287057"/>
                </a:lnTo>
                <a:cubicBezTo>
                  <a:pt x="291740" y="289218"/>
                  <a:pt x="289937" y="291379"/>
                  <a:pt x="287412" y="291379"/>
                </a:cubicBezTo>
                <a:lnTo>
                  <a:pt x="4688" y="291379"/>
                </a:lnTo>
                <a:cubicBezTo>
                  <a:pt x="2163" y="291379"/>
                  <a:pt x="0" y="289218"/>
                  <a:pt x="0" y="287057"/>
                </a:cubicBezTo>
                <a:lnTo>
                  <a:pt x="0" y="117775"/>
                </a:lnTo>
                <a:cubicBezTo>
                  <a:pt x="0" y="116335"/>
                  <a:pt x="721" y="114894"/>
                  <a:pt x="1803" y="114174"/>
                </a:cubicBezTo>
                <a:lnTo>
                  <a:pt x="143165" y="1080"/>
                </a:lnTo>
                <a:close/>
              </a:path>
            </a:pathLst>
          </a:custGeom>
          <a:solidFill>
            <a:schemeClr val="accent1"/>
          </a:solidFill>
          <a:ln>
            <a:noFill/>
          </a:ln>
          <a:effectLst/>
        </p:spPr>
        <p:txBody>
          <a:bodyPr anchor="ctr"/>
          <a:lstStyle/>
          <a:p>
            <a:endParaRPr lang="en-US" dirty="0">
              <a:solidFill>
                <a:schemeClr val="tx2"/>
              </a:solidFill>
              <a:latin typeface="Heebo Light" pitchFamily="2" charset="-79"/>
              <a:ea typeface="Source Sans Pro Light" panose="020B0403030403020204" pitchFamily="34" charset="0"/>
              <a:cs typeface="Poppins ExtraLight" pitchFamily="2" charset="77"/>
            </a:endParaRPr>
          </a:p>
        </p:txBody>
      </p:sp>
      <p:sp>
        <p:nvSpPr>
          <p:cNvPr id="15" name="Freeform 1041">
            <a:extLst>
              <a:ext uri="{FF2B5EF4-FFF2-40B4-BE49-F238E27FC236}">
                <a16:creationId xmlns:a16="http://schemas.microsoft.com/office/drawing/2014/main" id="{139943B0-0687-2B4B-8E34-AF9B02CB797C}"/>
              </a:ext>
            </a:extLst>
          </p:cNvPr>
          <p:cNvSpPr>
            <a:spLocks noChangeAspect="1" noChangeArrowheads="1"/>
          </p:cNvSpPr>
          <p:nvPr/>
        </p:nvSpPr>
        <p:spPr bwMode="auto">
          <a:xfrm>
            <a:off x="12603016" y="9750398"/>
            <a:ext cx="956326" cy="951018"/>
          </a:xfrm>
          <a:custGeom>
            <a:avLst/>
            <a:gdLst>
              <a:gd name="T0" fmla="*/ 199697 w 284789"/>
              <a:gd name="T1" fmla="*/ 264512 h 283801"/>
              <a:gd name="T2" fmla="*/ 206314 w 284789"/>
              <a:gd name="T3" fmla="*/ 246685 h 283801"/>
              <a:gd name="T4" fmla="*/ 186966 w 284789"/>
              <a:gd name="T5" fmla="*/ 124970 h 283801"/>
              <a:gd name="T6" fmla="*/ 134183 w 284789"/>
              <a:gd name="T7" fmla="*/ 188563 h 283801"/>
              <a:gd name="T8" fmla="*/ 96794 w 284789"/>
              <a:gd name="T9" fmla="*/ 157666 h 283801"/>
              <a:gd name="T10" fmla="*/ 131249 w 284789"/>
              <a:gd name="T11" fmla="*/ 179582 h 283801"/>
              <a:gd name="T12" fmla="*/ 13709 w 284789"/>
              <a:gd name="T13" fmla="*/ 104438 h 283801"/>
              <a:gd name="T14" fmla="*/ 191611 w 284789"/>
              <a:gd name="T15" fmla="*/ 269241 h 283801"/>
              <a:gd name="T16" fmla="*/ 54876 w 284789"/>
              <a:gd name="T17" fmla="*/ 180473 h 283801"/>
              <a:gd name="T18" fmla="*/ 17017 w 284789"/>
              <a:gd name="T19" fmla="*/ 96435 h 283801"/>
              <a:gd name="T20" fmla="*/ 57816 w 284789"/>
              <a:gd name="T21" fmla="*/ 124447 h 283801"/>
              <a:gd name="T22" fmla="*/ 64434 w 284789"/>
              <a:gd name="T23" fmla="*/ 105894 h 283801"/>
              <a:gd name="T24" fmla="*/ 33742 w 284789"/>
              <a:gd name="T25" fmla="*/ 70513 h 283801"/>
              <a:gd name="T26" fmla="*/ 75827 w 284789"/>
              <a:gd name="T27" fmla="*/ 112078 h 283801"/>
              <a:gd name="T28" fmla="*/ 52671 w 284789"/>
              <a:gd name="T29" fmla="*/ 153916 h 283801"/>
              <a:gd name="T30" fmla="*/ 153751 w 284789"/>
              <a:gd name="T31" fmla="*/ 225221 h 283801"/>
              <a:gd name="T32" fmla="*/ 212562 w 284789"/>
              <a:gd name="T33" fmla="*/ 240137 h 283801"/>
              <a:gd name="T34" fmla="*/ 185729 w 284789"/>
              <a:gd name="T35" fmla="*/ 280518 h 283801"/>
              <a:gd name="T36" fmla="*/ 5255 w 284789"/>
              <a:gd name="T37" fmla="*/ 102254 h 283801"/>
              <a:gd name="T38" fmla="*/ 145134 w 284789"/>
              <a:gd name="T39" fmla="*/ 57588 h 283801"/>
              <a:gd name="T40" fmla="*/ 203836 w 284789"/>
              <a:gd name="T41" fmla="*/ 204394 h 283801"/>
              <a:gd name="T42" fmla="*/ 200513 w 284789"/>
              <a:gd name="T43" fmla="*/ 88761 h 283801"/>
              <a:gd name="T44" fmla="*/ 83848 w 284789"/>
              <a:gd name="T45" fmla="*/ 88761 h 283801"/>
              <a:gd name="T46" fmla="*/ 134872 w 284789"/>
              <a:gd name="T47" fmla="*/ 0 h 283801"/>
              <a:gd name="T48" fmla="*/ 167270 w 284789"/>
              <a:gd name="T49" fmla="*/ 26524 h 283801"/>
              <a:gd name="T50" fmla="*/ 200035 w 284789"/>
              <a:gd name="T51" fmla="*/ 13082 h 283801"/>
              <a:gd name="T52" fmla="*/ 231330 w 284789"/>
              <a:gd name="T53" fmla="*/ 39967 h 283801"/>
              <a:gd name="T54" fmla="*/ 250106 w 284789"/>
              <a:gd name="T55" fmla="*/ 58859 h 283801"/>
              <a:gd name="T56" fmla="*/ 276614 w 284789"/>
              <a:gd name="T57" fmla="*/ 81023 h 283801"/>
              <a:gd name="T58" fmla="*/ 264095 w 284789"/>
              <a:gd name="T59" fmla="*/ 122079 h 283801"/>
              <a:gd name="T60" fmla="*/ 290603 w 284789"/>
              <a:gd name="T61" fmla="*/ 154052 h 283801"/>
              <a:gd name="T62" fmla="*/ 259310 w 284789"/>
              <a:gd name="T63" fmla="*/ 183483 h 283801"/>
              <a:gd name="T64" fmla="*/ 265935 w 284789"/>
              <a:gd name="T65" fmla="*/ 224175 h 283801"/>
              <a:gd name="T66" fmla="*/ 250106 w 284789"/>
              <a:gd name="T67" fmla="*/ 228535 h 283801"/>
              <a:gd name="T68" fmla="*/ 224334 w 284789"/>
              <a:gd name="T69" fmla="*/ 227809 h 283801"/>
              <a:gd name="T70" fmla="*/ 238325 w 284789"/>
              <a:gd name="T71" fmla="*/ 211459 h 283801"/>
              <a:gd name="T72" fmla="*/ 258206 w 284789"/>
              <a:gd name="T73" fmla="*/ 220178 h 283801"/>
              <a:gd name="T74" fmla="*/ 251579 w 284789"/>
              <a:gd name="T75" fmla="*/ 189296 h 283801"/>
              <a:gd name="T76" fmla="*/ 260415 w 284789"/>
              <a:gd name="T77" fmla="*/ 156595 h 283801"/>
              <a:gd name="T78" fmla="*/ 281768 w 284789"/>
              <a:gd name="T79" fmla="*/ 133343 h 283801"/>
              <a:gd name="T80" fmla="*/ 255996 w 284789"/>
              <a:gd name="T81" fmla="*/ 126802 h 283801"/>
              <a:gd name="T82" fmla="*/ 267781 w 284789"/>
              <a:gd name="T83" fmla="*/ 89016 h 283801"/>
              <a:gd name="T84" fmla="*/ 256734 w 284789"/>
              <a:gd name="T85" fmla="*/ 66126 h 283801"/>
              <a:gd name="T86" fmla="*/ 232802 w 284789"/>
              <a:gd name="T87" fmla="*/ 74482 h 283801"/>
              <a:gd name="T88" fmla="*/ 223597 w 284789"/>
              <a:gd name="T89" fmla="*/ 35606 h 283801"/>
              <a:gd name="T90" fmla="*/ 202613 w 284789"/>
              <a:gd name="T91" fmla="*/ 21435 h 283801"/>
              <a:gd name="T92" fmla="*/ 186045 w 284789"/>
              <a:gd name="T93" fmla="*/ 40693 h 283801"/>
              <a:gd name="T94" fmla="*/ 158433 w 284789"/>
              <a:gd name="T95" fmla="*/ 11262 h 283801"/>
              <a:gd name="T96" fmla="*/ 132293 w 284789"/>
              <a:gd name="T97" fmla="*/ 11262 h 283801"/>
              <a:gd name="T98" fmla="*/ 104682 w 284789"/>
              <a:gd name="T99" fmla="*/ 40693 h 283801"/>
              <a:gd name="T100" fmla="*/ 85905 w 284789"/>
              <a:gd name="T101" fmla="*/ 21435 h 283801"/>
              <a:gd name="T102" fmla="*/ 76333 w 284789"/>
              <a:gd name="T103" fmla="*/ 51957 h 283801"/>
              <a:gd name="T104" fmla="*/ 59766 w 284789"/>
              <a:gd name="T105" fmla="*/ 65400 h 283801"/>
              <a:gd name="T106" fmla="*/ 59397 w 284789"/>
              <a:gd name="T107" fmla="*/ 39967 h 283801"/>
              <a:gd name="T108" fmla="*/ 97318 w 284789"/>
              <a:gd name="T109" fmla="*/ 18166 h 283801"/>
              <a:gd name="T110" fmla="*/ 123090 w 284789"/>
              <a:gd name="T111" fmla="*/ 11262 h 28380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84789" h="283801">
                <a:moveTo>
                  <a:pt x="165804" y="220620"/>
                </a:moveTo>
                <a:lnTo>
                  <a:pt x="159680" y="226757"/>
                </a:lnTo>
                <a:lnTo>
                  <a:pt x="195701" y="262500"/>
                </a:lnTo>
                <a:cubicBezTo>
                  <a:pt x="197863" y="260695"/>
                  <a:pt x="200024" y="259251"/>
                  <a:pt x="202185" y="256723"/>
                </a:cubicBezTo>
                <a:cubicBezTo>
                  <a:pt x="203626" y="255279"/>
                  <a:pt x="204707" y="253113"/>
                  <a:pt x="204707" y="250947"/>
                </a:cubicBezTo>
                <a:cubicBezTo>
                  <a:pt x="204707" y="248419"/>
                  <a:pt x="203626" y="245892"/>
                  <a:pt x="202185" y="244809"/>
                </a:cubicBezTo>
                <a:lnTo>
                  <a:pt x="178411" y="220620"/>
                </a:lnTo>
                <a:cubicBezTo>
                  <a:pt x="174809" y="217370"/>
                  <a:pt x="169406" y="217370"/>
                  <a:pt x="165804" y="220620"/>
                </a:cubicBezTo>
                <a:close/>
                <a:moveTo>
                  <a:pt x="183225" y="124020"/>
                </a:moveTo>
                <a:cubicBezTo>
                  <a:pt x="185021" y="122237"/>
                  <a:pt x="187536" y="122237"/>
                  <a:pt x="189332" y="124020"/>
                </a:cubicBezTo>
                <a:cubicBezTo>
                  <a:pt x="191128" y="125803"/>
                  <a:pt x="191128" y="128298"/>
                  <a:pt x="189332" y="130081"/>
                </a:cubicBezTo>
                <a:lnTo>
                  <a:pt x="131498" y="187129"/>
                </a:lnTo>
                <a:cubicBezTo>
                  <a:pt x="130780" y="188199"/>
                  <a:pt x="129702" y="188555"/>
                  <a:pt x="128624" y="188555"/>
                </a:cubicBezTo>
                <a:cubicBezTo>
                  <a:pt x="127547" y="188555"/>
                  <a:pt x="126469" y="188199"/>
                  <a:pt x="125751" y="187129"/>
                </a:cubicBezTo>
                <a:lnTo>
                  <a:pt x="94858" y="156466"/>
                </a:lnTo>
                <a:cubicBezTo>
                  <a:pt x="93062" y="154683"/>
                  <a:pt x="93062" y="152187"/>
                  <a:pt x="94858" y="150761"/>
                </a:cubicBezTo>
                <a:cubicBezTo>
                  <a:pt x="96295" y="148978"/>
                  <a:pt x="98809" y="148978"/>
                  <a:pt x="100606" y="150761"/>
                </a:cubicBezTo>
                <a:lnTo>
                  <a:pt x="128624" y="178216"/>
                </a:lnTo>
                <a:lnTo>
                  <a:pt x="183225" y="124020"/>
                </a:lnTo>
                <a:close/>
                <a:moveTo>
                  <a:pt x="16677" y="95701"/>
                </a:moveTo>
                <a:cubicBezTo>
                  <a:pt x="15596" y="98228"/>
                  <a:pt x="14155" y="100755"/>
                  <a:pt x="13435" y="103644"/>
                </a:cubicBezTo>
                <a:cubicBezTo>
                  <a:pt x="467" y="150578"/>
                  <a:pt x="13435" y="201124"/>
                  <a:pt x="48015" y="235783"/>
                </a:cubicBezTo>
                <a:cubicBezTo>
                  <a:pt x="82235" y="270082"/>
                  <a:pt x="133025" y="283440"/>
                  <a:pt x="179852" y="270443"/>
                </a:cubicBezTo>
                <a:cubicBezTo>
                  <a:pt x="182734" y="269360"/>
                  <a:pt x="185255" y="268276"/>
                  <a:pt x="187777" y="267193"/>
                </a:cubicBezTo>
                <a:lnTo>
                  <a:pt x="153557" y="232895"/>
                </a:lnTo>
                <a:cubicBezTo>
                  <a:pt x="139148" y="244087"/>
                  <a:pt x="117896" y="243004"/>
                  <a:pt x="104568" y="229645"/>
                </a:cubicBezTo>
                <a:lnTo>
                  <a:pt x="53778" y="179100"/>
                </a:lnTo>
                <a:cubicBezTo>
                  <a:pt x="46934" y="172241"/>
                  <a:pt x="42972" y="162854"/>
                  <a:pt x="42972" y="152745"/>
                </a:cubicBezTo>
                <a:cubicBezTo>
                  <a:pt x="42972" y="144441"/>
                  <a:pt x="45854" y="136498"/>
                  <a:pt x="50897" y="129999"/>
                </a:cubicBezTo>
                <a:lnTo>
                  <a:pt x="16677" y="95701"/>
                </a:lnTo>
                <a:close/>
                <a:moveTo>
                  <a:pt x="26763" y="81259"/>
                </a:moveTo>
                <a:cubicBezTo>
                  <a:pt x="24962" y="83426"/>
                  <a:pt x="22800" y="85592"/>
                  <a:pt x="21359" y="87758"/>
                </a:cubicBezTo>
                <a:lnTo>
                  <a:pt x="56660" y="123501"/>
                </a:lnTo>
                <a:lnTo>
                  <a:pt x="63144" y="117363"/>
                </a:lnTo>
                <a:cubicBezTo>
                  <a:pt x="64585" y="115558"/>
                  <a:pt x="65665" y="113392"/>
                  <a:pt x="65665" y="111225"/>
                </a:cubicBezTo>
                <a:cubicBezTo>
                  <a:pt x="65665" y="109059"/>
                  <a:pt x="64585" y="106893"/>
                  <a:pt x="63144" y="105088"/>
                </a:cubicBezTo>
                <a:lnTo>
                  <a:pt x="39370" y="81259"/>
                </a:lnTo>
                <a:cubicBezTo>
                  <a:pt x="35768" y="77649"/>
                  <a:pt x="30365" y="77649"/>
                  <a:pt x="26763" y="81259"/>
                </a:cubicBezTo>
                <a:close/>
                <a:moveTo>
                  <a:pt x="33067" y="69977"/>
                </a:moveTo>
                <a:cubicBezTo>
                  <a:pt x="37569" y="69977"/>
                  <a:pt x="42072" y="71692"/>
                  <a:pt x="45494" y="75122"/>
                </a:cubicBezTo>
                <a:lnTo>
                  <a:pt x="68907" y="98950"/>
                </a:lnTo>
                <a:cubicBezTo>
                  <a:pt x="72509" y="102199"/>
                  <a:pt x="74310" y="106532"/>
                  <a:pt x="74310" y="111225"/>
                </a:cubicBezTo>
                <a:cubicBezTo>
                  <a:pt x="74310" y="115919"/>
                  <a:pt x="72509" y="120251"/>
                  <a:pt x="68907" y="123501"/>
                </a:cubicBezTo>
                <a:lnTo>
                  <a:pt x="59902" y="132888"/>
                </a:lnTo>
                <a:cubicBezTo>
                  <a:pt x="54499" y="138303"/>
                  <a:pt x="51617" y="145163"/>
                  <a:pt x="51617" y="152745"/>
                </a:cubicBezTo>
                <a:cubicBezTo>
                  <a:pt x="51617" y="160326"/>
                  <a:pt x="54499" y="167547"/>
                  <a:pt x="59902" y="172963"/>
                </a:cubicBezTo>
                <a:lnTo>
                  <a:pt x="110692" y="223508"/>
                </a:lnTo>
                <a:cubicBezTo>
                  <a:pt x="121858" y="234700"/>
                  <a:pt x="139509" y="234700"/>
                  <a:pt x="150675" y="223508"/>
                </a:cubicBezTo>
                <a:lnTo>
                  <a:pt x="159680" y="214482"/>
                </a:lnTo>
                <a:cubicBezTo>
                  <a:pt x="166524" y="207622"/>
                  <a:pt x="177691" y="207622"/>
                  <a:pt x="184535" y="214482"/>
                </a:cubicBezTo>
                <a:lnTo>
                  <a:pt x="208309" y="238310"/>
                </a:lnTo>
                <a:cubicBezTo>
                  <a:pt x="211551" y="241560"/>
                  <a:pt x="213352" y="245892"/>
                  <a:pt x="213352" y="250947"/>
                </a:cubicBezTo>
                <a:cubicBezTo>
                  <a:pt x="213352" y="255640"/>
                  <a:pt x="211551" y="259612"/>
                  <a:pt x="208309" y="263222"/>
                </a:cubicBezTo>
                <a:cubicBezTo>
                  <a:pt x="200744" y="270443"/>
                  <a:pt x="191739" y="275858"/>
                  <a:pt x="182013" y="278385"/>
                </a:cubicBezTo>
                <a:cubicBezTo>
                  <a:pt x="169406" y="281996"/>
                  <a:pt x="156438" y="283801"/>
                  <a:pt x="143471" y="283801"/>
                </a:cubicBezTo>
                <a:cubicBezTo>
                  <a:pt x="105649" y="283801"/>
                  <a:pt x="69268" y="268998"/>
                  <a:pt x="41891" y="241560"/>
                </a:cubicBezTo>
                <a:cubicBezTo>
                  <a:pt x="5510" y="205095"/>
                  <a:pt x="-8538" y="151300"/>
                  <a:pt x="5150" y="101477"/>
                </a:cubicBezTo>
                <a:cubicBezTo>
                  <a:pt x="7671" y="91368"/>
                  <a:pt x="13435" y="82342"/>
                  <a:pt x="20639" y="75122"/>
                </a:cubicBezTo>
                <a:cubicBezTo>
                  <a:pt x="24061" y="71692"/>
                  <a:pt x="28564" y="69977"/>
                  <a:pt x="33067" y="69977"/>
                </a:cubicBezTo>
                <a:close/>
                <a:moveTo>
                  <a:pt x="142230" y="57150"/>
                </a:moveTo>
                <a:cubicBezTo>
                  <a:pt x="165024" y="57150"/>
                  <a:pt x="186370" y="66143"/>
                  <a:pt x="202651" y="81971"/>
                </a:cubicBezTo>
                <a:cubicBezTo>
                  <a:pt x="235575" y="115066"/>
                  <a:pt x="235575" y="168666"/>
                  <a:pt x="202651" y="201761"/>
                </a:cubicBezTo>
                <a:cubicBezTo>
                  <a:pt x="201566" y="202481"/>
                  <a:pt x="200480" y="202840"/>
                  <a:pt x="199757" y="202840"/>
                </a:cubicBezTo>
                <a:cubicBezTo>
                  <a:pt x="198671" y="202840"/>
                  <a:pt x="197224" y="202481"/>
                  <a:pt x="196501" y="201761"/>
                </a:cubicBezTo>
                <a:cubicBezTo>
                  <a:pt x="194692" y="199962"/>
                  <a:pt x="194692" y="197085"/>
                  <a:pt x="196501" y="195646"/>
                </a:cubicBezTo>
                <a:cubicBezTo>
                  <a:pt x="226168" y="165788"/>
                  <a:pt x="226168" y="117584"/>
                  <a:pt x="196501" y="88087"/>
                </a:cubicBezTo>
                <a:cubicBezTo>
                  <a:pt x="182028" y="73698"/>
                  <a:pt x="162853" y="65783"/>
                  <a:pt x="142230" y="65783"/>
                </a:cubicBezTo>
                <a:cubicBezTo>
                  <a:pt x="121969" y="65783"/>
                  <a:pt x="102794" y="73698"/>
                  <a:pt x="88322" y="88087"/>
                </a:cubicBezTo>
                <a:cubicBezTo>
                  <a:pt x="86513" y="89526"/>
                  <a:pt x="83618" y="89526"/>
                  <a:pt x="82171" y="88087"/>
                </a:cubicBezTo>
                <a:cubicBezTo>
                  <a:pt x="80362" y="86288"/>
                  <a:pt x="80362" y="83410"/>
                  <a:pt x="82171" y="81971"/>
                </a:cubicBezTo>
                <a:cubicBezTo>
                  <a:pt x="98090" y="66143"/>
                  <a:pt x="119798" y="57150"/>
                  <a:pt x="142230" y="57150"/>
                </a:cubicBezTo>
                <a:close/>
                <a:moveTo>
                  <a:pt x="132172" y="0"/>
                </a:moveTo>
                <a:lnTo>
                  <a:pt x="152738" y="0"/>
                </a:lnTo>
                <a:cubicBezTo>
                  <a:pt x="158871" y="0"/>
                  <a:pt x="163922" y="5048"/>
                  <a:pt x="163922" y="11178"/>
                </a:cubicBezTo>
                <a:lnTo>
                  <a:pt x="163922" y="26321"/>
                </a:lnTo>
                <a:cubicBezTo>
                  <a:pt x="170056" y="27403"/>
                  <a:pt x="175829" y="28845"/>
                  <a:pt x="181962" y="31009"/>
                </a:cubicBezTo>
                <a:lnTo>
                  <a:pt x="189178" y="18028"/>
                </a:lnTo>
                <a:cubicBezTo>
                  <a:pt x="190621" y="15504"/>
                  <a:pt x="193147" y="13702"/>
                  <a:pt x="196033" y="12980"/>
                </a:cubicBezTo>
                <a:cubicBezTo>
                  <a:pt x="198920" y="12259"/>
                  <a:pt x="202167" y="12620"/>
                  <a:pt x="204692" y="14062"/>
                </a:cubicBezTo>
                <a:lnTo>
                  <a:pt x="222371" y="24519"/>
                </a:lnTo>
                <a:cubicBezTo>
                  <a:pt x="228144" y="27403"/>
                  <a:pt x="229587" y="34254"/>
                  <a:pt x="226701" y="39662"/>
                </a:cubicBezTo>
                <a:lnTo>
                  <a:pt x="219124" y="52643"/>
                </a:lnTo>
                <a:cubicBezTo>
                  <a:pt x="224175" y="56609"/>
                  <a:pt x="228144" y="60936"/>
                  <a:pt x="232474" y="65623"/>
                </a:cubicBezTo>
                <a:lnTo>
                  <a:pt x="245102" y="58412"/>
                </a:lnTo>
                <a:cubicBezTo>
                  <a:pt x="247988" y="56970"/>
                  <a:pt x="250874" y="56249"/>
                  <a:pt x="253761" y="56970"/>
                </a:cubicBezTo>
                <a:cubicBezTo>
                  <a:pt x="256647" y="57691"/>
                  <a:pt x="259173" y="59854"/>
                  <a:pt x="260616" y="62378"/>
                </a:cubicBezTo>
                <a:lnTo>
                  <a:pt x="271079" y="80407"/>
                </a:lnTo>
                <a:cubicBezTo>
                  <a:pt x="273965" y="85455"/>
                  <a:pt x="272161" y="92305"/>
                  <a:pt x="266749" y="95550"/>
                </a:cubicBezTo>
                <a:lnTo>
                  <a:pt x="254122" y="103122"/>
                </a:lnTo>
                <a:cubicBezTo>
                  <a:pt x="255926" y="108891"/>
                  <a:pt x="257729" y="114661"/>
                  <a:pt x="258812" y="121151"/>
                </a:cubicBezTo>
                <a:lnTo>
                  <a:pt x="273605" y="121151"/>
                </a:lnTo>
                <a:cubicBezTo>
                  <a:pt x="279738" y="121151"/>
                  <a:pt x="284789" y="125838"/>
                  <a:pt x="284789" y="132328"/>
                </a:cubicBezTo>
                <a:lnTo>
                  <a:pt x="284789" y="152881"/>
                </a:lnTo>
                <a:cubicBezTo>
                  <a:pt x="284789" y="159010"/>
                  <a:pt x="279738" y="164058"/>
                  <a:pt x="273605" y="164058"/>
                </a:cubicBezTo>
                <a:lnTo>
                  <a:pt x="258812" y="164058"/>
                </a:lnTo>
                <a:cubicBezTo>
                  <a:pt x="257729" y="170188"/>
                  <a:pt x="255926" y="175957"/>
                  <a:pt x="254122" y="182087"/>
                </a:cubicBezTo>
                <a:lnTo>
                  <a:pt x="266749" y="189298"/>
                </a:lnTo>
                <a:cubicBezTo>
                  <a:pt x="272161" y="192543"/>
                  <a:pt x="273965" y="199394"/>
                  <a:pt x="271079" y="204803"/>
                </a:cubicBezTo>
                <a:lnTo>
                  <a:pt x="260616" y="222470"/>
                </a:lnTo>
                <a:cubicBezTo>
                  <a:pt x="259173" y="224994"/>
                  <a:pt x="256647" y="227158"/>
                  <a:pt x="253761" y="227879"/>
                </a:cubicBezTo>
                <a:cubicBezTo>
                  <a:pt x="252678" y="228239"/>
                  <a:pt x="251957" y="228239"/>
                  <a:pt x="250874" y="228239"/>
                </a:cubicBezTo>
                <a:cubicBezTo>
                  <a:pt x="249070" y="228239"/>
                  <a:pt x="246906" y="227879"/>
                  <a:pt x="245102" y="226797"/>
                </a:cubicBezTo>
                <a:lnTo>
                  <a:pt x="232474" y="219225"/>
                </a:lnTo>
                <a:cubicBezTo>
                  <a:pt x="230309" y="221389"/>
                  <a:pt x="228144" y="223913"/>
                  <a:pt x="225979" y="226076"/>
                </a:cubicBezTo>
                <a:cubicBezTo>
                  <a:pt x="224536" y="227879"/>
                  <a:pt x="221650" y="227879"/>
                  <a:pt x="219846" y="226076"/>
                </a:cubicBezTo>
                <a:cubicBezTo>
                  <a:pt x="218403" y="224273"/>
                  <a:pt x="218403" y="221389"/>
                  <a:pt x="219846" y="219946"/>
                </a:cubicBezTo>
                <a:cubicBezTo>
                  <a:pt x="222732" y="217062"/>
                  <a:pt x="225619" y="214177"/>
                  <a:pt x="228144" y="210932"/>
                </a:cubicBezTo>
                <a:cubicBezTo>
                  <a:pt x="229227" y="209490"/>
                  <a:pt x="231752" y="208769"/>
                  <a:pt x="233556" y="209851"/>
                </a:cubicBezTo>
                <a:lnTo>
                  <a:pt x="249792" y="219225"/>
                </a:lnTo>
                <a:cubicBezTo>
                  <a:pt x="250514" y="219586"/>
                  <a:pt x="250874" y="219586"/>
                  <a:pt x="251596" y="219586"/>
                </a:cubicBezTo>
                <a:cubicBezTo>
                  <a:pt x="252318" y="219586"/>
                  <a:pt x="252678" y="219225"/>
                  <a:pt x="253039" y="218504"/>
                </a:cubicBezTo>
                <a:lnTo>
                  <a:pt x="263502" y="200476"/>
                </a:lnTo>
                <a:cubicBezTo>
                  <a:pt x="264224" y="199033"/>
                  <a:pt x="263863" y="197591"/>
                  <a:pt x="262420" y="196870"/>
                </a:cubicBezTo>
                <a:lnTo>
                  <a:pt x="246545" y="187856"/>
                </a:lnTo>
                <a:cubicBezTo>
                  <a:pt x="244741" y="186414"/>
                  <a:pt x="243658" y="184250"/>
                  <a:pt x="244741" y="182087"/>
                </a:cubicBezTo>
                <a:cubicBezTo>
                  <a:pt x="247627" y="174875"/>
                  <a:pt x="249792" y="166943"/>
                  <a:pt x="250874" y="159010"/>
                </a:cubicBezTo>
                <a:cubicBezTo>
                  <a:pt x="251235" y="156847"/>
                  <a:pt x="252678" y="155405"/>
                  <a:pt x="255204" y="155405"/>
                </a:cubicBezTo>
                <a:lnTo>
                  <a:pt x="273605" y="155405"/>
                </a:lnTo>
                <a:cubicBezTo>
                  <a:pt x="275048" y="155405"/>
                  <a:pt x="276130" y="154323"/>
                  <a:pt x="276130" y="152881"/>
                </a:cubicBezTo>
                <a:lnTo>
                  <a:pt x="276130" y="132328"/>
                </a:lnTo>
                <a:cubicBezTo>
                  <a:pt x="276130" y="130526"/>
                  <a:pt x="275048" y="129444"/>
                  <a:pt x="273605" y="129444"/>
                </a:cubicBezTo>
                <a:lnTo>
                  <a:pt x="255204" y="129444"/>
                </a:lnTo>
                <a:cubicBezTo>
                  <a:pt x="252678" y="129444"/>
                  <a:pt x="251235" y="128002"/>
                  <a:pt x="250874" y="125838"/>
                </a:cubicBezTo>
                <a:cubicBezTo>
                  <a:pt x="249792" y="117906"/>
                  <a:pt x="247627" y="110334"/>
                  <a:pt x="244741" y="102762"/>
                </a:cubicBezTo>
                <a:cubicBezTo>
                  <a:pt x="243658" y="100598"/>
                  <a:pt x="244741" y="98435"/>
                  <a:pt x="246545" y="97353"/>
                </a:cubicBezTo>
                <a:lnTo>
                  <a:pt x="262420" y="88339"/>
                </a:lnTo>
                <a:cubicBezTo>
                  <a:pt x="263863" y="87257"/>
                  <a:pt x="264224" y="85815"/>
                  <a:pt x="263502" y="84733"/>
                </a:cubicBezTo>
                <a:lnTo>
                  <a:pt x="253039" y="66705"/>
                </a:lnTo>
                <a:cubicBezTo>
                  <a:pt x="252678" y="66344"/>
                  <a:pt x="252318" y="65623"/>
                  <a:pt x="251596" y="65623"/>
                </a:cubicBezTo>
                <a:cubicBezTo>
                  <a:pt x="250874" y="65263"/>
                  <a:pt x="250514" y="65263"/>
                  <a:pt x="249792" y="65623"/>
                </a:cubicBezTo>
                <a:lnTo>
                  <a:pt x="233556" y="74998"/>
                </a:lnTo>
                <a:cubicBezTo>
                  <a:pt x="231752" y="76080"/>
                  <a:pt x="229227" y="75719"/>
                  <a:pt x="228144" y="73916"/>
                </a:cubicBezTo>
                <a:cubicBezTo>
                  <a:pt x="223093" y="67426"/>
                  <a:pt x="217320" y="62018"/>
                  <a:pt x="210826" y="56970"/>
                </a:cubicBezTo>
                <a:cubicBezTo>
                  <a:pt x="209383" y="55888"/>
                  <a:pt x="208661" y="53364"/>
                  <a:pt x="210104" y="51561"/>
                </a:cubicBezTo>
                <a:lnTo>
                  <a:pt x="219124" y="35336"/>
                </a:lnTo>
                <a:cubicBezTo>
                  <a:pt x="219846" y="34254"/>
                  <a:pt x="219485" y="32451"/>
                  <a:pt x="218403" y="31730"/>
                </a:cubicBezTo>
                <a:lnTo>
                  <a:pt x="200363" y="21273"/>
                </a:lnTo>
                <a:cubicBezTo>
                  <a:pt x="199641" y="20913"/>
                  <a:pt x="198920" y="20913"/>
                  <a:pt x="198559" y="21273"/>
                </a:cubicBezTo>
                <a:cubicBezTo>
                  <a:pt x="197837" y="21273"/>
                  <a:pt x="197116" y="21995"/>
                  <a:pt x="196755" y="22716"/>
                </a:cubicBezTo>
                <a:lnTo>
                  <a:pt x="187735" y="38581"/>
                </a:lnTo>
                <a:cubicBezTo>
                  <a:pt x="186653" y="40384"/>
                  <a:pt x="184127" y="41105"/>
                  <a:pt x="182323" y="40384"/>
                </a:cubicBezTo>
                <a:cubicBezTo>
                  <a:pt x="174746" y="37499"/>
                  <a:pt x="166809" y="35336"/>
                  <a:pt x="158871" y="34254"/>
                </a:cubicBezTo>
                <a:cubicBezTo>
                  <a:pt x="156707" y="33893"/>
                  <a:pt x="155263" y="32091"/>
                  <a:pt x="155263" y="29927"/>
                </a:cubicBezTo>
                <a:lnTo>
                  <a:pt x="155263" y="11178"/>
                </a:lnTo>
                <a:cubicBezTo>
                  <a:pt x="155263" y="9735"/>
                  <a:pt x="154181" y="8654"/>
                  <a:pt x="152738" y="8654"/>
                </a:cubicBezTo>
                <a:lnTo>
                  <a:pt x="132172" y="8654"/>
                </a:lnTo>
                <a:cubicBezTo>
                  <a:pt x="130729" y="8654"/>
                  <a:pt x="129647" y="9735"/>
                  <a:pt x="129647" y="11178"/>
                </a:cubicBezTo>
                <a:lnTo>
                  <a:pt x="129647" y="29927"/>
                </a:lnTo>
                <a:cubicBezTo>
                  <a:pt x="129647" y="32091"/>
                  <a:pt x="127843" y="33893"/>
                  <a:pt x="125678" y="34254"/>
                </a:cubicBezTo>
                <a:cubicBezTo>
                  <a:pt x="117741" y="35336"/>
                  <a:pt x="110164" y="37499"/>
                  <a:pt x="102587" y="40384"/>
                </a:cubicBezTo>
                <a:cubicBezTo>
                  <a:pt x="100783" y="41105"/>
                  <a:pt x="98258" y="40384"/>
                  <a:pt x="97536" y="38581"/>
                </a:cubicBezTo>
                <a:lnTo>
                  <a:pt x="87794" y="22716"/>
                </a:lnTo>
                <a:cubicBezTo>
                  <a:pt x="87434" y="21273"/>
                  <a:pt x="85630" y="20913"/>
                  <a:pt x="84186" y="21273"/>
                </a:cubicBezTo>
                <a:lnTo>
                  <a:pt x="66507" y="31730"/>
                </a:lnTo>
                <a:cubicBezTo>
                  <a:pt x="65425" y="32451"/>
                  <a:pt x="65064" y="34254"/>
                  <a:pt x="65425" y="35336"/>
                </a:cubicBezTo>
                <a:lnTo>
                  <a:pt x="74806" y="51561"/>
                </a:lnTo>
                <a:cubicBezTo>
                  <a:pt x="75888" y="53364"/>
                  <a:pt x="75527" y="55888"/>
                  <a:pt x="73723" y="56970"/>
                </a:cubicBezTo>
                <a:cubicBezTo>
                  <a:pt x="70476" y="59494"/>
                  <a:pt x="67590" y="62018"/>
                  <a:pt x="65064" y="64902"/>
                </a:cubicBezTo>
                <a:cubicBezTo>
                  <a:pt x="63260" y="66705"/>
                  <a:pt x="60374" y="66705"/>
                  <a:pt x="58570" y="64902"/>
                </a:cubicBezTo>
                <a:cubicBezTo>
                  <a:pt x="57127" y="63460"/>
                  <a:pt x="57127" y="60575"/>
                  <a:pt x="58570" y="59133"/>
                </a:cubicBezTo>
                <a:cubicBezTo>
                  <a:pt x="60735" y="56970"/>
                  <a:pt x="63260" y="54806"/>
                  <a:pt x="65425" y="52643"/>
                </a:cubicBezTo>
                <a:lnTo>
                  <a:pt x="58209" y="39662"/>
                </a:lnTo>
                <a:cubicBezTo>
                  <a:pt x="54962" y="34254"/>
                  <a:pt x="56766" y="27403"/>
                  <a:pt x="62178" y="24519"/>
                </a:cubicBezTo>
                <a:lnTo>
                  <a:pt x="80218" y="14062"/>
                </a:lnTo>
                <a:cubicBezTo>
                  <a:pt x="85630" y="10817"/>
                  <a:pt x="92485" y="12620"/>
                  <a:pt x="95371" y="18028"/>
                </a:cubicBezTo>
                <a:lnTo>
                  <a:pt x="102948" y="31009"/>
                </a:lnTo>
                <a:cubicBezTo>
                  <a:pt x="108721" y="28845"/>
                  <a:pt x="114854" y="27403"/>
                  <a:pt x="120627" y="26321"/>
                </a:cubicBezTo>
                <a:lnTo>
                  <a:pt x="120627" y="11178"/>
                </a:lnTo>
                <a:cubicBezTo>
                  <a:pt x="120627" y="5048"/>
                  <a:pt x="126039" y="0"/>
                  <a:pt x="132172" y="0"/>
                </a:cubicBezTo>
                <a:close/>
              </a:path>
            </a:pathLst>
          </a:custGeom>
          <a:solidFill>
            <a:schemeClr val="accent1"/>
          </a:solidFill>
          <a:ln>
            <a:noFill/>
          </a:ln>
          <a:effectLst/>
        </p:spPr>
        <p:txBody>
          <a:bodyPr anchor="ctr"/>
          <a:lstStyle/>
          <a:p>
            <a:endParaRPr lang="en-US" dirty="0">
              <a:solidFill>
                <a:schemeClr val="tx2"/>
              </a:solidFill>
              <a:latin typeface="Heebo Light" pitchFamily="2" charset="-79"/>
              <a:ea typeface="Source Sans Pro Light" panose="020B0403030403020204" pitchFamily="34" charset="0"/>
              <a:cs typeface="Poppins ExtraLight" pitchFamily="2" charset="77"/>
            </a:endParaRPr>
          </a:p>
        </p:txBody>
      </p:sp>
      <p:sp>
        <p:nvSpPr>
          <p:cNvPr id="16" name="Freeform 336">
            <a:extLst>
              <a:ext uri="{FF2B5EF4-FFF2-40B4-BE49-F238E27FC236}">
                <a16:creationId xmlns:a16="http://schemas.microsoft.com/office/drawing/2014/main" id="{B100E7D2-1239-5A4A-AA4A-55FA065877F1}"/>
              </a:ext>
            </a:extLst>
          </p:cNvPr>
          <p:cNvSpPr>
            <a:spLocks noChangeAspect="1" noChangeArrowheads="1"/>
          </p:cNvSpPr>
          <p:nvPr/>
        </p:nvSpPr>
        <p:spPr bwMode="auto">
          <a:xfrm>
            <a:off x="12628618" y="11442732"/>
            <a:ext cx="951014" cy="876630"/>
          </a:xfrm>
          <a:custGeom>
            <a:avLst/>
            <a:gdLst>
              <a:gd name="T0" fmla="*/ 2147483646 w 791"/>
              <a:gd name="T1" fmla="*/ 2147483646 h 727"/>
              <a:gd name="T2" fmla="*/ 2147483646 w 791"/>
              <a:gd name="T3" fmla="*/ 2147483646 h 727"/>
              <a:gd name="T4" fmla="*/ 2147483646 w 791"/>
              <a:gd name="T5" fmla="*/ 2147483646 h 727"/>
              <a:gd name="T6" fmla="*/ 2147483646 w 791"/>
              <a:gd name="T7" fmla="*/ 2147483646 h 727"/>
              <a:gd name="T8" fmla="*/ 2147483646 w 791"/>
              <a:gd name="T9" fmla="*/ 2147483646 h 727"/>
              <a:gd name="T10" fmla="*/ 2147483646 w 791"/>
              <a:gd name="T11" fmla="*/ 2147483646 h 727"/>
              <a:gd name="T12" fmla="*/ 2147483646 w 791"/>
              <a:gd name="T13" fmla="*/ 2147483646 h 727"/>
              <a:gd name="T14" fmla="*/ 2147483646 w 791"/>
              <a:gd name="T15" fmla="*/ 2147483646 h 727"/>
              <a:gd name="T16" fmla="*/ 2147483646 w 791"/>
              <a:gd name="T17" fmla="*/ 2147483646 h 727"/>
              <a:gd name="T18" fmla="*/ 2147483646 w 791"/>
              <a:gd name="T19" fmla="*/ 2147483646 h 727"/>
              <a:gd name="T20" fmla="*/ 2147483646 w 791"/>
              <a:gd name="T21" fmla="*/ 2147483646 h 727"/>
              <a:gd name="T22" fmla="*/ 2147483646 w 791"/>
              <a:gd name="T23" fmla="*/ 2147483646 h 727"/>
              <a:gd name="T24" fmla="*/ 2147483646 w 791"/>
              <a:gd name="T25" fmla="*/ 2147483646 h 727"/>
              <a:gd name="T26" fmla="*/ 2147483646 w 791"/>
              <a:gd name="T27" fmla="*/ 2147483646 h 727"/>
              <a:gd name="T28" fmla="*/ 2147483646 w 791"/>
              <a:gd name="T29" fmla="*/ 2147483646 h 727"/>
              <a:gd name="T30" fmla="*/ 2147483646 w 791"/>
              <a:gd name="T31" fmla="*/ 2147483646 h 727"/>
              <a:gd name="T32" fmla="*/ 2147483646 w 791"/>
              <a:gd name="T33" fmla="*/ 2147483646 h 727"/>
              <a:gd name="T34" fmla="*/ 2147483646 w 791"/>
              <a:gd name="T35" fmla="*/ 2147483646 h 727"/>
              <a:gd name="T36" fmla="*/ 2147483646 w 791"/>
              <a:gd name="T37" fmla="*/ 2147483646 h 727"/>
              <a:gd name="T38" fmla="*/ 2147483646 w 791"/>
              <a:gd name="T39" fmla="*/ 2147483646 h 727"/>
              <a:gd name="T40" fmla="*/ 2147483646 w 791"/>
              <a:gd name="T41" fmla="*/ 2147483646 h 727"/>
              <a:gd name="T42" fmla="*/ 2147483646 w 791"/>
              <a:gd name="T43" fmla="*/ 2147483646 h 727"/>
              <a:gd name="T44" fmla="*/ 2147483646 w 791"/>
              <a:gd name="T45" fmla="*/ 2147483646 h 727"/>
              <a:gd name="T46" fmla="*/ 2147483646 w 791"/>
              <a:gd name="T47" fmla="*/ 2147483646 h 727"/>
              <a:gd name="T48" fmla="*/ 2147483646 w 791"/>
              <a:gd name="T49" fmla="*/ 2147483646 h 727"/>
              <a:gd name="T50" fmla="*/ 2147483646 w 791"/>
              <a:gd name="T51" fmla="*/ 2147483646 h 727"/>
              <a:gd name="T52" fmla="*/ 2147483646 w 791"/>
              <a:gd name="T53" fmla="*/ 0 h 727"/>
              <a:gd name="T54" fmla="*/ 2147483646 w 791"/>
              <a:gd name="T55" fmla="*/ 2147483646 h 727"/>
              <a:gd name="T56" fmla="*/ 2147483646 w 791"/>
              <a:gd name="T57" fmla="*/ 2147483646 h 727"/>
              <a:gd name="T58" fmla="*/ 2147483646 w 791"/>
              <a:gd name="T59" fmla="*/ 2147483646 h 727"/>
              <a:gd name="T60" fmla="*/ 2147483646 w 791"/>
              <a:gd name="T61" fmla="*/ 2147483646 h 727"/>
              <a:gd name="T62" fmla="*/ 2147483646 w 791"/>
              <a:gd name="T63" fmla="*/ 2147483646 h 727"/>
              <a:gd name="T64" fmla="*/ 2147483646 w 791"/>
              <a:gd name="T65" fmla="*/ 2147483646 h 727"/>
              <a:gd name="T66" fmla="*/ 2147483646 w 791"/>
              <a:gd name="T67" fmla="*/ 2147483646 h 727"/>
              <a:gd name="T68" fmla="*/ 2147483646 w 791"/>
              <a:gd name="T69" fmla="*/ 2147483646 h 727"/>
              <a:gd name="T70" fmla="*/ 2147483646 w 791"/>
              <a:gd name="T71" fmla="*/ 2147483646 h 727"/>
              <a:gd name="T72" fmla="*/ 2147483646 w 791"/>
              <a:gd name="T73" fmla="*/ 2147483646 h 727"/>
              <a:gd name="T74" fmla="*/ 2147483646 w 791"/>
              <a:gd name="T75" fmla="*/ 2147483646 h 727"/>
              <a:gd name="T76" fmla="*/ 2147483646 w 791"/>
              <a:gd name="T77" fmla="*/ 2147483646 h 727"/>
              <a:gd name="T78" fmla="*/ 2147483646 w 791"/>
              <a:gd name="T79" fmla="*/ 2147483646 h 727"/>
              <a:gd name="T80" fmla="*/ 2147483646 w 791"/>
              <a:gd name="T81" fmla="*/ 2147483646 h 727"/>
              <a:gd name="T82" fmla="*/ 0 w 791"/>
              <a:gd name="T83" fmla="*/ 2147483646 h 727"/>
              <a:gd name="T84" fmla="*/ 2147483646 w 791"/>
              <a:gd name="T85" fmla="*/ 2147483646 h 727"/>
              <a:gd name="T86" fmla="*/ 2147483646 w 791"/>
              <a:gd name="T87" fmla="*/ 2147483646 h 727"/>
              <a:gd name="T88" fmla="*/ 2147483646 w 791"/>
              <a:gd name="T89" fmla="*/ 2147483646 h 72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791" h="727">
                <a:moveTo>
                  <a:pt x="766" y="204"/>
                </a:moveTo>
                <a:lnTo>
                  <a:pt x="465" y="204"/>
                </a:lnTo>
                <a:cubicBezTo>
                  <a:pt x="463" y="204"/>
                  <a:pt x="460" y="205"/>
                  <a:pt x="458" y="206"/>
                </a:cubicBezTo>
                <a:lnTo>
                  <a:pt x="375" y="278"/>
                </a:lnTo>
                <a:lnTo>
                  <a:pt x="375" y="24"/>
                </a:lnTo>
                <a:lnTo>
                  <a:pt x="766" y="24"/>
                </a:lnTo>
                <a:lnTo>
                  <a:pt x="766" y="204"/>
                </a:lnTo>
                <a:close/>
                <a:moveTo>
                  <a:pt x="702" y="351"/>
                </a:moveTo>
                <a:lnTo>
                  <a:pt x="563" y="351"/>
                </a:lnTo>
                <a:cubicBezTo>
                  <a:pt x="561" y="307"/>
                  <a:pt x="550" y="266"/>
                  <a:pt x="535" y="227"/>
                </a:cubicBezTo>
                <a:lnTo>
                  <a:pt x="673" y="227"/>
                </a:lnTo>
                <a:cubicBezTo>
                  <a:pt x="690" y="266"/>
                  <a:pt x="700" y="307"/>
                  <a:pt x="702" y="351"/>
                </a:cubicBezTo>
                <a:close/>
                <a:moveTo>
                  <a:pt x="625" y="578"/>
                </a:moveTo>
                <a:lnTo>
                  <a:pt x="625" y="578"/>
                </a:lnTo>
                <a:cubicBezTo>
                  <a:pt x="595" y="555"/>
                  <a:pt x="561" y="537"/>
                  <a:pt x="525" y="522"/>
                </a:cubicBezTo>
                <a:cubicBezTo>
                  <a:pt x="546" y="478"/>
                  <a:pt x="561" y="428"/>
                  <a:pt x="563" y="375"/>
                </a:cubicBezTo>
                <a:lnTo>
                  <a:pt x="702" y="375"/>
                </a:lnTo>
                <a:cubicBezTo>
                  <a:pt x="699" y="452"/>
                  <a:pt x="671" y="522"/>
                  <a:pt x="625" y="578"/>
                </a:cubicBezTo>
                <a:close/>
                <a:moveTo>
                  <a:pt x="396" y="700"/>
                </a:moveTo>
                <a:lnTo>
                  <a:pt x="396" y="700"/>
                </a:lnTo>
                <a:cubicBezTo>
                  <a:pt x="425" y="671"/>
                  <a:pt x="477" y="616"/>
                  <a:pt x="514" y="544"/>
                </a:cubicBezTo>
                <a:cubicBezTo>
                  <a:pt x="548" y="557"/>
                  <a:pt x="581" y="574"/>
                  <a:pt x="609" y="595"/>
                </a:cubicBezTo>
                <a:cubicBezTo>
                  <a:pt x="555" y="653"/>
                  <a:pt x="480" y="693"/>
                  <a:pt x="396" y="700"/>
                </a:cubicBezTo>
                <a:close/>
                <a:moveTo>
                  <a:pt x="375" y="687"/>
                </a:moveTo>
                <a:lnTo>
                  <a:pt x="375" y="516"/>
                </a:lnTo>
                <a:cubicBezTo>
                  <a:pt x="414" y="517"/>
                  <a:pt x="453" y="523"/>
                  <a:pt x="491" y="536"/>
                </a:cubicBezTo>
                <a:cubicBezTo>
                  <a:pt x="453" y="606"/>
                  <a:pt x="403" y="660"/>
                  <a:pt x="375" y="687"/>
                </a:cubicBezTo>
                <a:close/>
                <a:moveTo>
                  <a:pt x="375" y="375"/>
                </a:moveTo>
                <a:lnTo>
                  <a:pt x="538" y="375"/>
                </a:lnTo>
                <a:cubicBezTo>
                  <a:pt x="537" y="425"/>
                  <a:pt x="522" y="472"/>
                  <a:pt x="502" y="514"/>
                </a:cubicBezTo>
                <a:cubicBezTo>
                  <a:pt x="461" y="501"/>
                  <a:pt x="418" y="493"/>
                  <a:pt x="375" y="492"/>
                </a:cubicBezTo>
                <a:lnTo>
                  <a:pt x="375" y="375"/>
                </a:lnTo>
                <a:close/>
                <a:moveTo>
                  <a:pt x="351" y="492"/>
                </a:moveTo>
                <a:lnTo>
                  <a:pt x="351" y="492"/>
                </a:lnTo>
                <a:cubicBezTo>
                  <a:pt x="308" y="493"/>
                  <a:pt x="265" y="501"/>
                  <a:pt x="224" y="514"/>
                </a:cubicBezTo>
                <a:cubicBezTo>
                  <a:pt x="204" y="472"/>
                  <a:pt x="190" y="425"/>
                  <a:pt x="188" y="375"/>
                </a:cubicBezTo>
                <a:lnTo>
                  <a:pt x="351" y="375"/>
                </a:lnTo>
                <a:lnTo>
                  <a:pt x="351" y="492"/>
                </a:lnTo>
                <a:close/>
                <a:moveTo>
                  <a:pt x="351" y="687"/>
                </a:moveTo>
                <a:lnTo>
                  <a:pt x="351" y="687"/>
                </a:lnTo>
                <a:cubicBezTo>
                  <a:pt x="323" y="660"/>
                  <a:pt x="273" y="606"/>
                  <a:pt x="235" y="536"/>
                </a:cubicBezTo>
                <a:cubicBezTo>
                  <a:pt x="272" y="523"/>
                  <a:pt x="312" y="517"/>
                  <a:pt x="351" y="516"/>
                </a:cubicBezTo>
                <a:lnTo>
                  <a:pt x="351" y="687"/>
                </a:lnTo>
                <a:close/>
                <a:moveTo>
                  <a:pt x="117" y="595"/>
                </a:moveTo>
                <a:lnTo>
                  <a:pt x="117" y="595"/>
                </a:lnTo>
                <a:cubicBezTo>
                  <a:pt x="145" y="574"/>
                  <a:pt x="178" y="557"/>
                  <a:pt x="212" y="544"/>
                </a:cubicBezTo>
                <a:cubicBezTo>
                  <a:pt x="250" y="616"/>
                  <a:pt x="301" y="671"/>
                  <a:pt x="331" y="700"/>
                </a:cubicBezTo>
                <a:cubicBezTo>
                  <a:pt x="246" y="693"/>
                  <a:pt x="171" y="653"/>
                  <a:pt x="117" y="595"/>
                </a:cubicBezTo>
                <a:close/>
                <a:moveTo>
                  <a:pt x="101" y="578"/>
                </a:moveTo>
                <a:lnTo>
                  <a:pt x="101" y="578"/>
                </a:lnTo>
                <a:cubicBezTo>
                  <a:pt x="55" y="522"/>
                  <a:pt x="27" y="452"/>
                  <a:pt x="24" y="375"/>
                </a:cubicBezTo>
                <a:lnTo>
                  <a:pt x="163" y="375"/>
                </a:lnTo>
                <a:cubicBezTo>
                  <a:pt x="165" y="428"/>
                  <a:pt x="180" y="478"/>
                  <a:pt x="201" y="522"/>
                </a:cubicBezTo>
                <a:cubicBezTo>
                  <a:pt x="165" y="537"/>
                  <a:pt x="131" y="555"/>
                  <a:pt x="101" y="578"/>
                </a:cubicBezTo>
                <a:close/>
                <a:moveTo>
                  <a:pt x="100" y="149"/>
                </a:moveTo>
                <a:lnTo>
                  <a:pt x="100" y="149"/>
                </a:lnTo>
                <a:cubicBezTo>
                  <a:pt x="131" y="171"/>
                  <a:pt x="165" y="190"/>
                  <a:pt x="201" y="204"/>
                </a:cubicBezTo>
                <a:cubicBezTo>
                  <a:pt x="181" y="249"/>
                  <a:pt x="165" y="298"/>
                  <a:pt x="163" y="351"/>
                </a:cubicBezTo>
                <a:lnTo>
                  <a:pt x="24" y="351"/>
                </a:lnTo>
                <a:cubicBezTo>
                  <a:pt x="27" y="275"/>
                  <a:pt x="55" y="205"/>
                  <a:pt x="100" y="149"/>
                </a:cubicBezTo>
                <a:close/>
                <a:moveTo>
                  <a:pt x="778" y="0"/>
                </a:moveTo>
                <a:lnTo>
                  <a:pt x="363" y="0"/>
                </a:lnTo>
                <a:cubicBezTo>
                  <a:pt x="356" y="0"/>
                  <a:pt x="351" y="5"/>
                  <a:pt x="351" y="12"/>
                </a:cubicBezTo>
                <a:lnTo>
                  <a:pt x="351" y="305"/>
                </a:lnTo>
                <a:cubicBezTo>
                  <a:pt x="351" y="309"/>
                  <a:pt x="354" y="313"/>
                  <a:pt x="358" y="316"/>
                </a:cubicBezTo>
                <a:cubicBezTo>
                  <a:pt x="360" y="316"/>
                  <a:pt x="362" y="317"/>
                  <a:pt x="363" y="317"/>
                </a:cubicBezTo>
                <a:cubicBezTo>
                  <a:pt x="366" y="317"/>
                  <a:pt x="369" y="316"/>
                  <a:pt x="371" y="314"/>
                </a:cubicBezTo>
                <a:lnTo>
                  <a:pt x="470" y="227"/>
                </a:lnTo>
                <a:lnTo>
                  <a:pt x="508" y="227"/>
                </a:lnTo>
                <a:cubicBezTo>
                  <a:pt x="525" y="266"/>
                  <a:pt x="537" y="307"/>
                  <a:pt x="539" y="351"/>
                </a:cubicBezTo>
                <a:lnTo>
                  <a:pt x="188" y="351"/>
                </a:lnTo>
                <a:cubicBezTo>
                  <a:pt x="190" y="302"/>
                  <a:pt x="204" y="255"/>
                  <a:pt x="224" y="212"/>
                </a:cubicBezTo>
                <a:cubicBezTo>
                  <a:pt x="253" y="222"/>
                  <a:pt x="284" y="229"/>
                  <a:pt x="315" y="232"/>
                </a:cubicBezTo>
                <a:lnTo>
                  <a:pt x="316" y="232"/>
                </a:lnTo>
                <a:cubicBezTo>
                  <a:pt x="322" y="232"/>
                  <a:pt x="327" y="227"/>
                  <a:pt x="328" y="222"/>
                </a:cubicBezTo>
                <a:cubicBezTo>
                  <a:pt x="329" y="215"/>
                  <a:pt x="324" y="209"/>
                  <a:pt x="317" y="209"/>
                </a:cubicBezTo>
                <a:cubicBezTo>
                  <a:pt x="289" y="205"/>
                  <a:pt x="262" y="199"/>
                  <a:pt x="235" y="191"/>
                </a:cubicBezTo>
                <a:cubicBezTo>
                  <a:pt x="263" y="138"/>
                  <a:pt x="299" y="94"/>
                  <a:pt x="326" y="65"/>
                </a:cubicBezTo>
                <a:cubicBezTo>
                  <a:pt x="331" y="60"/>
                  <a:pt x="331" y="52"/>
                  <a:pt x="326" y="48"/>
                </a:cubicBezTo>
                <a:cubicBezTo>
                  <a:pt x="321" y="43"/>
                  <a:pt x="313" y="44"/>
                  <a:pt x="309" y="48"/>
                </a:cubicBezTo>
                <a:cubicBezTo>
                  <a:pt x="281" y="79"/>
                  <a:pt x="242" y="125"/>
                  <a:pt x="212" y="183"/>
                </a:cubicBezTo>
                <a:cubicBezTo>
                  <a:pt x="178" y="169"/>
                  <a:pt x="145" y="152"/>
                  <a:pt x="116" y="131"/>
                </a:cubicBezTo>
                <a:cubicBezTo>
                  <a:pt x="160" y="84"/>
                  <a:pt x="216" y="50"/>
                  <a:pt x="281" y="34"/>
                </a:cubicBezTo>
                <a:cubicBezTo>
                  <a:pt x="288" y="33"/>
                  <a:pt x="292" y="26"/>
                  <a:pt x="290" y="20"/>
                </a:cubicBezTo>
                <a:cubicBezTo>
                  <a:pt x="288" y="13"/>
                  <a:pt x="282" y="9"/>
                  <a:pt x="275" y="11"/>
                </a:cubicBezTo>
                <a:cubicBezTo>
                  <a:pt x="113" y="51"/>
                  <a:pt x="0" y="196"/>
                  <a:pt x="0" y="363"/>
                </a:cubicBezTo>
                <a:cubicBezTo>
                  <a:pt x="0" y="563"/>
                  <a:pt x="163" y="726"/>
                  <a:pt x="363" y="726"/>
                </a:cubicBezTo>
                <a:cubicBezTo>
                  <a:pt x="563" y="726"/>
                  <a:pt x="726" y="563"/>
                  <a:pt x="726" y="363"/>
                </a:cubicBezTo>
                <a:cubicBezTo>
                  <a:pt x="726" y="315"/>
                  <a:pt x="716" y="269"/>
                  <a:pt x="699" y="227"/>
                </a:cubicBezTo>
                <a:lnTo>
                  <a:pt x="778" y="227"/>
                </a:lnTo>
                <a:cubicBezTo>
                  <a:pt x="784" y="227"/>
                  <a:pt x="790" y="222"/>
                  <a:pt x="790" y="216"/>
                </a:cubicBezTo>
                <a:lnTo>
                  <a:pt x="790" y="12"/>
                </a:lnTo>
                <a:cubicBezTo>
                  <a:pt x="790" y="5"/>
                  <a:pt x="784" y="0"/>
                  <a:pt x="778" y="0"/>
                </a:cubicBezTo>
                <a:close/>
              </a:path>
            </a:pathLst>
          </a:custGeom>
          <a:solidFill>
            <a:schemeClr val="accent1"/>
          </a:solidFill>
          <a:ln>
            <a:noFill/>
          </a:ln>
          <a:effectLst/>
        </p:spPr>
        <p:txBody>
          <a:bodyPr wrap="none" anchor="ctr"/>
          <a:lstStyle/>
          <a:p>
            <a:endParaRPr lang="en-US" dirty="0">
              <a:solidFill>
                <a:schemeClr val="tx2"/>
              </a:solidFill>
              <a:latin typeface="Heebo Light" pitchFamily="2" charset="-79"/>
              <a:ea typeface="Source Sans Pro Light" panose="020B0403030403020204" pitchFamily="34" charset="0"/>
              <a:cs typeface="Poppins ExtraLight" pitchFamily="2" charset="77"/>
            </a:endParaRPr>
          </a:p>
        </p:txBody>
      </p:sp>
      <p:sp>
        <p:nvSpPr>
          <p:cNvPr id="17" name="TextBox 16">
            <a:extLst>
              <a:ext uri="{FF2B5EF4-FFF2-40B4-BE49-F238E27FC236}">
                <a16:creationId xmlns:a16="http://schemas.microsoft.com/office/drawing/2014/main" id="{D3CF3DE8-3B66-4D40-AF3D-98DA854F1775}"/>
              </a:ext>
            </a:extLst>
          </p:cNvPr>
          <p:cNvSpPr txBox="1"/>
          <p:nvPr/>
        </p:nvSpPr>
        <p:spPr>
          <a:xfrm>
            <a:off x="13999193" y="6333113"/>
            <a:ext cx="5868914" cy="524887"/>
          </a:xfrm>
          <a:prstGeom prst="rect">
            <a:avLst/>
          </a:prstGeom>
          <a:noFill/>
        </p:spPr>
        <p:txBody>
          <a:bodyPr wrap="none" lIns="91440" rtlCol="0" anchor="ctr" anchorCtr="0">
            <a:spAutoFit/>
          </a:bodyPr>
          <a:lstStyle/>
          <a:p>
            <a:pPr>
              <a:lnSpc>
                <a:spcPts val="3700"/>
              </a:lnSpc>
            </a:pPr>
            <a:r>
              <a:rPr lang="en-US" sz="2500" spc="150" dirty="0">
                <a:latin typeface="Raleway Medium" panose="020B0503030101060003" pitchFamily="34" charset="77"/>
                <a:ea typeface="Source Sans Pro Light" panose="020B0403030403020204" pitchFamily="34" charset="0"/>
                <a:cs typeface="Poppins ExtraLight" pitchFamily="2" charset="77"/>
              </a:rPr>
              <a:t>1233 Main Street, Los Angeles, CA</a:t>
            </a:r>
          </a:p>
        </p:txBody>
      </p:sp>
      <p:sp>
        <p:nvSpPr>
          <p:cNvPr id="18" name="TextBox 17">
            <a:extLst>
              <a:ext uri="{FF2B5EF4-FFF2-40B4-BE49-F238E27FC236}">
                <a16:creationId xmlns:a16="http://schemas.microsoft.com/office/drawing/2014/main" id="{A18025CF-CB0E-2643-8481-E07E5268B223}"/>
              </a:ext>
            </a:extLst>
          </p:cNvPr>
          <p:cNvSpPr txBox="1"/>
          <p:nvPr/>
        </p:nvSpPr>
        <p:spPr>
          <a:xfrm>
            <a:off x="13999193" y="8154928"/>
            <a:ext cx="3924472" cy="524887"/>
          </a:xfrm>
          <a:prstGeom prst="rect">
            <a:avLst/>
          </a:prstGeom>
          <a:noFill/>
        </p:spPr>
        <p:txBody>
          <a:bodyPr wrap="none" rtlCol="0" anchor="ctr" anchorCtr="0">
            <a:spAutoFit/>
          </a:bodyPr>
          <a:lstStyle/>
          <a:p>
            <a:pPr>
              <a:lnSpc>
                <a:spcPts val="3700"/>
              </a:lnSpc>
            </a:pPr>
            <a:r>
              <a:rPr lang="en-US" sz="2500" spc="150" dirty="0" err="1">
                <a:latin typeface="Raleway Medium" panose="020B0503030101060003" pitchFamily="34" charset="77"/>
                <a:ea typeface="Source Sans Pro Light" panose="020B0403030403020204" pitchFamily="34" charset="0"/>
                <a:cs typeface="Poppins ExtraLight" pitchFamily="2" charset="77"/>
              </a:rPr>
              <a:t>info@yourdomain.com</a:t>
            </a:r>
            <a:endParaRPr lang="en-US" sz="2500" spc="150" dirty="0">
              <a:latin typeface="Raleway Medium" panose="020B0503030101060003" pitchFamily="34" charset="77"/>
              <a:ea typeface="Source Sans Pro Light" panose="020B0403030403020204" pitchFamily="34" charset="0"/>
              <a:cs typeface="Poppins ExtraLight" pitchFamily="2" charset="77"/>
            </a:endParaRPr>
          </a:p>
        </p:txBody>
      </p:sp>
      <p:sp>
        <p:nvSpPr>
          <p:cNvPr id="19" name="TextBox 18">
            <a:extLst>
              <a:ext uri="{FF2B5EF4-FFF2-40B4-BE49-F238E27FC236}">
                <a16:creationId xmlns:a16="http://schemas.microsoft.com/office/drawing/2014/main" id="{4785F5D2-80E1-B848-B1A8-646A77B88DAD}"/>
              </a:ext>
            </a:extLst>
          </p:cNvPr>
          <p:cNvSpPr txBox="1"/>
          <p:nvPr/>
        </p:nvSpPr>
        <p:spPr>
          <a:xfrm>
            <a:off x="13999193" y="9903930"/>
            <a:ext cx="2637260" cy="524887"/>
          </a:xfrm>
          <a:prstGeom prst="rect">
            <a:avLst/>
          </a:prstGeom>
          <a:noFill/>
        </p:spPr>
        <p:txBody>
          <a:bodyPr wrap="none" rtlCol="0" anchor="ctr" anchorCtr="0">
            <a:spAutoFit/>
          </a:bodyPr>
          <a:lstStyle/>
          <a:p>
            <a:pPr>
              <a:lnSpc>
                <a:spcPts val="3700"/>
              </a:lnSpc>
            </a:pPr>
            <a:r>
              <a:rPr lang="en-US" sz="2500" spc="150" dirty="0">
                <a:latin typeface="Raleway Medium" panose="020B0503030101060003" pitchFamily="34" charset="77"/>
                <a:ea typeface="Source Sans Pro Light" panose="020B0403030403020204" pitchFamily="34" charset="0"/>
                <a:cs typeface="Poppins ExtraLight" pitchFamily="2" charset="77"/>
              </a:rPr>
              <a:t>(333) 234-8655</a:t>
            </a:r>
          </a:p>
        </p:txBody>
      </p:sp>
      <p:sp>
        <p:nvSpPr>
          <p:cNvPr id="20" name="TextBox 19">
            <a:extLst>
              <a:ext uri="{FF2B5EF4-FFF2-40B4-BE49-F238E27FC236}">
                <a16:creationId xmlns:a16="http://schemas.microsoft.com/office/drawing/2014/main" id="{6C84556D-9369-8B43-B2DF-C506B5FA6973}"/>
              </a:ext>
            </a:extLst>
          </p:cNvPr>
          <p:cNvSpPr txBox="1"/>
          <p:nvPr/>
        </p:nvSpPr>
        <p:spPr>
          <a:xfrm>
            <a:off x="13999193" y="11618604"/>
            <a:ext cx="3922869" cy="524887"/>
          </a:xfrm>
          <a:prstGeom prst="rect">
            <a:avLst/>
          </a:prstGeom>
          <a:noFill/>
        </p:spPr>
        <p:txBody>
          <a:bodyPr wrap="none" rtlCol="0" anchor="ctr" anchorCtr="0">
            <a:spAutoFit/>
          </a:bodyPr>
          <a:lstStyle/>
          <a:p>
            <a:pPr>
              <a:lnSpc>
                <a:spcPts val="3700"/>
              </a:lnSpc>
            </a:pPr>
            <a:r>
              <a:rPr lang="en-US" sz="2500" spc="150" dirty="0" err="1">
                <a:latin typeface="Raleway Medium" panose="020B0503030101060003" pitchFamily="34" charset="77"/>
                <a:ea typeface="Source Sans Pro Light" panose="020B0403030403020204" pitchFamily="34" charset="0"/>
                <a:cs typeface="Poppins ExtraLight" pitchFamily="2" charset="77"/>
              </a:rPr>
              <a:t>www.yourdomain.com</a:t>
            </a:r>
            <a:endParaRPr lang="en-US" sz="2500" spc="150" dirty="0">
              <a:latin typeface="Raleway Medium" panose="020B0503030101060003" pitchFamily="34" charset="77"/>
              <a:ea typeface="Source Sans Pro Light" panose="020B0403030403020204" pitchFamily="34" charset="0"/>
              <a:cs typeface="Poppins ExtraLight" pitchFamily="2" charset="77"/>
            </a:endParaRPr>
          </a:p>
        </p:txBody>
      </p:sp>
      <p:sp>
        <p:nvSpPr>
          <p:cNvPr id="23" name="Freeform 115">
            <a:extLst>
              <a:ext uri="{FF2B5EF4-FFF2-40B4-BE49-F238E27FC236}">
                <a16:creationId xmlns:a16="http://schemas.microsoft.com/office/drawing/2014/main" id="{CFE04340-CE54-CB4C-9B45-214A04679CDD}"/>
              </a:ext>
            </a:extLst>
          </p:cNvPr>
          <p:cNvSpPr>
            <a:spLocks noChangeArrowheads="1"/>
          </p:cNvSpPr>
          <p:nvPr/>
        </p:nvSpPr>
        <p:spPr bwMode="auto">
          <a:xfrm>
            <a:off x="3963133" y="6238525"/>
            <a:ext cx="982756" cy="984050"/>
          </a:xfrm>
          <a:custGeom>
            <a:avLst/>
            <a:gdLst>
              <a:gd name="T0" fmla="*/ 730144 w 664802"/>
              <a:gd name="T1" fmla="*/ 312377 h 664802"/>
              <a:gd name="T2" fmla="*/ 792730 w 664802"/>
              <a:gd name="T3" fmla="*/ 322812 h 664802"/>
              <a:gd name="T4" fmla="*/ 833802 w 664802"/>
              <a:gd name="T5" fmla="*/ 347596 h 664802"/>
              <a:gd name="T6" fmla="*/ 840974 w 664802"/>
              <a:gd name="T7" fmla="*/ 354770 h 664802"/>
              <a:gd name="T8" fmla="*/ 846842 w 664802"/>
              <a:gd name="T9" fmla="*/ 356728 h 664802"/>
              <a:gd name="T10" fmla="*/ 930941 w 664802"/>
              <a:gd name="T11" fmla="*/ 324116 h 664802"/>
              <a:gd name="T12" fmla="*/ 934853 w 664802"/>
              <a:gd name="T13" fmla="*/ 324116 h 664802"/>
              <a:gd name="T14" fmla="*/ 934853 w 664802"/>
              <a:gd name="T15" fmla="*/ 328030 h 664802"/>
              <a:gd name="T16" fmla="*/ 910731 w 664802"/>
              <a:gd name="T17" fmla="*/ 370422 h 664802"/>
              <a:gd name="T18" fmla="*/ 876178 w 664802"/>
              <a:gd name="T19" fmla="*/ 401729 h 664802"/>
              <a:gd name="T20" fmla="*/ 947241 w 664802"/>
              <a:gd name="T21" fmla="*/ 381510 h 664802"/>
              <a:gd name="T22" fmla="*/ 949849 w 664802"/>
              <a:gd name="T23" fmla="*/ 381510 h 664802"/>
              <a:gd name="T24" fmla="*/ 949849 w 664802"/>
              <a:gd name="T25" fmla="*/ 382163 h 664802"/>
              <a:gd name="T26" fmla="*/ 945937 w 664802"/>
              <a:gd name="T27" fmla="*/ 393251 h 664802"/>
              <a:gd name="T28" fmla="*/ 890521 w 664802"/>
              <a:gd name="T29" fmla="*/ 451296 h 664802"/>
              <a:gd name="T30" fmla="*/ 882046 w 664802"/>
              <a:gd name="T31" fmla="*/ 461079 h 664802"/>
              <a:gd name="T32" fmla="*/ 767957 w 664802"/>
              <a:gd name="T33" fmla="*/ 776746 h 664802"/>
              <a:gd name="T34" fmla="*/ 355927 w 664802"/>
              <a:gd name="T35" fmla="*/ 872618 h 664802"/>
              <a:gd name="T36" fmla="*/ 276391 w 664802"/>
              <a:gd name="T37" fmla="*/ 841313 h 664802"/>
              <a:gd name="T38" fmla="*/ 250965 w 664802"/>
              <a:gd name="T39" fmla="*/ 826312 h 664802"/>
              <a:gd name="T40" fmla="*/ 249011 w 664802"/>
              <a:gd name="T41" fmla="*/ 821747 h 664802"/>
              <a:gd name="T42" fmla="*/ 258788 w 664802"/>
              <a:gd name="T43" fmla="*/ 821747 h 664802"/>
              <a:gd name="T44" fmla="*/ 378094 w 664802"/>
              <a:gd name="T45" fmla="*/ 806746 h 664802"/>
              <a:gd name="T46" fmla="*/ 456327 w 664802"/>
              <a:gd name="T47" fmla="*/ 765005 h 664802"/>
              <a:gd name="T48" fmla="*/ 457632 w 664802"/>
              <a:gd name="T49" fmla="*/ 764354 h 664802"/>
              <a:gd name="T50" fmla="*/ 441985 w 664802"/>
              <a:gd name="T51" fmla="*/ 762396 h 664802"/>
              <a:gd name="T52" fmla="*/ 327242 w 664802"/>
              <a:gd name="T53" fmla="*/ 665872 h 664802"/>
              <a:gd name="T54" fmla="*/ 330503 w 664802"/>
              <a:gd name="T55" fmla="*/ 660654 h 664802"/>
              <a:gd name="T56" fmla="*/ 385917 w 664802"/>
              <a:gd name="T57" fmla="*/ 659349 h 664802"/>
              <a:gd name="T58" fmla="*/ 367011 w 664802"/>
              <a:gd name="T59" fmla="*/ 653480 h 664802"/>
              <a:gd name="T60" fmla="*/ 275740 w 664802"/>
              <a:gd name="T61" fmla="*/ 534778 h 664802"/>
              <a:gd name="T62" fmla="*/ 275087 w 664802"/>
              <a:gd name="T63" fmla="*/ 518473 h 664802"/>
              <a:gd name="T64" fmla="*/ 280303 w 664802"/>
              <a:gd name="T65" fmla="*/ 515212 h 664802"/>
              <a:gd name="T66" fmla="*/ 335717 w 664802"/>
              <a:gd name="T67" fmla="*/ 531518 h 664802"/>
              <a:gd name="T68" fmla="*/ 318116 w 664802"/>
              <a:gd name="T69" fmla="*/ 515212 h 664802"/>
              <a:gd name="T70" fmla="*/ 293341 w 664802"/>
              <a:gd name="T71" fmla="*/ 342378 h 664802"/>
              <a:gd name="T72" fmla="*/ 301165 w 664802"/>
              <a:gd name="T73" fmla="*/ 341726 h 664802"/>
              <a:gd name="T74" fmla="*/ 589975 w 664802"/>
              <a:gd name="T75" fmla="*/ 489124 h 664802"/>
              <a:gd name="T76" fmla="*/ 593235 w 664802"/>
              <a:gd name="T77" fmla="*/ 485863 h 664802"/>
              <a:gd name="T78" fmla="*/ 594540 w 664802"/>
              <a:gd name="T79" fmla="*/ 425209 h 664802"/>
              <a:gd name="T80" fmla="*/ 623225 w 664802"/>
              <a:gd name="T81" fmla="*/ 368467 h 664802"/>
              <a:gd name="T82" fmla="*/ 670816 w 664802"/>
              <a:gd name="T83" fmla="*/ 329334 h 664802"/>
              <a:gd name="T84" fmla="*/ 730144 w 664802"/>
              <a:gd name="T85" fmla="*/ 312377 h 664802"/>
              <a:gd name="T86" fmla="*/ 602770 w 664802"/>
              <a:gd name="T87" fmla="*/ 64722 h 664802"/>
              <a:gd name="T88" fmla="*/ 64722 w 664802"/>
              <a:gd name="T89" fmla="*/ 602770 h 664802"/>
              <a:gd name="T90" fmla="*/ 602770 w 664802"/>
              <a:gd name="T91" fmla="*/ 1141469 h 664802"/>
              <a:gd name="T92" fmla="*/ 1141471 w 664802"/>
              <a:gd name="T93" fmla="*/ 602770 h 664802"/>
              <a:gd name="T94" fmla="*/ 602770 w 664802"/>
              <a:gd name="T95" fmla="*/ 64722 h 664802"/>
              <a:gd name="T96" fmla="*/ 602770 w 664802"/>
              <a:gd name="T97" fmla="*/ 0 h 664802"/>
              <a:gd name="T98" fmla="*/ 1206193 w 664802"/>
              <a:gd name="T99" fmla="*/ 602770 h 664802"/>
              <a:gd name="T100" fmla="*/ 602770 w 664802"/>
              <a:gd name="T101" fmla="*/ 1206193 h 664802"/>
              <a:gd name="T102" fmla="*/ 0 w 664802"/>
              <a:gd name="T103" fmla="*/ 602770 h 664802"/>
              <a:gd name="T104" fmla="*/ 602770 w 664802"/>
              <a:gd name="T105" fmla="*/ 0 h 66480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664802" h="664802">
                <a:moveTo>
                  <a:pt x="402424" y="172169"/>
                </a:moveTo>
                <a:cubicBezTo>
                  <a:pt x="414282" y="171450"/>
                  <a:pt x="426139" y="173247"/>
                  <a:pt x="436919" y="177920"/>
                </a:cubicBezTo>
                <a:cubicBezTo>
                  <a:pt x="445183" y="181156"/>
                  <a:pt x="452370" y="185829"/>
                  <a:pt x="459556" y="191580"/>
                </a:cubicBezTo>
                <a:cubicBezTo>
                  <a:pt x="460994" y="192659"/>
                  <a:pt x="462072" y="194096"/>
                  <a:pt x="463509" y="195534"/>
                </a:cubicBezTo>
                <a:cubicBezTo>
                  <a:pt x="464228" y="196613"/>
                  <a:pt x="465306" y="196972"/>
                  <a:pt x="466743" y="196613"/>
                </a:cubicBezTo>
                <a:cubicBezTo>
                  <a:pt x="482912" y="192659"/>
                  <a:pt x="498363" y="186548"/>
                  <a:pt x="513095" y="178639"/>
                </a:cubicBezTo>
                <a:cubicBezTo>
                  <a:pt x="513814" y="178280"/>
                  <a:pt x="514533" y="178280"/>
                  <a:pt x="515251" y="178639"/>
                </a:cubicBezTo>
                <a:cubicBezTo>
                  <a:pt x="515611" y="178999"/>
                  <a:pt x="515611" y="180077"/>
                  <a:pt x="515251" y="180796"/>
                </a:cubicBezTo>
                <a:cubicBezTo>
                  <a:pt x="512377" y="189423"/>
                  <a:pt x="507706" y="197332"/>
                  <a:pt x="501956" y="204161"/>
                </a:cubicBezTo>
                <a:cubicBezTo>
                  <a:pt x="498363" y="208835"/>
                  <a:pt x="489380" y="220337"/>
                  <a:pt x="482912" y="221416"/>
                </a:cubicBezTo>
                <a:cubicBezTo>
                  <a:pt x="496207" y="218900"/>
                  <a:pt x="509502" y="215664"/>
                  <a:pt x="522079" y="210272"/>
                </a:cubicBezTo>
                <a:cubicBezTo>
                  <a:pt x="523516" y="209553"/>
                  <a:pt x="523516" y="209194"/>
                  <a:pt x="523516" y="210272"/>
                </a:cubicBezTo>
                <a:lnTo>
                  <a:pt x="523516" y="210632"/>
                </a:lnTo>
                <a:cubicBezTo>
                  <a:pt x="523516" y="211351"/>
                  <a:pt x="523516" y="214227"/>
                  <a:pt x="521360" y="216743"/>
                </a:cubicBezTo>
                <a:cubicBezTo>
                  <a:pt x="512377" y="228965"/>
                  <a:pt x="502675" y="239749"/>
                  <a:pt x="490817" y="248735"/>
                </a:cubicBezTo>
                <a:cubicBezTo>
                  <a:pt x="489021" y="250173"/>
                  <a:pt x="486146" y="251611"/>
                  <a:pt x="486146" y="254127"/>
                </a:cubicBezTo>
                <a:cubicBezTo>
                  <a:pt x="486146" y="317753"/>
                  <a:pt x="469617" y="381738"/>
                  <a:pt x="423265" y="428109"/>
                </a:cubicBezTo>
                <a:cubicBezTo>
                  <a:pt x="363976" y="486702"/>
                  <a:pt x="274864" y="502878"/>
                  <a:pt x="196172" y="480950"/>
                </a:cubicBezTo>
                <a:cubicBezTo>
                  <a:pt x="180722" y="476996"/>
                  <a:pt x="165989" y="470885"/>
                  <a:pt x="152335" y="463696"/>
                </a:cubicBezTo>
                <a:cubicBezTo>
                  <a:pt x="147664" y="461180"/>
                  <a:pt x="142993" y="458304"/>
                  <a:pt x="138321" y="455428"/>
                </a:cubicBezTo>
                <a:cubicBezTo>
                  <a:pt x="137244" y="454709"/>
                  <a:pt x="136525" y="453631"/>
                  <a:pt x="137244" y="452912"/>
                </a:cubicBezTo>
                <a:cubicBezTo>
                  <a:pt x="138321" y="452552"/>
                  <a:pt x="139040" y="452552"/>
                  <a:pt x="142633" y="452912"/>
                </a:cubicBezTo>
                <a:cubicBezTo>
                  <a:pt x="164911" y="455069"/>
                  <a:pt x="187549" y="451833"/>
                  <a:pt x="208389" y="444644"/>
                </a:cubicBezTo>
                <a:cubicBezTo>
                  <a:pt x="219888" y="440690"/>
                  <a:pt x="244681" y="432422"/>
                  <a:pt x="251508" y="421638"/>
                </a:cubicBezTo>
                <a:cubicBezTo>
                  <a:pt x="251867" y="421279"/>
                  <a:pt x="251867" y="421279"/>
                  <a:pt x="252227" y="421279"/>
                </a:cubicBezTo>
                <a:cubicBezTo>
                  <a:pt x="249352" y="420560"/>
                  <a:pt x="246478" y="420560"/>
                  <a:pt x="243603" y="420200"/>
                </a:cubicBezTo>
                <a:cubicBezTo>
                  <a:pt x="222044" y="414090"/>
                  <a:pt x="193657" y="403306"/>
                  <a:pt x="180362" y="367000"/>
                </a:cubicBezTo>
                <a:cubicBezTo>
                  <a:pt x="179284" y="364843"/>
                  <a:pt x="180362" y="363764"/>
                  <a:pt x="182159" y="364124"/>
                </a:cubicBezTo>
                <a:cubicBezTo>
                  <a:pt x="200125" y="365562"/>
                  <a:pt x="206593" y="364483"/>
                  <a:pt x="212701" y="363405"/>
                </a:cubicBezTo>
                <a:cubicBezTo>
                  <a:pt x="209108" y="362686"/>
                  <a:pt x="205515" y="361248"/>
                  <a:pt x="202281" y="360170"/>
                </a:cubicBezTo>
                <a:cubicBezTo>
                  <a:pt x="175332" y="349745"/>
                  <a:pt x="155569" y="323504"/>
                  <a:pt x="151976" y="294747"/>
                </a:cubicBezTo>
                <a:cubicBezTo>
                  <a:pt x="151616" y="291871"/>
                  <a:pt x="151257" y="288636"/>
                  <a:pt x="151616" y="285760"/>
                </a:cubicBezTo>
                <a:cubicBezTo>
                  <a:pt x="151616" y="283603"/>
                  <a:pt x="152694" y="283244"/>
                  <a:pt x="154491" y="283963"/>
                </a:cubicBezTo>
                <a:cubicBezTo>
                  <a:pt x="168145" y="291152"/>
                  <a:pt x="183955" y="292950"/>
                  <a:pt x="185033" y="292950"/>
                </a:cubicBezTo>
                <a:cubicBezTo>
                  <a:pt x="181800" y="290074"/>
                  <a:pt x="178566" y="287198"/>
                  <a:pt x="175332" y="283963"/>
                </a:cubicBezTo>
                <a:cubicBezTo>
                  <a:pt x="151976" y="262035"/>
                  <a:pt x="142993" y="216743"/>
                  <a:pt x="161677" y="188704"/>
                </a:cubicBezTo>
                <a:cubicBezTo>
                  <a:pt x="163115" y="186188"/>
                  <a:pt x="164193" y="186188"/>
                  <a:pt x="165989" y="188345"/>
                </a:cubicBezTo>
                <a:cubicBezTo>
                  <a:pt x="209108" y="237592"/>
                  <a:pt x="261569" y="260238"/>
                  <a:pt x="325169" y="269584"/>
                </a:cubicBezTo>
                <a:cubicBezTo>
                  <a:pt x="326966" y="269944"/>
                  <a:pt x="326966" y="269584"/>
                  <a:pt x="326966" y="267787"/>
                </a:cubicBezTo>
                <a:cubicBezTo>
                  <a:pt x="325169" y="256643"/>
                  <a:pt x="325169" y="245860"/>
                  <a:pt x="327685" y="234357"/>
                </a:cubicBezTo>
                <a:cubicBezTo>
                  <a:pt x="330559" y="223213"/>
                  <a:pt x="335949" y="212070"/>
                  <a:pt x="343495" y="203083"/>
                </a:cubicBezTo>
                <a:cubicBezTo>
                  <a:pt x="350681" y="194096"/>
                  <a:pt x="359664" y="186907"/>
                  <a:pt x="369725" y="181515"/>
                </a:cubicBezTo>
                <a:cubicBezTo>
                  <a:pt x="379786" y="176123"/>
                  <a:pt x="391285" y="172888"/>
                  <a:pt x="402424" y="172169"/>
                </a:cubicBezTo>
                <a:close/>
                <a:moveTo>
                  <a:pt x="332221" y="35672"/>
                </a:moveTo>
                <a:cubicBezTo>
                  <a:pt x="168632" y="35672"/>
                  <a:pt x="35672" y="168633"/>
                  <a:pt x="35672" y="332221"/>
                </a:cubicBezTo>
                <a:cubicBezTo>
                  <a:pt x="35672" y="496169"/>
                  <a:pt x="168632" y="629129"/>
                  <a:pt x="332221" y="629129"/>
                </a:cubicBezTo>
                <a:cubicBezTo>
                  <a:pt x="495809" y="629129"/>
                  <a:pt x="629130" y="496169"/>
                  <a:pt x="629130" y="332221"/>
                </a:cubicBezTo>
                <a:cubicBezTo>
                  <a:pt x="629130" y="168633"/>
                  <a:pt x="495809" y="35672"/>
                  <a:pt x="332221" y="35672"/>
                </a:cubicBezTo>
                <a:close/>
                <a:moveTo>
                  <a:pt x="332221" y="0"/>
                </a:moveTo>
                <a:cubicBezTo>
                  <a:pt x="515627" y="0"/>
                  <a:pt x="664802" y="149175"/>
                  <a:pt x="664802" y="332221"/>
                </a:cubicBezTo>
                <a:cubicBezTo>
                  <a:pt x="664802" y="515627"/>
                  <a:pt x="515627" y="664802"/>
                  <a:pt x="332221" y="664802"/>
                </a:cubicBezTo>
                <a:cubicBezTo>
                  <a:pt x="149175" y="664802"/>
                  <a:pt x="0" y="515627"/>
                  <a:pt x="0" y="332221"/>
                </a:cubicBezTo>
                <a:cubicBezTo>
                  <a:pt x="0" y="149175"/>
                  <a:pt x="149175" y="0"/>
                  <a:pt x="332221" y="0"/>
                </a:cubicBezTo>
                <a:close/>
              </a:path>
            </a:pathLst>
          </a:custGeom>
          <a:solidFill>
            <a:schemeClr val="accent1"/>
          </a:solidFill>
          <a:ln>
            <a:noFill/>
          </a:ln>
          <a:effectLst/>
        </p:spPr>
        <p:txBody>
          <a:bodyPr anchor="ctr"/>
          <a:lstStyle/>
          <a:p>
            <a:endParaRPr lang="en-US" dirty="0">
              <a:latin typeface="Heebo Light" pitchFamily="2" charset="-79"/>
            </a:endParaRPr>
          </a:p>
        </p:txBody>
      </p:sp>
      <p:sp>
        <p:nvSpPr>
          <p:cNvPr id="24" name="Freeform 117">
            <a:extLst>
              <a:ext uri="{FF2B5EF4-FFF2-40B4-BE49-F238E27FC236}">
                <a16:creationId xmlns:a16="http://schemas.microsoft.com/office/drawing/2014/main" id="{B28A2924-4199-5E44-8252-B4C21C1C170C}"/>
              </a:ext>
            </a:extLst>
          </p:cNvPr>
          <p:cNvSpPr>
            <a:spLocks noChangeArrowheads="1"/>
          </p:cNvSpPr>
          <p:nvPr/>
        </p:nvSpPr>
        <p:spPr bwMode="auto">
          <a:xfrm>
            <a:off x="3963132" y="9674349"/>
            <a:ext cx="982756" cy="984050"/>
          </a:xfrm>
          <a:custGeom>
            <a:avLst/>
            <a:gdLst>
              <a:gd name="T0" fmla="*/ 639483 w 664803"/>
              <a:gd name="T1" fmla="*/ 241945 h 664802"/>
              <a:gd name="T2" fmla="*/ 762087 w 664803"/>
              <a:gd name="T3" fmla="*/ 241945 h 664802"/>
              <a:gd name="T4" fmla="*/ 771266 w 664803"/>
              <a:gd name="T5" fmla="*/ 250444 h 664802"/>
              <a:gd name="T6" fmla="*/ 771266 w 664803"/>
              <a:gd name="T7" fmla="*/ 357644 h 664802"/>
              <a:gd name="T8" fmla="*/ 762087 w 664803"/>
              <a:gd name="T9" fmla="*/ 366796 h 664802"/>
              <a:gd name="T10" fmla="*/ 689311 w 664803"/>
              <a:gd name="T11" fmla="*/ 366796 h 664802"/>
              <a:gd name="T12" fmla="*/ 657186 w 664803"/>
              <a:gd name="T13" fmla="*/ 398826 h 664802"/>
              <a:gd name="T14" fmla="*/ 657186 w 664803"/>
              <a:gd name="T15" fmla="*/ 474650 h 664802"/>
              <a:gd name="T16" fmla="*/ 760120 w 664803"/>
              <a:gd name="T17" fmla="*/ 474650 h 664802"/>
              <a:gd name="T18" fmla="*/ 769954 w 664803"/>
              <a:gd name="T19" fmla="*/ 484455 h 664802"/>
              <a:gd name="T20" fmla="*/ 760120 w 664803"/>
              <a:gd name="T21" fmla="*/ 591657 h 664802"/>
              <a:gd name="T22" fmla="*/ 751596 w 664803"/>
              <a:gd name="T23" fmla="*/ 600155 h 664802"/>
              <a:gd name="T24" fmla="*/ 657186 w 664803"/>
              <a:gd name="T25" fmla="*/ 600155 h 664802"/>
              <a:gd name="T26" fmla="*/ 657186 w 664803"/>
              <a:gd name="T27" fmla="*/ 955749 h 664802"/>
              <a:gd name="T28" fmla="*/ 648007 w 664803"/>
              <a:gd name="T29" fmla="*/ 964248 h 664802"/>
              <a:gd name="T30" fmla="*/ 518191 w 664803"/>
              <a:gd name="T31" fmla="*/ 964248 h 664802"/>
              <a:gd name="T32" fmla="*/ 508357 w 664803"/>
              <a:gd name="T33" fmla="*/ 955749 h 664802"/>
              <a:gd name="T34" fmla="*/ 508357 w 664803"/>
              <a:gd name="T35" fmla="*/ 606038 h 664802"/>
              <a:gd name="T36" fmla="*/ 508357 w 664803"/>
              <a:gd name="T37" fmla="*/ 600155 h 664802"/>
              <a:gd name="T38" fmla="*/ 443450 w 664803"/>
              <a:gd name="T39" fmla="*/ 600155 h 664802"/>
              <a:gd name="T40" fmla="*/ 434926 w 664803"/>
              <a:gd name="T41" fmla="*/ 591004 h 664802"/>
              <a:gd name="T42" fmla="*/ 434926 w 664803"/>
              <a:gd name="T43" fmla="*/ 483802 h 664802"/>
              <a:gd name="T44" fmla="*/ 443450 w 664803"/>
              <a:gd name="T45" fmla="*/ 474650 h 664802"/>
              <a:gd name="T46" fmla="*/ 508357 w 664803"/>
              <a:gd name="T47" fmla="*/ 474650 h 664802"/>
              <a:gd name="T48" fmla="*/ 508357 w 664803"/>
              <a:gd name="T49" fmla="*/ 372025 h 664802"/>
              <a:gd name="T50" fmla="*/ 639483 w 664803"/>
              <a:gd name="T51" fmla="*/ 241945 h 664802"/>
              <a:gd name="T52" fmla="*/ 603424 w 664803"/>
              <a:gd name="T53" fmla="*/ 64722 h 664802"/>
              <a:gd name="T54" fmla="*/ 64722 w 664803"/>
              <a:gd name="T55" fmla="*/ 602770 h 664802"/>
              <a:gd name="T56" fmla="*/ 603424 w 664803"/>
              <a:gd name="T57" fmla="*/ 1141469 h 664802"/>
              <a:gd name="T58" fmla="*/ 1140817 w 664803"/>
              <a:gd name="T59" fmla="*/ 602770 h 664802"/>
              <a:gd name="T60" fmla="*/ 603424 w 664803"/>
              <a:gd name="T61" fmla="*/ 64722 h 664802"/>
              <a:gd name="T62" fmla="*/ 603424 w 664803"/>
              <a:gd name="T63" fmla="*/ 0 h 664802"/>
              <a:gd name="T64" fmla="*/ 1206194 w 664803"/>
              <a:gd name="T65" fmla="*/ 602770 h 664802"/>
              <a:gd name="T66" fmla="*/ 603424 w 664803"/>
              <a:gd name="T67" fmla="*/ 1206193 h 664802"/>
              <a:gd name="T68" fmla="*/ 0 w 664803"/>
              <a:gd name="T69" fmla="*/ 602770 h 664802"/>
              <a:gd name="T70" fmla="*/ 603424 w 664803"/>
              <a:gd name="T71" fmla="*/ 0 h 6648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64803" h="664802">
                <a:moveTo>
                  <a:pt x="352456" y="133350"/>
                </a:moveTo>
                <a:lnTo>
                  <a:pt x="420030" y="133350"/>
                </a:lnTo>
                <a:cubicBezTo>
                  <a:pt x="422921" y="133350"/>
                  <a:pt x="425089" y="135512"/>
                  <a:pt x="425089" y="138034"/>
                </a:cubicBezTo>
                <a:lnTo>
                  <a:pt x="425089" y="197118"/>
                </a:lnTo>
                <a:cubicBezTo>
                  <a:pt x="425089" y="200001"/>
                  <a:pt x="422921" y="202162"/>
                  <a:pt x="420030" y="202162"/>
                </a:cubicBezTo>
                <a:lnTo>
                  <a:pt x="379919" y="202162"/>
                </a:lnTo>
                <a:cubicBezTo>
                  <a:pt x="370163" y="202162"/>
                  <a:pt x="362213" y="210088"/>
                  <a:pt x="362213" y="219816"/>
                </a:cubicBezTo>
                <a:lnTo>
                  <a:pt x="362213" y="261607"/>
                </a:lnTo>
                <a:lnTo>
                  <a:pt x="418946" y="261607"/>
                </a:lnTo>
                <a:cubicBezTo>
                  <a:pt x="422198" y="261607"/>
                  <a:pt x="424366" y="264129"/>
                  <a:pt x="424366" y="267011"/>
                </a:cubicBezTo>
                <a:lnTo>
                  <a:pt x="418946" y="326096"/>
                </a:lnTo>
                <a:cubicBezTo>
                  <a:pt x="418946" y="328618"/>
                  <a:pt x="416778" y="330780"/>
                  <a:pt x="414248" y="330780"/>
                </a:cubicBezTo>
                <a:lnTo>
                  <a:pt x="362213" y="330780"/>
                </a:lnTo>
                <a:lnTo>
                  <a:pt x="362213" y="526768"/>
                </a:lnTo>
                <a:cubicBezTo>
                  <a:pt x="362213" y="529290"/>
                  <a:pt x="360045" y="531452"/>
                  <a:pt x="357154" y="531452"/>
                </a:cubicBezTo>
                <a:lnTo>
                  <a:pt x="285605" y="531452"/>
                </a:lnTo>
                <a:cubicBezTo>
                  <a:pt x="282714" y="531452"/>
                  <a:pt x="280185" y="529290"/>
                  <a:pt x="280185" y="526768"/>
                </a:cubicBezTo>
                <a:lnTo>
                  <a:pt x="280185" y="334022"/>
                </a:lnTo>
                <a:lnTo>
                  <a:pt x="280185" y="330780"/>
                </a:lnTo>
                <a:lnTo>
                  <a:pt x="244411" y="330780"/>
                </a:lnTo>
                <a:cubicBezTo>
                  <a:pt x="241881" y="330780"/>
                  <a:pt x="239713" y="328618"/>
                  <a:pt x="239713" y="325736"/>
                </a:cubicBezTo>
                <a:lnTo>
                  <a:pt x="239713" y="266651"/>
                </a:lnTo>
                <a:cubicBezTo>
                  <a:pt x="239713" y="264129"/>
                  <a:pt x="241881" y="261607"/>
                  <a:pt x="244411" y="261607"/>
                </a:cubicBezTo>
                <a:lnTo>
                  <a:pt x="280185" y="261607"/>
                </a:lnTo>
                <a:lnTo>
                  <a:pt x="280185" y="205044"/>
                </a:lnTo>
                <a:cubicBezTo>
                  <a:pt x="280185" y="165054"/>
                  <a:pt x="312707" y="133350"/>
                  <a:pt x="352456" y="133350"/>
                </a:cubicBezTo>
                <a:close/>
                <a:moveTo>
                  <a:pt x="332582" y="35672"/>
                </a:moveTo>
                <a:cubicBezTo>
                  <a:pt x="168993" y="35672"/>
                  <a:pt x="35672" y="168633"/>
                  <a:pt x="35672" y="332221"/>
                </a:cubicBezTo>
                <a:cubicBezTo>
                  <a:pt x="35672" y="496169"/>
                  <a:pt x="168993" y="629129"/>
                  <a:pt x="332582" y="629129"/>
                </a:cubicBezTo>
                <a:cubicBezTo>
                  <a:pt x="495810" y="629129"/>
                  <a:pt x="628770" y="496169"/>
                  <a:pt x="628770" y="332221"/>
                </a:cubicBezTo>
                <a:cubicBezTo>
                  <a:pt x="628770" y="168633"/>
                  <a:pt x="495810" y="35672"/>
                  <a:pt x="332582" y="35672"/>
                </a:cubicBezTo>
                <a:close/>
                <a:moveTo>
                  <a:pt x="332582" y="0"/>
                </a:moveTo>
                <a:cubicBezTo>
                  <a:pt x="515628" y="0"/>
                  <a:pt x="664803" y="149175"/>
                  <a:pt x="664803" y="332221"/>
                </a:cubicBezTo>
                <a:cubicBezTo>
                  <a:pt x="664803" y="515627"/>
                  <a:pt x="515628" y="664802"/>
                  <a:pt x="332582" y="664802"/>
                </a:cubicBezTo>
                <a:cubicBezTo>
                  <a:pt x="149175" y="664802"/>
                  <a:pt x="0" y="515627"/>
                  <a:pt x="0" y="332221"/>
                </a:cubicBezTo>
                <a:cubicBezTo>
                  <a:pt x="0" y="149175"/>
                  <a:pt x="149175" y="0"/>
                  <a:pt x="332582" y="0"/>
                </a:cubicBezTo>
                <a:close/>
              </a:path>
            </a:pathLst>
          </a:custGeom>
          <a:solidFill>
            <a:schemeClr val="accent1"/>
          </a:solidFill>
          <a:ln>
            <a:noFill/>
          </a:ln>
          <a:effectLst/>
        </p:spPr>
        <p:txBody>
          <a:bodyPr anchor="ctr"/>
          <a:lstStyle/>
          <a:p>
            <a:endParaRPr lang="en-US" dirty="0">
              <a:latin typeface="Heebo Light" pitchFamily="2" charset="-79"/>
            </a:endParaRPr>
          </a:p>
        </p:txBody>
      </p:sp>
      <p:sp>
        <p:nvSpPr>
          <p:cNvPr id="29" name="Freeform 118">
            <a:extLst>
              <a:ext uri="{FF2B5EF4-FFF2-40B4-BE49-F238E27FC236}">
                <a16:creationId xmlns:a16="http://schemas.microsoft.com/office/drawing/2014/main" id="{A0DD5A9C-CF9B-E140-93C8-06DC9F57E52F}"/>
              </a:ext>
            </a:extLst>
          </p:cNvPr>
          <p:cNvSpPr>
            <a:spLocks noChangeArrowheads="1"/>
          </p:cNvSpPr>
          <p:nvPr/>
        </p:nvSpPr>
        <p:spPr bwMode="auto">
          <a:xfrm>
            <a:off x="3963132" y="7956437"/>
            <a:ext cx="984050" cy="984050"/>
          </a:xfrm>
          <a:custGeom>
            <a:avLst/>
            <a:gdLst>
              <a:gd name="T0" fmla="*/ 548487 w 664803"/>
              <a:gd name="T1" fmla="*/ 501871 h 664802"/>
              <a:gd name="T2" fmla="*/ 534769 w 664803"/>
              <a:gd name="T3" fmla="*/ 511014 h 664802"/>
              <a:gd name="T4" fmla="*/ 534769 w 664803"/>
              <a:gd name="T5" fmla="*/ 690609 h 664802"/>
              <a:gd name="T6" fmla="*/ 547834 w 664803"/>
              <a:gd name="T7" fmla="*/ 699751 h 664802"/>
              <a:gd name="T8" fmla="*/ 707892 w 664803"/>
              <a:gd name="T9" fmla="*/ 612239 h 664802"/>
              <a:gd name="T10" fmla="*/ 709198 w 664803"/>
              <a:gd name="T11" fmla="*/ 593954 h 664802"/>
              <a:gd name="T12" fmla="*/ 405418 w 664803"/>
              <a:gd name="T13" fmla="*/ 354276 h 664802"/>
              <a:gd name="T14" fmla="*/ 806537 w 664803"/>
              <a:gd name="T15" fmla="*/ 354276 h 664802"/>
              <a:gd name="T16" fmla="*/ 961367 w 664803"/>
              <a:gd name="T17" fmla="*/ 509054 h 664802"/>
              <a:gd name="T18" fmla="*/ 961367 w 664803"/>
              <a:gd name="T19" fmla="*/ 697139 h 664802"/>
              <a:gd name="T20" fmla="*/ 806537 w 664803"/>
              <a:gd name="T21" fmla="*/ 851917 h 664802"/>
              <a:gd name="T22" fmla="*/ 405418 w 664803"/>
              <a:gd name="T23" fmla="*/ 851917 h 664802"/>
              <a:gd name="T24" fmla="*/ 250587 w 664803"/>
              <a:gd name="T25" fmla="*/ 697139 h 664802"/>
              <a:gd name="T26" fmla="*/ 250587 w 664803"/>
              <a:gd name="T27" fmla="*/ 509054 h 664802"/>
              <a:gd name="T28" fmla="*/ 405418 w 664803"/>
              <a:gd name="T29" fmla="*/ 354276 h 664802"/>
              <a:gd name="T30" fmla="*/ 602770 w 664803"/>
              <a:gd name="T31" fmla="*/ 64722 h 664802"/>
              <a:gd name="T32" fmla="*/ 64722 w 664803"/>
              <a:gd name="T33" fmla="*/ 603423 h 664802"/>
              <a:gd name="T34" fmla="*/ 602770 w 664803"/>
              <a:gd name="T35" fmla="*/ 1141469 h 664802"/>
              <a:gd name="T36" fmla="*/ 1141472 w 664803"/>
              <a:gd name="T37" fmla="*/ 603423 h 664802"/>
              <a:gd name="T38" fmla="*/ 602770 w 664803"/>
              <a:gd name="T39" fmla="*/ 64722 h 664802"/>
              <a:gd name="T40" fmla="*/ 602770 w 664803"/>
              <a:gd name="T41" fmla="*/ 0 h 664802"/>
              <a:gd name="T42" fmla="*/ 1206194 w 664803"/>
              <a:gd name="T43" fmla="*/ 603423 h 664802"/>
              <a:gd name="T44" fmla="*/ 602770 w 664803"/>
              <a:gd name="T45" fmla="*/ 1206193 h 664802"/>
              <a:gd name="T46" fmla="*/ 0 w 664803"/>
              <a:gd name="T47" fmla="*/ 603423 h 664802"/>
              <a:gd name="T48" fmla="*/ 602770 w 664803"/>
              <a:gd name="T49" fmla="*/ 0 h 6648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64803" h="664802">
                <a:moveTo>
                  <a:pt x="302303" y="276610"/>
                </a:moveTo>
                <a:cubicBezTo>
                  <a:pt x="297983" y="274450"/>
                  <a:pt x="294742" y="276970"/>
                  <a:pt x="294742" y="281649"/>
                </a:cubicBezTo>
                <a:lnTo>
                  <a:pt x="294742" y="380634"/>
                </a:lnTo>
                <a:cubicBezTo>
                  <a:pt x="294742" y="385313"/>
                  <a:pt x="297983" y="387833"/>
                  <a:pt x="301943" y="385673"/>
                </a:cubicBezTo>
                <a:lnTo>
                  <a:pt x="390160" y="337440"/>
                </a:lnTo>
                <a:cubicBezTo>
                  <a:pt x="394120" y="335281"/>
                  <a:pt x="394840" y="329522"/>
                  <a:pt x="390880" y="327362"/>
                </a:cubicBezTo>
                <a:lnTo>
                  <a:pt x="302303" y="276610"/>
                </a:lnTo>
                <a:close/>
                <a:moveTo>
                  <a:pt x="223449" y="195262"/>
                </a:moveTo>
                <a:lnTo>
                  <a:pt x="444529" y="195262"/>
                </a:lnTo>
                <a:cubicBezTo>
                  <a:pt x="491698" y="195262"/>
                  <a:pt x="529865" y="233416"/>
                  <a:pt x="529865" y="280569"/>
                </a:cubicBezTo>
                <a:lnTo>
                  <a:pt x="529865" y="384233"/>
                </a:lnTo>
                <a:cubicBezTo>
                  <a:pt x="529865" y="431386"/>
                  <a:pt x="491698" y="469540"/>
                  <a:pt x="444529" y="469540"/>
                </a:cubicBezTo>
                <a:lnTo>
                  <a:pt x="223449" y="469540"/>
                </a:lnTo>
                <a:cubicBezTo>
                  <a:pt x="176280" y="469540"/>
                  <a:pt x="138113" y="431386"/>
                  <a:pt x="138113" y="384233"/>
                </a:cubicBezTo>
                <a:lnTo>
                  <a:pt x="138113" y="280569"/>
                </a:lnTo>
                <a:cubicBezTo>
                  <a:pt x="138113" y="233416"/>
                  <a:pt x="176280" y="195262"/>
                  <a:pt x="223449" y="195262"/>
                </a:cubicBezTo>
                <a:close/>
                <a:moveTo>
                  <a:pt x="332221" y="35672"/>
                </a:moveTo>
                <a:cubicBezTo>
                  <a:pt x="168633" y="35672"/>
                  <a:pt x="35672" y="168993"/>
                  <a:pt x="35672" y="332581"/>
                </a:cubicBezTo>
                <a:cubicBezTo>
                  <a:pt x="35672" y="496169"/>
                  <a:pt x="168633" y="629129"/>
                  <a:pt x="332221" y="629129"/>
                </a:cubicBezTo>
                <a:cubicBezTo>
                  <a:pt x="496170" y="629129"/>
                  <a:pt x="629131" y="496169"/>
                  <a:pt x="629131" y="332581"/>
                </a:cubicBezTo>
                <a:cubicBezTo>
                  <a:pt x="629131" y="168993"/>
                  <a:pt x="496170" y="35672"/>
                  <a:pt x="332221" y="35672"/>
                </a:cubicBezTo>
                <a:close/>
                <a:moveTo>
                  <a:pt x="332221" y="0"/>
                </a:moveTo>
                <a:cubicBezTo>
                  <a:pt x="515628" y="0"/>
                  <a:pt x="664803" y="149175"/>
                  <a:pt x="664803" y="332581"/>
                </a:cubicBezTo>
                <a:cubicBezTo>
                  <a:pt x="664803" y="515627"/>
                  <a:pt x="515628" y="664802"/>
                  <a:pt x="332221" y="664802"/>
                </a:cubicBezTo>
                <a:cubicBezTo>
                  <a:pt x="149175" y="664802"/>
                  <a:pt x="0" y="515627"/>
                  <a:pt x="0" y="332581"/>
                </a:cubicBezTo>
                <a:cubicBezTo>
                  <a:pt x="0" y="149175"/>
                  <a:pt x="149175" y="0"/>
                  <a:pt x="332221" y="0"/>
                </a:cubicBezTo>
                <a:close/>
              </a:path>
            </a:pathLst>
          </a:custGeom>
          <a:solidFill>
            <a:schemeClr val="accent1"/>
          </a:solidFill>
          <a:ln>
            <a:noFill/>
          </a:ln>
          <a:effectLst/>
        </p:spPr>
        <p:txBody>
          <a:bodyPr anchor="ctr"/>
          <a:lstStyle/>
          <a:p>
            <a:endParaRPr lang="en-US" dirty="0">
              <a:latin typeface="Heebo Light" pitchFamily="2" charset="-79"/>
            </a:endParaRPr>
          </a:p>
        </p:txBody>
      </p:sp>
      <p:sp>
        <p:nvSpPr>
          <p:cNvPr id="30" name="Freeform 78">
            <a:extLst>
              <a:ext uri="{FF2B5EF4-FFF2-40B4-BE49-F238E27FC236}">
                <a16:creationId xmlns:a16="http://schemas.microsoft.com/office/drawing/2014/main" id="{CF233E4F-ACA3-9B41-A7D4-F45493A667CB}"/>
              </a:ext>
            </a:extLst>
          </p:cNvPr>
          <p:cNvSpPr>
            <a:spLocks noChangeArrowheads="1"/>
          </p:cNvSpPr>
          <p:nvPr/>
        </p:nvSpPr>
        <p:spPr bwMode="auto">
          <a:xfrm>
            <a:off x="3969482" y="11392261"/>
            <a:ext cx="977576" cy="977576"/>
          </a:xfrm>
          <a:custGeom>
            <a:avLst/>
            <a:gdLst>
              <a:gd name="T0" fmla="*/ 908128 w 1834"/>
              <a:gd name="T1" fmla="*/ 744142 h 1834"/>
              <a:gd name="T2" fmla="*/ 452757 w 1834"/>
              <a:gd name="T3" fmla="*/ 899634 h 1834"/>
              <a:gd name="T4" fmla="*/ 296612 w 1834"/>
              <a:gd name="T5" fmla="*/ 744142 h 1834"/>
              <a:gd name="T6" fmla="*/ 296612 w 1834"/>
              <a:gd name="T7" fmla="*/ 444264 h 1834"/>
              <a:gd name="T8" fmla="*/ 751982 w 1834"/>
              <a:gd name="T9" fmla="*/ 288118 h 1834"/>
              <a:gd name="T10" fmla="*/ 908128 w 1834"/>
              <a:gd name="T11" fmla="*/ 444264 h 1834"/>
              <a:gd name="T12" fmla="*/ 979341 w 1834"/>
              <a:gd name="T13" fmla="*/ 444264 h 1834"/>
              <a:gd name="T14" fmla="*/ 751982 w 1834"/>
              <a:gd name="T15" fmla="*/ 216905 h 1834"/>
              <a:gd name="T16" fmla="*/ 452757 w 1834"/>
              <a:gd name="T17" fmla="*/ 216905 h 1834"/>
              <a:gd name="T18" fmla="*/ 225399 w 1834"/>
              <a:gd name="T19" fmla="*/ 744142 h 1834"/>
              <a:gd name="T20" fmla="*/ 452757 w 1834"/>
              <a:gd name="T21" fmla="*/ 970847 h 1834"/>
              <a:gd name="T22" fmla="*/ 751982 w 1834"/>
              <a:gd name="T23" fmla="*/ 970847 h 1834"/>
              <a:gd name="T24" fmla="*/ 979341 w 1834"/>
              <a:gd name="T25" fmla="*/ 444264 h 1834"/>
              <a:gd name="T26" fmla="*/ 603676 w 1834"/>
              <a:gd name="T27" fmla="*/ 718009 h 1834"/>
              <a:gd name="T28" fmla="*/ 484770 w 1834"/>
              <a:gd name="T29" fmla="*/ 599103 h 1834"/>
              <a:gd name="T30" fmla="*/ 603676 w 1834"/>
              <a:gd name="T31" fmla="*/ 479544 h 1834"/>
              <a:gd name="T32" fmla="*/ 722582 w 1834"/>
              <a:gd name="T33" fmla="*/ 599103 h 1834"/>
              <a:gd name="T34" fmla="*/ 603676 w 1834"/>
              <a:gd name="T35" fmla="*/ 412904 h 1834"/>
              <a:gd name="T36" fmla="*/ 417477 w 1834"/>
              <a:gd name="T37" fmla="*/ 599103 h 1834"/>
              <a:gd name="T38" fmla="*/ 603676 w 1834"/>
              <a:gd name="T39" fmla="*/ 784649 h 1834"/>
              <a:gd name="T40" fmla="*/ 789875 w 1834"/>
              <a:gd name="T41" fmla="*/ 599103 h 1834"/>
              <a:gd name="T42" fmla="*/ 603676 w 1834"/>
              <a:gd name="T43" fmla="*/ 412904 h 1834"/>
              <a:gd name="T44" fmla="*/ 800328 w 1834"/>
              <a:gd name="T45" fmla="*/ 356064 h 1834"/>
              <a:gd name="T46" fmla="*/ 756555 w 1834"/>
              <a:gd name="T47" fmla="*/ 400491 h 1834"/>
              <a:gd name="T48" fmla="*/ 800328 w 1834"/>
              <a:gd name="T49" fmla="*/ 444264 h 1834"/>
              <a:gd name="T50" fmla="*/ 844755 w 1834"/>
              <a:gd name="T51" fmla="*/ 400491 h 1834"/>
              <a:gd name="T52" fmla="*/ 598450 w 1834"/>
              <a:gd name="T53" fmla="*/ 56840 h 1834"/>
              <a:gd name="T54" fmla="*/ 56840 w 1834"/>
              <a:gd name="T55" fmla="*/ 599103 h 1834"/>
              <a:gd name="T56" fmla="*/ 598450 w 1834"/>
              <a:gd name="T57" fmla="*/ 1140713 h 1834"/>
              <a:gd name="T58" fmla="*/ 1140713 w 1834"/>
              <a:gd name="T59" fmla="*/ 599103 h 1834"/>
              <a:gd name="T60" fmla="*/ 598450 w 1834"/>
              <a:gd name="T61" fmla="*/ 56840 h 1834"/>
              <a:gd name="T62" fmla="*/ 598450 w 1834"/>
              <a:gd name="T63" fmla="*/ 1197553 h 1834"/>
              <a:gd name="T64" fmla="*/ 0 w 1834"/>
              <a:gd name="T65" fmla="*/ 599103 h 1834"/>
              <a:gd name="T66" fmla="*/ 598450 w 1834"/>
              <a:gd name="T67" fmla="*/ 0 h 1834"/>
              <a:gd name="T68" fmla="*/ 1197553 w 1834"/>
              <a:gd name="T69" fmla="*/ 599103 h 18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834" h="1834">
                <a:moveTo>
                  <a:pt x="1390" y="1139"/>
                </a:moveTo>
                <a:lnTo>
                  <a:pt x="1390" y="1139"/>
                </a:lnTo>
                <a:cubicBezTo>
                  <a:pt x="1390" y="1270"/>
                  <a:pt x="1283" y="1377"/>
                  <a:pt x="1151" y="1377"/>
                </a:cubicBezTo>
                <a:lnTo>
                  <a:pt x="693" y="1377"/>
                </a:lnTo>
                <a:cubicBezTo>
                  <a:pt x="561" y="1377"/>
                  <a:pt x="454" y="1270"/>
                  <a:pt x="454" y="1139"/>
                </a:cubicBezTo>
                <a:lnTo>
                  <a:pt x="454" y="680"/>
                </a:lnTo>
                <a:cubicBezTo>
                  <a:pt x="454" y="548"/>
                  <a:pt x="561" y="441"/>
                  <a:pt x="693" y="441"/>
                </a:cubicBezTo>
                <a:lnTo>
                  <a:pt x="1151" y="441"/>
                </a:lnTo>
                <a:cubicBezTo>
                  <a:pt x="1283" y="441"/>
                  <a:pt x="1390" y="548"/>
                  <a:pt x="1390" y="680"/>
                </a:cubicBezTo>
                <a:lnTo>
                  <a:pt x="1390" y="1139"/>
                </a:lnTo>
                <a:close/>
                <a:moveTo>
                  <a:pt x="1499" y="680"/>
                </a:moveTo>
                <a:lnTo>
                  <a:pt x="1499" y="680"/>
                </a:lnTo>
                <a:cubicBezTo>
                  <a:pt x="1499" y="488"/>
                  <a:pt x="1343" y="332"/>
                  <a:pt x="1151" y="332"/>
                </a:cubicBezTo>
                <a:lnTo>
                  <a:pt x="693" y="332"/>
                </a:lnTo>
                <a:cubicBezTo>
                  <a:pt x="501" y="332"/>
                  <a:pt x="345" y="488"/>
                  <a:pt x="345" y="680"/>
                </a:cubicBezTo>
                <a:lnTo>
                  <a:pt x="345" y="1139"/>
                </a:lnTo>
                <a:cubicBezTo>
                  <a:pt x="345" y="1331"/>
                  <a:pt x="501" y="1486"/>
                  <a:pt x="693" y="1486"/>
                </a:cubicBezTo>
                <a:lnTo>
                  <a:pt x="1151" y="1486"/>
                </a:lnTo>
                <a:cubicBezTo>
                  <a:pt x="1343" y="1486"/>
                  <a:pt x="1499" y="1331"/>
                  <a:pt x="1499" y="1139"/>
                </a:cubicBezTo>
                <a:lnTo>
                  <a:pt x="1499" y="680"/>
                </a:lnTo>
                <a:close/>
                <a:moveTo>
                  <a:pt x="924" y="1099"/>
                </a:moveTo>
                <a:lnTo>
                  <a:pt x="924" y="1099"/>
                </a:lnTo>
                <a:cubicBezTo>
                  <a:pt x="823" y="1099"/>
                  <a:pt x="742" y="1017"/>
                  <a:pt x="742" y="917"/>
                </a:cubicBezTo>
                <a:cubicBezTo>
                  <a:pt x="742" y="816"/>
                  <a:pt x="823" y="734"/>
                  <a:pt x="924" y="734"/>
                </a:cubicBezTo>
                <a:cubicBezTo>
                  <a:pt x="1025" y="734"/>
                  <a:pt x="1106" y="816"/>
                  <a:pt x="1106" y="917"/>
                </a:cubicBezTo>
                <a:cubicBezTo>
                  <a:pt x="1106" y="1017"/>
                  <a:pt x="1025" y="1099"/>
                  <a:pt x="924" y="1099"/>
                </a:cubicBezTo>
                <a:close/>
                <a:moveTo>
                  <a:pt x="924" y="632"/>
                </a:moveTo>
                <a:lnTo>
                  <a:pt x="924" y="632"/>
                </a:lnTo>
                <a:cubicBezTo>
                  <a:pt x="767" y="632"/>
                  <a:pt x="639" y="760"/>
                  <a:pt x="639" y="917"/>
                </a:cubicBezTo>
                <a:cubicBezTo>
                  <a:pt x="639" y="1074"/>
                  <a:pt x="767" y="1201"/>
                  <a:pt x="924" y="1201"/>
                </a:cubicBezTo>
                <a:cubicBezTo>
                  <a:pt x="1081" y="1201"/>
                  <a:pt x="1209" y="1074"/>
                  <a:pt x="1209" y="917"/>
                </a:cubicBezTo>
                <a:cubicBezTo>
                  <a:pt x="1209" y="760"/>
                  <a:pt x="1081" y="632"/>
                  <a:pt x="924" y="632"/>
                </a:cubicBezTo>
                <a:close/>
                <a:moveTo>
                  <a:pt x="1225" y="545"/>
                </a:moveTo>
                <a:lnTo>
                  <a:pt x="1225" y="545"/>
                </a:lnTo>
                <a:cubicBezTo>
                  <a:pt x="1188" y="545"/>
                  <a:pt x="1158" y="575"/>
                  <a:pt x="1158" y="613"/>
                </a:cubicBezTo>
                <a:cubicBezTo>
                  <a:pt x="1158" y="650"/>
                  <a:pt x="1188" y="680"/>
                  <a:pt x="1225" y="680"/>
                </a:cubicBezTo>
                <a:cubicBezTo>
                  <a:pt x="1263" y="680"/>
                  <a:pt x="1293" y="650"/>
                  <a:pt x="1293" y="613"/>
                </a:cubicBezTo>
                <a:cubicBezTo>
                  <a:pt x="1293" y="575"/>
                  <a:pt x="1263" y="545"/>
                  <a:pt x="1225" y="545"/>
                </a:cubicBezTo>
                <a:close/>
                <a:moveTo>
                  <a:pt x="916" y="87"/>
                </a:moveTo>
                <a:lnTo>
                  <a:pt x="916" y="87"/>
                </a:lnTo>
                <a:cubicBezTo>
                  <a:pt x="459" y="87"/>
                  <a:pt x="87" y="459"/>
                  <a:pt x="87" y="917"/>
                </a:cubicBezTo>
                <a:cubicBezTo>
                  <a:pt x="87" y="1374"/>
                  <a:pt x="459" y="1746"/>
                  <a:pt x="916" y="1746"/>
                </a:cubicBezTo>
                <a:cubicBezTo>
                  <a:pt x="1374" y="1746"/>
                  <a:pt x="1746" y="1374"/>
                  <a:pt x="1746" y="917"/>
                </a:cubicBezTo>
                <a:cubicBezTo>
                  <a:pt x="1746" y="459"/>
                  <a:pt x="1374" y="87"/>
                  <a:pt x="916" y="87"/>
                </a:cubicBezTo>
                <a:close/>
                <a:moveTo>
                  <a:pt x="916" y="1833"/>
                </a:moveTo>
                <a:lnTo>
                  <a:pt x="916" y="1833"/>
                </a:lnTo>
                <a:cubicBezTo>
                  <a:pt x="411" y="1833"/>
                  <a:pt x="0" y="1422"/>
                  <a:pt x="0" y="917"/>
                </a:cubicBezTo>
                <a:cubicBezTo>
                  <a:pt x="0" y="411"/>
                  <a:pt x="411" y="0"/>
                  <a:pt x="916" y="0"/>
                </a:cubicBezTo>
                <a:cubicBezTo>
                  <a:pt x="1422" y="0"/>
                  <a:pt x="1833" y="411"/>
                  <a:pt x="1833" y="917"/>
                </a:cubicBezTo>
                <a:cubicBezTo>
                  <a:pt x="1833" y="1422"/>
                  <a:pt x="1422" y="1833"/>
                  <a:pt x="916" y="1833"/>
                </a:cubicBezTo>
                <a:close/>
              </a:path>
            </a:pathLst>
          </a:custGeom>
          <a:solidFill>
            <a:schemeClr val="accent1"/>
          </a:solidFill>
          <a:ln>
            <a:noFill/>
          </a:ln>
          <a:effectLst/>
        </p:spPr>
        <p:txBody>
          <a:bodyPr wrap="none" anchor="ctr"/>
          <a:lstStyle/>
          <a:p>
            <a:endParaRPr lang="en-US" dirty="0">
              <a:latin typeface="Heebo Light" pitchFamily="2" charset="-79"/>
            </a:endParaRPr>
          </a:p>
        </p:txBody>
      </p:sp>
      <p:sp>
        <p:nvSpPr>
          <p:cNvPr id="21" name="TextBox 20">
            <a:extLst>
              <a:ext uri="{FF2B5EF4-FFF2-40B4-BE49-F238E27FC236}">
                <a16:creationId xmlns:a16="http://schemas.microsoft.com/office/drawing/2014/main" id="{4FF90B4C-81AC-4241-9B7A-E69E7BD509CD}"/>
              </a:ext>
            </a:extLst>
          </p:cNvPr>
          <p:cNvSpPr txBox="1"/>
          <p:nvPr/>
        </p:nvSpPr>
        <p:spPr>
          <a:xfrm>
            <a:off x="5337340" y="6468106"/>
            <a:ext cx="2137124" cy="524887"/>
          </a:xfrm>
          <a:prstGeom prst="rect">
            <a:avLst/>
          </a:prstGeom>
          <a:noFill/>
        </p:spPr>
        <p:txBody>
          <a:bodyPr wrap="none" rtlCol="0" anchor="ctr" anchorCtr="0">
            <a:spAutoFit/>
          </a:bodyPr>
          <a:lstStyle/>
          <a:p>
            <a:pPr>
              <a:lnSpc>
                <a:spcPts val="3700"/>
              </a:lnSpc>
            </a:pPr>
            <a:r>
              <a:rPr lang="en-US" sz="2500" spc="150" dirty="0">
                <a:latin typeface="Raleway Medium" panose="020B0503030101060003" pitchFamily="34" charset="77"/>
                <a:ea typeface="Source Sans Pro Light" panose="020B0403030403020204" pitchFamily="34" charset="0"/>
                <a:cs typeface="Poppins ExtraLight" pitchFamily="2" charset="77"/>
              </a:rPr>
              <a:t>@username</a:t>
            </a:r>
          </a:p>
        </p:txBody>
      </p:sp>
      <p:sp>
        <p:nvSpPr>
          <p:cNvPr id="22" name="TextBox 21">
            <a:extLst>
              <a:ext uri="{FF2B5EF4-FFF2-40B4-BE49-F238E27FC236}">
                <a16:creationId xmlns:a16="http://schemas.microsoft.com/office/drawing/2014/main" id="{E4501F7C-C693-0A47-AC2B-E9CB5D3CE3EA}"/>
              </a:ext>
            </a:extLst>
          </p:cNvPr>
          <p:cNvSpPr txBox="1"/>
          <p:nvPr/>
        </p:nvSpPr>
        <p:spPr>
          <a:xfrm>
            <a:off x="5337340" y="8186018"/>
            <a:ext cx="2137124" cy="524887"/>
          </a:xfrm>
          <a:prstGeom prst="rect">
            <a:avLst/>
          </a:prstGeom>
          <a:noFill/>
        </p:spPr>
        <p:txBody>
          <a:bodyPr wrap="none" rtlCol="0" anchor="ctr" anchorCtr="0">
            <a:spAutoFit/>
          </a:bodyPr>
          <a:lstStyle/>
          <a:p>
            <a:pPr>
              <a:lnSpc>
                <a:spcPts val="3700"/>
              </a:lnSpc>
            </a:pPr>
            <a:r>
              <a:rPr lang="en-US" sz="2500" spc="150" dirty="0">
                <a:latin typeface="Raleway Medium" panose="020B0503030101060003" pitchFamily="34" charset="77"/>
                <a:ea typeface="Source Sans Pro Light" panose="020B0403030403020204" pitchFamily="34" charset="0"/>
                <a:cs typeface="Poppins ExtraLight" pitchFamily="2" charset="77"/>
              </a:rPr>
              <a:t>@username</a:t>
            </a:r>
          </a:p>
        </p:txBody>
      </p:sp>
      <p:sp>
        <p:nvSpPr>
          <p:cNvPr id="25" name="TextBox 24">
            <a:extLst>
              <a:ext uri="{FF2B5EF4-FFF2-40B4-BE49-F238E27FC236}">
                <a16:creationId xmlns:a16="http://schemas.microsoft.com/office/drawing/2014/main" id="{540A87F7-819A-D34D-A31F-FE3941ED9179}"/>
              </a:ext>
            </a:extLst>
          </p:cNvPr>
          <p:cNvSpPr txBox="1"/>
          <p:nvPr/>
        </p:nvSpPr>
        <p:spPr>
          <a:xfrm>
            <a:off x="5337339" y="9903930"/>
            <a:ext cx="2137124" cy="524887"/>
          </a:xfrm>
          <a:prstGeom prst="rect">
            <a:avLst/>
          </a:prstGeom>
          <a:noFill/>
        </p:spPr>
        <p:txBody>
          <a:bodyPr wrap="none" rtlCol="0" anchor="ctr" anchorCtr="0">
            <a:spAutoFit/>
          </a:bodyPr>
          <a:lstStyle/>
          <a:p>
            <a:pPr>
              <a:lnSpc>
                <a:spcPts val="3700"/>
              </a:lnSpc>
            </a:pPr>
            <a:r>
              <a:rPr lang="en-US" sz="2500" spc="150" dirty="0">
                <a:latin typeface="Raleway Medium" panose="020B0503030101060003" pitchFamily="34" charset="77"/>
                <a:ea typeface="Source Sans Pro Light" panose="020B0403030403020204" pitchFamily="34" charset="0"/>
                <a:cs typeface="Poppins ExtraLight" pitchFamily="2" charset="77"/>
              </a:rPr>
              <a:t>@username</a:t>
            </a:r>
          </a:p>
        </p:txBody>
      </p:sp>
      <p:sp>
        <p:nvSpPr>
          <p:cNvPr id="26" name="TextBox 25">
            <a:extLst>
              <a:ext uri="{FF2B5EF4-FFF2-40B4-BE49-F238E27FC236}">
                <a16:creationId xmlns:a16="http://schemas.microsoft.com/office/drawing/2014/main" id="{24AF4016-9D8B-1D46-BD3E-9AC63619B223}"/>
              </a:ext>
            </a:extLst>
          </p:cNvPr>
          <p:cNvSpPr txBox="1"/>
          <p:nvPr/>
        </p:nvSpPr>
        <p:spPr>
          <a:xfrm>
            <a:off x="5331667" y="11618605"/>
            <a:ext cx="2137124" cy="524887"/>
          </a:xfrm>
          <a:prstGeom prst="rect">
            <a:avLst/>
          </a:prstGeom>
          <a:noFill/>
        </p:spPr>
        <p:txBody>
          <a:bodyPr wrap="none" rtlCol="0" anchor="ctr" anchorCtr="0">
            <a:spAutoFit/>
          </a:bodyPr>
          <a:lstStyle/>
          <a:p>
            <a:pPr>
              <a:lnSpc>
                <a:spcPts val="3700"/>
              </a:lnSpc>
            </a:pPr>
            <a:r>
              <a:rPr lang="en-US" sz="2500" spc="150" dirty="0">
                <a:latin typeface="Raleway Medium" panose="020B0503030101060003" pitchFamily="34" charset="77"/>
                <a:ea typeface="Source Sans Pro Light" panose="020B0403030403020204" pitchFamily="34" charset="0"/>
                <a:cs typeface="Poppins ExtraLight" pitchFamily="2" charset="77"/>
              </a:rPr>
              <a:t>@username</a:t>
            </a:r>
          </a:p>
        </p:txBody>
      </p:sp>
    </p:spTree>
    <p:extLst>
      <p:ext uri="{BB962C8B-B14F-4D97-AF65-F5344CB8AC3E}">
        <p14:creationId xmlns:p14="http://schemas.microsoft.com/office/powerpoint/2010/main" val="2876805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1C13ADD-C2C1-8B45-ADFE-E156729BD598}"/>
              </a:ext>
            </a:extLst>
          </p:cNvPr>
          <p:cNvSpPr/>
          <p:nvPr/>
        </p:nvSpPr>
        <p:spPr>
          <a:xfrm>
            <a:off x="1416794" y="3592677"/>
            <a:ext cx="21576665" cy="8694047"/>
          </a:xfrm>
          <a:prstGeom prst="rect">
            <a:avLst/>
          </a:prstGeom>
        </p:spPr>
        <p:txBody>
          <a:bodyPr wrap="square">
            <a:spAutoFit/>
          </a:bodyPr>
          <a:lstStyle/>
          <a:p>
            <a:pPr>
              <a:lnSpc>
                <a:spcPts val="4300"/>
              </a:lnSpc>
              <a:spcBef>
                <a:spcPts val="2400"/>
              </a:spcBef>
            </a:pPr>
            <a:r>
              <a:rPr lang="en-US" sz="25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a:t>
            </a:r>
          </a:p>
          <a:p>
            <a:pPr>
              <a:lnSpc>
                <a:spcPts val="4300"/>
              </a:lnSpc>
              <a:spcBef>
                <a:spcPts val="2400"/>
              </a:spcBef>
            </a:pPr>
            <a:r>
              <a:rPr lang="en-US" sz="2500" dirty="0">
                <a:latin typeface="Heebo Light" pitchFamily="2" charset="-79"/>
                <a:ea typeface="Source Sans Pro Light" panose="020B0403030403020204" pitchFamily="34" charset="0"/>
                <a:cs typeface="Poppins ExtraLight" pitchFamily="2" charset="77"/>
              </a:rPr>
              <a:t>Ben and Jerry's, Whole Foods, Starbucks, Johnson &amp; Johnson, Method and Timberland are among the publicly traded companies that have employed green marketing strategies, stressing the sustainability of their products or the green methods employed in their packaging or retail stores.</a:t>
            </a:r>
          </a:p>
          <a:p>
            <a:pPr>
              <a:lnSpc>
                <a:spcPts val="4300"/>
              </a:lnSpc>
              <a:spcBef>
                <a:spcPts val="2400"/>
              </a:spcBef>
            </a:pPr>
            <a:r>
              <a:rPr lang="en-US" sz="2500" dirty="0">
                <a:latin typeface="Heebo Light" pitchFamily="2" charset="-79"/>
                <a:ea typeface="Source Sans Pro Light" panose="020B0403030403020204" pitchFamily="34" charset="0"/>
                <a:cs typeface="Poppins ExtraLight" pitchFamily="2" charset="77"/>
              </a:rPr>
              <a:t>Green marketing may refer to the production process, to the products or services themselves, or both. Companies that succeed in "going green" are able to attract the attention and investment dollars of those pursuing socially responsible investments (SRI), an investment strategy of owning shares of only those companies that have committed to sustainability, social responsibility and good corporate governance. Once a niche market, SRI investing has grown rapidly in the past few years, with several SRI mutual funds and ETFs offered that actively look for companies such as those with green marketing practices.</a:t>
            </a:r>
          </a:p>
          <a:p>
            <a:pPr>
              <a:lnSpc>
                <a:spcPts val="4300"/>
              </a:lnSpc>
              <a:spcBef>
                <a:spcPts val="2400"/>
              </a:spcBef>
            </a:pPr>
            <a:r>
              <a:rPr lang="en-US" sz="2500" dirty="0">
                <a:latin typeface="Heebo Light" pitchFamily="2" charset="-79"/>
                <a:ea typeface="Source Sans Pro Light" panose="020B0403030403020204" pitchFamily="34" charset="0"/>
                <a:cs typeface="Poppins ExtraLight" pitchFamily="2" charset="77"/>
              </a:rPr>
              <a:t>Green marketing may also refer to the production and marketing of goods based on their pro-environmental factors. Such a product or service may be environmentally friendly in itself, in addition to being produced in a sustainable way. This may include avoiding toxic materials in the product, the use of recycled materials in the product, products made from renewable materials (such as bamboo or hemp), not using excessive packaging, or products designed to be repairable and not "throwaway."</a:t>
            </a:r>
          </a:p>
        </p:txBody>
      </p:sp>
      <p:sp>
        <p:nvSpPr>
          <p:cNvPr id="5" name="TextBox 4">
            <a:extLst>
              <a:ext uri="{FF2B5EF4-FFF2-40B4-BE49-F238E27FC236}">
                <a16:creationId xmlns:a16="http://schemas.microsoft.com/office/drawing/2014/main" id="{CA066D25-9912-704C-8E84-BB9F60F9A255}"/>
              </a:ext>
            </a:extLst>
          </p:cNvPr>
          <p:cNvSpPr txBox="1"/>
          <p:nvPr/>
        </p:nvSpPr>
        <p:spPr>
          <a:xfrm>
            <a:off x="7142629" y="1095992"/>
            <a:ext cx="10096034" cy="1200329"/>
          </a:xfrm>
          <a:prstGeom prst="rect">
            <a:avLst/>
          </a:prstGeom>
          <a:noFill/>
        </p:spPr>
        <p:txBody>
          <a:bodyPr wrap="none" rtlCol="0" anchor="t">
            <a:spAutoFit/>
          </a:bodyPr>
          <a:lstStyle/>
          <a:p>
            <a:pPr algn="ctr"/>
            <a:r>
              <a:rPr lang="en-US" sz="7200" b="1" spc="600" dirty="0">
                <a:solidFill>
                  <a:schemeClr val="tx2"/>
                </a:solidFill>
                <a:latin typeface="Raleway" panose="020B0503030101060003" pitchFamily="34" charset="77"/>
              </a:rPr>
              <a:t>ONE COLUMN TEXT</a:t>
            </a:r>
          </a:p>
        </p:txBody>
      </p:sp>
      <p:sp>
        <p:nvSpPr>
          <p:cNvPr id="6" name="Subtitle 2">
            <a:extLst>
              <a:ext uri="{FF2B5EF4-FFF2-40B4-BE49-F238E27FC236}">
                <a16:creationId xmlns:a16="http://schemas.microsoft.com/office/drawing/2014/main" id="{F0FC894B-8C98-C144-8FC1-A657754157AE}"/>
              </a:ext>
            </a:extLst>
          </p:cNvPr>
          <p:cNvSpPr txBox="1">
            <a:spLocks/>
          </p:cNvSpPr>
          <p:nvPr/>
        </p:nvSpPr>
        <p:spPr>
          <a:xfrm>
            <a:off x="9698575" y="692988"/>
            <a:ext cx="4984057"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YOUR SUBTITLE HERE</a:t>
            </a:r>
          </a:p>
        </p:txBody>
      </p:sp>
      <p:cxnSp>
        <p:nvCxnSpPr>
          <p:cNvPr id="4" name="Straight Connector 3">
            <a:extLst>
              <a:ext uri="{FF2B5EF4-FFF2-40B4-BE49-F238E27FC236}">
                <a16:creationId xmlns:a16="http://schemas.microsoft.com/office/drawing/2014/main" id="{3F2CAB49-288E-BB47-94E8-06E2D8852B46}"/>
              </a:ext>
            </a:extLst>
          </p:cNvPr>
          <p:cNvCxnSpPr>
            <a:cxnSpLocks/>
          </p:cNvCxnSpPr>
          <p:nvPr/>
        </p:nvCxnSpPr>
        <p:spPr>
          <a:xfrm>
            <a:off x="11274440" y="2375061"/>
            <a:ext cx="1820732" cy="0"/>
          </a:xfrm>
          <a:prstGeom prst="line">
            <a:avLst/>
          </a:prstGeom>
          <a:ln w="635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44764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96C9DCD-64EF-E044-B928-583947D6B65C}"/>
              </a:ext>
            </a:extLst>
          </p:cNvPr>
          <p:cNvSpPr/>
          <p:nvPr/>
        </p:nvSpPr>
        <p:spPr>
          <a:xfrm>
            <a:off x="1410465" y="4012998"/>
            <a:ext cx="10305415" cy="7680308"/>
          </a:xfrm>
          <a:prstGeom prst="rect">
            <a:avLst/>
          </a:prstGeom>
        </p:spPr>
        <p:txBody>
          <a:bodyPr wrap="square">
            <a:spAutoFit/>
          </a:bodyPr>
          <a:lstStyle/>
          <a:p>
            <a:pPr>
              <a:lnSpc>
                <a:spcPts val="3800"/>
              </a:lnSpc>
              <a:spcBef>
                <a:spcPts val="2400"/>
              </a:spcBef>
            </a:pPr>
            <a:r>
              <a:rPr lang="en-US" sz="25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a:t>
            </a:r>
          </a:p>
          <a:p>
            <a:pPr>
              <a:lnSpc>
                <a:spcPts val="3800"/>
              </a:lnSpc>
              <a:spcBef>
                <a:spcPts val="2400"/>
              </a:spcBef>
            </a:pPr>
            <a:r>
              <a:rPr lang="en-US" sz="2500" dirty="0">
                <a:latin typeface="Heebo Light" pitchFamily="2" charset="-79"/>
                <a:ea typeface="Source Sans Pro Light" panose="020B0403030403020204" pitchFamily="34" charset="0"/>
                <a:cs typeface="Poppins ExtraLight" pitchFamily="2" charset="77"/>
              </a:rPr>
              <a:t>Ben and Jerry's, Whole Foods, Starbucks, Johnson &amp; Johnson, Method and Timberland are among the publicly traded companies that have employed green marketing strategies, stressing the sustainability of their products or the green methods employed in their packaging or retail stores. Green marketing may refer to the production process, to the products or services themselves, or both. Companies that succeed in "going green” are able to  attract the attention and investment dollars of those pursuing socially attract</a:t>
            </a:r>
          </a:p>
        </p:txBody>
      </p:sp>
      <p:sp>
        <p:nvSpPr>
          <p:cNvPr id="7" name="Rectangle 6">
            <a:extLst>
              <a:ext uri="{FF2B5EF4-FFF2-40B4-BE49-F238E27FC236}">
                <a16:creationId xmlns:a16="http://schemas.microsoft.com/office/drawing/2014/main" id="{27ED1110-5D23-744A-B874-B7AA43E1AE59}"/>
              </a:ext>
            </a:extLst>
          </p:cNvPr>
          <p:cNvSpPr/>
          <p:nvPr/>
        </p:nvSpPr>
        <p:spPr>
          <a:xfrm>
            <a:off x="12661771" y="4010900"/>
            <a:ext cx="10305416" cy="7684155"/>
          </a:xfrm>
          <a:prstGeom prst="rect">
            <a:avLst/>
          </a:prstGeom>
        </p:spPr>
        <p:txBody>
          <a:bodyPr wrap="square">
            <a:spAutoFit/>
          </a:bodyPr>
          <a:lstStyle/>
          <a:p>
            <a:pPr>
              <a:lnSpc>
                <a:spcPts val="3800"/>
              </a:lnSpc>
              <a:spcBef>
                <a:spcPts val="2400"/>
              </a:spcBef>
            </a:pPr>
            <a:r>
              <a:rPr lang="en-US" sz="2500" dirty="0">
                <a:latin typeface="Heebo Light" pitchFamily="2" charset="-79"/>
                <a:ea typeface="Source Sans Pro Light" panose="020B0403030403020204" pitchFamily="34" charset="0"/>
                <a:cs typeface="Poppins ExtraLight" pitchFamily="2" charset="77"/>
              </a:rPr>
              <a:t>the attention and investment dollars of those pursuing socially responsible investments (SRI), an investment strategy of owning shares of only those companies that have committed to sustainability, social responsibility and good corporate governance. Once a niche market, SRI investing has grown rapidly in the past few years, with several SRI mutual funds and ETFs offered that actively look for companies such as those with green marketing practices.</a:t>
            </a:r>
          </a:p>
          <a:p>
            <a:pPr>
              <a:lnSpc>
                <a:spcPts val="3800"/>
              </a:lnSpc>
              <a:spcBef>
                <a:spcPts val="2400"/>
              </a:spcBef>
            </a:pPr>
            <a:r>
              <a:rPr lang="en-US" sz="2500" dirty="0">
                <a:latin typeface="Heebo Light" pitchFamily="2" charset="-79"/>
                <a:ea typeface="Source Sans Pro Light" panose="020B0403030403020204" pitchFamily="34" charset="0"/>
                <a:cs typeface="Poppins ExtraLight" pitchFamily="2" charset="77"/>
              </a:rPr>
              <a:t>Green marketing may also refer to the production and marketing of goods based on their pro-environmental factors. Such a product or service may be environmentally friendly in itself, in addition to being produced in a sustainable way. This may include avoiding toxic materials in the product, the use of recycled materials in the product, products made from renewable materials (such as bamboo or hemp), not using excessive packaging, or products designed to be repairable and not "throwaway."</a:t>
            </a:r>
          </a:p>
        </p:txBody>
      </p:sp>
      <p:sp>
        <p:nvSpPr>
          <p:cNvPr id="9" name="TextBox 8">
            <a:extLst>
              <a:ext uri="{FF2B5EF4-FFF2-40B4-BE49-F238E27FC236}">
                <a16:creationId xmlns:a16="http://schemas.microsoft.com/office/drawing/2014/main" id="{8F28D877-9273-4645-9D40-B8D7F8AC026A}"/>
              </a:ext>
            </a:extLst>
          </p:cNvPr>
          <p:cNvSpPr txBox="1"/>
          <p:nvPr/>
        </p:nvSpPr>
        <p:spPr>
          <a:xfrm>
            <a:off x="6677758" y="1095992"/>
            <a:ext cx="11025775" cy="1200329"/>
          </a:xfrm>
          <a:prstGeom prst="rect">
            <a:avLst/>
          </a:prstGeom>
          <a:noFill/>
        </p:spPr>
        <p:txBody>
          <a:bodyPr wrap="none" rtlCol="0" anchor="t">
            <a:spAutoFit/>
          </a:bodyPr>
          <a:lstStyle/>
          <a:p>
            <a:pPr algn="ctr"/>
            <a:r>
              <a:rPr lang="en-US" sz="7200" b="1" spc="600" dirty="0">
                <a:solidFill>
                  <a:schemeClr val="tx2"/>
                </a:solidFill>
                <a:latin typeface="Raleway" panose="020B0503030101060003" pitchFamily="34" charset="77"/>
              </a:rPr>
              <a:t>TWO COLUMNS TEXT</a:t>
            </a:r>
          </a:p>
        </p:txBody>
      </p:sp>
      <p:sp>
        <p:nvSpPr>
          <p:cNvPr id="11" name="Subtitle 2">
            <a:extLst>
              <a:ext uri="{FF2B5EF4-FFF2-40B4-BE49-F238E27FC236}">
                <a16:creationId xmlns:a16="http://schemas.microsoft.com/office/drawing/2014/main" id="{1DAA663F-D5B3-0D4F-B07B-44FEFE772F73}"/>
              </a:ext>
            </a:extLst>
          </p:cNvPr>
          <p:cNvSpPr txBox="1">
            <a:spLocks/>
          </p:cNvSpPr>
          <p:nvPr/>
        </p:nvSpPr>
        <p:spPr>
          <a:xfrm>
            <a:off x="9698575" y="692988"/>
            <a:ext cx="4984057"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YOUR SUBTITLE HERE</a:t>
            </a:r>
          </a:p>
        </p:txBody>
      </p:sp>
      <p:cxnSp>
        <p:nvCxnSpPr>
          <p:cNvPr id="12" name="Straight Connector 11">
            <a:extLst>
              <a:ext uri="{FF2B5EF4-FFF2-40B4-BE49-F238E27FC236}">
                <a16:creationId xmlns:a16="http://schemas.microsoft.com/office/drawing/2014/main" id="{24C0FB99-5C6F-054E-AB67-BCA31D5B496E}"/>
              </a:ext>
            </a:extLst>
          </p:cNvPr>
          <p:cNvCxnSpPr>
            <a:cxnSpLocks/>
          </p:cNvCxnSpPr>
          <p:nvPr/>
        </p:nvCxnSpPr>
        <p:spPr>
          <a:xfrm>
            <a:off x="11274440" y="2375061"/>
            <a:ext cx="1820732" cy="0"/>
          </a:xfrm>
          <a:prstGeom prst="line">
            <a:avLst/>
          </a:prstGeom>
          <a:ln w="635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93441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57E1398-0764-424D-A91C-8EA72EF36D7F}"/>
              </a:ext>
            </a:extLst>
          </p:cNvPr>
          <p:cNvSpPr/>
          <p:nvPr/>
        </p:nvSpPr>
        <p:spPr>
          <a:xfrm>
            <a:off x="1426230" y="4012305"/>
            <a:ext cx="6603346" cy="7607211"/>
          </a:xfrm>
          <a:prstGeom prst="rect">
            <a:avLst/>
          </a:prstGeom>
        </p:spPr>
        <p:txBody>
          <a:bodyPr wrap="square">
            <a:spAutoFit/>
          </a:bodyPr>
          <a:lstStyle/>
          <a:p>
            <a:pPr>
              <a:lnSpc>
                <a:spcPts val="3800"/>
              </a:lnSpc>
              <a:spcBef>
                <a:spcPts val="1800"/>
              </a:spcBef>
            </a:pPr>
            <a:r>
              <a:rPr lang="en-US" sz="25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 </a:t>
            </a:r>
          </a:p>
          <a:p>
            <a:pPr>
              <a:lnSpc>
                <a:spcPts val="3800"/>
              </a:lnSpc>
              <a:spcBef>
                <a:spcPts val="1800"/>
              </a:spcBef>
            </a:pPr>
            <a:r>
              <a:rPr lang="en-US" sz="2500" dirty="0">
                <a:latin typeface="Heebo Light" pitchFamily="2" charset="-79"/>
                <a:ea typeface="Source Sans Pro Light" panose="020B0403030403020204" pitchFamily="34" charset="0"/>
                <a:cs typeface="Poppins ExtraLight" pitchFamily="2" charset="77"/>
              </a:rPr>
              <a:t>Ben and Jerry's, Whole Foods, Starbucks, Johnson &amp; Johnson, Method and Timberland are among the publicly traded companies that have employed green marketing strategies,</a:t>
            </a:r>
          </a:p>
        </p:txBody>
      </p:sp>
      <p:sp>
        <p:nvSpPr>
          <p:cNvPr id="7" name="Rectangle 6">
            <a:extLst>
              <a:ext uri="{FF2B5EF4-FFF2-40B4-BE49-F238E27FC236}">
                <a16:creationId xmlns:a16="http://schemas.microsoft.com/office/drawing/2014/main" id="{7BCA28DE-1B3B-E04A-8E44-501C868EDEF2}"/>
              </a:ext>
            </a:extLst>
          </p:cNvPr>
          <p:cNvSpPr/>
          <p:nvPr/>
        </p:nvSpPr>
        <p:spPr>
          <a:xfrm>
            <a:off x="16348074" y="4027315"/>
            <a:ext cx="6601968" cy="7607211"/>
          </a:xfrm>
          <a:prstGeom prst="rect">
            <a:avLst/>
          </a:prstGeom>
        </p:spPr>
        <p:txBody>
          <a:bodyPr wrap="square">
            <a:spAutoFit/>
          </a:bodyPr>
          <a:lstStyle/>
          <a:p>
            <a:pPr>
              <a:lnSpc>
                <a:spcPts val="3800"/>
              </a:lnSpc>
              <a:spcBef>
                <a:spcPts val="1800"/>
              </a:spcBef>
            </a:pPr>
            <a:r>
              <a:rPr lang="en-US" sz="2500" dirty="0">
                <a:latin typeface="Heebo Light" pitchFamily="2" charset="-79"/>
                <a:ea typeface="Source Sans Pro Light" panose="020B0403030403020204" pitchFamily="34" charset="0"/>
                <a:cs typeface="Poppins ExtraLight" pitchFamily="2" charset="77"/>
              </a:rPr>
              <a:t>SRI investing has grown rapidly in the past few years, with several SRI mutual funds and ETFs offered that actively look for companies such as those with green marketing practices. Green marketing may also refer to the production and marketing of goods based on their pro-environmental factors. Such a product or service may be environmentally friendly in itself, in addition to being produced in a sustainable way. </a:t>
            </a:r>
          </a:p>
          <a:p>
            <a:pPr>
              <a:lnSpc>
                <a:spcPts val="3800"/>
              </a:lnSpc>
              <a:spcBef>
                <a:spcPts val="1800"/>
              </a:spcBef>
            </a:pPr>
            <a:r>
              <a:rPr lang="en-US" sz="2500" dirty="0">
                <a:latin typeface="Heebo Light" pitchFamily="2" charset="-79"/>
                <a:ea typeface="Source Sans Pro Light" panose="020B0403030403020204" pitchFamily="34" charset="0"/>
                <a:cs typeface="Poppins ExtraLight" pitchFamily="2" charset="77"/>
              </a:rPr>
              <a:t>This may include avoiding toxic materials in the product, the use of recycled materials in the product, products made from renewable materials (such as bamboo or hemp), not using excessive packaging, or products.</a:t>
            </a:r>
          </a:p>
        </p:txBody>
      </p:sp>
      <p:sp>
        <p:nvSpPr>
          <p:cNvPr id="8" name="Rectangle 7">
            <a:extLst>
              <a:ext uri="{FF2B5EF4-FFF2-40B4-BE49-F238E27FC236}">
                <a16:creationId xmlns:a16="http://schemas.microsoft.com/office/drawing/2014/main" id="{E492A9D0-8B97-BF4E-A0F5-E9A8E1B0E198}"/>
              </a:ext>
            </a:extLst>
          </p:cNvPr>
          <p:cNvSpPr/>
          <p:nvPr/>
        </p:nvSpPr>
        <p:spPr>
          <a:xfrm>
            <a:off x="8887152" y="4027311"/>
            <a:ext cx="6603346" cy="7684155"/>
          </a:xfrm>
          <a:prstGeom prst="rect">
            <a:avLst/>
          </a:prstGeom>
        </p:spPr>
        <p:txBody>
          <a:bodyPr wrap="square">
            <a:spAutoFit/>
          </a:bodyPr>
          <a:lstStyle/>
          <a:p>
            <a:pPr>
              <a:lnSpc>
                <a:spcPts val="3800"/>
              </a:lnSpc>
              <a:spcBef>
                <a:spcPts val="1800"/>
              </a:spcBef>
            </a:pPr>
            <a:r>
              <a:rPr lang="en-US" sz="2500" dirty="0">
                <a:latin typeface="Heebo Light" pitchFamily="2" charset="-79"/>
                <a:ea typeface="Source Sans Pro Light" panose="020B0403030403020204" pitchFamily="34" charset="0"/>
                <a:cs typeface="Poppins ExtraLight" pitchFamily="2" charset="77"/>
              </a:rPr>
              <a:t>stressing the sustainability of their products or the green methods employed in their packaging or retail stores. </a:t>
            </a:r>
          </a:p>
          <a:p>
            <a:pPr>
              <a:lnSpc>
                <a:spcPts val="3800"/>
              </a:lnSpc>
              <a:spcBef>
                <a:spcPts val="1800"/>
              </a:spcBef>
            </a:pPr>
            <a:r>
              <a:rPr lang="en-US" sz="2500" dirty="0">
                <a:latin typeface="Heebo Light" pitchFamily="2" charset="-79"/>
                <a:ea typeface="Source Sans Pro Light" panose="020B0403030403020204" pitchFamily="34" charset="0"/>
                <a:cs typeface="Poppins ExtraLight" pitchFamily="2" charset="77"/>
              </a:rPr>
              <a:t>Green marketing may refer to the production process, to the products or services themselves, or both. Companies that succeed in "going green” are able to  attract the attention and investment dollars of those pursuing socially attract the attention and investment dollars of those pursuing socially responsible investments (SRI), an investment strategy of owning shares of only those companies that have committed to sustainability, social responsibility and good corporate governance. Once a niche market, </a:t>
            </a:r>
          </a:p>
        </p:txBody>
      </p:sp>
      <p:sp>
        <p:nvSpPr>
          <p:cNvPr id="10" name="TextBox 9">
            <a:extLst>
              <a:ext uri="{FF2B5EF4-FFF2-40B4-BE49-F238E27FC236}">
                <a16:creationId xmlns:a16="http://schemas.microsoft.com/office/drawing/2014/main" id="{0F53B088-1670-2A45-A921-589CA6ED9FC7}"/>
              </a:ext>
            </a:extLst>
          </p:cNvPr>
          <p:cNvSpPr txBox="1"/>
          <p:nvPr/>
        </p:nvSpPr>
        <p:spPr>
          <a:xfrm>
            <a:off x="6230521" y="1095992"/>
            <a:ext cx="11920251" cy="1200329"/>
          </a:xfrm>
          <a:prstGeom prst="rect">
            <a:avLst/>
          </a:prstGeom>
          <a:noFill/>
        </p:spPr>
        <p:txBody>
          <a:bodyPr wrap="none" rtlCol="0" anchor="t">
            <a:spAutoFit/>
          </a:bodyPr>
          <a:lstStyle/>
          <a:p>
            <a:pPr algn="ctr"/>
            <a:r>
              <a:rPr lang="en-US" sz="7200" b="1" spc="600" dirty="0">
                <a:solidFill>
                  <a:schemeClr val="tx2"/>
                </a:solidFill>
                <a:latin typeface="Raleway" panose="020B0503030101060003" pitchFamily="34" charset="77"/>
              </a:rPr>
              <a:t>THREE COLUMNS TEXT</a:t>
            </a:r>
          </a:p>
        </p:txBody>
      </p:sp>
      <p:sp>
        <p:nvSpPr>
          <p:cNvPr id="11" name="Subtitle 2">
            <a:extLst>
              <a:ext uri="{FF2B5EF4-FFF2-40B4-BE49-F238E27FC236}">
                <a16:creationId xmlns:a16="http://schemas.microsoft.com/office/drawing/2014/main" id="{B0DDE392-8744-4243-B0D6-D0ED1759D63F}"/>
              </a:ext>
            </a:extLst>
          </p:cNvPr>
          <p:cNvSpPr txBox="1">
            <a:spLocks/>
          </p:cNvSpPr>
          <p:nvPr/>
        </p:nvSpPr>
        <p:spPr>
          <a:xfrm>
            <a:off x="9698575" y="692988"/>
            <a:ext cx="4984057"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YOUR SUBTITLE HERE</a:t>
            </a:r>
          </a:p>
        </p:txBody>
      </p:sp>
      <p:cxnSp>
        <p:nvCxnSpPr>
          <p:cNvPr id="13" name="Straight Connector 12">
            <a:extLst>
              <a:ext uri="{FF2B5EF4-FFF2-40B4-BE49-F238E27FC236}">
                <a16:creationId xmlns:a16="http://schemas.microsoft.com/office/drawing/2014/main" id="{5DBCC7F3-E2E7-7F40-91CC-83875F8339C2}"/>
              </a:ext>
            </a:extLst>
          </p:cNvPr>
          <p:cNvCxnSpPr>
            <a:cxnSpLocks/>
          </p:cNvCxnSpPr>
          <p:nvPr/>
        </p:nvCxnSpPr>
        <p:spPr>
          <a:xfrm>
            <a:off x="11274440" y="2375061"/>
            <a:ext cx="1820732" cy="0"/>
          </a:xfrm>
          <a:prstGeom prst="line">
            <a:avLst/>
          </a:prstGeom>
          <a:ln w="635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2528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Subtitle 2">
            <a:extLst>
              <a:ext uri="{FF2B5EF4-FFF2-40B4-BE49-F238E27FC236}">
                <a16:creationId xmlns:a16="http://schemas.microsoft.com/office/drawing/2014/main" id="{8F65654C-A896-8147-96A3-918B264E0B5E}"/>
              </a:ext>
            </a:extLst>
          </p:cNvPr>
          <p:cNvSpPr txBox="1">
            <a:spLocks/>
          </p:cNvSpPr>
          <p:nvPr/>
        </p:nvSpPr>
        <p:spPr>
          <a:xfrm>
            <a:off x="1307465" y="8185322"/>
            <a:ext cx="21762720" cy="230832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7200" b="1" spc="300" dirty="0">
                <a:latin typeface="Heebo" pitchFamily="2" charset="-79"/>
                <a:ea typeface="Source Sans Pro Light" panose="020B0403030403020204" pitchFamily="34" charset="0"/>
                <a:cs typeface="Heebo" pitchFamily="2" charset="-79"/>
              </a:rPr>
              <a:t>“Green marketing is a practice whereby companies go above and beyond traditional.”</a:t>
            </a:r>
          </a:p>
        </p:txBody>
      </p:sp>
      <p:sp>
        <p:nvSpPr>
          <p:cNvPr id="13" name="TextBox 12">
            <a:extLst>
              <a:ext uri="{FF2B5EF4-FFF2-40B4-BE49-F238E27FC236}">
                <a16:creationId xmlns:a16="http://schemas.microsoft.com/office/drawing/2014/main" id="{95CCD7E7-121E-9D4F-ACAA-447D9346F9BD}"/>
              </a:ext>
            </a:extLst>
          </p:cNvPr>
          <p:cNvSpPr txBox="1"/>
          <p:nvPr/>
        </p:nvSpPr>
        <p:spPr>
          <a:xfrm>
            <a:off x="10204147" y="11211368"/>
            <a:ext cx="3969356" cy="615553"/>
          </a:xfrm>
          <a:prstGeom prst="rect">
            <a:avLst/>
          </a:prstGeom>
          <a:noFill/>
        </p:spPr>
        <p:txBody>
          <a:bodyPr wrap="none" rtlCol="0" anchor="ctr" anchorCtr="0">
            <a:spAutoFit/>
          </a:bodyPr>
          <a:lstStyle/>
          <a:p>
            <a:pPr algn="ctr"/>
            <a:r>
              <a:rPr lang="en-US" sz="3400" b="1" spc="300" dirty="0">
                <a:solidFill>
                  <a:schemeClr val="tx2"/>
                </a:solidFill>
                <a:latin typeface="Raleway" panose="020B0503030101060003" pitchFamily="34" charset="77"/>
                <a:ea typeface="League Spartan" charset="0"/>
                <a:cs typeface="Poppins" pitchFamily="2" charset="77"/>
              </a:rPr>
              <a:t>MIGUEL WATTS</a:t>
            </a:r>
          </a:p>
        </p:txBody>
      </p:sp>
      <p:sp>
        <p:nvSpPr>
          <p:cNvPr id="14" name="TextBox 13">
            <a:extLst>
              <a:ext uri="{FF2B5EF4-FFF2-40B4-BE49-F238E27FC236}">
                <a16:creationId xmlns:a16="http://schemas.microsoft.com/office/drawing/2014/main" id="{35088A4B-1883-F544-BB39-9E97E66CC01C}"/>
              </a:ext>
            </a:extLst>
          </p:cNvPr>
          <p:cNvSpPr txBox="1"/>
          <p:nvPr/>
        </p:nvSpPr>
        <p:spPr>
          <a:xfrm>
            <a:off x="10312346" y="12042242"/>
            <a:ext cx="3752950" cy="400110"/>
          </a:xfrm>
          <a:prstGeom prst="rect">
            <a:avLst/>
          </a:prstGeom>
          <a:noFill/>
        </p:spPr>
        <p:txBody>
          <a:bodyPr wrap="none" rtlCol="0" anchor="ctr" anchorCtr="0">
            <a:spAutoFit/>
          </a:bodyPr>
          <a:lstStyle/>
          <a:p>
            <a:pPr algn="ct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CEO &amp; FOUNDER</a:t>
            </a:r>
          </a:p>
        </p:txBody>
      </p:sp>
      <p:sp>
        <p:nvSpPr>
          <p:cNvPr id="2" name="Picture Placeholder 1">
            <a:extLst>
              <a:ext uri="{FF2B5EF4-FFF2-40B4-BE49-F238E27FC236}">
                <a16:creationId xmlns:a16="http://schemas.microsoft.com/office/drawing/2014/main" id="{F2235D0E-F88E-5A45-AA82-C561D9154281}"/>
              </a:ext>
            </a:extLst>
          </p:cNvPr>
          <p:cNvSpPr>
            <a:spLocks noGrp="1"/>
          </p:cNvSpPr>
          <p:nvPr>
            <p:ph type="pic" sz="quarter" idx="16"/>
          </p:nvPr>
        </p:nvSpPr>
        <p:spPr>
          <a:solidFill>
            <a:schemeClr val="bg1">
              <a:lumMod val="95000"/>
            </a:schemeClr>
          </a:solidFill>
        </p:spPr>
      </p:sp>
    </p:spTree>
    <p:extLst>
      <p:ext uri="{BB962C8B-B14F-4D97-AF65-F5344CB8AC3E}">
        <p14:creationId xmlns:p14="http://schemas.microsoft.com/office/powerpoint/2010/main" val="1588189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5DDAC490-D54B-A84D-B306-219CC767C6BA}"/>
              </a:ext>
            </a:extLst>
          </p:cNvPr>
          <p:cNvSpPr txBox="1">
            <a:spLocks/>
          </p:cNvSpPr>
          <p:nvPr/>
        </p:nvSpPr>
        <p:spPr>
          <a:xfrm>
            <a:off x="1422918" y="5007066"/>
            <a:ext cx="8837294" cy="543353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400"/>
              </a:lnSpc>
              <a:spcBef>
                <a:spcPts val="2400"/>
              </a:spcBef>
            </a:pPr>
            <a:r>
              <a:rPr lang="en-US" sz="25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 these values with their company or brand. </a:t>
            </a:r>
          </a:p>
          <a:p>
            <a:pPr algn="l">
              <a:lnSpc>
                <a:spcPts val="4400"/>
              </a:lnSpc>
              <a:spcBef>
                <a:spcPts val="2400"/>
              </a:spcBef>
            </a:pPr>
            <a:r>
              <a:rPr lang="en-US" sz="25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may refer to the production process, to the products or services themselves, or both. Companies that succeed in "going green" are able to attract the attention and investment dollars of those pursuing socially responsible investments (SRI).</a:t>
            </a:r>
          </a:p>
        </p:txBody>
      </p:sp>
      <p:sp>
        <p:nvSpPr>
          <p:cNvPr id="7" name="TextBox 6">
            <a:extLst>
              <a:ext uri="{FF2B5EF4-FFF2-40B4-BE49-F238E27FC236}">
                <a16:creationId xmlns:a16="http://schemas.microsoft.com/office/drawing/2014/main" id="{352C2749-BD77-A548-A925-CA1A99A7598E}"/>
              </a:ext>
            </a:extLst>
          </p:cNvPr>
          <p:cNvSpPr txBox="1"/>
          <p:nvPr/>
        </p:nvSpPr>
        <p:spPr>
          <a:xfrm>
            <a:off x="1378585" y="1095992"/>
            <a:ext cx="7116051" cy="1200329"/>
          </a:xfrm>
          <a:prstGeom prst="rect">
            <a:avLst/>
          </a:prstGeom>
          <a:noFill/>
        </p:spPr>
        <p:txBody>
          <a:bodyPr wrap="none" rtlCol="0" anchor="t">
            <a:spAutoFit/>
          </a:bodyPr>
          <a:lstStyle/>
          <a:p>
            <a:r>
              <a:rPr lang="en-US" sz="7200" b="1" spc="600" dirty="0">
                <a:solidFill>
                  <a:schemeClr val="tx2"/>
                </a:solidFill>
                <a:latin typeface="Raleway" panose="020B0503030101060003" pitchFamily="34" charset="77"/>
              </a:rPr>
              <a:t>OUR MISSION</a:t>
            </a:r>
          </a:p>
        </p:txBody>
      </p:sp>
      <p:sp>
        <p:nvSpPr>
          <p:cNvPr id="8" name="Subtitle 2">
            <a:extLst>
              <a:ext uri="{FF2B5EF4-FFF2-40B4-BE49-F238E27FC236}">
                <a16:creationId xmlns:a16="http://schemas.microsoft.com/office/drawing/2014/main" id="{2AB221EF-E58D-104E-A196-27B94DA61EA6}"/>
              </a:ext>
            </a:extLst>
          </p:cNvPr>
          <p:cNvSpPr txBox="1">
            <a:spLocks/>
          </p:cNvSpPr>
          <p:nvPr/>
        </p:nvSpPr>
        <p:spPr>
          <a:xfrm>
            <a:off x="1449705" y="692988"/>
            <a:ext cx="4984057"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YOUR SUBTITLE HERE</a:t>
            </a:r>
          </a:p>
        </p:txBody>
      </p:sp>
      <p:cxnSp>
        <p:nvCxnSpPr>
          <p:cNvPr id="9" name="Straight Connector 8">
            <a:extLst>
              <a:ext uri="{FF2B5EF4-FFF2-40B4-BE49-F238E27FC236}">
                <a16:creationId xmlns:a16="http://schemas.microsoft.com/office/drawing/2014/main" id="{CD15177C-5DBA-5E42-BDDA-4955E1B1DA01}"/>
              </a:ext>
            </a:extLst>
          </p:cNvPr>
          <p:cNvCxnSpPr>
            <a:cxnSpLocks/>
          </p:cNvCxnSpPr>
          <p:nvPr/>
        </p:nvCxnSpPr>
        <p:spPr>
          <a:xfrm>
            <a:off x="1520825" y="2375061"/>
            <a:ext cx="1820732" cy="0"/>
          </a:xfrm>
          <a:prstGeom prst="line">
            <a:avLst/>
          </a:prstGeom>
          <a:ln w="635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Picture Placeholder 2">
            <a:extLst>
              <a:ext uri="{FF2B5EF4-FFF2-40B4-BE49-F238E27FC236}">
                <a16:creationId xmlns:a16="http://schemas.microsoft.com/office/drawing/2014/main" id="{5E0ADAB0-079B-4844-ADCA-5F0CC124E9F5}"/>
              </a:ext>
            </a:extLst>
          </p:cNvPr>
          <p:cNvSpPr>
            <a:spLocks noGrp="1"/>
          </p:cNvSpPr>
          <p:nvPr>
            <p:ph type="pic" sz="quarter" idx="16"/>
          </p:nvPr>
        </p:nvSpPr>
        <p:spPr>
          <a:solidFill>
            <a:schemeClr val="bg1">
              <a:lumMod val="95000"/>
            </a:schemeClr>
          </a:solidFill>
        </p:spPr>
      </p:sp>
      <p:sp>
        <p:nvSpPr>
          <p:cNvPr id="5" name="Picture Placeholder 4">
            <a:extLst>
              <a:ext uri="{FF2B5EF4-FFF2-40B4-BE49-F238E27FC236}">
                <a16:creationId xmlns:a16="http://schemas.microsoft.com/office/drawing/2014/main" id="{27C1ECC8-3399-1740-8707-C3C919095ED8}"/>
              </a:ext>
            </a:extLst>
          </p:cNvPr>
          <p:cNvSpPr>
            <a:spLocks noGrp="1"/>
          </p:cNvSpPr>
          <p:nvPr>
            <p:ph type="pic" sz="quarter" idx="18"/>
          </p:nvPr>
        </p:nvSpPr>
        <p:spPr>
          <a:solidFill>
            <a:schemeClr val="bg1">
              <a:lumMod val="95000"/>
            </a:schemeClr>
          </a:solidFill>
        </p:spPr>
      </p:sp>
      <p:sp>
        <p:nvSpPr>
          <p:cNvPr id="13" name="Picture Placeholder 12">
            <a:extLst>
              <a:ext uri="{FF2B5EF4-FFF2-40B4-BE49-F238E27FC236}">
                <a16:creationId xmlns:a16="http://schemas.microsoft.com/office/drawing/2014/main" id="{662E06B5-26DA-084D-8355-A45E5D6FE3ED}"/>
              </a:ext>
            </a:extLst>
          </p:cNvPr>
          <p:cNvSpPr>
            <a:spLocks noGrp="1"/>
          </p:cNvSpPr>
          <p:nvPr>
            <p:ph type="pic" sz="quarter" idx="17"/>
          </p:nvPr>
        </p:nvSpPr>
        <p:spPr>
          <a:solidFill>
            <a:schemeClr val="bg1">
              <a:lumMod val="95000"/>
            </a:schemeClr>
          </a:solidFill>
        </p:spPr>
      </p:sp>
    </p:spTree>
    <p:extLst>
      <p:ext uri="{BB962C8B-B14F-4D97-AF65-F5344CB8AC3E}">
        <p14:creationId xmlns:p14="http://schemas.microsoft.com/office/powerpoint/2010/main" val="3051001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706AB66-6E89-5F42-A88A-4B837EBA8F62}"/>
              </a:ext>
            </a:extLst>
          </p:cNvPr>
          <p:cNvSpPr txBox="1"/>
          <p:nvPr/>
        </p:nvSpPr>
        <p:spPr>
          <a:xfrm>
            <a:off x="1378585" y="1095992"/>
            <a:ext cx="6298519" cy="1200329"/>
          </a:xfrm>
          <a:prstGeom prst="rect">
            <a:avLst/>
          </a:prstGeom>
          <a:noFill/>
        </p:spPr>
        <p:txBody>
          <a:bodyPr wrap="none" rtlCol="0" anchor="t">
            <a:spAutoFit/>
          </a:bodyPr>
          <a:lstStyle/>
          <a:p>
            <a:r>
              <a:rPr lang="en-US" sz="7200" b="1" spc="600" dirty="0">
                <a:solidFill>
                  <a:schemeClr val="tx2"/>
                </a:solidFill>
                <a:latin typeface="Raleway" panose="020B0503030101060003" pitchFamily="34" charset="77"/>
              </a:rPr>
              <a:t>OUR VISION</a:t>
            </a:r>
          </a:p>
        </p:txBody>
      </p:sp>
      <p:sp>
        <p:nvSpPr>
          <p:cNvPr id="6" name="Subtitle 2">
            <a:extLst>
              <a:ext uri="{FF2B5EF4-FFF2-40B4-BE49-F238E27FC236}">
                <a16:creationId xmlns:a16="http://schemas.microsoft.com/office/drawing/2014/main" id="{8A8C9CCE-31F2-CD49-AD4F-862401AD26FB}"/>
              </a:ext>
            </a:extLst>
          </p:cNvPr>
          <p:cNvSpPr txBox="1">
            <a:spLocks/>
          </p:cNvSpPr>
          <p:nvPr/>
        </p:nvSpPr>
        <p:spPr>
          <a:xfrm>
            <a:off x="1449705" y="692988"/>
            <a:ext cx="4984057"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YOUR SUBTITLE HERE</a:t>
            </a:r>
          </a:p>
        </p:txBody>
      </p:sp>
      <p:cxnSp>
        <p:nvCxnSpPr>
          <p:cNvPr id="7" name="Straight Connector 6">
            <a:extLst>
              <a:ext uri="{FF2B5EF4-FFF2-40B4-BE49-F238E27FC236}">
                <a16:creationId xmlns:a16="http://schemas.microsoft.com/office/drawing/2014/main" id="{8E8C02D1-87AE-484D-8477-FE45FC2862D2}"/>
              </a:ext>
            </a:extLst>
          </p:cNvPr>
          <p:cNvCxnSpPr>
            <a:cxnSpLocks/>
          </p:cNvCxnSpPr>
          <p:nvPr/>
        </p:nvCxnSpPr>
        <p:spPr>
          <a:xfrm>
            <a:off x="1520825" y="2375061"/>
            <a:ext cx="1820732" cy="0"/>
          </a:xfrm>
          <a:prstGeom prst="line">
            <a:avLst/>
          </a:prstGeom>
          <a:ln w="635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Subtitle 2">
            <a:extLst>
              <a:ext uri="{FF2B5EF4-FFF2-40B4-BE49-F238E27FC236}">
                <a16:creationId xmlns:a16="http://schemas.microsoft.com/office/drawing/2014/main" id="{6D9C2731-B9E8-0A41-8D94-45ABB6EF55B9}"/>
              </a:ext>
            </a:extLst>
          </p:cNvPr>
          <p:cNvSpPr txBox="1">
            <a:spLocks/>
          </p:cNvSpPr>
          <p:nvPr/>
        </p:nvSpPr>
        <p:spPr>
          <a:xfrm>
            <a:off x="1449706" y="5089899"/>
            <a:ext cx="8837294" cy="543353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400"/>
              </a:lnSpc>
              <a:spcBef>
                <a:spcPts val="2400"/>
              </a:spcBef>
            </a:pPr>
            <a:r>
              <a:rPr lang="en-US" sz="25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 these values with their company or brand. </a:t>
            </a:r>
          </a:p>
          <a:p>
            <a:pPr algn="l">
              <a:lnSpc>
                <a:spcPts val="4400"/>
              </a:lnSpc>
              <a:spcBef>
                <a:spcPts val="2400"/>
              </a:spcBef>
            </a:pPr>
            <a:r>
              <a:rPr lang="en-US" sz="2500" dirty="0">
                <a:solidFill>
                  <a:schemeClr val="tx1"/>
                </a:solidFill>
                <a:latin typeface="Heebo Light" pitchFamily="2" charset="-79"/>
                <a:ea typeface="Source Sans Pro Light" panose="020B0403030403020204" pitchFamily="34" charset="0"/>
                <a:cs typeface="Mukta ExtraLight" panose="020B0000000000000000" pitchFamily="34" charset="77"/>
              </a:rPr>
              <a:t>Green marketing may refer to the production process, to the products or services themselves, or both. Companies that succeed in "going green" are able to attract the attention and investment dollars of those pursuing socially responsible investments (SRI).</a:t>
            </a:r>
          </a:p>
        </p:txBody>
      </p:sp>
      <p:sp>
        <p:nvSpPr>
          <p:cNvPr id="3" name="Picture Placeholder 2">
            <a:extLst>
              <a:ext uri="{FF2B5EF4-FFF2-40B4-BE49-F238E27FC236}">
                <a16:creationId xmlns:a16="http://schemas.microsoft.com/office/drawing/2014/main" id="{A5E08853-0B88-684B-B251-BB1FD4BF4F89}"/>
              </a:ext>
            </a:extLst>
          </p:cNvPr>
          <p:cNvSpPr>
            <a:spLocks noGrp="1"/>
          </p:cNvSpPr>
          <p:nvPr>
            <p:ph type="pic" sz="quarter" idx="16"/>
          </p:nvPr>
        </p:nvSpPr>
        <p:spPr>
          <a:solidFill>
            <a:schemeClr val="bg1">
              <a:lumMod val="95000"/>
            </a:schemeClr>
          </a:solidFill>
        </p:spPr>
      </p:sp>
      <p:sp>
        <p:nvSpPr>
          <p:cNvPr id="8" name="Picture Placeholder 7">
            <a:extLst>
              <a:ext uri="{FF2B5EF4-FFF2-40B4-BE49-F238E27FC236}">
                <a16:creationId xmlns:a16="http://schemas.microsoft.com/office/drawing/2014/main" id="{13B36182-B6F0-3145-A24E-D818BA86E84D}"/>
              </a:ext>
            </a:extLst>
          </p:cNvPr>
          <p:cNvSpPr>
            <a:spLocks noGrp="1"/>
          </p:cNvSpPr>
          <p:nvPr>
            <p:ph type="pic" sz="quarter" idx="17"/>
          </p:nvPr>
        </p:nvSpPr>
        <p:spPr>
          <a:solidFill>
            <a:schemeClr val="bg1">
              <a:lumMod val="95000"/>
            </a:schemeClr>
          </a:solidFill>
        </p:spPr>
      </p:sp>
      <p:sp>
        <p:nvSpPr>
          <p:cNvPr id="11" name="Picture Placeholder 10">
            <a:extLst>
              <a:ext uri="{FF2B5EF4-FFF2-40B4-BE49-F238E27FC236}">
                <a16:creationId xmlns:a16="http://schemas.microsoft.com/office/drawing/2014/main" id="{E1A1B6DC-FDF4-3947-9232-8EBA77D9E1C1}"/>
              </a:ext>
            </a:extLst>
          </p:cNvPr>
          <p:cNvSpPr>
            <a:spLocks noGrp="1"/>
          </p:cNvSpPr>
          <p:nvPr>
            <p:ph type="pic" sz="quarter" idx="18"/>
          </p:nvPr>
        </p:nvSpPr>
        <p:spPr>
          <a:solidFill>
            <a:schemeClr val="bg1">
              <a:lumMod val="95000"/>
            </a:schemeClr>
          </a:solidFill>
        </p:spPr>
      </p:sp>
    </p:spTree>
    <p:extLst>
      <p:ext uri="{BB962C8B-B14F-4D97-AF65-F5344CB8AC3E}">
        <p14:creationId xmlns:p14="http://schemas.microsoft.com/office/powerpoint/2010/main" val="3406215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a:extLst>
              <a:ext uri="{FF2B5EF4-FFF2-40B4-BE49-F238E27FC236}">
                <a16:creationId xmlns:a16="http://schemas.microsoft.com/office/drawing/2014/main" id="{A882A4D5-B9E5-014F-B695-CDEFD83C40E2}"/>
              </a:ext>
            </a:extLst>
          </p:cNvPr>
          <p:cNvSpPr/>
          <p:nvPr/>
        </p:nvSpPr>
        <p:spPr>
          <a:xfrm>
            <a:off x="18173700" y="0"/>
            <a:ext cx="6203950" cy="13716000"/>
          </a:xfrm>
          <a:custGeom>
            <a:avLst/>
            <a:gdLst>
              <a:gd name="connsiteX0" fmla="*/ 2952750 w 6203950"/>
              <a:gd name="connsiteY0" fmla="*/ 0 h 13716000"/>
              <a:gd name="connsiteX1" fmla="*/ 6203950 w 6203950"/>
              <a:gd name="connsiteY1" fmla="*/ 0 h 13716000"/>
              <a:gd name="connsiteX2" fmla="*/ 6203950 w 6203950"/>
              <a:gd name="connsiteY2" fmla="*/ 13716000 h 13716000"/>
              <a:gd name="connsiteX3" fmla="*/ 0 w 6203950"/>
              <a:gd name="connsiteY3" fmla="*/ 13716000 h 13716000"/>
            </a:gdLst>
            <a:ahLst/>
            <a:cxnLst>
              <a:cxn ang="0">
                <a:pos x="connsiteX0" y="connsiteY0"/>
              </a:cxn>
              <a:cxn ang="0">
                <a:pos x="connsiteX1" y="connsiteY1"/>
              </a:cxn>
              <a:cxn ang="0">
                <a:pos x="connsiteX2" y="connsiteY2"/>
              </a:cxn>
              <a:cxn ang="0">
                <a:pos x="connsiteX3" y="connsiteY3"/>
              </a:cxn>
            </a:cxnLst>
            <a:rect l="l" t="t" r="r" b="b"/>
            <a:pathLst>
              <a:path w="6203950" h="13716000">
                <a:moveTo>
                  <a:pt x="2952750" y="0"/>
                </a:moveTo>
                <a:lnTo>
                  <a:pt x="6203950" y="0"/>
                </a:lnTo>
                <a:lnTo>
                  <a:pt x="6203950" y="13716000"/>
                </a:lnTo>
                <a:lnTo>
                  <a:pt x="0" y="13716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Heebo Light" pitchFamily="2" charset="-79"/>
            </a:endParaRPr>
          </a:p>
        </p:txBody>
      </p:sp>
      <p:sp>
        <p:nvSpPr>
          <p:cNvPr id="8" name="TextBox 7">
            <a:extLst>
              <a:ext uri="{FF2B5EF4-FFF2-40B4-BE49-F238E27FC236}">
                <a16:creationId xmlns:a16="http://schemas.microsoft.com/office/drawing/2014/main" id="{6207463F-2A99-1A4F-92F4-95591D385D14}"/>
              </a:ext>
            </a:extLst>
          </p:cNvPr>
          <p:cNvSpPr txBox="1"/>
          <p:nvPr/>
        </p:nvSpPr>
        <p:spPr>
          <a:xfrm>
            <a:off x="1378585" y="1095992"/>
            <a:ext cx="8294258" cy="1200329"/>
          </a:xfrm>
          <a:prstGeom prst="rect">
            <a:avLst/>
          </a:prstGeom>
          <a:noFill/>
        </p:spPr>
        <p:txBody>
          <a:bodyPr wrap="none" rtlCol="0" anchor="t">
            <a:spAutoFit/>
          </a:bodyPr>
          <a:lstStyle/>
          <a:p>
            <a:r>
              <a:rPr lang="en-US" sz="7200" b="1" spc="600" dirty="0">
                <a:solidFill>
                  <a:schemeClr val="tx2"/>
                </a:solidFill>
                <a:latin typeface="Raleway" panose="020B0503030101060003" pitchFamily="34" charset="77"/>
              </a:rPr>
              <a:t>PICTURE + TEXT</a:t>
            </a:r>
          </a:p>
        </p:txBody>
      </p:sp>
      <p:sp>
        <p:nvSpPr>
          <p:cNvPr id="9" name="Subtitle 2">
            <a:extLst>
              <a:ext uri="{FF2B5EF4-FFF2-40B4-BE49-F238E27FC236}">
                <a16:creationId xmlns:a16="http://schemas.microsoft.com/office/drawing/2014/main" id="{669B814C-59C0-5D49-80F9-6C41160A3049}"/>
              </a:ext>
            </a:extLst>
          </p:cNvPr>
          <p:cNvSpPr txBox="1">
            <a:spLocks/>
          </p:cNvSpPr>
          <p:nvPr/>
        </p:nvSpPr>
        <p:spPr>
          <a:xfrm>
            <a:off x="1449705" y="692988"/>
            <a:ext cx="4984057"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YOUR SUBTITLE HERE</a:t>
            </a:r>
          </a:p>
        </p:txBody>
      </p:sp>
      <p:cxnSp>
        <p:nvCxnSpPr>
          <p:cNvPr id="10" name="Straight Connector 9">
            <a:extLst>
              <a:ext uri="{FF2B5EF4-FFF2-40B4-BE49-F238E27FC236}">
                <a16:creationId xmlns:a16="http://schemas.microsoft.com/office/drawing/2014/main" id="{FE67941E-B068-D945-9084-E0EBCE00B968}"/>
              </a:ext>
            </a:extLst>
          </p:cNvPr>
          <p:cNvCxnSpPr>
            <a:cxnSpLocks/>
          </p:cNvCxnSpPr>
          <p:nvPr/>
        </p:nvCxnSpPr>
        <p:spPr>
          <a:xfrm>
            <a:off x="1520825" y="2375061"/>
            <a:ext cx="1820732" cy="0"/>
          </a:xfrm>
          <a:prstGeom prst="line">
            <a:avLst/>
          </a:prstGeom>
          <a:ln w="635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0553DE3F-954D-A740-AF54-155E9288F268}"/>
              </a:ext>
            </a:extLst>
          </p:cNvPr>
          <p:cNvSpPr/>
          <p:nvPr/>
        </p:nvSpPr>
        <p:spPr>
          <a:xfrm>
            <a:off x="1442444" y="4389133"/>
            <a:ext cx="9795828" cy="6562053"/>
          </a:xfrm>
          <a:prstGeom prst="rect">
            <a:avLst/>
          </a:prstGeom>
        </p:spPr>
        <p:txBody>
          <a:bodyPr wrap="square">
            <a:spAutoFit/>
          </a:bodyPr>
          <a:lstStyle/>
          <a:p>
            <a:pPr>
              <a:lnSpc>
                <a:spcPts val="4400"/>
              </a:lnSpc>
              <a:spcBef>
                <a:spcPts val="2400"/>
              </a:spcBef>
            </a:pPr>
            <a:r>
              <a:rPr lang="en-US" sz="2500" dirty="0">
                <a:latin typeface="Heebo Light" pitchFamily="2" charset="-79"/>
                <a:ea typeface="Source Sans Pro Light" panose="020B0403030403020204" pitchFamily="34" charset="0"/>
                <a:cs typeface="Poppins ExtraLight" pitchFamily="2" charset="77"/>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 or ecological marketing. </a:t>
            </a:r>
          </a:p>
          <a:p>
            <a:pPr>
              <a:lnSpc>
                <a:spcPts val="4400"/>
              </a:lnSpc>
              <a:spcBef>
                <a:spcPts val="2400"/>
              </a:spcBef>
            </a:pPr>
            <a:r>
              <a:rPr lang="en-US" sz="2500" dirty="0">
                <a:latin typeface="Heebo Light" pitchFamily="2" charset="-79"/>
                <a:ea typeface="Source Sans Pro Light" panose="020B0403030403020204" pitchFamily="34" charset="0"/>
                <a:cs typeface="Poppins ExtraLight" pitchFamily="2" charset="77"/>
              </a:rPr>
              <a:t>Ben and Jerry's, Whole Foods, Starbucks, Johnson &amp; Johnson, Method and Timberland are among the publicly traded companies that have employed green marketing strategies, stressing the sustainability strategies,</a:t>
            </a:r>
          </a:p>
        </p:txBody>
      </p:sp>
      <p:sp>
        <p:nvSpPr>
          <p:cNvPr id="4" name="Picture Placeholder 3">
            <a:extLst>
              <a:ext uri="{FF2B5EF4-FFF2-40B4-BE49-F238E27FC236}">
                <a16:creationId xmlns:a16="http://schemas.microsoft.com/office/drawing/2014/main" id="{EFC5EC98-446E-D842-8ACF-4647A525D0D0}"/>
              </a:ext>
            </a:extLst>
          </p:cNvPr>
          <p:cNvSpPr>
            <a:spLocks noGrp="1"/>
          </p:cNvSpPr>
          <p:nvPr>
            <p:ph type="pic" sz="quarter" idx="16"/>
          </p:nvPr>
        </p:nvSpPr>
        <p:spPr>
          <a:solidFill>
            <a:schemeClr val="bg1">
              <a:lumMod val="95000"/>
            </a:schemeClr>
          </a:solidFill>
        </p:spPr>
      </p:sp>
    </p:spTree>
    <p:extLst>
      <p:ext uri="{BB962C8B-B14F-4D97-AF65-F5344CB8AC3E}">
        <p14:creationId xmlns:p14="http://schemas.microsoft.com/office/powerpoint/2010/main" val="2821781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a:extLst>
              <a:ext uri="{FF2B5EF4-FFF2-40B4-BE49-F238E27FC236}">
                <a16:creationId xmlns:a16="http://schemas.microsoft.com/office/drawing/2014/main" id="{422C4948-B26E-164D-983F-9540DBD62E1A}"/>
              </a:ext>
            </a:extLst>
          </p:cNvPr>
          <p:cNvSpPr txBox="1"/>
          <p:nvPr/>
        </p:nvSpPr>
        <p:spPr>
          <a:xfrm>
            <a:off x="7956981" y="1095992"/>
            <a:ext cx="8467383" cy="1200329"/>
          </a:xfrm>
          <a:prstGeom prst="rect">
            <a:avLst/>
          </a:prstGeom>
          <a:noFill/>
        </p:spPr>
        <p:txBody>
          <a:bodyPr wrap="none" rtlCol="0" anchor="t">
            <a:spAutoFit/>
          </a:bodyPr>
          <a:lstStyle/>
          <a:p>
            <a:pPr algn="ctr"/>
            <a:r>
              <a:rPr lang="en-US" sz="7200" b="1" spc="600" dirty="0">
                <a:solidFill>
                  <a:schemeClr val="tx2"/>
                </a:solidFill>
                <a:latin typeface="Raleway" panose="020B0503030101060003" pitchFamily="34" charset="77"/>
              </a:rPr>
              <a:t>MEET THE TEAM</a:t>
            </a:r>
          </a:p>
        </p:txBody>
      </p:sp>
      <p:sp>
        <p:nvSpPr>
          <p:cNvPr id="26" name="Subtitle 2">
            <a:extLst>
              <a:ext uri="{FF2B5EF4-FFF2-40B4-BE49-F238E27FC236}">
                <a16:creationId xmlns:a16="http://schemas.microsoft.com/office/drawing/2014/main" id="{136A2F4B-5DCF-FA42-8044-59FA7A6A39A3}"/>
              </a:ext>
            </a:extLst>
          </p:cNvPr>
          <p:cNvSpPr txBox="1">
            <a:spLocks/>
          </p:cNvSpPr>
          <p:nvPr/>
        </p:nvSpPr>
        <p:spPr>
          <a:xfrm>
            <a:off x="9698575" y="692988"/>
            <a:ext cx="4984057"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YOUR SUBTITLE HERE</a:t>
            </a:r>
          </a:p>
        </p:txBody>
      </p:sp>
      <p:cxnSp>
        <p:nvCxnSpPr>
          <p:cNvPr id="27" name="Straight Connector 26">
            <a:extLst>
              <a:ext uri="{FF2B5EF4-FFF2-40B4-BE49-F238E27FC236}">
                <a16:creationId xmlns:a16="http://schemas.microsoft.com/office/drawing/2014/main" id="{B6E309DF-4DC6-F24F-9383-01DA9A5ACE51}"/>
              </a:ext>
            </a:extLst>
          </p:cNvPr>
          <p:cNvCxnSpPr>
            <a:cxnSpLocks/>
          </p:cNvCxnSpPr>
          <p:nvPr/>
        </p:nvCxnSpPr>
        <p:spPr>
          <a:xfrm>
            <a:off x="11274440" y="2375061"/>
            <a:ext cx="1820732" cy="0"/>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136FCAF2-B799-9547-AA5E-4C12B586BC30}"/>
              </a:ext>
            </a:extLst>
          </p:cNvPr>
          <p:cNvSpPr txBox="1"/>
          <p:nvPr/>
        </p:nvSpPr>
        <p:spPr>
          <a:xfrm>
            <a:off x="4405906" y="8947807"/>
            <a:ext cx="3082896" cy="615553"/>
          </a:xfrm>
          <a:prstGeom prst="rect">
            <a:avLst/>
          </a:prstGeom>
          <a:noFill/>
        </p:spPr>
        <p:txBody>
          <a:bodyPr wrap="none" rtlCol="0" anchor="ctr" anchorCtr="0">
            <a:spAutoFit/>
          </a:bodyPr>
          <a:lstStyle/>
          <a:p>
            <a:pPr algn="ctr"/>
            <a:r>
              <a:rPr lang="en-US" sz="3400" b="1" spc="300" dirty="0">
                <a:solidFill>
                  <a:schemeClr val="tx2"/>
                </a:solidFill>
                <a:latin typeface="Raleway" panose="020B0503030101060003" pitchFamily="34" charset="77"/>
                <a:ea typeface="League Spartan" charset="0"/>
                <a:cs typeface="Poppins" pitchFamily="2" charset="77"/>
              </a:rPr>
              <a:t>BOB WILLIS</a:t>
            </a:r>
          </a:p>
        </p:txBody>
      </p:sp>
      <p:sp>
        <p:nvSpPr>
          <p:cNvPr id="33" name="TextBox 32">
            <a:extLst>
              <a:ext uri="{FF2B5EF4-FFF2-40B4-BE49-F238E27FC236}">
                <a16:creationId xmlns:a16="http://schemas.microsoft.com/office/drawing/2014/main" id="{F196E3C9-2A70-A741-933A-8CB0D568B2C1}"/>
              </a:ext>
            </a:extLst>
          </p:cNvPr>
          <p:cNvSpPr txBox="1"/>
          <p:nvPr/>
        </p:nvSpPr>
        <p:spPr>
          <a:xfrm>
            <a:off x="11161930" y="11584035"/>
            <a:ext cx="2045753" cy="400110"/>
          </a:xfrm>
          <a:prstGeom prst="rect">
            <a:avLst/>
          </a:prstGeom>
          <a:noFill/>
        </p:spPr>
        <p:txBody>
          <a:bodyPr wrap="none" rtlCol="0" anchor="ctr" anchorCtr="0">
            <a:spAutoFit/>
          </a:bodyPr>
          <a:lstStyle/>
          <a:p>
            <a:pPr algn="ct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@Roland</a:t>
            </a:r>
          </a:p>
        </p:txBody>
      </p:sp>
      <p:sp>
        <p:nvSpPr>
          <p:cNvPr id="34" name="Freeform 115">
            <a:extLst>
              <a:ext uri="{FF2B5EF4-FFF2-40B4-BE49-F238E27FC236}">
                <a16:creationId xmlns:a16="http://schemas.microsoft.com/office/drawing/2014/main" id="{49F9A851-35B0-6B4B-BBD1-64F40EBE5C4D}"/>
              </a:ext>
            </a:extLst>
          </p:cNvPr>
          <p:cNvSpPr>
            <a:spLocks noChangeArrowheads="1"/>
          </p:cNvSpPr>
          <p:nvPr/>
        </p:nvSpPr>
        <p:spPr bwMode="auto">
          <a:xfrm>
            <a:off x="4478500" y="10791196"/>
            <a:ext cx="590838" cy="591616"/>
          </a:xfrm>
          <a:custGeom>
            <a:avLst/>
            <a:gdLst>
              <a:gd name="T0" fmla="*/ 730144 w 664802"/>
              <a:gd name="T1" fmla="*/ 312377 h 664802"/>
              <a:gd name="T2" fmla="*/ 792730 w 664802"/>
              <a:gd name="T3" fmla="*/ 322812 h 664802"/>
              <a:gd name="T4" fmla="*/ 833802 w 664802"/>
              <a:gd name="T5" fmla="*/ 347596 h 664802"/>
              <a:gd name="T6" fmla="*/ 840974 w 664802"/>
              <a:gd name="T7" fmla="*/ 354770 h 664802"/>
              <a:gd name="T8" fmla="*/ 846842 w 664802"/>
              <a:gd name="T9" fmla="*/ 356728 h 664802"/>
              <a:gd name="T10" fmla="*/ 930941 w 664802"/>
              <a:gd name="T11" fmla="*/ 324116 h 664802"/>
              <a:gd name="T12" fmla="*/ 934853 w 664802"/>
              <a:gd name="T13" fmla="*/ 324116 h 664802"/>
              <a:gd name="T14" fmla="*/ 934853 w 664802"/>
              <a:gd name="T15" fmla="*/ 328030 h 664802"/>
              <a:gd name="T16" fmla="*/ 910731 w 664802"/>
              <a:gd name="T17" fmla="*/ 370422 h 664802"/>
              <a:gd name="T18" fmla="*/ 876178 w 664802"/>
              <a:gd name="T19" fmla="*/ 401729 h 664802"/>
              <a:gd name="T20" fmla="*/ 947241 w 664802"/>
              <a:gd name="T21" fmla="*/ 381510 h 664802"/>
              <a:gd name="T22" fmla="*/ 949849 w 664802"/>
              <a:gd name="T23" fmla="*/ 381510 h 664802"/>
              <a:gd name="T24" fmla="*/ 949849 w 664802"/>
              <a:gd name="T25" fmla="*/ 382163 h 664802"/>
              <a:gd name="T26" fmla="*/ 945937 w 664802"/>
              <a:gd name="T27" fmla="*/ 393251 h 664802"/>
              <a:gd name="T28" fmla="*/ 890521 w 664802"/>
              <a:gd name="T29" fmla="*/ 451296 h 664802"/>
              <a:gd name="T30" fmla="*/ 882046 w 664802"/>
              <a:gd name="T31" fmla="*/ 461079 h 664802"/>
              <a:gd name="T32" fmla="*/ 767957 w 664802"/>
              <a:gd name="T33" fmla="*/ 776746 h 664802"/>
              <a:gd name="T34" fmla="*/ 355927 w 664802"/>
              <a:gd name="T35" fmla="*/ 872618 h 664802"/>
              <a:gd name="T36" fmla="*/ 276391 w 664802"/>
              <a:gd name="T37" fmla="*/ 841313 h 664802"/>
              <a:gd name="T38" fmla="*/ 250965 w 664802"/>
              <a:gd name="T39" fmla="*/ 826312 h 664802"/>
              <a:gd name="T40" fmla="*/ 249011 w 664802"/>
              <a:gd name="T41" fmla="*/ 821747 h 664802"/>
              <a:gd name="T42" fmla="*/ 258788 w 664802"/>
              <a:gd name="T43" fmla="*/ 821747 h 664802"/>
              <a:gd name="T44" fmla="*/ 378094 w 664802"/>
              <a:gd name="T45" fmla="*/ 806746 h 664802"/>
              <a:gd name="T46" fmla="*/ 456327 w 664802"/>
              <a:gd name="T47" fmla="*/ 765005 h 664802"/>
              <a:gd name="T48" fmla="*/ 457632 w 664802"/>
              <a:gd name="T49" fmla="*/ 764354 h 664802"/>
              <a:gd name="T50" fmla="*/ 441985 w 664802"/>
              <a:gd name="T51" fmla="*/ 762396 h 664802"/>
              <a:gd name="T52" fmla="*/ 327242 w 664802"/>
              <a:gd name="T53" fmla="*/ 665872 h 664802"/>
              <a:gd name="T54" fmla="*/ 330503 w 664802"/>
              <a:gd name="T55" fmla="*/ 660654 h 664802"/>
              <a:gd name="T56" fmla="*/ 385917 w 664802"/>
              <a:gd name="T57" fmla="*/ 659349 h 664802"/>
              <a:gd name="T58" fmla="*/ 367011 w 664802"/>
              <a:gd name="T59" fmla="*/ 653480 h 664802"/>
              <a:gd name="T60" fmla="*/ 275740 w 664802"/>
              <a:gd name="T61" fmla="*/ 534778 h 664802"/>
              <a:gd name="T62" fmla="*/ 275087 w 664802"/>
              <a:gd name="T63" fmla="*/ 518473 h 664802"/>
              <a:gd name="T64" fmla="*/ 280303 w 664802"/>
              <a:gd name="T65" fmla="*/ 515212 h 664802"/>
              <a:gd name="T66" fmla="*/ 335717 w 664802"/>
              <a:gd name="T67" fmla="*/ 531518 h 664802"/>
              <a:gd name="T68" fmla="*/ 318116 w 664802"/>
              <a:gd name="T69" fmla="*/ 515212 h 664802"/>
              <a:gd name="T70" fmla="*/ 293341 w 664802"/>
              <a:gd name="T71" fmla="*/ 342378 h 664802"/>
              <a:gd name="T72" fmla="*/ 301165 w 664802"/>
              <a:gd name="T73" fmla="*/ 341726 h 664802"/>
              <a:gd name="T74" fmla="*/ 589975 w 664802"/>
              <a:gd name="T75" fmla="*/ 489124 h 664802"/>
              <a:gd name="T76" fmla="*/ 593235 w 664802"/>
              <a:gd name="T77" fmla="*/ 485863 h 664802"/>
              <a:gd name="T78" fmla="*/ 594540 w 664802"/>
              <a:gd name="T79" fmla="*/ 425209 h 664802"/>
              <a:gd name="T80" fmla="*/ 623225 w 664802"/>
              <a:gd name="T81" fmla="*/ 368467 h 664802"/>
              <a:gd name="T82" fmla="*/ 670816 w 664802"/>
              <a:gd name="T83" fmla="*/ 329334 h 664802"/>
              <a:gd name="T84" fmla="*/ 730144 w 664802"/>
              <a:gd name="T85" fmla="*/ 312377 h 664802"/>
              <a:gd name="T86" fmla="*/ 602770 w 664802"/>
              <a:gd name="T87" fmla="*/ 64722 h 664802"/>
              <a:gd name="T88" fmla="*/ 64722 w 664802"/>
              <a:gd name="T89" fmla="*/ 602770 h 664802"/>
              <a:gd name="T90" fmla="*/ 602770 w 664802"/>
              <a:gd name="T91" fmla="*/ 1141469 h 664802"/>
              <a:gd name="T92" fmla="*/ 1141471 w 664802"/>
              <a:gd name="T93" fmla="*/ 602770 h 664802"/>
              <a:gd name="T94" fmla="*/ 602770 w 664802"/>
              <a:gd name="T95" fmla="*/ 64722 h 664802"/>
              <a:gd name="T96" fmla="*/ 602770 w 664802"/>
              <a:gd name="T97" fmla="*/ 0 h 664802"/>
              <a:gd name="T98" fmla="*/ 1206193 w 664802"/>
              <a:gd name="T99" fmla="*/ 602770 h 664802"/>
              <a:gd name="T100" fmla="*/ 602770 w 664802"/>
              <a:gd name="T101" fmla="*/ 1206193 h 664802"/>
              <a:gd name="T102" fmla="*/ 0 w 664802"/>
              <a:gd name="T103" fmla="*/ 602770 h 664802"/>
              <a:gd name="T104" fmla="*/ 602770 w 664802"/>
              <a:gd name="T105" fmla="*/ 0 h 66480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664802" h="664802">
                <a:moveTo>
                  <a:pt x="402424" y="172169"/>
                </a:moveTo>
                <a:cubicBezTo>
                  <a:pt x="414282" y="171450"/>
                  <a:pt x="426139" y="173247"/>
                  <a:pt x="436919" y="177920"/>
                </a:cubicBezTo>
                <a:cubicBezTo>
                  <a:pt x="445183" y="181156"/>
                  <a:pt x="452370" y="185829"/>
                  <a:pt x="459556" y="191580"/>
                </a:cubicBezTo>
                <a:cubicBezTo>
                  <a:pt x="460994" y="192659"/>
                  <a:pt x="462072" y="194096"/>
                  <a:pt x="463509" y="195534"/>
                </a:cubicBezTo>
                <a:cubicBezTo>
                  <a:pt x="464228" y="196613"/>
                  <a:pt x="465306" y="196972"/>
                  <a:pt x="466743" y="196613"/>
                </a:cubicBezTo>
                <a:cubicBezTo>
                  <a:pt x="482912" y="192659"/>
                  <a:pt x="498363" y="186548"/>
                  <a:pt x="513095" y="178639"/>
                </a:cubicBezTo>
                <a:cubicBezTo>
                  <a:pt x="513814" y="178280"/>
                  <a:pt x="514533" y="178280"/>
                  <a:pt x="515251" y="178639"/>
                </a:cubicBezTo>
                <a:cubicBezTo>
                  <a:pt x="515611" y="178999"/>
                  <a:pt x="515611" y="180077"/>
                  <a:pt x="515251" y="180796"/>
                </a:cubicBezTo>
                <a:cubicBezTo>
                  <a:pt x="512377" y="189423"/>
                  <a:pt x="507706" y="197332"/>
                  <a:pt x="501956" y="204161"/>
                </a:cubicBezTo>
                <a:cubicBezTo>
                  <a:pt x="498363" y="208835"/>
                  <a:pt x="489380" y="220337"/>
                  <a:pt x="482912" y="221416"/>
                </a:cubicBezTo>
                <a:cubicBezTo>
                  <a:pt x="496207" y="218900"/>
                  <a:pt x="509502" y="215664"/>
                  <a:pt x="522079" y="210272"/>
                </a:cubicBezTo>
                <a:cubicBezTo>
                  <a:pt x="523516" y="209553"/>
                  <a:pt x="523516" y="209194"/>
                  <a:pt x="523516" y="210272"/>
                </a:cubicBezTo>
                <a:lnTo>
                  <a:pt x="523516" y="210632"/>
                </a:lnTo>
                <a:cubicBezTo>
                  <a:pt x="523516" y="211351"/>
                  <a:pt x="523516" y="214227"/>
                  <a:pt x="521360" y="216743"/>
                </a:cubicBezTo>
                <a:cubicBezTo>
                  <a:pt x="512377" y="228965"/>
                  <a:pt x="502675" y="239749"/>
                  <a:pt x="490817" y="248735"/>
                </a:cubicBezTo>
                <a:cubicBezTo>
                  <a:pt x="489021" y="250173"/>
                  <a:pt x="486146" y="251611"/>
                  <a:pt x="486146" y="254127"/>
                </a:cubicBezTo>
                <a:cubicBezTo>
                  <a:pt x="486146" y="317753"/>
                  <a:pt x="469617" y="381738"/>
                  <a:pt x="423265" y="428109"/>
                </a:cubicBezTo>
                <a:cubicBezTo>
                  <a:pt x="363976" y="486702"/>
                  <a:pt x="274864" y="502878"/>
                  <a:pt x="196172" y="480950"/>
                </a:cubicBezTo>
                <a:cubicBezTo>
                  <a:pt x="180722" y="476996"/>
                  <a:pt x="165989" y="470885"/>
                  <a:pt x="152335" y="463696"/>
                </a:cubicBezTo>
                <a:cubicBezTo>
                  <a:pt x="147664" y="461180"/>
                  <a:pt x="142993" y="458304"/>
                  <a:pt x="138321" y="455428"/>
                </a:cubicBezTo>
                <a:cubicBezTo>
                  <a:pt x="137244" y="454709"/>
                  <a:pt x="136525" y="453631"/>
                  <a:pt x="137244" y="452912"/>
                </a:cubicBezTo>
                <a:cubicBezTo>
                  <a:pt x="138321" y="452552"/>
                  <a:pt x="139040" y="452552"/>
                  <a:pt x="142633" y="452912"/>
                </a:cubicBezTo>
                <a:cubicBezTo>
                  <a:pt x="164911" y="455069"/>
                  <a:pt x="187549" y="451833"/>
                  <a:pt x="208389" y="444644"/>
                </a:cubicBezTo>
                <a:cubicBezTo>
                  <a:pt x="219888" y="440690"/>
                  <a:pt x="244681" y="432422"/>
                  <a:pt x="251508" y="421638"/>
                </a:cubicBezTo>
                <a:cubicBezTo>
                  <a:pt x="251867" y="421279"/>
                  <a:pt x="251867" y="421279"/>
                  <a:pt x="252227" y="421279"/>
                </a:cubicBezTo>
                <a:cubicBezTo>
                  <a:pt x="249352" y="420560"/>
                  <a:pt x="246478" y="420560"/>
                  <a:pt x="243603" y="420200"/>
                </a:cubicBezTo>
                <a:cubicBezTo>
                  <a:pt x="222044" y="414090"/>
                  <a:pt x="193657" y="403306"/>
                  <a:pt x="180362" y="367000"/>
                </a:cubicBezTo>
                <a:cubicBezTo>
                  <a:pt x="179284" y="364843"/>
                  <a:pt x="180362" y="363764"/>
                  <a:pt x="182159" y="364124"/>
                </a:cubicBezTo>
                <a:cubicBezTo>
                  <a:pt x="200125" y="365562"/>
                  <a:pt x="206593" y="364483"/>
                  <a:pt x="212701" y="363405"/>
                </a:cubicBezTo>
                <a:cubicBezTo>
                  <a:pt x="209108" y="362686"/>
                  <a:pt x="205515" y="361248"/>
                  <a:pt x="202281" y="360170"/>
                </a:cubicBezTo>
                <a:cubicBezTo>
                  <a:pt x="175332" y="349745"/>
                  <a:pt x="155569" y="323504"/>
                  <a:pt x="151976" y="294747"/>
                </a:cubicBezTo>
                <a:cubicBezTo>
                  <a:pt x="151616" y="291871"/>
                  <a:pt x="151257" y="288636"/>
                  <a:pt x="151616" y="285760"/>
                </a:cubicBezTo>
                <a:cubicBezTo>
                  <a:pt x="151616" y="283603"/>
                  <a:pt x="152694" y="283244"/>
                  <a:pt x="154491" y="283963"/>
                </a:cubicBezTo>
                <a:cubicBezTo>
                  <a:pt x="168145" y="291152"/>
                  <a:pt x="183955" y="292950"/>
                  <a:pt x="185033" y="292950"/>
                </a:cubicBezTo>
                <a:cubicBezTo>
                  <a:pt x="181800" y="290074"/>
                  <a:pt x="178566" y="287198"/>
                  <a:pt x="175332" y="283963"/>
                </a:cubicBezTo>
                <a:cubicBezTo>
                  <a:pt x="151976" y="262035"/>
                  <a:pt x="142993" y="216743"/>
                  <a:pt x="161677" y="188704"/>
                </a:cubicBezTo>
                <a:cubicBezTo>
                  <a:pt x="163115" y="186188"/>
                  <a:pt x="164193" y="186188"/>
                  <a:pt x="165989" y="188345"/>
                </a:cubicBezTo>
                <a:cubicBezTo>
                  <a:pt x="209108" y="237592"/>
                  <a:pt x="261569" y="260238"/>
                  <a:pt x="325169" y="269584"/>
                </a:cubicBezTo>
                <a:cubicBezTo>
                  <a:pt x="326966" y="269944"/>
                  <a:pt x="326966" y="269584"/>
                  <a:pt x="326966" y="267787"/>
                </a:cubicBezTo>
                <a:cubicBezTo>
                  <a:pt x="325169" y="256643"/>
                  <a:pt x="325169" y="245860"/>
                  <a:pt x="327685" y="234357"/>
                </a:cubicBezTo>
                <a:cubicBezTo>
                  <a:pt x="330559" y="223213"/>
                  <a:pt x="335949" y="212070"/>
                  <a:pt x="343495" y="203083"/>
                </a:cubicBezTo>
                <a:cubicBezTo>
                  <a:pt x="350681" y="194096"/>
                  <a:pt x="359664" y="186907"/>
                  <a:pt x="369725" y="181515"/>
                </a:cubicBezTo>
                <a:cubicBezTo>
                  <a:pt x="379786" y="176123"/>
                  <a:pt x="391285" y="172888"/>
                  <a:pt x="402424" y="172169"/>
                </a:cubicBezTo>
                <a:close/>
                <a:moveTo>
                  <a:pt x="332221" y="35672"/>
                </a:moveTo>
                <a:cubicBezTo>
                  <a:pt x="168632" y="35672"/>
                  <a:pt x="35672" y="168633"/>
                  <a:pt x="35672" y="332221"/>
                </a:cubicBezTo>
                <a:cubicBezTo>
                  <a:pt x="35672" y="496169"/>
                  <a:pt x="168632" y="629129"/>
                  <a:pt x="332221" y="629129"/>
                </a:cubicBezTo>
                <a:cubicBezTo>
                  <a:pt x="495809" y="629129"/>
                  <a:pt x="629130" y="496169"/>
                  <a:pt x="629130" y="332221"/>
                </a:cubicBezTo>
                <a:cubicBezTo>
                  <a:pt x="629130" y="168633"/>
                  <a:pt x="495809" y="35672"/>
                  <a:pt x="332221" y="35672"/>
                </a:cubicBezTo>
                <a:close/>
                <a:moveTo>
                  <a:pt x="332221" y="0"/>
                </a:moveTo>
                <a:cubicBezTo>
                  <a:pt x="515627" y="0"/>
                  <a:pt x="664802" y="149175"/>
                  <a:pt x="664802" y="332221"/>
                </a:cubicBezTo>
                <a:cubicBezTo>
                  <a:pt x="664802" y="515627"/>
                  <a:pt x="515627" y="664802"/>
                  <a:pt x="332221" y="664802"/>
                </a:cubicBezTo>
                <a:cubicBezTo>
                  <a:pt x="149175" y="664802"/>
                  <a:pt x="0" y="515627"/>
                  <a:pt x="0" y="332221"/>
                </a:cubicBezTo>
                <a:cubicBezTo>
                  <a:pt x="0" y="149175"/>
                  <a:pt x="149175" y="0"/>
                  <a:pt x="332221"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35" name="Freeform 117">
            <a:extLst>
              <a:ext uri="{FF2B5EF4-FFF2-40B4-BE49-F238E27FC236}">
                <a16:creationId xmlns:a16="http://schemas.microsoft.com/office/drawing/2014/main" id="{32DD6021-4900-CD42-ADB9-A7C72E65B27B}"/>
              </a:ext>
            </a:extLst>
          </p:cNvPr>
          <p:cNvSpPr>
            <a:spLocks noChangeArrowheads="1"/>
          </p:cNvSpPr>
          <p:nvPr/>
        </p:nvSpPr>
        <p:spPr bwMode="auto">
          <a:xfrm>
            <a:off x="5262897" y="10791196"/>
            <a:ext cx="590838" cy="591616"/>
          </a:xfrm>
          <a:custGeom>
            <a:avLst/>
            <a:gdLst>
              <a:gd name="T0" fmla="*/ 639483 w 664803"/>
              <a:gd name="T1" fmla="*/ 241945 h 664802"/>
              <a:gd name="T2" fmla="*/ 762087 w 664803"/>
              <a:gd name="T3" fmla="*/ 241945 h 664802"/>
              <a:gd name="T4" fmla="*/ 771266 w 664803"/>
              <a:gd name="T5" fmla="*/ 250444 h 664802"/>
              <a:gd name="T6" fmla="*/ 771266 w 664803"/>
              <a:gd name="T7" fmla="*/ 357644 h 664802"/>
              <a:gd name="T8" fmla="*/ 762087 w 664803"/>
              <a:gd name="T9" fmla="*/ 366796 h 664802"/>
              <a:gd name="T10" fmla="*/ 689311 w 664803"/>
              <a:gd name="T11" fmla="*/ 366796 h 664802"/>
              <a:gd name="T12" fmla="*/ 657186 w 664803"/>
              <a:gd name="T13" fmla="*/ 398826 h 664802"/>
              <a:gd name="T14" fmla="*/ 657186 w 664803"/>
              <a:gd name="T15" fmla="*/ 474650 h 664802"/>
              <a:gd name="T16" fmla="*/ 760120 w 664803"/>
              <a:gd name="T17" fmla="*/ 474650 h 664802"/>
              <a:gd name="T18" fmla="*/ 769954 w 664803"/>
              <a:gd name="T19" fmla="*/ 484455 h 664802"/>
              <a:gd name="T20" fmla="*/ 760120 w 664803"/>
              <a:gd name="T21" fmla="*/ 591657 h 664802"/>
              <a:gd name="T22" fmla="*/ 751596 w 664803"/>
              <a:gd name="T23" fmla="*/ 600155 h 664802"/>
              <a:gd name="T24" fmla="*/ 657186 w 664803"/>
              <a:gd name="T25" fmla="*/ 600155 h 664802"/>
              <a:gd name="T26" fmla="*/ 657186 w 664803"/>
              <a:gd name="T27" fmla="*/ 955749 h 664802"/>
              <a:gd name="T28" fmla="*/ 648007 w 664803"/>
              <a:gd name="T29" fmla="*/ 964248 h 664802"/>
              <a:gd name="T30" fmla="*/ 518191 w 664803"/>
              <a:gd name="T31" fmla="*/ 964248 h 664802"/>
              <a:gd name="T32" fmla="*/ 508357 w 664803"/>
              <a:gd name="T33" fmla="*/ 955749 h 664802"/>
              <a:gd name="T34" fmla="*/ 508357 w 664803"/>
              <a:gd name="T35" fmla="*/ 606038 h 664802"/>
              <a:gd name="T36" fmla="*/ 508357 w 664803"/>
              <a:gd name="T37" fmla="*/ 600155 h 664802"/>
              <a:gd name="T38" fmla="*/ 443450 w 664803"/>
              <a:gd name="T39" fmla="*/ 600155 h 664802"/>
              <a:gd name="T40" fmla="*/ 434926 w 664803"/>
              <a:gd name="T41" fmla="*/ 591004 h 664802"/>
              <a:gd name="T42" fmla="*/ 434926 w 664803"/>
              <a:gd name="T43" fmla="*/ 483802 h 664802"/>
              <a:gd name="T44" fmla="*/ 443450 w 664803"/>
              <a:gd name="T45" fmla="*/ 474650 h 664802"/>
              <a:gd name="T46" fmla="*/ 508357 w 664803"/>
              <a:gd name="T47" fmla="*/ 474650 h 664802"/>
              <a:gd name="T48" fmla="*/ 508357 w 664803"/>
              <a:gd name="T49" fmla="*/ 372025 h 664802"/>
              <a:gd name="T50" fmla="*/ 639483 w 664803"/>
              <a:gd name="T51" fmla="*/ 241945 h 664802"/>
              <a:gd name="T52" fmla="*/ 603424 w 664803"/>
              <a:gd name="T53" fmla="*/ 64722 h 664802"/>
              <a:gd name="T54" fmla="*/ 64722 w 664803"/>
              <a:gd name="T55" fmla="*/ 602770 h 664802"/>
              <a:gd name="T56" fmla="*/ 603424 w 664803"/>
              <a:gd name="T57" fmla="*/ 1141469 h 664802"/>
              <a:gd name="T58" fmla="*/ 1140817 w 664803"/>
              <a:gd name="T59" fmla="*/ 602770 h 664802"/>
              <a:gd name="T60" fmla="*/ 603424 w 664803"/>
              <a:gd name="T61" fmla="*/ 64722 h 664802"/>
              <a:gd name="T62" fmla="*/ 603424 w 664803"/>
              <a:gd name="T63" fmla="*/ 0 h 664802"/>
              <a:gd name="T64" fmla="*/ 1206194 w 664803"/>
              <a:gd name="T65" fmla="*/ 602770 h 664802"/>
              <a:gd name="T66" fmla="*/ 603424 w 664803"/>
              <a:gd name="T67" fmla="*/ 1206193 h 664802"/>
              <a:gd name="T68" fmla="*/ 0 w 664803"/>
              <a:gd name="T69" fmla="*/ 602770 h 664802"/>
              <a:gd name="T70" fmla="*/ 603424 w 664803"/>
              <a:gd name="T71" fmla="*/ 0 h 6648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64803" h="664802">
                <a:moveTo>
                  <a:pt x="352456" y="133350"/>
                </a:moveTo>
                <a:lnTo>
                  <a:pt x="420030" y="133350"/>
                </a:lnTo>
                <a:cubicBezTo>
                  <a:pt x="422921" y="133350"/>
                  <a:pt x="425089" y="135512"/>
                  <a:pt x="425089" y="138034"/>
                </a:cubicBezTo>
                <a:lnTo>
                  <a:pt x="425089" y="197118"/>
                </a:lnTo>
                <a:cubicBezTo>
                  <a:pt x="425089" y="200001"/>
                  <a:pt x="422921" y="202162"/>
                  <a:pt x="420030" y="202162"/>
                </a:cubicBezTo>
                <a:lnTo>
                  <a:pt x="379919" y="202162"/>
                </a:lnTo>
                <a:cubicBezTo>
                  <a:pt x="370163" y="202162"/>
                  <a:pt x="362213" y="210088"/>
                  <a:pt x="362213" y="219816"/>
                </a:cubicBezTo>
                <a:lnTo>
                  <a:pt x="362213" y="261607"/>
                </a:lnTo>
                <a:lnTo>
                  <a:pt x="418946" y="261607"/>
                </a:lnTo>
                <a:cubicBezTo>
                  <a:pt x="422198" y="261607"/>
                  <a:pt x="424366" y="264129"/>
                  <a:pt x="424366" y="267011"/>
                </a:cubicBezTo>
                <a:lnTo>
                  <a:pt x="418946" y="326096"/>
                </a:lnTo>
                <a:cubicBezTo>
                  <a:pt x="418946" y="328618"/>
                  <a:pt x="416778" y="330780"/>
                  <a:pt x="414248" y="330780"/>
                </a:cubicBezTo>
                <a:lnTo>
                  <a:pt x="362213" y="330780"/>
                </a:lnTo>
                <a:lnTo>
                  <a:pt x="362213" y="526768"/>
                </a:lnTo>
                <a:cubicBezTo>
                  <a:pt x="362213" y="529290"/>
                  <a:pt x="360045" y="531452"/>
                  <a:pt x="357154" y="531452"/>
                </a:cubicBezTo>
                <a:lnTo>
                  <a:pt x="285605" y="531452"/>
                </a:lnTo>
                <a:cubicBezTo>
                  <a:pt x="282714" y="531452"/>
                  <a:pt x="280185" y="529290"/>
                  <a:pt x="280185" y="526768"/>
                </a:cubicBezTo>
                <a:lnTo>
                  <a:pt x="280185" y="334022"/>
                </a:lnTo>
                <a:lnTo>
                  <a:pt x="280185" y="330780"/>
                </a:lnTo>
                <a:lnTo>
                  <a:pt x="244411" y="330780"/>
                </a:lnTo>
                <a:cubicBezTo>
                  <a:pt x="241881" y="330780"/>
                  <a:pt x="239713" y="328618"/>
                  <a:pt x="239713" y="325736"/>
                </a:cubicBezTo>
                <a:lnTo>
                  <a:pt x="239713" y="266651"/>
                </a:lnTo>
                <a:cubicBezTo>
                  <a:pt x="239713" y="264129"/>
                  <a:pt x="241881" y="261607"/>
                  <a:pt x="244411" y="261607"/>
                </a:cubicBezTo>
                <a:lnTo>
                  <a:pt x="280185" y="261607"/>
                </a:lnTo>
                <a:lnTo>
                  <a:pt x="280185" y="205044"/>
                </a:lnTo>
                <a:cubicBezTo>
                  <a:pt x="280185" y="165054"/>
                  <a:pt x="312707" y="133350"/>
                  <a:pt x="352456" y="133350"/>
                </a:cubicBezTo>
                <a:close/>
                <a:moveTo>
                  <a:pt x="332582" y="35672"/>
                </a:moveTo>
                <a:cubicBezTo>
                  <a:pt x="168993" y="35672"/>
                  <a:pt x="35672" y="168633"/>
                  <a:pt x="35672" y="332221"/>
                </a:cubicBezTo>
                <a:cubicBezTo>
                  <a:pt x="35672" y="496169"/>
                  <a:pt x="168993" y="629129"/>
                  <a:pt x="332582" y="629129"/>
                </a:cubicBezTo>
                <a:cubicBezTo>
                  <a:pt x="495810" y="629129"/>
                  <a:pt x="628770" y="496169"/>
                  <a:pt x="628770" y="332221"/>
                </a:cubicBezTo>
                <a:cubicBezTo>
                  <a:pt x="628770" y="168633"/>
                  <a:pt x="495810" y="35672"/>
                  <a:pt x="332582" y="35672"/>
                </a:cubicBezTo>
                <a:close/>
                <a:moveTo>
                  <a:pt x="332582" y="0"/>
                </a:moveTo>
                <a:cubicBezTo>
                  <a:pt x="515628" y="0"/>
                  <a:pt x="664803" y="149175"/>
                  <a:pt x="664803" y="332221"/>
                </a:cubicBezTo>
                <a:cubicBezTo>
                  <a:pt x="664803" y="515627"/>
                  <a:pt x="515628" y="664802"/>
                  <a:pt x="332582" y="664802"/>
                </a:cubicBezTo>
                <a:cubicBezTo>
                  <a:pt x="149175" y="664802"/>
                  <a:pt x="0" y="515627"/>
                  <a:pt x="0" y="332221"/>
                </a:cubicBezTo>
                <a:cubicBezTo>
                  <a:pt x="0" y="149175"/>
                  <a:pt x="149175" y="0"/>
                  <a:pt x="332582"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36" name="Freeform 118">
            <a:extLst>
              <a:ext uri="{FF2B5EF4-FFF2-40B4-BE49-F238E27FC236}">
                <a16:creationId xmlns:a16="http://schemas.microsoft.com/office/drawing/2014/main" id="{3135F10D-FC8A-E949-B164-B41621B5EB4B}"/>
              </a:ext>
            </a:extLst>
          </p:cNvPr>
          <p:cNvSpPr>
            <a:spLocks noChangeArrowheads="1"/>
          </p:cNvSpPr>
          <p:nvPr/>
        </p:nvSpPr>
        <p:spPr bwMode="auto">
          <a:xfrm>
            <a:off x="6824660" y="10791196"/>
            <a:ext cx="591616" cy="591616"/>
          </a:xfrm>
          <a:custGeom>
            <a:avLst/>
            <a:gdLst>
              <a:gd name="T0" fmla="*/ 548487 w 664803"/>
              <a:gd name="T1" fmla="*/ 501871 h 664802"/>
              <a:gd name="T2" fmla="*/ 534769 w 664803"/>
              <a:gd name="T3" fmla="*/ 511014 h 664802"/>
              <a:gd name="T4" fmla="*/ 534769 w 664803"/>
              <a:gd name="T5" fmla="*/ 690609 h 664802"/>
              <a:gd name="T6" fmla="*/ 547834 w 664803"/>
              <a:gd name="T7" fmla="*/ 699751 h 664802"/>
              <a:gd name="T8" fmla="*/ 707892 w 664803"/>
              <a:gd name="T9" fmla="*/ 612239 h 664802"/>
              <a:gd name="T10" fmla="*/ 709198 w 664803"/>
              <a:gd name="T11" fmla="*/ 593954 h 664802"/>
              <a:gd name="T12" fmla="*/ 405418 w 664803"/>
              <a:gd name="T13" fmla="*/ 354276 h 664802"/>
              <a:gd name="T14" fmla="*/ 806537 w 664803"/>
              <a:gd name="T15" fmla="*/ 354276 h 664802"/>
              <a:gd name="T16" fmla="*/ 961367 w 664803"/>
              <a:gd name="T17" fmla="*/ 509054 h 664802"/>
              <a:gd name="T18" fmla="*/ 961367 w 664803"/>
              <a:gd name="T19" fmla="*/ 697139 h 664802"/>
              <a:gd name="T20" fmla="*/ 806537 w 664803"/>
              <a:gd name="T21" fmla="*/ 851917 h 664802"/>
              <a:gd name="T22" fmla="*/ 405418 w 664803"/>
              <a:gd name="T23" fmla="*/ 851917 h 664802"/>
              <a:gd name="T24" fmla="*/ 250587 w 664803"/>
              <a:gd name="T25" fmla="*/ 697139 h 664802"/>
              <a:gd name="T26" fmla="*/ 250587 w 664803"/>
              <a:gd name="T27" fmla="*/ 509054 h 664802"/>
              <a:gd name="T28" fmla="*/ 405418 w 664803"/>
              <a:gd name="T29" fmla="*/ 354276 h 664802"/>
              <a:gd name="T30" fmla="*/ 602770 w 664803"/>
              <a:gd name="T31" fmla="*/ 64722 h 664802"/>
              <a:gd name="T32" fmla="*/ 64722 w 664803"/>
              <a:gd name="T33" fmla="*/ 603423 h 664802"/>
              <a:gd name="T34" fmla="*/ 602770 w 664803"/>
              <a:gd name="T35" fmla="*/ 1141469 h 664802"/>
              <a:gd name="T36" fmla="*/ 1141472 w 664803"/>
              <a:gd name="T37" fmla="*/ 603423 h 664802"/>
              <a:gd name="T38" fmla="*/ 602770 w 664803"/>
              <a:gd name="T39" fmla="*/ 64722 h 664802"/>
              <a:gd name="T40" fmla="*/ 602770 w 664803"/>
              <a:gd name="T41" fmla="*/ 0 h 664802"/>
              <a:gd name="T42" fmla="*/ 1206194 w 664803"/>
              <a:gd name="T43" fmla="*/ 603423 h 664802"/>
              <a:gd name="T44" fmla="*/ 602770 w 664803"/>
              <a:gd name="T45" fmla="*/ 1206193 h 664802"/>
              <a:gd name="T46" fmla="*/ 0 w 664803"/>
              <a:gd name="T47" fmla="*/ 603423 h 664802"/>
              <a:gd name="T48" fmla="*/ 602770 w 664803"/>
              <a:gd name="T49" fmla="*/ 0 h 6648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64803" h="664802">
                <a:moveTo>
                  <a:pt x="302303" y="276610"/>
                </a:moveTo>
                <a:cubicBezTo>
                  <a:pt x="297983" y="274450"/>
                  <a:pt x="294742" y="276970"/>
                  <a:pt x="294742" y="281649"/>
                </a:cubicBezTo>
                <a:lnTo>
                  <a:pt x="294742" y="380634"/>
                </a:lnTo>
                <a:cubicBezTo>
                  <a:pt x="294742" y="385313"/>
                  <a:pt x="297983" y="387833"/>
                  <a:pt x="301943" y="385673"/>
                </a:cubicBezTo>
                <a:lnTo>
                  <a:pt x="390160" y="337440"/>
                </a:lnTo>
                <a:cubicBezTo>
                  <a:pt x="394120" y="335281"/>
                  <a:pt x="394840" y="329522"/>
                  <a:pt x="390880" y="327362"/>
                </a:cubicBezTo>
                <a:lnTo>
                  <a:pt x="302303" y="276610"/>
                </a:lnTo>
                <a:close/>
                <a:moveTo>
                  <a:pt x="223449" y="195262"/>
                </a:moveTo>
                <a:lnTo>
                  <a:pt x="444529" y="195262"/>
                </a:lnTo>
                <a:cubicBezTo>
                  <a:pt x="491698" y="195262"/>
                  <a:pt x="529865" y="233416"/>
                  <a:pt x="529865" y="280569"/>
                </a:cubicBezTo>
                <a:lnTo>
                  <a:pt x="529865" y="384233"/>
                </a:lnTo>
                <a:cubicBezTo>
                  <a:pt x="529865" y="431386"/>
                  <a:pt x="491698" y="469540"/>
                  <a:pt x="444529" y="469540"/>
                </a:cubicBezTo>
                <a:lnTo>
                  <a:pt x="223449" y="469540"/>
                </a:lnTo>
                <a:cubicBezTo>
                  <a:pt x="176280" y="469540"/>
                  <a:pt x="138113" y="431386"/>
                  <a:pt x="138113" y="384233"/>
                </a:cubicBezTo>
                <a:lnTo>
                  <a:pt x="138113" y="280569"/>
                </a:lnTo>
                <a:cubicBezTo>
                  <a:pt x="138113" y="233416"/>
                  <a:pt x="176280" y="195262"/>
                  <a:pt x="223449" y="195262"/>
                </a:cubicBezTo>
                <a:close/>
                <a:moveTo>
                  <a:pt x="332221" y="35672"/>
                </a:moveTo>
                <a:cubicBezTo>
                  <a:pt x="168633" y="35672"/>
                  <a:pt x="35672" y="168993"/>
                  <a:pt x="35672" y="332581"/>
                </a:cubicBezTo>
                <a:cubicBezTo>
                  <a:pt x="35672" y="496169"/>
                  <a:pt x="168633" y="629129"/>
                  <a:pt x="332221" y="629129"/>
                </a:cubicBezTo>
                <a:cubicBezTo>
                  <a:pt x="496170" y="629129"/>
                  <a:pt x="629131" y="496169"/>
                  <a:pt x="629131" y="332581"/>
                </a:cubicBezTo>
                <a:cubicBezTo>
                  <a:pt x="629131" y="168993"/>
                  <a:pt x="496170" y="35672"/>
                  <a:pt x="332221" y="35672"/>
                </a:cubicBezTo>
                <a:close/>
                <a:moveTo>
                  <a:pt x="332221" y="0"/>
                </a:moveTo>
                <a:cubicBezTo>
                  <a:pt x="515628" y="0"/>
                  <a:pt x="664803" y="149175"/>
                  <a:pt x="664803" y="332581"/>
                </a:cubicBezTo>
                <a:cubicBezTo>
                  <a:pt x="664803" y="515627"/>
                  <a:pt x="515628" y="664802"/>
                  <a:pt x="332221" y="664802"/>
                </a:cubicBezTo>
                <a:cubicBezTo>
                  <a:pt x="149175" y="664802"/>
                  <a:pt x="0" y="515627"/>
                  <a:pt x="0" y="332581"/>
                </a:cubicBezTo>
                <a:cubicBezTo>
                  <a:pt x="0" y="149175"/>
                  <a:pt x="149175" y="0"/>
                  <a:pt x="332221"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37" name="Freeform 78">
            <a:extLst>
              <a:ext uri="{FF2B5EF4-FFF2-40B4-BE49-F238E27FC236}">
                <a16:creationId xmlns:a16="http://schemas.microsoft.com/office/drawing/2014/main" id="{BD98C3E8-EDB4-F94C-9E53-41DC1EC699ED}"/>
              </a:ext>
            </a:extLst>
          </p:cNvPr>
          <p:cNvSpPr>
            <a:spLocks noChangeArrowheads="1"/>
          </p:cNvSpPr>
          <p:nvPr/>
        </p:nvSpPr>
        <p:spPr bwMode="auto">
          <a:xfrm>
            <a:off x="6047584" y="10791557"/>
            <a:ext cx="587722" cy="587724"/>
          </a:xfrm>
          <a:custGeom>
            <a:avLst/>
            <a:gdLst>
              <a:gd name="T0" fmla="*/ 908128 w 1834"/>
              <a:gd name="T1" fmla="*/ 744142 h 1834"/>
              <a:gd name="T2" fmla="*/ 452757 w 1834"/>
              <a:gd name="T3" fmla="*/ 899634 h 1834"/>
              <a:gd name="T4" fmla="*/ 296612 w 1834"/>
              <a:gd name="T5" fmla="*/ 744142 h 1834"/>
              <a:gd name="T6" fmla="*/ 296612 w 1834"/>
              <a:gd name="T7" fmla="*/ 444264 h 1834"/>
              <a:gd name="T8" fmla="*/ 751982 w 1834"/>
              <a:gd name="T9" fmla="*/ 288118 h 1834"/>
              <a:gd name="T10" fmla="*/ 908128 w 1834"/>
              <a:gd name="T11" fmla="*/ 444264 h 1834"/>
              <a:gd name="T12" fmla="*/ 979341 w 1834"/>
              <a:gd name="T13" fmla="*/ 444264 h 1834"/>
              <a:gd name="T14" fmla="*/ 751982 w 1834"/>
              <a:gd name="T15" fmla="*/ 216905 h 1834"/>
              <a:gd name="T16" fmla="*/ 452757 w 1834"/>
              <a:gd name="T17" fmla="*/ 216905 h 1834"/>
              <a:gd name="T18" fmla="*/ 225399 w 1834"/>
              <a:gd name="T19" fmla="*/ 744142 h 1834"/>
              <a:gd name="T20" fmla="*/ 452757 w 1834"/>
              <a:gd name="T21" fmla="*/ 970847 h 1834"/>
              <a:gd name="T22" fmla="*/ 751982 w 1834"/>
              <a:gd name="T23" fmla="*/ 970847 h 1834"/>
              <a:gd name="T24" fmla="*/ 979341 w 1834"/>
              <a:gd name="T25" fmla="*/ 444264 h 1834"/>
              <a:gd name="T26" fmla="*/ 603676 w 1834"/>
              <a:gd name="T27" fmla="*/ 718009 h 1834"/>
              <a:gd name="T28" fmla="*/ 484770 w 1834"/>
              <a:gd name="T29" fmla="*/ 599103 h 1834"/>
              <a:gd name="T30" fmla="*/ 603676 w 1834"/>
              <a:gd name="T31" fmla="*/ 479544 h 1834"/>
              <a:gd name="T32" fmla="*/ 722582 w 1834"/>
              <a:gd name="T33" fmla="*/ 599103 h 1834"/>
              <a:gd name="T34" fmla="*/ 603676 w 1834"/>
              <a:gd name="T35" fmla="*/ 412904 h 1834"/>
              <a:gd name="T36" fmla="*/ 417477 w 1834"/>
              <a:gd name="T37" fmla="*/ 599103 h 1834"/>
              <a:gd name="T38" fmla="*/ 603676 w 1834"/>
              <a:gd name="T39" fmla="*/ 784649 h 1834"/>
              <a:gd name="T40" fmla="*/ 789875 w 1834"/>
              <a:gd name="T41" fmla="*/ 599103 h 1834"/>
              <a:gd name="T42" fmla="*/ 603676 w 1834"/>
              <a:gd name="T43" fmla="*/ 412904 h 1834"/>
              <a:gd name="T44" fmla="*/ 800328 w 1834"/>
              <a:gd name="T45" fmla="*/ 356064 h 1834"/>
              <a:gd name="T46" fmla="*/ 756555 w 1834"/>
              <a:gd name="T47" fmla="*/ 400491 h 1834"/>
              <a:gd name="T48" fmla="*/ 800328 w 1834"/>
              <a:gd name="T49" fmla="*/ 444264 h 1834"/>
              <a:gd name="T50" fmla="*/ 844755 w 1834"/>
              <a:gd name="T51" fmla="*/ 400491 h 1834"/>
              <a:gd name="T52" fmla="*/ 598450 w 1834"/>
              <a:gd name="T53" fmla="*/ 56840 h 1834"/>
              <a:gd name="T54" fmla="*/ 56840 w 1834"/>
              <a:gd name="T55" fmla="*/ 599103 h 1834"/>
              <a:gd name="T56" fmla="*/ 598450 w 1834"/>
              <a:gd name="T57" fmla="*/ 1140713 h 1834"/>
              <a:gd name="T58" fmla="*/ 1140713 w 1834"/>
              <a:gd name="T59" fmla="*/ 599103 h 1834"/>
              <a:gd name="T60" fmla="*/ 598450 w 1834"/>
              <a:gd name="T61" fmla="*/ 56840 h 1834"/>
              <a:gd name="T62" fmla="*/ 598450 w 1834"/>
              <a:gd name="T63" fmla="*/ 1197553 h 1834"/>
              <a:gd name="T64" fmla="*/ 0 w 1834"/>
              <a:gd name="T65" fmla="*/ 599103 h 1834"/>
              <a:gd name="T66" fmla="*/ 598450 w 1834"/>
              <a:gd name="T67" fmla="*/ 0 h 1834"/>
              <a:gd name="T68" fmla="*/ 1197553 w 1834"/>
              <a:gd name="T69" fmla="*/ 599103 h 18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834" h="1834">
                <a:moveTo>
                  <a:pt x="1390" y="1139"/>
                </a:moveTo>
                <a:lnTo>
                  <a:pt x="1390" y="1139"/>
                </a:lnTo>
                <a:cubicBezTo>
                  <a:pt x="1390" y="1270"/>
                  <a:pt x="1283" y="1377"/>
                  <a:pt x="1151" y="1377"/>
                </a:cubicBezTo>
                <a:lnTo>
                  <a:pt x="693" y="1377"/>
                </a:lnTo>
                <a:cubicBezTo>
                  <a:pt x="561" y="1377"/>
                  <a:pt x="454" y="1270"/>
                  <a:pt x="454" y="1139"/>
                </a:cubicBezTo>
                <a:lnTo>
                  <a:pt x="454" y="680"/>
                </a:lnTo>
                <a:cubicBezTo>
                  <a:pt x="454" y="548"/>
                  <a:pt x="561" y="441"/>
                  <a:pt x="693" y="441"/>
                </a:cubicBezTo>
                <a:lnTo>
                  <a:pt x="1151" y="441"/>
                </a:lnTo>
                <a:cubicBezTo>
                  <a:pt x="1283" y="441"/>
                  <a:pt x="1390" y="548"/>
                  <a:pt x="1390" y="680"/>
                </a:cubicBezTo>
                <a:lnTo>
                  <a:pt x="1390" y="1139"/>
                </a:lnTo>
                <a:close/>
                <a:moveTo>
                  <a:pt x="1499" y="680"/>
                </a:moveTo>
                <a:lnTo>
                  <a:pt x="1499" y="680"/>
                </a:lnTo>
                <a:cubicBezTo>
                  <a:pt x="1499" y="488"/>
                  <a:pt x="1343" y="332"/>
                  <a:pt x="1151" y="332"/>
                </a:cubicBezTo>
                <a:lnTo>
                  <a:pt x="693" y="332"/>
                </a:lnTo>
                <a:cubicBezTo>
                  <a:pt x="501" y="332"/>
                  <a:pt x="345" y="488"/>
                  <a:pt x="345" y="680"/>
                </a:cubicBezTo>
                <a:lnTo>
                  <a:pt x="345" y="1139"/>
                </a:lnTo>
                <a:cubicBezTo>
                  <a:pt x="345" y="1331"/>
                  <a:pt x="501" y="1486"/>
                  <a:pt x="693" y="1486"/>
                </a:cubicBezTo>
                <a:lnTo>
                  <a:pt x="1151" y="1486"/>
                </a:lnTo>
                <a:cubicBezTo>
                  <a:pt x="1343" y="1486"/>
                  <a:pt x="1499" y="1331"/>
                  <a:pt x="1499" y="1139"/>
                </a:cubicBezTo>
                <a:lnTo>
                  <a:pt x="1499" y="680"/>
                </a:lnTo>
                <a:close/>
                <a:moveTo>
                  <a:pt x="924" y="1099"/>
                </a:moveTo>
                <a:lnTo>
                  <a:pt x="924" y="1099"/>
                </a:lnTo>
                <a:cubicBezTo>
                  <a:pt x="823" y="1099"/>
                  <a:pt x="742" y="1017"/>
                  <a:pt x="742" y="917"/>
                </a:cubicBezTo>
                <a:cubicBezTo>
                  <a:pt x="742" y="816"/>
                  <a:pt x="823" y="734"/>
                  <a:pt x="924" y="734"/>
                </a:cubicBezTo>
                <a:cubicBezTo>
                  <a:pt x="1025" y="734"/>
                  <a:pt x="1106" y="816"/>
                  <a:pt x="1106" y="917"/>
                </a:cubicBezTo>
                <a:cubicBezTo>
                  <a:pt x="1106" y="1017"/>
                  <a:pt x="1025" y="1099"/>
                  <a:pt x="924" y="1099"/>
                </a:cubicBezTo>
                <a:close/>
                <a:moveTo>
                  <a:pt x="924" y="632"/>
                </a:moveTo>
                <a:lnTo>
                  <a:pt x="924" y="632"/>
                </a:lnTo>
                <a:cubicBezTo>
                  <a:pt x="767" y="632"/>
                  <a:pt x="639" y="760"/>
                  <a:pt x="639" y="917"/>
                </a:cubicBezTo>
                <a:cubicBezTo>
                  <a:pt x="639" y="1074"/>
                  <a:pt x="767" y="1201"/>
                  <a:pt x="924" y="1201"/>
                </a:cubicBezTo>
                <a:cubicBezTo>
                  <a:pt x="1081" y="1201"/>
                  <a:pt x="1209" y="1074"/>
                  <a:pt x="1209" y="917"/>
                </a:cubicBezTo>
                <a:cubicBezTo>
                  <a:pt x="1209" y="760"/>
                  <a:pt x="1081" y="632"/>
                  <a:pt x="924" y="632"/>
                </a:cubicBezTo>
                <a:close/>
                <a:moveTo>
                  <a:pt x="1225" y="545"/>
                </a:moveTo>
                <a:lnTo>
                  <a:pt x="1225" y="545"/>
                </a:lnTo>
                <a:cubicBezTo>
                  <a:pt x="1188" y="545"/>
                  <a:pt x="1158" y="575"/>
                  <a:pt x="1158" y="613"/>
                </a:cubicBezTo>
                <a:cubicBezTo>
                  <a:pt x="1158" y="650"/>
                  <a:pt x="1188" y="680"/>
                  <a:pt x="1225" y="680"/>
                </a:cubicBezTo>
                <a:cubicBezTo>
                  <a:pt x="1263" y="680"/>
                  <a:pt x="1293" y="650"/>
                  <a:pt x="1293" y="613"/>
                </a:cubicBezTo>
                <a:cubicBezTo>
                  <a:pt x="1293" y="575"/>
                  <a:pt x="1263" y="545"/>
                  <a:pt x="1225" y="545"/>
                </a:cubicBezTo>
                <a:close/>
                <a:moveTo>
                  <a:pt x="916" y="87"/>
                </a:moveTo>
                <a:lnTo>
                  <a:pt x="916" y="87"/>
                </a:lnTo>
                <a:cubicBezTo>
                  <a:pt x="459" y="87"/>
                  <a:pt x="87" y="459"/>
                  <a:pt x="87" y="917"/>
                </a:cubicBezTo>
                <a:cubicBezTo>
                  <a:pt x="87" y="1374"/>
                  <a:pt x="459" y="1746"/>
                  <a:pt x="916" y="1746"/>
                </a:cubicBezTo>
                <a:cubicBezTo>
                  <a:pt x="1374" y="1746"/>
                  <a:pt x="1746" y="1374"/>
                  <a:pt x="1746" y="917"/>
                </a:cubicBezTo>
                <a:cubicBezTo>
                  <a:pt x="1746" y="459"/>
                  <a:pt x="1374" y="87"/>
                  <a:pt x="916" y="87"/>
                </a:cubicBezTo>
                <a:close/>
                <a:moveTo>
                  <a:pt x="916" y="1833"/>
                </a:moveTo>
                <a:lnTo>
                  <a:pt x="916" y="1833"/>
                </a:lnTo>
                <a:cubicBezTo>
                  <a:pt x="411" y="1833"/>
                  <a:pt x="0" y="1422"/>
                  <a:pt x="0" y="917"/>
                </a:cubicBezTo>
                <a:cubicBezTo>
                  <a:pt x="0" y="411"/>
                  <a:pt x="411" y="0"/>
                  <a:pt x="916" y="0"/>
                </a:cubicBezTo>
                <a:cubicBezTo>
                  <a:pt x="1422" y="0"/>
                  <a:pt x="1833" y="411"/>
                  <a:pt x="1833" y="917"/>
                </a:cubicBezTo>
                <a:cubicBezTo>
                  <a:pt x="1833" y="1422"/>
                  <a:pt x="1422" y="1833"/>
                  <a:pt x="916" y="1833"/>
                </a:cubicBezTo>
                <a:close/>
              </a:path>
            </a:pathLst>
          </a:custGeom>
          <a:solidFill>
            <a:schemeClr val="tx1"/>
          </a:solidFill>
          <a:ln>
            <a:noFill/>
          </a:ln>
          <a:effectLst/>
        </p:spPr>
        <p:txBody>
          <a:bodyPr wrap="none" anchor="ctr"/>
          <a:lstStyle/>
          <a:p>
            <a:endParaRPr lang="en-US" dirty="0">
              <a:latin typeface="Heebo Light" pitchFamily="2" charset="-79"/>
            </a:endParaRPr>
          </a:p>
        </p:txBody>
      </p:sp>
      <p:sp>
        <p:nvSpPr>
          <p:cNvPr id="38" name="TextBox 37">
            <a:extLst>
              <a:ext uri="{FF2B5EF4-FFF2-40B4-BE49-F238E27FC236}">
                <a16:creationId xmlns:a16="http://schemas.microsoft.com/office/drawing/2014/main" id="{7ED627AD-9478-A04B-BAA1-B68A05D9BD38}"/>
              </a:ext>
            </a:extLst>
          </p:cNvPr>
          <p:cNvSpPr txBox="1"/>
          <p:nvPr/>
        </p:nvSpPr>
        <p:spPr>
          <a:xfrm>
            <a:off x="9998154" y="8947807"/>
            <a:ext cx="4373313" cy="615553"/>
          </a:xfrm>
          <a:prstGeom prst="rect">
            <a:avLst/>
          </a:prstGeom>
          <a:noFill/>
        </p:spPr>
        <p:txBody>
          <a:bodyPr wrap="none" rtlCol="0" anchor="ctr" anchorCtr="0">
            <a:spAutoFit/>
          </a:bodyPr>
          <a:lstStyle/>
          <a:p>
            <a:pPr algn="ctr"/>
            <a:r>
              <a:rPr lang="en-US" sz="3400" b="1" spc="300" dirty="0">
                <a:solidFill>
                  <a:schemeClr val="tx2"/>
                </a:solidFill>
                <a:latin typeface="Raleway" panose="020B0503030101060003" pitchFamily="34" charset="77"/>
                <a:ea typeface="League Spartan" charset="0"/>
                <a:cs typeface="Poppins" pitchFamily="2" charset="77"/>
              </a:rPr>
              <a:t>ROLAND WILSON</a:t>
            </a:r>
          </a:p>
        </p:txBody>
      </p:sp>
      <p:sp>
        <p:nvSpPr>
          <p:cNvPr id="39" name="TextBox 38">
            <a:extLst>
              <a:ext uri="{FF2B5EF4-FFF2-40B4-BE49-F238E27FC236}">
                <a16:creationId xmlns:a16="http://schemas.microsoft.com/office/drawing/2014/main" id="{DF3208F8-76F3-824D-A46E-79C17F10E227}"/>
              </a:ext>
            </a:extLst>
          </p:cNvPr>
          <p:cNvSpPr txBox="1"/>
          <p:nvPr/>
        </p:nvSpPr>
        <p:spPr>
          <a:xfrm>
            <a:off x="10308331" y="9778681"/>
            <a:ext cx="3752950" cy="400110"/>
          </a:xfrm>
          <a:prstGeom prst="rect">
            <a:avLst/>
          </a:prstGeom>
          <a:noFill/>
        </p:spPr>
        <p:txBody>
          <a:bodyPr wrap="none" rtlCol="0" anchor="ctr" anchorCtr="0">
            <a:spAutoFit/>
          </a:bodyPr>
          <a:lstStyle/>
          <a:p>
            <a:pPr algn="ct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CEO &amp; FOUNDER</a:t>
            </a:r>
          </a:p>
        </p:txBody>
      </p:sp>
      <p:sp>
        <p:nvSpPr>
          <p:cNvPr id="40" name="Freeform 115">
            <a:extLst>
              <a:ext uri="{FF2B5EF4-FFF2-40B4-BE49-F238E27FC236}">
                <a16:creationId xmlns:a16="http://schemas.microsoft.com/office/drawing/2014/main" id="{33A3FD55-79D5-684F-A144-B4E199DA4976}"/>
              </a:ext>
            </a:extLst>
          </p:cNvPr>
          <p:cNvSpPr>
            <a:spLocks noChangeArrowheads="1"/>
          </p:cNvSpPr>
          <p:nvPr/>
        </p:nvSpPr>
        <p:spPr bwMode="auto">
          <a:xfrm>
            <a:off x="10715954" y="10791196"/>
            <a:ext cx="590838" cy="591616"/>
          </a:xfrm>
          <a:custGeom>
            <a:avLst/>
            <a:gdLst>
              <a:gd name="T0" fmla="*/ 730144 w 664802"/>
              <a:gd name="T1" fmla="*/ 312377 h 664802"/>
              <a:gd name="T2" fmla="*/ 792730 w 664802"/>
              <a:gd name="T3" fmla="*/ 322812 h 664802"/>
              <a:gd name="T4" fmla="*/ 833802 w 664802"/>
              <a:gd name="T5" fmla="*/ 347596 h 664802"/>
              <a:gd name="T6" fmla="*/ 840974 w 664802"/>
              <a:gd name="T7" fmla="*/ 354770 h 664802"/>
              <a:gd name="T8" fmla="*/ 846842 w 664802"/>
              <a:gd name="T9" fmla="*/ 356728 h 664802"/>
              <a:gd name="T10" fmla="*/ 930941 w 664802"/>
              <a:gd name="T11" fmla="*/ 324116 h 664802"/>
              <a:gd name="T12" fmla="*/ 934853 w 664802"/>
              <a:gd name="T13" fmla="*/ 324116 h 664802"/>
              <a:gd name="T14" fmla="*/ 934853 w 664802"/>
              <a:gd name="T15" fmla="*/ 328030 h 664802"/>
              <a:gd name="T16" fmla="*/ 910731 w 664802"/>
              <a:gd name="T17" fmla="*/ 370422 h 664802"/>
              <a:gd name="T18" fmla="*/ 876178 w 664802"/>
              <a:gd name="T19" fmla="*/ 401729 h 664802"/>
              <a:gd name="T20" fmla="*/ 947241 w 664802"/>
              <a:gd name="T21" fmla="*/ 381510 h 664802"/>
              <a:gd name="T22" fmla="*/ 949849 w 664802"/>
              <a:gd name="T23" fmla="*/ 381510 h 664802"/>
              <a:gd name="T24" fmla="*/ 949849 w 664802"/>
              <a:gd name="T25" fmla="*/ 382163 h 664802"/>
              <a:gd name="T26" fmla="*/ 945937 w 664802"/>
              <a:gd name="T27" fmla="*/ 393251 h 664802"/>
              <a:gd name="T28" fmla="*/ 890521 w 664802"/>
              <a:gd name="T29" fmla="*/ 451296 h 664802"/>
              <a:gd name="T30" fmla="*/ 882046 w 664802"/>
              <a:gd name="T31" fmla="*/ 461079 h 664802"/>
              <a:gd name="T32" fmla="*/ 767957 w 664802"/>
              <a:gd name="T33" fmla="*/ 776746 h 664802"/>
              <a:gd name="T34" fmla="*/ 355927 w 664802"/>
              <a:gd name="T35" fmla="*/ 872618 h 664802"/>
              <a:gd name="T36" fmla="*/ 276391 w 664802"/>
              <a:gd name="T37" fmla="*/ 841313 h 664802"/>
              <a:gd name="T38" fmla="*/ 250965 w 664802"/>
              <a:gd name="T39" fmla="*/ 826312 h 664802"/>
              <a:gd name="T40" fmla="*/ 249011 w 664802"/>
              <a:gd name="T41" fmla="*/ 821747 h 664802"/>
              <a:gd name="T42" fmla="*/ 258788 w 664802"/>
              <a:gd name="T43" fmla="*/ 821747 h 664802"/>
              <a:gd name="T44" fmla="*/ 378094 w 664802"/>
              <a:gd name="T45" fmla="*/ 806746 h 664802"/>
              <a:gd name="T46" fmla="*/ 456327 w 664802"/>
              <a:gd name="T47" fmla="*/ 765005 h 664802"/>
              <a:gd name="T48" fmla="*/ 457632 w 664802"/>
              <a:gd name="T49" fmla="*/ 764354 h 664802"/>
              <a:gd name="T50" fmla="*/ 441985 w 664802"/>
              <a:gd name="T51" fmla="*/ 762396 h 664802"/>
              <a:gd name="T52" fmla="*/ 327242 w 664802"/>
              <a:gd name="T53" fmla="*/ 665872 h 664802"/>
              <a:gd name="T54" fmla="*/ 330503 w 664802"/>
              <a:gd name="T55" fmla="*/ 660654 h 664802"/>
              <a:gd name="T56" fmla="*/ 385917 w 664802"/>
              <a:gd name="T57" fmla="*/ 659349 h 664802"/>
              <a:gd name="T58" fmla="*/ 367011 w 664802"/>
              <a:gd name="T59" fmla="*/ 653480 h 664802"/>
              <a:gd name="T60" fmla="*/ 275740 w 664802"/>
              <a:gd name="T61" fmla="*/ 534778 h 664802"/>
              <a:gd name="T62" fmla="*/ 275087 w 664802"/>
              <a:gd name="T63" fmla="*/ 518473 h 664802"/>
              <a:gd name="T64" fmla="*/ 280303 w 664802"/>
              <a:gd name="T65" fmla="*/ 515212 h 664802"/>
              <a:gd name="T66" fmla="*/ 335717 w 664802"/>
              <a:gd name="T67" fmla="*/ 531518 h 664802"/>
              <a:gd name="T68" fmla="*/ 318116 w 664802"/>
              <a:gd name="T69" fmla="*/ 515212 h 664802"/>
              <a:gd name="T70" fmla="*/ 293341 w 664802"/>
              <a:gd name="T71" fmla="*/ 342378 h 664802"/>
              <a:gd name="T72" fmla="*/ 301165 w 664802"/>
              <a:gd name="T73" fmla="*/ 341726 h 664802"/>
              <a:gd name="T74" fmla="*/ 589975 w 664802"/>
              <a:gd name="T75" fmla="*/ 489124 h 664802"/>
              <a:gd name="T76" fmla="*/ 593235 w 664802"/>
              <a:gd name="T77" fmla="*/ 485863 h 664802"/>
              <a:gd name="T78" fmla="*/ 594540 w 664802"/>
              <a:gd name="T79" fmla="*/ 425209 h 664802"/>
              <a:gd name="T80" fmla="*/ 623225 w 664802"/>
              <a:gd name="T81" fmla="*/ 368467 h 664802"/>
              <a:gd name="T82" fmla="*/ 670816 w 664802"/>
              <a:gd name="T83" fmla="*/ 329334 h 664802"/>
              <a:gd name="T84" fmla="*/ 730144 w 664802"/>
              <a:gd name="T85" fmla="*/ 312377 h 664802"/>
              <a:gd name="T86" fmla="*/ 602770 w 664802"/>
              <a:gd name="T87" fmla="*/ 64722 h 664802"/>
              <a:gd name="T88" fmla="*/ 64722 w 664802"/>
              <a:gd name="T89" fmla="*/ 602770 h 664802"/>
              <a:gd name="T90" fmla="*/ 602770 w 664802"/>
              <a:gd name="T91" fmla="*/ 1141469 h 664802"/>
              <a:gd name="T92" fmla="*/ 1141471 w 664802"/>
              <a:gd name="T93" fmla="*/ 602770 h 664802"/>
              <a:gd name="T94" fmla="*/ 602770 w 664802"/>
              <a:gd name="T95" fmla="*/ 64722 h 664802"/>
              <a:gd name="T96" fmla="*/ 602770 w 664802"/>
              <a:gd name="T97" fmla="*/ 0 h 664802"/>
              <a:gd name="T98" fmla="*/ 1206193 w 664802"/>
              <a:gd name="T99" fmla="*/ 602770 h 664802"/>
              <a:gd name="T100" fmla="*/ 602770 w 664802"/>
              <a:gd name="T101" fmla="*/ 1206193 h 664802"/>
              <a:gd name="T102" fmla="*/ 0 w 664802"/>
              <a:gd name="T103" fmla="*/ 602770 h 664802"/>
              <a:gd name="T104" fmla="*/ 602770 w 664802"/>
              <a:gd name="T105" fmla="*/ 0 h 66480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664802" h="664802">
                <a:moveTo>
                  <a:pt x="402424" y="172169"/>
                </a:moveTo>
                <a:cubicBezTo>
                  <a:pt x="414282" y="171450"/>
                  <a:pt x="426139" y="173247"/>
                  <a:pt x="436919" y="177920"/>
                </a:cubicBezTo>
                <a:cubicBezTo>
                  <a:pt x="445183" y="181156"/>
                  <a:pt x="452370" y="185829"/>
                  <a:pt x="459556" y="191580"/>
                </a:cubicBezTo>
                <a:cubicBezTo>
                  <a:pt x="460994" y="192659"/>
                  <a:pt x="462072" y="194096"/>
                  <a:pt x="463509" y="195534"/>
                </a:cubicBezTo>
                <a:cubicBezTo>
                  <a:pt x="464228" y="196613"/>
                  <a:pt x="465306" y="196972"/>
                  <a:pt x="466743" y="196613"/>
                </a:cubicBezTo>
                <a:cubicBezTo>
                  <a:pt x="482912" y="192659"/>
                  <a:pt x="498363" y="186548"/>
                  <a:pt x="513095" y="178639"/>
                </a:cubicBezTo>
                <a:cubicBezTo>
                  <a:pt x="513814" y="178280"/>
                  <a:pt x="514533" y="178280"/>
                  <a:pt x="515251" y="178639"/>
                </a:cubicBezTo>
                <a:cubicBezTo>
                  <a:pt x="515611" y="178999"/>
                  <a:pt x="515611" y="180077"/>
                  <a:pt x="515251" y="180796"/>
                </a:cubicBezTo>
                <a:cubicBezTo>
                  <a:pt x="512377" y="189423"/>
                  <a:pt x="507706" y="197332"/>
                  <a:pt x="501956" y="204161"/>
                </a:cubicBezTo>
                <a:cubicBezTo>
                  <a:pt x="498363" y="208835"/>
                  <a:pt x="489380" y="220337"/>
                  <a:pt x="482912" y="221416"/>
                </a:cubicBezTo>
                <a:cubicBezTo>
                  <a:pt x="496207" y="218900"/>
                  <a:pt x="509502" y="215664"/>
                  <a:pt x="522079" y="210272"/>
                </a:cubicBezTo>
                <a:cubicBezTo>
                  <a:pt x="523516" y="209553"/>
                  <a:pt x="523516" y="209194"/>
                  <a:pt x="523516" y="210272"/>
                </a:cubicBezTo>
                <a:lnTo>
                  <a:pt x="523516" y="210632"/>
                </a:lnTo>
                <a:cubicBezTo>
                  <a:pt x="523516" y="211351"/>
                  <a:pt x="523516" y="214227"/>
                  <a:pt x="521360" y="216743"/>
                </a:cubicBezTo>
                <a:cubicBezTo>
                  <a:pt x="512377" y="228965"/>
                  <a:pt x="502675" y="239749"/>
                  <a:pt x="490817" y="248735"/>
                </a:cubicBezTo>
                <a:cubicBezTo>
                  <a:pt x="489021" y="250173"/>
                  <a:pt x="486146" y="251611"/>
                  <a:pt x="486146" y="254127"/>
                </a:cubicBezTo>
                <a:cubicBezTo>
                  <a:pt x="486146" y="317753"/>
                  <a:pt x="469617" y="381738"/>
                  <a:pt x="423265" y="428109"/>
                </a:cubicBezTo>
                <a:cubicBezTo>
                  <a:pt x="363976" y="486702"/>
                  <a:pt x="274864" y="502878"/>
                  <a:pt x="196172" y="480950"/>
                </a:cubicBezTo>
                <a:cubicBezTo>
                  <a:pt x="180722" y="476996"/>
                  <a:pt x="165989" y="470885"/>
                  <a:pt x="152335" y="463696"/>
                </a:cubicBezTo>
                <a:cubicBezTo>
                  <a:pt x="147664" y="461180"/>
                  <a:pt x="142993" y="458304"/>
                  <a:pt x="138321" y="455428"/>
                </a:cubicBezTo>
                <a:cubicBezTo>
                  <a:pt x="137244" y="454709"/>
                  <a:pt x="136525" y="453631"/>
                  <a:pt x="137244" y="452912"/>
                </a:cubicBezTo>
                <a:cubicBezTo>
                  <a:pt x="138321" y="452552"/>
                  <a:pt x="139040" y="452552"/>
                  <a:pt x="142633" y="452912"/>
                </a:cubicBezTo>
                <a:cubicBezTo>
                  <a:pt x="164911" y="455069"/>
                  <a:pt x="187549" y="451833"/>
                  <a:pt x="208389" y="444644"/>
                </a:cubicBezTo>
                <a:cubicBezTo>
                  <a:pt x="219888" y="440690"/>
                  <a:pt x="244681" y="432422"/>
                  <a:pt x="251508" y="421638"/>
                </a:cubicBezTo>
                <a:cubicBezTo>
                  <a:pt x="251867" y="421279"/>
                  <a:pt x="251867" y="421279"/>
                  <a:pt x="252227" y="421279"/>
                </a:cubicBezTo>
                <a:cubicBezTo>
                  <a:pt x="249352" y="420560"/>
                  <a:pt x="246478" y="420560"/>
                  <a:pt x="243603" y="420200"/>
                </a:cubicBezTo>
                <a:cubicBezTo>
                  <a:pt x="222044" y="414090"/>
                  <a:pt x="193657" y="403306"/>
                  <a:pt x="180362" y="367000"/>
                </a:cubicBezTo>
                <a:cubicBezTo>
                  <a:pt x="179284" y="364843"/>
                  <a:pt x="180362" y="363764"/>
                  <a:pt x="182159" y="364124"/>
                </a:cubicBezTo>
                <a:cubicBezTo>
                  <a:pt x="200125" y="365562"/>
                  <a:pt x="206593" y="364483"/>
                  <a:pt x="212701" y="363405"/>
                </a:cubicBezTo>
                <a:cubicBezTo>
                  <a:pt x="209108" y="362686"/>
                  <a:pt x="205515" y="361248"/>
                  <a:pt x="202281" y="360170"/>
                </a:cubicBezTo>
                <a:cubicBezTo>
                  <a:pt x="175332" y="349745"/>
                  <a:pt x="155569" y="323504"/>
                  <a:pt x="151976" y="294747"/>
                </a:cubicBezTo>
                <a:cubicBezTo>
                  <a:pt x="151616" y="291871"/>
                  <a:pt x="151257" y="288636"/>
                  <a:pt x="151616" y="285760"/>
                </a:cubicBezTo>
                <a:cubicBezTo>
                  <a:pt x="151616" y="283603"/>
                  <a:pt x="152694" y="283244"/>
                  <a:pt x="154491" y="283963"/>
                </a:cubicBezTo>
                <a:cubicBezTo>
                  <a:pt x="168145" y="291152"/>
                  <a:pt x="183955" y="292950"/>
                  <a:pt x="185033" y="292950"/>
                </a:cubicBezTo>
                <a:cubicBezTo>
                  <a:pt x="181800" y="290074"/>
                  <a:pt x="178566" y="287198"/>
                  <a:pt x="175332" y="283963"/>
                </a:cubicBezTo>
                <a:cubicBezTo>
                  <a:pt x="151976" y="262035"/>
                  <a:pt x="142993" y="216743"/>
                  <a:pt x="161677" y="188704"/>
                </a:cubicBezTo>
                <a:cubicBezTo>
                  <a:pt x="163115" y="186188"/>
                  <a:pt x="164193" y="186188"/>
                  <a:pt x="165989" y="188345"/>
                </a:cubicBezTo>
                <a:cubicBezTo>
                  <a:pt x="209108" y="237592"/>
                  <a:pt x="261569" y="260238"/>
                  <a:pt x="325169" y="269584"/>
                </a:cubicBezTo>
                <a:cubicBezTo>
                  <a:pt x="326966" y="269944"/>
                  <a:pt x="326966" y="269584"/>
                  <a:pt x="326966" y="267787"/>
                </a:cubicBezTo>
                <a:cubicBezTo>
                  <a:pt x="325169" y="256643"/>
                  <a:pt x="325169" y="245860"/>
                  <a:pt x="327685" y="234357"/>
                </a:cubicBezTo>
                <a:cubicBezTo>
                  <a:pt x="330559" y="223213"/>
                  <a:pt x="335949" y="212070"/>
                  <a:pt x="343495" y="203083"/>
                </a:cubicBezTo>
                <a:cubicBezTo>
                  <a:pt x="350681" y="194096"/>
                  <a:pt x="359664" y="186907"/>
                  <a:pt x="369725" y="181515"/>
                </a:cubicBezTo>
                <a:cubicBezTo>
                  <a:pt x="379786" y="176123"/>
                  <a:pt x="391285" y="172888"/>
                  <a:pt x="402424" y="172169"/>
                </a:cubicBezTo>
                <a:close/>
                <a:moveTo>
                  <a:pt x="332221" y="35672"/>
                </a:moveTo>
                <a:cubicBezTo>
                  <a:pt x="168632" y="35672"/>
                  <a:pt x="35672" y="168633"/>
                  <a:pt x="35672" y="332221"/>
                </a:cubicBezTo>
                <a:cubicBezTo>
                  <a:pt x="35672" y="496169"/>
                  <a:pt x="168632" y="629129"/>
                  <a:pt x="332221" y="629129"/>
                </a:cubicBezTo>
                <a:cubicBezTo>
                  <a:pt x="495809" y="629129"/>
                  <a:pt x="629130" y="496169"/>
                  <a:pt x="629130" y="332221"/>
                </a:cubicBezTo>
                <a:cubicBezTo>
                  <a:pt x="629130" y="168633"/>
                  <a:pt x="495809" y="35672"/>
                  <a:pt x="332221" y="35672"/>
                </a:cubicBezTo>
                <a:close/>
                <a:moveTo>
                  <a:pt x="332221" y="0"/>
                </a:moveTo>
                <a:cubicBezTo>
                  <a:pt x="515627" y="0"/>
                  <a:pt x="664802" y="149175"/>
                  <a:pt x="664802" y="332221"/>
                </a:cubicBezTo>
                <a:cubicBezTo>
                  <a:pt x="664802" y="515627"/>
                  <a:pt x="515627" y="664802"/>
                  <a:pt x="332221" y="664802"/>
                </a:cubicBezTo>
                <a:cubicBezTo>
                  <a:pt x="149175" y="664802"/>
                  <a:pt x="0" y="515627"/>
                  <a:pt x="0" y="332221"/>
                </a:cubicBezTo>
                <a:cubicBezTo>
                  <a:pt x="0" y="149175"/>
                  <a:pt x="149175" y="0"/>
                  <a:pt x="332221"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41" name="Freeform 117">
            <a:extLst>
              <a:ext uri="{FF2B5EF4-FFF2-40B4-BE49-F238E27FC236}">
                <a16:creationId xmlns:a16="http://schemas.microsoft.com/office/drawing/2014/main" id="{2BCEBE64-44A0-BA4A-B25F-7809E3EF69B3}"/>
              </a:ext>
            </a:extLst>
          </p:cNvPr>
          <p:cNvSpPr>
            <a:spLocks noChangeArrowheads="1"/>
          </p:cNvSpPr>
          <p:nvPr/>
        </p:nvSpPr>
        <p:spPr bwMode="auto">
          <a:xfrm>
            <a:off x="11500351" y="10791196"/>
            <a:ext cx="590838" cy="591616"/>
          </a:xfrm>
          <a:custGeom>
            <a:avLst/>
            <a:gdLst>
              <a:gd name="T0" fmla="*/ 639483 w 664803"/>
              <a:gd name="T1" fmla="*/ 241945 h 664802"/>
              <a:gd name="T2" fmla="*/ 762087 w 664803"/>
              <a:gd name="T3" fmla="*/ 241945 h 664802"/>
              <a:gd name="T4" fmla="*/ 771266 w 664803"/>
              <a:gd name="T5" fmla="*/ 250444 h 664802"/>
              <a:gd name="T6" fmla="*/ 771266 w 664803"/>
              <a:gd name="T7" fmla="*/ 357644 h 664802"/>
              <a:gd name="T8" fmla="*/ 762087 w 664803"/>
              <a:gd name="T9" fmla="*/ 366796 h 664802"/>
              <a:gd name="T10" fmla="*/ 689311 w 664803"/>
              <a:gd name="T11" fmla="*/ 366796 h 664802"/>
              <a:gd name="T12" fmla="*/ 657186 w 664803"/>
              <a:gd name="T13" fmla="*/ 398826 h 664802"/>
              <a:gd name="T14" fmla="*/ 657186 w 664803"/>
              <a:gd name="T15" fmla="*/ 474650 h 664802"/>
              <a:gd name="T16" fmla="*/ 760120 w 664803"/>
              <a:gd name="T17" fmla="*/ 474650 h 664802"/>
              <a:gd name="T18" fmla="*/ 769954 w 664803"/>
              <a:gd name="T19" fmla="*/ 484455 h 664802"/>
              <a:gd name="T20" fmla="*/ 760120 w 664803"/>
              <a:gd name="T21" fmla="*/ 591657 h 664802"/>
              <a:gd name="T22" fmla="*/ 751596 w 664803"/>
              <a:gd name="T23" fmla="*/ 600155 h 664802"/>
              <a:gd name="T24" fmla="*/ 657186 w 664803"/>
              <a:gd name="T25" fmla="*/ 600155 h 664802"/>
              <a:gd name="T26" fmla="*/ 657186 w 664803"/>
              <a:gd name="T27" fmla="*/ 955749 h 664802"/>
              <a:gd name="T28" fmla="*/ 648007 w 664803"/>
              <a:gd name="T29" fmla="*/ 964248 h 664802"/>
              <a:gd name="T30" fmla="*/ 518191 w 664803"/>
              <a:gd name="T31" fmla="*/ 964248 h 664802"/>
              <a:gd name="T32" fmla="*/ 508357 w 664803"/>
              <a:gd name="T33" fmla="*/ 955749 h 664802"/>
              <a:gd name="T34" fmla="*/ 508357 w 664803"/>
              <a:gd name="T35" fmla="*/ 606038 h 664802"/>
              <a:gd name="T36" fmla="*/ 508357 w 664803"/>
              <a:gd name="T37" fmla="*/ 600155 h 664802"/>
              <a:gd name="T38" fmla="*/ 443450 w 664803"/>
              <a:gd name="T39" fmla="*/ 600155 h 664802"/>
              <a:gd name="T40" fmla="*/ 434926 w 664803"/>
              <a:gd name="T41" fmla="*/ 591004 h 664802"/>
              <a:gd name="T42" fmla="*/ 434926 w 664803"/>
              <a:gd name="T43" fmla="*/ 483802 h 664802"/>
              <a:gd name="T44" fmla="*/ 443450 w 664803"/>
              <a:gd name="T45" fmla="*/ 474650 h 664802"/>
              <a:gd name="T46" fmla="*/ 508357 w 664803"/>
              <a:gd name="T47" fmla="*/ 474650 h 664802"/>
              <a:gd name="T48" fmla="*/ 508357 w 664803"/>
              <a:gd name="T49" fmla="*/ 372025 h 664802"/>
              <a:gd name="T50" fmla="*/ 639483 w 664803"/>
              <a:gd name="T51" fmla="*/ 241945 h 664802"/>
              <a:gd name="T52" fmla="*/ 603424 w 664803"/>
              <a:gd name="T53" fmla="*/ 64722 h 664802"/>
              <a:gd name="T54" fmla="*/ 64722 w 664803"/>
              <a:gd name="T55" fmla="*/ 602770 h 664802"/>
              <a:gd name="T56" fmla="*/ 603424 w 664803"/>
              <a:gd name="T57" fmla="*/ 1141469 h 664802"/>
              <a:gd name="T58" fmla="*/ 1140817 w 664803"/>
              <a:gd name="T59" fmla="*/ 602770 h 664802"/>
              <a:gd name="T60" fmla="*/ 603424 w 664803"/>
              <a:gd name="T61" fmla="*/ 64722 h 664802"/>
              <a:gd name="T62" fmla="*/ 603424 w 664803"/>
              <a:gd name="T63" fmla="*/ 0 h 664802"/>
              <a:gd name="T64" fmla="*/ 1206194 w 664803"/>
              <a:gd name="T65" fmla="*/ 602770 h 664802"/>
              <a:gd name="T66" fmla="*/ 603424 w 664803"/>
              <a:gd name="T67" fmla="*/ 1206193 h 664802"/>
              <a:gd name="T68" fmla="*/ 0 w 664803"/>
              <a:gd name="T69" fmla="*/ 602770 h 664802"/>
              <a:gd name="T70" fmla="*/ 603424 w 664803"/>
              <a:gd name="T71" fmla="*/ 0 h 6648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64803" h="664802">
                <a:moveTo>
                  <a:pt x="352456" y="133350"/>
                </a:moveTo>
                <a:lnTo>
                  <a:pt x="420030" y="133350"/>
                </a:lnTo>
                <a:cubicBezTo>
                  <a:pt x="422921" y="133350"/>
                  <a:pt x="425089" y="135512"/>
                  <a:pt x="425089" y="138034"/>
                </a:cubicBezTo>
                <a:lnTo>
                  <a:pt x="425089" y="197118"/>
                </a:lnTo>
                <a:cubicBezTo>
                  <a:pt x="425089" y="200001"/>
                  <a:pt x="422921" y="202162"/>
                  <a:pt x="420030" y="202162"/>
                </a:cubicBezTo>
                <a:lnTo>
                  <a:pt x="379919" y="202162"/>
                </a:lnTo>
                <a:cubicBezTo>
                  <a:pt x="370163" y="202162"/>
                  <a:pt x="362213" y="210088"/>
                  <a:pt x="362213" y="219816"/>
                </a:cubicBezTo>
                <a:lnTo>
                  <a:pt x="362213" y="261607"/>
                </a:lnTo>
                <a:lnTo>
                  <a:pt x="418946" y="261607"/>
                </a:lnTo>
                <a:cubicBezTo>
                  <a:pt x="422198" y="261607"/>
                  <a:pt x="424366" y="264129"/>
                  <a:pt x="424366" y="267011"/>
                </a:cubicBezTo>
                <a:lnTo>
                  <a:pt x="418946" y="326096"/>
                </a:lnTo>
                <a:cubicBezTo>
                  <a:pt x="418946" y="328618"/>
                  <a:pt x="416778" y="330780"/>
                  <a:pt x="414248" y="330780"/>
                </a:cubicBezTo>
                <a:lnTo>
                  <a:pt x="362213" y="330780"/>
                </a:lnTo>
                <a:lnTo>
                  <a:pt x="362213" y="526768"/>
                </a:lnTo>
                <a:cubicBezTo>
                  <a:pt x="362213" y="529290"/>
                  <a:pt x="360045" y="531452"/>
                  <a:pt x="357154" y="531452"/>
                </a:cubicBezTo>
                <a:lnTo>
                  <a:pt x="285605" y="531452"/>
                </a:lnTo>
                <a:cubicBezTo>
                  <a:pt x="282714" y="531452"/>
                  <a:pt x="280185" y="529290"/>
                  <a:pt x="280185" y="526768"/>
                </a:cubicBezTo>
                <a:lnTo>
                  <a:pt x="280185" y="334022"/>
                </a:lnTo>
                <a:lnTo>
                  <a:pt x="280185" y="330780"/>
                </a:lnTo>
                <a:lnTo>
                  <a:pt x="244411" y="330780"/>
                </a:lnTo>
                <a:cubicBezTo>
                  <a:pt x="241881" y="330780"/>
                  <a:pt x="239713" y="328618"/>
                  <a:pt x="239713" y="325736"/>
                </a:cubicBezTo>
                <a:lnTo>
                  <a:pt x="239713" y="266651"/>
                </a:lnTo>
                <a:cubicBezTo>
                  <a:pt x="239713" y="264129"/>
                  <a:pt x="241881" y="261607"/>
                  <a:pt x="244411" y="261607"/>
                </a:cubicBezTo>
                <a:lnTo>
                  <a:pt x="280185" y="261607"/>
                </a:lnTo>
                <a:lnTo>
                  <a:pt x="280185" y="205044"/>
                </a:lnTo>
                <a:cubicBezTo>
                  <a:pt x="280185" y="165054"/>
                  <a:pt x="312707" y="133350"/>
                  <a:pt x="352456" y="133350"/>
                </a:cubicBezTo>
                <a:close/>
                <a:moveTo>
                  <a:pt x="332582" y="35672"/>
                </a:moveTo>
                <a:cubicBezTo>
                  <a:pt x="168993" y="35672"/>
                  <a:pt x="35672" y="168633"/>
                  <a:pt x="35672" y="332221"/>
                </a:cubicBezTo>
                <a:cubicBezTo>
                  <a:pt x="35672" y="496169"/>
                  <a:pt x="168993" y="629129"/>
                  <a:pt x="332582" y="629129"/>
                </a:cubicBezTo>
                <a:cubicBezTo>
                  <a:pt x="495810" y="629129"/>
                  <a:pt x="628770" y="496169"/>
                  <a:pt x="628770" y="332221"/>
                </a:cubicBezTo>
                <a:cubicBezTo>
                  <a:pt x="628770" y="168633"/>
                  <a:pt x="495810" y="35672"/>
                  <a:pt x="332582" y="35672"/>
                </a:cubicBezTo>
                <a:close/>
                <a:moveTo>
                  <a:pt x="332582" y="0"/>
                </a:moveTo>
                <a:cubicBezTo>
                  <a:pt x="515628" y="0"/>
                  <a:pt x="664803" y="149175"/>
                  <a:pt x="664803" y="332221"/>
                </a:cubicBezTo>
                <a:cubicBezTo>
                  <a:pt x="664803" y="515627"/>
                  <a:pt x="515628" y="664802"/>
                  <a:pt x="332582" y="664802"/>
                </a:cubicBezTo>
                <a:cubicBezTo>
                  <a:pt x="149175" y="664802"/>
                  <a:pt x="0" y="515627"/>
                  <a:pt x="0" y="332221"/>
                </a:cubicBezTo>
                <a:cubicBezTo>
                  <a:pt x="0" y="149175"/>
                  <a:pt x="149175" y="0"/>
                  <a:pt x="332582"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42" name="Freeform 118">
            <a:extLst>
              <a:ext uri="{FF2B5EF4-FFF2-40B4-BE49-F238E27FC236}">
                <a16:creationId xmlns:a16="http://schemas.microsoft.com/office/drawing/2014/main" id="{E13B2D1F-7483-A14E-B02B-AAC1AE12B1E7}"/>
              </a:ext>
            </a:extLst>
          </p:cNvPr>
          <p:cNvSpPr>
            <a:spLocks noChangeArrowheads="1"/>
          </p:cNvSpPr>
          <p:nvPr/>
        </p:nvSpPr>
        <p:spPr bwMode="auto">
          <a:xfrm>
            <a:off x="13062114" y="10791196"/>
            <a:ext cx="591616" cy="591616"/>
          </a:xfrm>
          <a:custGeom>
            <a:avLst/>
            <a:gdLst>
              <a:gd name="T0" fmla="*/ 548487 w 664803"/>
              <a:gd name="T1" fmla="*/ 501871 h 664802"/>
              <a:gd name="T2" fmla="*/ 534769 w 664803"/>
              <a:gd name="T3" fmla="*/ 511014 h 664802"/>
              <a:gd name="T4" fmla="*/ 534769 w 664803"/>
              <a:gd name="T5" fmla="*/ 690609 h 664802"/>
              <a:gd name="T6" fmla="*/ 547834 w 664803"/>
              <a:gd name="T7" fmla="*/ 699751 h 664802"/>
              <a:gd name="T8" fmla="*/ 707892 w 664803"/>
              <a:gd name="T9" fmla="*/ 612239 h 664802"/>
              <a:gd name="T10" fmla="*/ 709198 w 664803"/>
              <a:gd name="T11" fmla="*/ 593954 h 664802"/>
              <a:gd name="T12" fmla="*/ 405418 w 664803"/>
              <a:gd name="T13" fmla="*/ 354276 h 664802"/>
              <a:gd name="T14" fmla="*/ 806537 w 664803"/>
              <a:gd name="T15" fmla="*/ 354276 h 664802"/>
              <a:gd name="T16" fmla="*/ 961367 w 664803"/>
              <a:gd name="T17" fmla="*/ 509054 h 664802"/>
              <a:gd name="T18" fmla="*/ 961367 w 664803"/>
              <a:gd name="T19" fmla="*/ 697139 h 664802"/>
              <a:gd name="T20" fmla="*/ 806537 w 664803"/>
              <a:gd name="T21" fmla="*/ 851917 h 664802"/>
              <a:gd name="T22" fmla="*/ 405418 w 664803"/>
              <a:gd name="T23" fmla="*/ 851917 h 664802"/>
              <a:gd name="T24" fmla="*/ 250587 w 664803"/>
              <a:gd name="T25" fmla="*/ 697139 h 664802"/>
              <a:gd name="T26" fmla="*/ 250587 w 664803"/>
              <a:gd name="T27" fmla="*/ 509054 h 664802"/>
              <a:gd name="T28" fmla="*/ 405418 w 664803"/>
              <a:gd name="T29" fmla="*/ 354276 h 664802"/>
              <a:gd name="T30" fmla="*/ 602770 w 664803"/>
              <a:gd name="T31" fmla="*/ 64722 h 664802"/>
              <a:gd name="T32" fmla="*/ 64722 w 664803"/>
              <a:gd name="T33" fmla="*/ 603423 h 664802"/>
              <a:gd name="T34" fmla="*/ 602770 w 664803"/>
              <a:gd name="T35" fmla="*/ 1141469 h 664802"/>
              <a:gd name="T36" fmla="*/ 1141472 w 664803"/>
              <a:gd name="T37" fmla="*/ 603423 h 664802"/>
              <a:gd name="T38" fmla="*/ 602770 w 664803"/>
              <a:gd name="T39" fmla="*/ 64722 h 664802"/>
              <a:gd name="T40" fmla="*/ 602770 w 664803"/>
              <a:gd name="T41" fmla="*/ 0 h 664802"/>
              <a:gd name="T42" fmla="*/ 1206194 w 664803"/>
              <a:gd name="T43" fmla="*/ 603423 h 664802"/>
              <a:gd name="T44" fmla="*/ 602770 w 664803"/>
              <a:gd name="T45" fmla="*/ 1206193 h 664802"/>
              <a:gd name="T46" fmla="*/ 0 w 664803"/>
              <a:gd name="T47" fmla="*/ 603423 h 664802"/>
              <a:gd name="T48" fmla="*/ 602770 w 664803"/>
              <a:gd name="T49" fmla="*/ 0 h 6648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64803" h="664802">
                <a:moveTo>
                  <a:pt x="302303" y="276610"/>
                </a:moveTo>
                <a:cubicBezTo>
                  <a:pt x="297983" y="274450"/>
                  <a:pt x="294742" y="276970"/>
                  <a:pt x="294742" y="281649"/>
                </a:cubicBezTo>
                <a:lnTo>
                  <a:pt x="294742" y="380634"/>
                </a:lnTo>
                <a:cubicBezTo>
                  <a:pt x="294742" y="385313"/>
                  <a:pt x="297983" y="387833"/>
                  <a:pt x="301943" y="385673"/>
                </a:cubicBezTo>
                <a:lnTo>
                  <a:pt x="390160" y="337440"/>
                </a:lnTo>
                <a:cubicBezTo>
                  <a:pt x="394120" y="335281"/>
                  <a:pt x="394840" y="329522"/>
                  <a:pt x="390880" y="327362"/>
                </a:cubicBezTo>
                <a:lnTo>
                  <a:pt x="302303" y="276610"/>
                </a:lnTo>
                <a:close/>
                <a:moveTo>
                  <a:pt x="223449" y="195262"/>
                </a:moveTo>
                <a:lnTo>
                  <a:pt x="444529" y="195262"/>
                </a:lnTo>
                <a:cubicBezTo>
                  <a:pt x="491698" y="195262"/>
                  <a:pt x="529865" y="233416"/>
                  <a:pt x="529865" y="280569"/>
                </a:cubicBezTo>
                <a:lnTo>
                  <a:pt x="529865" y="384233"/>
                </a:lnTo>
                <a:cubicBezTo>
                  <a:pt x="529865" y="431386"/>
                  <a:pt x="491698" y="469540"/>
                  <a:pt x="444529" y="469540"/>
                </a:cubicBezTo>
                <a:lnTo>
                  <a:pt x="223449" y="469540"/>
                </a:lnTo>
                <a:cubicBezTo>
                  <a:pt x="176280" y="469540"/>
                  <a:pt x="138113" y="431386"/>
                  <a:pt x="138113" y="384233"/>
                </a:cubicBezTo>
                <a:lnTo>
                  <a:pt x="138113" y="280569"/>
                </a:lnTo>
                <a:cubicBezTo>
                  <a:pt x="138113" y="233416"/>
                  <a:pt x="176280" y="195262"/>
                  <a:pt x="223449" y="195262"/>
                </a:cubicBezTo>
                <a:close/>
                <a:moveTo>
                  <a:pt x="332221" y="35672"/>
                </a:moveTo>
                <a:cubicBezTo>
                  <a:pt x="168633" y="35672"/>
                  <a:pt x="35672" y="168993"/>
                  <a:pt x="35672" y="332581"/>
                </a:cubicBezTo>
                <a:cubicBezTo>
                  <a:pt x="35672" y="496169"/>
                  <a:pt x="168633" y="629129"/>
                  <a:pt x="332221" y="629129"/>
                </a:cubicBezTo>
                <a:cubicBezTo>
                  <a:pt x="496170" y="629129"/>
                  <a:pt x="629131" y="496169"/>
                  <a:pt x="629131" y="332581"/>
                </a:cubicBezTo>
                <a:cubicBezTo>
                  <a:pt x="629131" y="168993"/>
                  <a:pt x="496170" y="35672"/>
                  <a:pt x="332221" y="35672"/>
                </a:cubicBezTo>
                <a:close/>
                <a:moveTo>
                  <a:pt x="332221" y="0"/>
                </a:moveTo>
                <a:cubicBezTo>
                  <a:pt x="515628" y="0"/>
                  <a:pt x="664803" y="149175"/>
                  <a:pt x="664803" y="332581"/>
                </a:cubicBezTo>
                <a:cubicBezTo>
                  <a:pt x="664803" y="515627"/>
                  <a:pt x="515628" y="664802"/>
                  <a:pt x="332221" y="664802"/>
                </a:cubicBezTo>
                <a:cubicBezTo>
                  <a:pt x="149175" y="664802"/>
                  <a:pt x="0" y="515627"/>
                  <a:pt x="0" y="332581"/>
                </a:cubicBezTo>
                <a:cubicBezTo>
                  <a:pt x="0" y="149175"/>
                  <a:pt x="149175" y="0"/>
                  <a:pt x="332221"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43" name="Freeform 78">
            <a:extLst>
              <a:ext uri="{FF2B5EF4-FFF2-40B4-BE49-F238E27FC236}">
                <a16:creationId xmlns:a16="http://schemas.microsoft.com/office/drawing/2014/main" id="{7217B449-6F53-154D-8FC5-8BF5D1523B25}"/>
              </a:ext>
            </a:extLst>
          </p:cNvPr>
          <p:cNvSpPr>
            <a:spLocks noChangeArrowheads="1"/>
          </p:cNvSpPr>
          <p:nvPr/>
        </p:nvSpPr>
        <p:spPr bwMode="auto">
          <a:xfrm>
            <a:off x="12285038" y="10791557"/>
            <a:ext cx="587722" cy="587724"/>
          </a:xfrm>
          <a:custGeom>
            <a:avLst/>
            <a:gdLst>
              <a:gd name="T0" fmla="*/ 908128 w 1834"/>
              <a:gd name="T1" fmla="*/ 744142 h 1834"/>
              <a:gd name="T2" fmla="*/ 452757 w 1834"/>
              <a:gd name="T3" fmla="*/ 899634 h 1834"/>
              <a:gd name="T4" fmla="*/ 296612 w 1834"/>
              <a:gd name="T5" fmla="*/ 744142 h 1834"/>
              <a:gd name="T6" fmla="*/ 296612 w 1834"/>
              <a:gd name="T7" fmla="*/ 444264 h 1834"/>
              <a:gd name="T8" fmla="*/ 751982 w 1834"/>
              <a:gd name="T9" fmla="*/ 288118 h 1834"/>
              <a:gd name="T10" fmla="*/ 908128 w 1834"/>
              <a:gd name="T11" fmla="*/ 444264 h 1834"/>
              <a:gd name="T12" fmla="*/ 979341 w 1834"/>
              <a:gd name="T13" fmla="*/ 444264 h 1834"/>
              <a:gd name="T14" fmla="*/ 751982 w 1834"/>
              <a:gd name="T15" fmla="*/ 216905 h 1834"/>
              <a:gd name="T16" fmla="*/ 452757 w 1834"/>
              <a:gd name="T17" fmla="*/ 216905 h 1834"/>
              <a:gd name="T18" fmla="*/ 225399 w 1834"/>
              <a:gd name="T19" fmla="*/ 744142 h 1834"/>
              <a:gd name="T20" fmla="*/ 452757 w 1834"/>
              <a:gd name="T21" fmla="*/ 970847 h 1834"/>
              <a:gd name="T22" fmla="*/ 751982 w 1834"/>
              <a:gd name="T23" fmla="*/ 970847 h 1834"/>
              <a:gd name="T24" fmla="*/ 979341 w 1834"/>
              <a:gd name="T25" fmla="*/ 444264 h 1834"/>
              <a:gd name="T26" fmla="*/ 603676 w 1834"/>
              <a:gd name="T27" fmla="*/ 718009 h 1834"/>
              <a:gd name="T28" fmla="*/ 484770 w 1834"/>
              <a:gd name="T29" fmla="*/ 599103 h 1834"/>
              <a:gd name="T30" fmla="*/ 603676 w 1834"/>
              <a:gd name="T31" fmla="*/ 479544 h 1834"/>
              <a:gd name="T32" fmla="*/ 722582 w 1834"/>
              <a:gd name="T33" fmla="*/ 599103 h 1834"/>
              <a:gd name="T34" fmla="*/ 603676 w 1834"/>
              <a:gd name="T35" fmla="*/ 412904 h 1834"/>
              <a:gd name="T36" fmla="*/ 417477 w 1834"/>
              <a:gd name="T37" fmla="*/ 599103 h 1834"/>
              <a:gd name="T38" fmla="*/ 603676 w 1834"/>
              <a:gd name="T39" fmla="*/ 784649 h 1834"/>
              <a:gd name="T40" fmla="*/ 789875 w 1834"/>
              <a:gd name="T41" fmla="*/ 599103 h 1834"/>
              <a:gd name="T42" fmla="*/ 603676 w 1834"/>
              <a:gd name="T43" fmla="*/ 412904 h 1834"/>
              <a:gd name="T44" fmla="*/ 800328 w 1834"/>
              <a:gd name="T45" fmla="*/ 356064 h 1834"/>
              <a:gd name="T46" fmla="*/ 756555 w 1834"/>
              <a:gd name="T47" fmla="*/ 400491 h 1834"/>
              <a:gd name="T48" fmla="*/ 800328 w 1834"/>
              <a:gd name="T49" fmla="*/ 444264 h 1834"/>
              <a:gd name="T50" fmla="*/ 844755 w 1834"/>
              <a:gd name="T51" fmla="*/ 400491 h 1834"/>
              <a:gd name="T52" fmla="*/ 598450 w 1834"/>
              <a:gd name="T53" fmla="*/ 56840 h 1834"/>
              <a:gd name="T54" fmla="*/ 56840 w 1834"/>
              <a:gd name="T55" fmla="*/ 599103 h 1834"/>
              <a:gd name="T56" fmla="*/ 598450 w 1834"/>
              <a:gd name="T57" fmla="*/ 1140713 h 1834"/>
              <a:gd name="T58" fmla="*/ 1140713 w 1834"/>
              <a:gd name="T59" fmla="*/ 599103 h 1834"/>
              <a:gd name="T60" fmla="*/ 598450 w 1834"/>
              <a:gd name="T61" fmla="*/ 56840 h 1834"/>
              <a:gd name="T62" fmla="*/ 598450 w 1834"/>
              <a:gd name="T63" fmla="*/ 1197553 h 1834"/>
              <a:gd name="T64" fmla="*/ 0 w 1834"/>
              <a:gd name="T65" fmla="*/ 599103 h 1834"/>
              <a:gd name="T66" fmla="*/ 598450 w 1834"/>
              <a:gd name="T67" fmla="*/ 0 h 1834"/>
              <a:gd name="T68" fmla="*/ 1197553 w 1834"/>
              <a:gd name="T69" fmla="*/ 599103 h 18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834" h="1834">
                <a:moveTo>
                  <a:pt x="1390" y="1139"/>
                </a:moveTo>
                <a:lnTo>
                  <a:pt x="1390" y="1139"/>
                </a:lnTo>
                <a:cubicBezTo>
                  <a:pt x="1390" y="1270"/>
                  <a:pt x="1283" y="1377"/>
                  <a:pt x="1151" y="1377"/>
                </a:cubicBezTo>
                <a:lnTo>
                  <a:pt x="693" y="1377"/>
                </a:lnTo>
                <a:cubicBezTo>
                  <a:pt x="561" y="1377"/>
                  <a:pt x="454" y="1270"/>
                  <a:pt x="454" y="1139"/>
                </a:cubicBezTo>
                <a:lnTo>
                  <a:pt x="454" y="680"/>
                </a:lnTo>
                <a:cubicBezTo>
                  <a:pt x="454" y="548"/>
                  <a:pt x="561" y="441"/>
                  <a:pt x="693" y="441"/>
                </a:cubicBezTo>
                <a:lnTo>
                  <a:pt x="1151" y="441"/>
                </a:lnTo>
                <a:cubicBezTo>
                  <a:pt x="1283" y="441"/>
                  <a:pt x="1390" y="548"/>
                  <a:pt x="1390" y="680"/>
                </a:cubicBezTo>
                <a:lnTo>
                  <a:pt x="1390" y="1139"/>
                </a:lnTo>
                <a:close/>
                <a:moveTo>
                  <a:pt x="1499" y="680"/>
                </a:moveTo>
                <a:lnTo>
                  <a:pt x="1499" y="680"/>
                </a:lnTo>
                <a:cubicBezTo>
                  <a:pt x="1499" y="488"/>
                  <a:pt x="1343" y="332"/>
                  <a:pt x="1151" y="332"/>
                </a:cubicBezTo>
                <a:lnTo>
                  <a:pt x="693" y="332"/>
                </a:lnTo>
                <a:cubicBezTo>
                  <a:pt x="501" y="332"/>
                  <a:pt x="345" y="488"/>
                  <a:pt x="345" y="680"/>
                </a:cubicBezTo>
                <a:lnTo>
                  <a:pt x="345" y="1139"/>
                </a:lnTo>
                <a:cubicBezTo>
                  <a:pt x="345" y="1331"/>
                  <a:pt x="501" y="1486"/>
                  <a:pt x="693" y="1486"/>
                </a:cubicBezTo>
                <a:lnTo>
                  <a:pt x="1151" y="1486"/>
                </a:lnTo>
                <a:cubicBezTo>
                  <a:pt x="1343" y="1486"/>
                  <a:pt x="1499" y="1331"/>
                  <a:pt x="1499" y="1139"/>
                </a:cubicBezTo>
                <a:lnTo>
                  <a:pt x="1499" y="680"/>
                </a:lnTo>
                <a:close/>
                <a:moveTo>
                  <a:pt x="924" y="1099"/>
                </a:moveTo>
                <a:lnTo>
                  <a:pt x="924" y="1099"/>
                </a:lnTo>
                <a:cubicBezTo>
                  <a:pt x="823" y="1099"/>
                  <a:pt x="742" y="1017"/>
                  <a:pt x="742" y="917"/>
                </a:cubicBezTo>
                <a:cubicBezTo>
                  <a:pt x="742" y="816"/>
                  <a:pt x="823" y="734"/>
                  <a:pt x="924" y="734"/>
                </a:cubicBezTo>
                <a:cubicBezTo>
                  <a:pt x="1025" y="734"/>
                  <a:pt x="1106" y="816"/>
                  <a:pt x="1106" y="917"/>
                </a:cubicBezTo>
                <a:cubicBezTo>
                  <a:pt x="1106" y="1017"/>
                  <a:pt x="1025" y="1099"/>
                  <a:pt x="924" y="1099"/>
                </a:cubicBezTo>
                <a:close/>
                <a:moveTo>
                  <a:pt x="924" y="632"/>
                </a:moveTo>
                <a:lnTo>
                  <a:pt x="924" y="632"/>
                </a:lnTo>
                <a:cubicBezTo>
                  <a:pt x="767" y="632"/>
                  <a:pt x="639" y="760"/>
                  <a:pt x="639" y="917"/>
                </a:cubicBezTo>
                <a:cubicBezTo>
                  <a:pt x="639" y="1074"/>
                  <a:pt x="767" y="1201"/>
                  <a:pt x="924" y="1201"/>
                </a:cubicBezTo>
                <a:cubicBezTo>
                  <a:pt x="1081" y="1201"/>
                  <a:pt x="1209" y="1074"/>
                  <a:pt x="1209" y="917"/>
                </a:cubicBezTo>
                <a:cubicBezTo>
                  <a:pt x="1209" y="760"/>
                  <a:pt x="1081" y="632"/>
                  <a:pt x="924" y="632"/>
                </a:cubicBezTo>
                <a:close/>
                <a:moveTo>
                  <a:pt x="1225" y="545"/>
                </a:moveTo>
                <a:lnTo>
                  <a:pt x="1225" y="545"/>
                </a:lnTo>
                <a:cubicBezTo>
                  <a:pt x="1188" y="545"/>
                  <a:pt x="1158" y="575"/>
                  <a:pt x="1158" y="613"/>
                </a:cubicBezTo>
                <a:cubicBezTo>
                  <a:pt x="1158" y="650"/>
                  <a:pt x="1188" y="680"/>
                  <a:pt x="1225" y="680"/>
                </a:cubicBezTo>
                <a:cubicBezTo>
                  <a:pt x="1263" y="680"/>
                  <a:pt x="1293" y="650"/>
                  <a:pt x="1293" y="613"/>
                </a:cubicBezTo>
                <a:cubicBezTo>
                  <a:pt x="1293" y="575"/>
                  <a:pt x="1263" y="545"/>
                  <a:pt x="1225" y="545"/>
                </a:cubicBezTo>
                <a:close/>
                <a:moveTo>
                  <a:pt x="916" y="87"/>
                </a:moveTo>
                <a:lnTo>
                  <a:pt x="916" y="87"/>
                </a:lnTo>
                <a:cubicBezTo>
                  <a:pt x="459" y="87"/>
                  <a:pt x="87" y="459"/>
                  <a:pt x="87" y="917"/>
                </a:cubicBezTo>
                <a:cubicBezTo>
                  <a:pt x="87" y="1374"/>
                  <a:pt x="459" y="1746"/>
                  <a:pt x="916" y="1746"/>
                </a:cubicBezTo>
                <a:cubicBezTo>
                  <a:pt x="1374" y="1746"/>
                  <a:pt x="1746" y="1374"/>
                  <a:pt x="1746" y="917"/>
                </a:cubicBezTo>
                <a:cubicBezTo>
                  <a:pt x="1746" y="459"/>
                  <a:pt x="1374" y="87"/>
                  <a:pt x="916" y="87"/>
                </a:cubicBezTo>
                <a:close/>
                <a:moveTo>
                  <a:pt x="916" y="1833"/>
                </a:moveTo>
                <a:lnTo>
                  <a:pt x="916" y="1833"/>
                </a:lnTo>
                <a:cubicBezTo>
                  <a:pt x="411" y="1833"/>
                  <a:pt x="0" y="1422"/>
                  <a:pt x="0" y="917"/>
                </a:cubicBezTo>
                <a:cubicBezTo>
                  <a:pt x="0" y="411"/>
                  <a:pt x="411" y="0"/>
                  <a:pt x="916" y="0"/>
                </a:cubicBezTo>
                <a:cubicBezTo>
                  <a:pt x="1422" y="0"/>
                  <a:pt x="1833" y="411"/>
                  <a:pt x="1833" y="917"/>
                </a:cubicBezTo>
                <a:cubicBezTo>
                  <a:pt x="1833" y="1422"/>
                  <a:pt x="1422" y="1833"/>
                  <a:pt x="916" y="1833"/>
                </a:cubicBezTo>
                <a:close/>
              </a:path>
            </a:pathLst>
          </a:custGeom>
          <a:solidFill>
            <a:schemeClr val="tx1"/>
          </a:solidFill>
          <a:ln>
            <a:noFill/>
          </a:ln>
          <a:effectLst/>
        </p:spPr>
        <p:txBody>
          <a:bodyPr wrap="none" anchor="ctr"/>
          <a:lstStyle/>
          <a:p>
            <a:endParaRPr lang="en-US" dirty="0">
              <a:latin typeface="Heebo Light" pitchFamily="2" charset="-79"/>
            </a:endParaRPr>
          </a:p>
        </p:txBody>
      </p:sp>
      <p:sp>
        <p:nvSpPr>
          <p:cNvPr id="45" name="TextBox 44">
            <a:extLst>
              <a:ext uri="{FF2B5EF4-FFF2-40B4-BE49-F238E27FC236}">
                <a16:creationId xmlns:a16="http://schemas.microsoft.com/office/drawing/2014/main" id="{59ACE1A7-6CF5-E849-A22E-DBB765FB80B5}"/>
              </a:ext>
            </a:extLst>
          </p:cNvPr>
          <p:cNvSpPr txBox="1"/>
          <p:nvPr/>
        </p:nvSpPr>
        <p:spPr>
          <a:xfrm>
            <a:off x="16020831" y="8947807"/>
            <a:ext cx="4818948" cy="615553"/>
          </a:xfrm>
          <a:prstGeom prst="rect">
            <a:avLst/>
          </a:prstGeom>
          <a:noFill/>
        </p:spPr>
        <p:txBody>
          <a:bodyPr wrap="none" rtlCol="0" anchor="ctr" anchorCtr="0">
            <a:spAutoFit/>
          </a:bodyPr>
          <a:lstStyle/>
          <a:p>
            <a:pPr algn="ctr"/>
            <a:r>
              <a:rPr lang="en-US" sz="3400" b="1" spc="300" dirty="0">
                <a:solidFill>
                  <a:schemeClr val="tx2"/>
                </a:solidFill>
                <a:latin typeface="Raleway" panose="020B0503030101060003" pitchFamily="34" charset="77"/>
                <a:ea typeface="League Spartan" charset="0"/>
                <a:cs typeface="Poppins" pitchFamily="2" charset="77"/>
              </a:rPr>
              <a:t>NICHOLAS BARKER</a:t>
            </a:r>
          </a:p>
        </p:txBody>
      </p:sp>
      <p:sp>
        <p:nvSpPr>
          <p:cNvPr id="46" name="TextBox 45">
            <a:extLst>
              <a:ext uri="{FF2B5EF4-FFF2-40B4-BE49-F238E27FC236}">
                <a16:creationId xmlns:a16="http://schemas.microsoft.com/office/drawing/2014/main" id="{56C9FDB3-1560-4C41-B134-0CEC72D2BE3F}"/>
              </a:ext>
            </a:extLst>
          </p:cNvPr>
          <p:cNvSpPr txBox="1"/>
          <p:nvPr/>
        </p:nvSpPr>
        <p:spPr>
          <a:xfrm>
            <a:off x="16553825" y="9778681"/>
            <a:ext cx="3752950" cy="400110"/>
          </a:xfrm>
          <a:prstGeom prst="rect">
            <a:avLst/>
          </a:prstGeom>
          <a:noFill/>
        </p:spPr>
        <p:txBody>
          <a:bodyPr wrap="none" rtlCol="0" anchor="ctr" anchorCtr="0">
            <a:spAutoFit/>
          </a:bodyPr>
          <a:lstStyle/>
          <a:p>
            <a:pPr algn="ct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CEO &amp; FOUNDER</a:t>
            </a:r>
          </a:p>
        </p:txBody>
      </p:sp>
      <p:sp>
        <p:nvSpPr>
          <p:cNvPr id="47" name="Freeform 115">
            <a:extLst>
              <a:ext uri="{FF2B5EF4-FFF2-40B4-BE49-F238E27FC236}">
                <a16:creationId xmlns:a16="http://schemas.microsoft.com/office/drawing/2014/main" id="{E70A5C69-0D81-EB45-ADEA-BF6B9FD42801}"/>
              </a:ext>
            </a:extLst>
          </p:cNvPr>
          <p:cNvSpPr>
            <a:spLocks noChangeArrowheads="1"/>
          </p:cNvSpPr>
          <p:nvPr/>
        </p:nvSpPr>
        <p:spPr bwMode="auto">
          <a:xfrm>
            <a:off x="16961448" y="10791196"/>
            <a:ext cx="590838" cy="591616"/>
          </a:xfrm>
          <a:custGeom>
            <a:avLst/>
            <a:gdLst>
              <a:gd name="T0" fmla="*/ 730144 w 664802"/>
              <a:gd name="T1" fmla="*/ 312377 h 664802"/>
              <a:gd name="T2" fmla="*/ 792730 w 664802"/>
              <a:gd name="T3" fmla="*/ 322812 h 664802"/>
              <a:gd name="T4" fmla="*/ 833802 w 664802"/>
              <a:gd name="T5" fmla="*/ 347596 h 664802"/>
              <a:gd name="T6" fmla="*/ 840974 w 664802"/>
              <a:gd name="T7" fmla="*/ 354770 h 664802"/>
              <a:gd name="T8" fmla="*/ 846842 w 664802"/>
              <a:gd name="T9" fmla="*/ 356728 h 664802"/>
              <a:gd name="T10" fmla="*/ 930941 w 664802"/>
              <a:gd name="T11" fmla="*/ 324116 h 664802"/>
              <a:gd name="T12" fmla="*/ 934853 w 664802"/>
              <a:gd name="T13" fmla="*/ 324116 h 664802"/>
              <a:gd name="T14" fmla="*/ 934853 w 664802"/>
              <a:gd name="T15" fmla="*/ 328030 h 664802"/>
              <a:gd name="T16" fmla="*/ 910731 w 664802"/>
              <a:gd name="T17" fmla="*/ 370422 h 664802"/>
              <a:gd name="T18" fmla="*/ 876178 w 664802"/>
              <a:gd name="T19" fmla="*/ 401729 h 664802"/>
              <a:gd name="T20" fmla="*/ 947241 w 664802"/>
              <a:gd name="T21" fmla="*/ 381510 h 664802"/>
              <a:gd name="T22" fmla="*/ 949849 w 664802"/>
              <a:gd name="T23" fmla="*/ 381510 h 664802"/>
              <a:gd name="T24" fmla="*/ 949849 w 664802"/>
              <a:gd name="T25" fmla="*/ 382163 h 664802"/>
              <a:gd name="T26" fmla="*/ 945937 w 664802"/>
              <a:gd name="T27" fmla="*/ 393251 h 664802"/>
              <a:gd name="T28" fmla="*/ 890521 w 664802"/>
              <a:gd name="T29" fmla="*/ 451296 h 664802"/>
              <a:gd name="T30" fmla="*/ 882046 w 664802"/>
              <a:gd name="T31" fmla="*/ 461079 h 664802"/>
              <a:gd name="T32" fmla="*/ 767957 w 664802"/>
              <a:gd name="T33" fmla="*/ 776746 h 664802"/>
              <a:gd name="T34" fmla="*/ 355927 w 664802"/>
              <a:gd name="T35" fmla="*/ 872618 h 664802"/>
              <a:gd name="T36" fmla="*/ 276391 w 664802"/>
              <a:gd name="T37" fmla="*/ 841313 h 664802"/>
              <a:gd name="T38" fmla="*/ 250965 w 664802"/>
              <a:gd name="T39" fmla="*/ 826312 h 664802"/>
              <a:gd name="T40" fmla="*/ 249011 w 664802"/>
              <a:gd name="T41" fmla="*/ 821747 h 664802"/>
              <a:gd name="T42" fmla="*/ 258788 w 664802"/>
              <a:gd name="T43" fmla="*/ 821747 h 664802"/>
              <a:gd name="T44" fmla="*/ 378094 w 664802"/>
              <a:gd name="T45" fmla="*/ 806746 h 664802"/>
              <a:gd name="T46" fmla="*/ 456327 w 664802"/>
              <a:gd name="T47" fmla="*/ 765005 h 664802"/>
              <a:gd name="T48" fmla="*/ 457632 w 664802"/>
              <a:gd name="T49" fmla="*/ 764354 h 664802"/>
              <a:gd name="T50" fmla="*/ 441985 w 664802"/>
              <a:gd name="T51" fmla="*/ 762396 h 664802"/>
              <a:gd name="T52" fmla="*/ 327242 w 664802"/>
              <a:gd name="T53" fmla="*/ 665872 h 664802"/>
              <a:gd name="T54" fmla="*/ 330503 w 664802"/>
              <a:gd name="T55" fmla="*/ 660654 h 664802"/>
              <a:gd name="T56" fmla="*/ 385917 w 664802"/>
              <a:gd name="T57" fmla="*/ 659349 h 664802"/>
              <a:gd name="T58" fmla="*/ 367011 w 664802"/>
              <a:gd name="T59" fmla="*/ 653480 h 664802"/>
              <a:gd name="T60" fmla="*/ 275740 w 664802"/>
              <a:gd name="T61" fmla="*/ 534778 h 664802"/>
              <a:gd name="T62" fmla="*/ 275087 w 664802"/>
              <a:gd name="T63" fmla="*/ 518473 h 664802"/>
              <a:gd name="T64" fmla="*/ 280303 w 664802"/>
              <a:gd name="T65" fmla="*/ 515212 h 664802"/>
              <a:gd name="T66" fmla="*/ 335717 w 664802"/>
              <a:gd name="T67" fmla="*/ 531518 h 664802"/>
              <a:gd name="T68" fmla="*/ 318116 w 664802"/>
              <a:gd name="T69" fmla="*/ 515212 h 664802"/>
              <a:gd name="T70" fmla="*/ 293341 w 664802"/>
              <a:gd name="T71" fmla="*/ 342378 h 664802"/>
              <a:gd name="T72" fmla="*/ 301165 w 664802"/>
              <a:gd name="T73" fmla="*/ 341726 h 664802"/>
              <a:gd name="T74" fmla="*/ 589975 w 664802"/>
              <a:gd name="T75" fmla="*/ 489124 h 664802"/>
              <a:gd name="T76" fmla="*/ 593235 w 664802"/>
              <a:gd name="T77" fmla="*/ 485863 h 664802"/>
              <a:gd name="T78" fmla="*/ 594540 w 664802"/>
              <a:gd name="T79" fmla="*/ 425209 h 664802"/>
              <a:gd name="T80" fmla="*/ 623225 w 664802"/>
              <a:gd name="T81" fmla="*/ 368467 h 664802"/>
              <a:gd name="T82" fmla="*/ 670816 w 664802"/>
              <a:gd name="T83" fmla="*/ 329334 h 664802"/>
              <a:gd name="T84" fmla="*/ 730144 w 664802"/>
              <a:gd name="T85" fmla="*/ 312377 h 664802"/>
              <a:gd name="T86" fmla="*/ 602770 w 664802"/>
              <a:gd name="T87" fmla="*/ 64722 h 664802"/>
              <a:gd name="T88" fmla="*/ 64722 w 664802"/>
              <a:gd name="T89" fmla="*/ 602770 h 664802"/>
              <a:gd name="T90" fmla="*/ 602770 w 664802"/>
              <a:gd name="T91" fmla="*/ 1141469 h 664802"/>
              <a:gd name="T92" fmla="*/ 1141471 w 664802"/>
              <a:gd name="T93" fmla="*/ 602770 h 664802"/>
              <a:gd name="T94" fmla="*/ 602770 w 664802"/>
              <a:gd name="T95" fmla="*/ 64722 h 664802"/>
              <a:gd name="T96" fmla="*/ 602770 w 664802"/>
              <a:gd name="T97" fmla="*/ 0 h 664802"/>
              <a:gd name="T98" fmla="*/ 1206193 w 664802"/>
              <a:gd name="T99" fmla="*/ 602770 h 664802"/>
              <a:gd name="T100" fmla="*/ 602770 w 664802"/>
              <a:gd name="T101" fmla="*/ 1206193 h 664802"/>
              <a:gd name="T102" fmla="*/ 0 w 664802"/>
              <a:gd name="T103" fmla="*/ 602770 h 664802"/>
              <a:gd name="T104" fmla="*/ 602770 w 664802"/>
              <a:gd name="T105" fmla="*/ 0 h 66480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664802" h="664802">
                <a:moveTo>
                  <a:pt x="402424" y="172169"/>
                </a:moveTo>
                <a:cubicBezTo>
                  <a:pt x="414282" y="171450"/>
                  <a:pt x="426139" y="173247"/>
                  <a:pt x="436919" y="177920"/>
                </a:cubicBezTo>
                <a:cubicBezTo>
                  <a:pt x="445183" y="181156"/>
                  <a:pt x="452370" y="185829"/>
                  <a:pt x="459556" y="191580"/>
                </a:cubicBezTo>
                <a:cubicBezTo>
                  <a:pt x="460994" y="192659"/>
                  <a:pt x="462072" y="194096"/>
                  <a:pt x="463509" y="195534"/>
                </a:cubicBezTo>
                <a:cubicBezTo>
                  <a:pt x="464228" y="196613"/>
                  <a:pt x="465306" y="196972"/>
                  <a:pt x="466743" y="196613"/>
                </a:cubicBezTo>
                <a:cubicBezTo>
                  <a:pt x="482912" y="192659"/>
                  <a:pt x="498363" y="186548"/>
                  <a:pt x="513095" y="178639"/>
                </a:cubicBezTo>
                <a:cubicBezTo>
                  <a:pt x="513814" y="178280"/>
                  <a:pt x="514533" y="178280"/>
                  <a:pt x="515251" y="178639"/>
                </a:cubicBezTo>
                <a:cubicBezTo>
                  <a:pt x="515611" y="178999"/>
                  <a:pt x="515611" y="180077"/>
                  <a:pt x="515251" y="180796"/>
                </a:cubicBezTo>
                <a:cubicBezTo>
                  <a:pt x="512377" y="189423"/>
                  <a:pt x="507706" y="197332"/>
                  <a:pt x="501956" y="204161"/>
                </a:cubicBezTo>
                <a:cubicBezTo>
                  <a:pt x="498363" y="208835"/>
                  <a:pt x="489380" y="220337"/>
                  <a:pt x="482912" y="221416"/>
                </a:cubicBezTo>
                <a:cubicBezTo>
                  <a:pt x="496207" y="218900"/>
                  <a:pt x="509502" y="215664"/>
                  <a:pt x="522079" y="210272"/>
                </a:cubicBezTo>
                <a:cubicBezTo>
                  <a:pt x="523516" y="209553"/>
                  <a:pt x="523516" y="209194"/>
                  <a:pt x="523516" y="210272"/>
                </a:cubicBezTo>
                <a:lnTo>
                  <a:pt x="523516" y="210632"/>
                </a:lnTo>
                <a:cubicBezTo>
                  <a:pt x="523516" y="211351"/>
                  <a:pt x="523516" y="214227"/>
                  <a:pt x="521360" y="216743"/>
                </a:cubicBezTo>
                <a:cubicBezTo>
                  <a:pt x="512377" y="228965"/>
                  <a:pt x="502675" y="239749"/>
                  <a:pt x="490817" y="248735"/>
                </a:cubicBezTo>
                <a:cubicBezTo>
                  <a:pt x="489021" y="250173"/>
                  <a:pt x="486146" y="251611"/>
                  <a:pt x="486146" y="254127"/>
                </a:cubicBezTo>
                <a:cubicBezTo>
                  <a:pt x="486146" y="317753"/>
                  <a:pt x="469617" y="381738"/>
                  <a:pt x="423265" y="428109"/>
                </a:cubicBezTo>
                <a:cubicBezTo>
                  <a:pt x="363976" y="486702"/>
                  <a:pt x="274864" y="502878"/>
                  <a:pt x="196172" y="480950"/>
                </a:cubicBezTo>
                <a:cubicBezTo>
                  <a:pt x="180722" y="476996"/>
                  <a:pt x="165989" y="470885"/>
                  <a:pt x="152335" y="463696"/>
                </a:cubicBezTo>
                <a:cubicBezTo>
                  <a:pt x="147664" y="461180"/>
                  <a:pt x="142993" y="458304"/>
                  <a:pt x="138321" y="455428"/>
                </a:cubicBezTo>
                <a:cubicBezTo>
                  <a:pt x="137244" y="454709"/>
                  <a:pt x="136525" y="453631"/>
                  <a:pt x="137244" y="452912"/>
                </a:cubicBezTo>
                <a:cubicBezTo>
                  <a:pt x="138321" y="452552"/>
                  <a:pt x="139040" y="452552"/>
                  <a:pt x="142633" y="452912"/>
                </a:cubicBezTo>
                <a:cubicBezTo>
                  <a:pt x="164911" y="455069"/>
                  <a:pt x="187549" y="451833"/>
                  <a:pt x="208389" y="444644"/>
                </a:cubicBezTo>
                <a:cubicBezTo>
                  <a:pt x="219888" y="440690"/>
                  <a:pt x="244681" y="432422"/>
                  <a:pt x="251508" y="421638"/>
                </a:cubicBezTo>
                <a:cubicBezTo>
                  <a:pt x="251867" y="421279"/>
                  <a:pt x="251867" y="421279"/>
                  <a:pt x="252227" y="421279"/>
                </a:cubicBezTo>
                <a:cubicBezTo>
                  <a:pt x="249352" y="420560"/>
                  <a:pt x="246478" y="420560"/>
                  <a:pt x="243603" y="420200"/>
                </a:cubicBezTo>
                <a:cubicBezTo>
                  <a:pt x="222044" y="414090"/>
                  <a:pt x="193657" y="403306"/>
                  <a:pt x="180362" y="367000"/>
                </a:cubicBezTo>
                <a:cubicBezTo>
                  <a:pt x="179284" y="364843"/>
                  <a:pt x="180362" y="363764"/>
                  <a:pt x="182159" y="364124"/>
                </a:cubicBezTo>
                <a:cubicBezTo>
                  <a:pt x="200125" y="365562"/>
                  <a:pt x="206593" y="364483"/>
                  <a:pt x="212701" y="363405"/>
                </a:cubicBezTo>
                <a:cubicBezTo>
                  <a:pt x="209108" y="362686"/>
                  <a:pt x="205515" y="361248"/>
                  <a:pt x="202281" y="360170"/>
                </a:cubicBezTo>
                <a:cubicBezTo>
                  <a:pt x="175332" y="349745"/>
                  <a:pt x="155569" y="323504"/>
                  <a:pt x="151976" y="294747"/>
                </a:cubicBezTo>
                <a:cubicBezTo>
                  <a:pt x="151616" y="291871"/>
                  <a:pt x="151257" y="288636"/>
                  <a:pt x="151616" y="285760"/>
                </a:cubicBezTo>
                <a:cubicBezTo>
                  <a:pt x="151616" y="283603"/>
                  <a:pt x="152694" y="283244"/>
                  <a:pt x="154491" y="283963"/>
                </a:cubicBezTo>
                <a:cubicBezTo>
                  <a:pt x="168145" y="291152"/>
                  <a:pt x="183955" y="292950"/>
                  <a:pt x="185033" y="292950"/>
                </a:cubicBezTo>
                <a:cubicBezTo>
                  <a:pt x="181800" y="290074"/>
                  <a:pt x="178566" y="287198"/>
                  <a:pt x="175332" y="283963"/>
                </a:cubicBezTo>
                <a:cubicBezTo>
                  <a:pt x="151976" y="262035"/>
                  <a:pt x="142993" y="216743"/>
                  <a:pt x="161677" y="188704"/>
                </a:cubicBezTo>
                <a:cubicBezTo>
                  <a:pt x="163115" y="186188"/>
                  <a:pt x="164193" y="186188"/>
                  <a:pt x="165989" y="188345"/>
                </a:cubicBezTo>
                <a:cubicBezTo>
                  <a:pt x="209108" y="237592"/>
                  <a:pt x="261569" y="260238"/>
                  <a:pt x="325169" y="269584"/>
                </a:cubicBezTo>
                <a:cubicBezTo>
                  <a:pt x="326966" y="269944"/>
                  <a:pt x="326966" y="269584"/>
                  <a:pt x="326966" y="267787"/>
                </a:cubicBezTo>
                <a:cubicBezTo>
                  <a:pt x="325169" y="256643"/>
                  <a:pt x="325169" y="245860"/>
                  <a:pt x="327685" y="234357"/>
                </a:cubicBezTo>
                <a:cubicBezTo>
                  <a:pt x="330559" y="223213"/>
                  <a:pt x="335949" y="212070"/>
                  <a:pt x="343495" y="203083"/>
                </a:cubicBezTo>
                <a:cubicBezTo>
                  <a:pt x="350681" y="194096"/>
                  <a:pt x="359664" y="186907"/>
                  <a:pt x="369725" y="181515"/>
                </a:cubicBezTo>
                <a:cubicBezTo>
                  <a:pt x="379786" y="176123"/>
                  <a:pt x="391285" y="172888"/>
                  <a:pt x="402424" y="172169"/>
                </a:cubicBezTo>
                <a:close/>
                <a:moveTo>
                  <a:pt x="332221" y="35672"/>
                </a:moveTo>
                <a:cubicBezTo>
                  <a:pt x="168632" y="35672"/>
                  <a:pt x="35672" y="168633"/>
                  <a:pt x="35672" y="332221"/>
                </a:cubicBezTo>
                <a:cubicBezTo>
                  <a:pt x="35672" y="496169"/>
                  <a:pt x="168632" y="629129"/>
                  <a:pt x="332221" y="629129"/>
                </a:cubicBezTo>
                <a:cubicBezTo>
                  <a:pt x="495809" y="629129"/>
                  <a:pt x="629130" y="496169"/>
                  <a:pt x="629130" y="332221"/>
                </a:cubicBezTo>
                <a:cubicBezTo>
                  <a:pt x="629130" y="168633"/>
                  <a:pt x="495809" y="35672"/>
                  <a:pt x="332221" y="35672"/>
                </a:cubicBezTo>
                <a:close/>
                <a:moveTo>
                  <a:pt x="332221" y="0"/>
                </a:moveTo>
                <a:cubicBezTo>
                  <a:pt x="515627" y="0"/>
                  <a:pt x="664802" y="149175"/>
                  <a:pt x="664802" y="332221"/>
                </a:cubicBezTo>
                <a:cubicBezTo>
                  <a:pt x="664802" y="515627"/>
                  <a:pt x="515627" y="664802"/>
                  <a:pt x="332221" y="664802"/>
                </a:cubicBezTo>
                <a:cubicBezTo>
                  <a:pt x="149175" y="664802"/>
                  <a:pt x="0" y="515627"/>
                  <a:pt x="0" y="332221"/>
                </a:cubicBezTo>
                <a:cubicBezTo>
                  <a:pt x="0" y="149175"/>
                  <a:pt x="149175" y="0"/>
                  <a:pt x="332221"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48" name="Freeform 117">
            <a:extLst>
              <a:ext uri="{FF2B5EF4-FFF2-40B4-BE49-F238E27FC236}">
                <a16:creationId xmlns:a16="http://schemas.microsoft.com/office/drawing/2014/main" id="{825E8E5A-19A0-0441-BA18-8F897E5BDD39}"/>
              </a:ext>
            </a:extLst>
          </p:cNvPr>
          <p:cNvSpPr>
            <a:spLocks noChangeArrowheads="1"/>
          </p:cNvSpPr>
          <p:nvPr/>
        </p:nvSpPr>
        <p:spPr bwMode="auto">
          <a:xfrm>
            <a:off x="17745845" y="10791196"/>
            <a:ext cx="590838" cy="591616"/>
          </a:xfrm>
          <a:custGeom>
            <a:avLst/>
            <a:gdLst>
              <a:gd name="T0" fmla="*/ 639483 w 664803"/>
              <a:gd name="T1" fmla="*/ 241945 h 664802"/>
              <a:gd name="T2" fmla="*/ 762087 w 664803"/>
              <a:gd name="T3" fmla="*/ 241945 h 664802"/>
              <a:gd name="T4" fmla="*/ 771266 w 664803"/>
              <a:gd name="T5" fmla="*/ 250444 h 664802"/>
              <a:gd name="T6" fmla="*/ 771266 w 664803"/>
              <a:gd name="T7" fmla="*/ 357644 h 664802"/>
              <a:gd name="T8" fmla="*/ 762087 w 664803"/>
              <a:gd name="T9" fmla="*/ 366796 h 664802"/>
              <a:gd name="T10" fmla="*/ 689311 w 664803"/>
              <a:gd name="T11" fmla="*/ 366796 h 664802"/>
              <a:gd name="T12" fmla="*/ 657186 w 664803"/>
              <a:gd name="T13" fmla="*/ 398826 h 664802"/>
              <a:gd name="T14" fmla="*/ 657186 w 664803"/>
              <a:gd name="T15" fmla="*/ 474650 h 664802"/>
              <a:gd name="T16" fmla="*/ 760120 w 664803"/>
              <a:gd name="T17" fmla="*/ 474650 h 664802"/>
              <a:gd name="T18" fmla="*/ 769954 w 664803"/>
              <a:gd name="T19" fmla="*/ 484455 h 664802"/>
              <a:gd name="T20" fmla="*/ 760120 w 664803"/>
              <a:gd name="T21" fmla="*/ 591657 h 664802"/>
              <a:gd name="T22" fmla="*/ 751596 w 664803"/>
              <a:gd name="T23" fmla="*/ 600155 h 664802"/>
              <a:gd name="T24" fmla="*/ 657186 w 664803"/>
              <a:gd name="T25" fmla="*/ 600155 h 664802"/>
              <a:gd name="T26" fmla="*/ 657186 w 664803"/>
              <a:gd name="T27" fmla="*/ 955749 h 664802"/>
              <a:gd name="T28" fmla="*/ 648007 w 664803"/>
              <a:gd name="T29" fmla="*/ 964248 h 664802"/>
              <a:gd name="T30" fmla="*/ 518191 w 664803"/>
              <a:gd name="T31" fmla="*/ 964248 h 664802"/>
              <a:gd name="T32" fmla="*/ 508357 w 664803"/>
              <a:gd name="T33" fmla="*/ 955749 h 664802"/>
              <a:gd name="T34" fmla="*/ 508357 w 664803"/>
              <a:gd name="T35" fmla="*/ 606038 h 664802"/>
              <a:gd name="T36" fmla="*/ 508357 w 664803"/>
              <a:gd name="T37" fmla="*/ 600155 h 664802"/>
              <a:gd name="T38" fmla="*/ 443450 w 664803"/>
              <a:gd name="T39" fmla="*/ 600155 h 664802"/>
              <a:gd name="T40" fmla="*/ 434926 w 664803"/>
              <a:gd name="T41" fmla="*/ 591004 h 664802"/>
              <a:gd name="T42" fmla="*/ 434926 w 664803"/>
              <a:gd name="T43" fmla="*/ 483802 h 664802"/>
              <a:gd name="T44" fmla="*/ 443450 w 664803"/>
              <a:gd name="T45" fmla="*/ 474650 h 664802"/>
              <a:gd name="T46" fmla="*/ 508357 w 664803"/>
              <a:gd name="T47" fmla="*/ 474650 h 664802"/>
              <a:gd name="T48" fmla="*/ 508357 w 664803"/>
              <a:gd name="T49" fmla="*/ 372025 h 664802"/>
              <a:gd name="T50" fmla="*/ 639483 w 664803"/>
              <a:gd name="T51" fmla="*/ 241945 h 664802"/>
              <a:gd name="T52" fmla="*/ 603424 w 664803"/>
              <a:gd name="T53" fmla="*/ 64722 h 664802"/>
              <a:gd name="T54" fmla="*/ 64722 w 664803"/>
              <a:gd name="T55" fmla="*/ 602770 h 664802"/>
              <a:gd name="T56" fmla="*/ 603424 w 664803"/>
              <a:gd name="T57" fmla="*/ 1141469 h 664802"/>
              <a:gd name="T58" fmla="*/ 1140817 w 664803"/>
              <a:gd name="T59" fmla="*/ 602770 h 664802"/>
              <a:gd name="T60" fmla="*/ 603424 w 664803"/>
              <a:gd name="T61" fmla="*/ 64722 h 664802"/>
              <a:gd name="T62" fmla="*/ 603424 w 664803"/>
              <a:gd name="T63" fmla="*/ 0 h 664802"/>
              <a:gd name="T64" fmla="*/ 1206194 w 664803"/>
              <a:gd name="T65" fmla="*/ 602770 h 664802"/>
              <a:gd name="T66" fmla="*/ 603424 w 664803"/>
              <a:gd name="T67" fmla="*/ 1206193 h 664802"/>
              <a:gd name="T68" fmla="*/ 0 w 664803"/>
              <a:gd name="T69" fmla="*/ 602770 h 664802"/>
              <a:gd name="T70" fmla="*/ 603424 w 664803"/>
              <a:gd name="T71" fmla="*/ 0 h 6648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64803" h="664802">
                <a:moveTo>
                  <a:pt x="352456" y="133350"/>
                </a:moveTo>
                <a:lnTo>
                  <a:pt x="420030" y="133350"/>
                </a:lnTo>
                <a:cubicBezTo>
                  <a:pt x="422921" y="133350"/>
                  <a:pt x="425089" y="135512"/>
                  <a:pt x="425089" y="138034"/>
                </a:cubicBezTo>
                <a:lnTo>
                  <a:pt x="425089" y="197118"/>
                </a:lnTo>
                <a:cubicBezTo>
                  <a:pt x="425089" y="200001"/>
                  <a:pt x="422921" y="202162"/>
                  <a:pt x="420030" y="202162"/>
                </a:cubicBezTo>
                <a:lnTo>
                  <a:pt x="379919" y="202162"/>
                </a:lnTo>
                <a:cubicBezTo>
                  <a:pt x="370163" y="202162"/>
                  <a:pt x="362213" y="210088"/>
                  <a:pt x="362213" y="219816"/>
                </a:cubicBezTo>
                <a:lnTo>
                  <a:pt x="362213" y="261607"/>
                </a:lnTo>
                <a:lnTo>
                  <a:pt x="418946" y="261607"/>
                </a:lnTo>
                <a:cubicBezTo>
                  <a:pt x="422198" y="261607"/>
                  <a:pt x="424366" y="264129"/>
                  <a:pt x="424366" y="267011"/>
                </a:cubicBezTo>
                <a:lnTo>
                  <a:pt x="418946" y="326096"/>
                </a:lnTo>
                <a:cubicBezTo>
                  <a:pt x="418946" y="328618"/>
                  <a:pt x="416778" y="330780"/>
                  <a:pt x="414248" y="330780"/>
                </a:cubicBezTo>
                <a:lnTo>
                  <a:pt x="362213" y="330780"/>
                </a:lnTo>
                <a:lnTo>
                  <a:pt x="362213" y="526768"/>
                </a:lnTo>
                <a:cubicBezTo>
                  <a:pt x="362213" y="529290"/>
                  <a:pt x="360045" y="531452"/>
                  <a:pt x="357154" y="531452"/>
                </a:cubicBezTo>
                <a:lnTo>
                  <a:pt x="285605" y="531452"/>
                </a:lnTo>
                <a:cubicBezTo>
                  <a:pt x="282714" y="531452"/>
                  <a:pt x="280185" y="529290"/>
                  <a:pt x="280185" y="526768"/>
                </a:cubicBezTo>
                <a:lnTo>
                  <a:pt x="280185" y="334022"/>
                </a:lnTo>
                <a:lnTo>
                  <a:pt x="280185" y="330780"/>
                </a:lnTo>
                <a:lnTo>
                  <a:pt x="244411" y="330780"/>
                </a:lnTo>
                <a:cubicBezTo>
                  <a:pt x="241881" y="330780"/>
                  <a:pt x="239713" y="328618"/>
                  <a:pt x="239713" y="325736"/>
                </a:cubicBezTo>
                <a:lnTo>
                  <a:pt x="239713" y="266651"/>
                </a:lnTo>
                <a:cubicBezTo>
                  <a:pt x="239713" y="264129"/>
                  <a:pt x="241881" y="261607"/>
                  <a:pt x="244411" y="261607"/>
                </a:cubicBezTo>
                <a:lnTo>
                  <a:pt x="280185" y="261607"/>
                </a:lnTo>
                <a:lnTo>
                  <a:pt x="280185" y="205044"/>
                </a:lnTo>
                <a:cubicBezTo>
                  <a:pt x="280185" y="165054"/>
                  <a:pt x="312707" y="133350"/>
                  <a:pt x="352456" y="133350"/>
                </a:cubicBezTo>
                <a:close/>
                <a:moveTo>
                  <a:pt x="332582" y="35672"/>
                </a:moveTo>
                <a:cubicBezTo>
                  <a:pt x="168993" y="35672"/>
                  <a:pt x="35672" y="168633"/>
                  <a:pt x="35672" y="332221"/>
                </a:cubicBezTo>
                <a:cubicBezTo>
                  <a:pt x="35672" y="496169"/>
                  <a:pt x="168993" y="629129"/>
                  <a:pt x="332582" y="629129"/>
                </a:cubicBezTo>
                <a:cubicBezTo>
                  <a:pt x="495810" y="629129"/>
                  <a:pt x="628770" y="496169"/>
                  <a:pt x="628770" y="332221"/>
                </a:cubicBezTo>
                <a:cubicBezTo>
                  <a:pt x="628770" y="168633"/>
                  <a:pt x="495810" y="35672"/>
                  <a:pt x="332582" y="35672"/>
                </a:cubicBezTo>
                <a:close/>
                <a:moveTo>
                  <a:pt x="332582" y="0"/>
                </a:moveTo>
                <a:cubicBezTo>
                  <a:pt x="515628" y="0"/>
                  <a:pt x="664803" y="149175"/>
                  <a:pt x="664803" y="332221"/>
                </a:cubicBezTo>
                <a:cubicBezTo>
                  <a:pt x="664803" y="515627"/>
                  <a:pt x="515628" y="664802"/>
                  <a:pt x="332582" y="664802"/>
                </a:cubicBezTo>
                <a:cubicBezTo>
                  <a:pt x="149175" y="664802"/>
                  <a:pt x="0" y="515627"/>
                  <a:pt x="0" y="332221"/>
                </a:cubicBezTo>
                <a:cubicBezTo>
                  <a:pt x="0" y="149175"/>
                  <a:pt x="149175" y="0"/>
                  <a:pt x="332582"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49" name="Freeform 118">
            <a:extLst>
              <a:ext uri="{FF2B5EF4-FFF2-40B4-BE49-F238E27FC236}">
                <a16:creationId xmlns:a16="http://schemas.microsoft.com/office/drawing/2014/main" id="{9E406BE3-4EC5-9149-BDD0-FAC0776CD8F2}"/>
              </a:ext>
            </a:extLst>
          </p:cNvPr>
          <p:cNvSpPr>
            <a:spLocks noChangeArrowheads="1"/>
          </p:cNvSpPr>
          <p:nvPr/>
        </p:nvSpPr>
        <p:spPr bwMode="auto">
          <a:xfrm>
            <a:off x="19307608" y="10791196"/>
            <a:ext cx="591616" cy="591616"/>
          </a:xfrm>
          <a:custGeom>
            <a:avLst/>
            <a:gdLst>
              <a:gd name="T0" fmla="*/ 548487 w 664803"/>
              <a:gd name="T1" fmla="*/ 501871 h 664802"/>
              <a:gd name="T2" fmla="*/ 534769 w 664803"/>
              <a:gd name="T3" fmla="*/ 511014 h 664802"/>
              <a:gd name="T4" fmla="*/ 534769 w 664803"/>
              <a:gd name="T5" fmla="*/ 690609 h 664802"/>
              <a:gd name="T6" fmla="*/ 547834 w 664803"/>
              <a:gd name="T7" fmla="*/ 699751 h 664802"/>
              <a:gd name="T8" fmla="*/ 707892 w 664803"/>
              <a:gd name="T9" fmla="*/ 612239 h 664802"/>
              <a:gd name="T10" fmla="*/ 709198 w 664803"/>
              <a:gd name="T11" fmla="*/ 593954 h 664802"/>
              <a:gd name="T12" fmla="*/ 405418 w 664803"/>
              <a:gd name="T13" fmla="*/ 354276 h 664802"/>
              <a:gd name="T14" fmla="*/ 806537 w 664803"/>
              <a:gd name="T15" fmla="*/ 354276 h 664802"/>
              <a:gd name="T16" fmla="*/ 961367 w 664803"/>
              <a:gd name="T17" fmla="*/ 509054 h 664802"/>
              <a:gd name="T18" fmla="*/ 961367 w 664803"/>
              <a:gd name="T19" fmla="*/ 697139 h 664802"/>
              <a:gd name="T20" fmla="*/ 806537 w 664803"/>
              <a:gd name="T21" fmla="*/ 851917 h 664802"/>
              <a:gd name="T22" fmla="*/ 405418 w 664803"/>
              <a:gd name="T23" fmla="*/ 851917 h 664802"/>
              <a:gd name="T24" fmla="*/ 250587 w 664803"/>
              <a:gd name="T25" fmla="*/ 697139 h 664802"/>
              <a:gd name="T26" fmla="*/ 250587 w 664803"/>
              <a:gd name="T27" fmla="*/ 509054 h 664802"/>
              <a:gd name="T28" fmla="*/ 405418 w 664803"/>
              <a:gd name="T29" fmla="*/ 354276 h 664802"/>
              <a:gd name="T30" fmla="*/ 602770 w 664803"/>
              <a:gd name="T31" fmla="*/ 64722 h 664802"/>
              <a:gd name="T32" fmla="*/ 64722 w 664803"/>
              <a:gd name="T33" fmla="*/ 603423 h 664802"/>
              <a:gd name="T34" fmla="*/ 602770 w 664803"/>
              <a:gd name="T35" fmla="*/ 1141469 h 664802"/>
              <a:gd name="T36" fmla="*/ 1141472 w 664803"/>
              <a:gd name="T37" fmla="*/ 603423 h 664802"/>
              <a:gd name="T38" fmla="*/ 602770 w 664803"/>
              <a:gd name="T39" fmla="*/ 64722 h 664802"/>
              <a:gd name="T40" fmla="*/ 602770 w 664803"/>
              <a:gd name="T41" fmla="*/ 0 h 664802"/>
              <a:gd name="T42" fmla="*/ 1206194 w 664803"/>
              <a:gd name="T43" fmla="*/ 603423 h 664802"/>
              <a:gd name="T44" fmla="*/ 602770 w 664803"/>
              <a:gd name="T45" fmla="*/ 1206193 h 664802"/>
              <a:gd name="T46" fmla="*/ 0 w 664803"/>
              <a:gd name="T47" fmla="*/ 603423 h 664802"/>
              <a:gd name="T48" fmla="*/ 602770 w 664803"/>
              <a:gd name="T49" fmla="*/ 0 h 6648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64803" h="664802">
                <a:moveTo>
                  <a:pt x="302303" y="276610"/>
                </a:moveTo>
                <a:cubicBezTo>
                  <a:pt x="297983" y="274450"/>
                  <a:pt x="294742" y="276970"/>
                  <a:pt x="294742" y="281649"/>
                </a:cubicBezTo>
                <a:lnTo>
                  <a:pt x="294742" y="380634"/>
                </a:lnTo>
                <a:cubicBezTo>
                  <a:pt x="294742" y="385313"/>
                  <a:pt x="297983" y="387833"/>
                  <a:pt x="301943" y="385673"/>
                </a:cubicBezTo>
                <a:lnTo>
                  <a:pt x="390160" y="337440"/>
                </a:lnTo>
                <a:cubicBezTo>
                  <a:pt x="394120" y="335281"/>
                  <a:pt x="394840" y="329522"/>
                  <a:pt x="390880" y="327362"/>
                </a:cubicBezTo>
                <a:lnTo>
                  <a:pt x="302303" y="276610"/>
                </a:lnTo>
                <a:close/>
                <a:moveTo>
                  <a:pt x="223449" y="195262"/>
                </a:moveTo>
                <a:lnTo>
                  <a:pt x="444529" y="195262"/>
                </a:lnTo>
                <a:cubicBezTo>
                  <a:pt x="491698" y="195262"/>
                  <a:pt x="529865" y="233416"/>
                  <a:pt x="529865" y="280569"/>
                </a:cubicBezTo>
                <a:lnTo>
                  <a:pt x="529865" y="384233"/>
                </a:lnTo>
                <a:cubicBezTo>
                  <a:pt x="529865" y="431386"/>
                  <a:pt x="491698" y="469540"/>
                  <a:pt x="444529" y="469540"/>
                </a:cubicBezTo>
                <a:lnTo>
                  <a:pt x="223449" y="469540"/>
                </a:lnTo>
                <a:cubicBezTo>
                  <a:pt x="176280" y="469540"/>
                  <a:pt x="138113" y="431386"/>
                  <a:pt x="138113" y="384233"/>
                </a:cubicBezTo>
                <a:lnTo>
                  <a:pt x="138113" y="280569"/>
                </a:lnTo>
                <a:cubicBezTo>
                  <a:pt x="138113" y="233416"/>
                  <a:pt x="176280" y="195262"/>
                  <a:pt x="223449" y="195262"/>
                </a:cubicBezTo>
                <a:close/>
                <a:moveTo>
                  <a:pt x="332221" y="35672"/>
                </a:moveTo>
                <a:cubicBezTo>
                  <a:pt x="168633" y="35672"/>
                  <a:pt x="35672" y="168993"/>
                  <a:pt x="35672" y="332581"/>
                </a:cubicBezTo>
                <a:cubicBezTo>
                  <a:pt x="35672" y="496169"/>
                  <a:pt x="168633" y="629129"/>
                  <a:pt x="332221" y="629129"/>
                </a:cubicBezTo>
                <a:cubicBezTo>
                  <a:pt x="496170" y="629129"/>
                  <a:pt x="629131" y="496169"/>
                  <a:pt x="629131" y="332581"/>
                </a:cubicBezTo>
                <a:cubicBezTo>
                  <a:pt x="629131" y="168993"/>
                  <a:pt x="496170" y="35672"/>
                  <a:pt x="332221" y="35672"/>
                </a:cubicBezTo>
                <a:close/>
                <a:moveTo>
                  <a:pt x="332221" y="0"/>
                </a:moveTo>
                <a:cubicBezTo>
                  <a:pt x="515628" y="0"/>
                  <a:pt x="664803" y="149175"/>
                  <a:pt x="664803" y="332581"/>
                </a:cubicBezTo>
                <a:cubicBezTo>
                  <a:pt x="664803" y="515627"/>
                  <a:pt x="515628" y="664802"/>
                  <a:pt x="332221" y="664802"/>
                </a:cubicBezTo>
                <a:cubicBezTo>
                  <a:pt x="149175" y="664802"/>
                  <a:pt x="0" y="515627"/>
                  <a:pt x="0" y="332581"/>
                </a:cubicBezTo>
                <a:cubicBezTo>
                  <a:pt x="0" y="149175"/>
                  <a:pt x="149175" y="0"/>
                  <a:pt x="332221"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50" name="Freeform 78">
            <a:extLst>
              <a:ext uri="{FF2B5EF4-FFF2-40B4-BE49-F238E27FC236}">
                <a16:creationId xmlns:a16="http://schemas.microsoft.com/office/drawing/2014/main" id="{8A0F62EF-DB51-D040-A989-54D0D53ABFF5}"/>
              </a:ext>
            </a:extLst>
          </p:cNvPr>
          <p:cNvSpPr>
            <a:spLocks noChangeArrowheads="1"/>
          </p:cNvSpPr>
          <p:nvPr/>
        </p:nvSpPr>
        <p:spPr bwMode="auto">
          <a:xfrm>
            <a:off x="18530532" y="10791557"/>
            <a:ext cx="587722" cy="587724"/>
          </a:xfrm>
          <a:custGeom>
            <a:avLst/>
            <a:gdLst>
              <a:gd name="T0" fmla="*/ 908128 w 1834"/>
              <a:gd name="T1" fmla="*/ 744142 h 1834"/>
              <a:gd name="T2" fmla="*/ 452757 w 1834"/>
              <a:gd name="T3" fmla="*/ 899634 h 1834"/>
              <a:gd name="T4" fmla="*/ 296612 w 1834"/>
              <a:gd name="T5" fmla="*/ 744142 h 1834"/>
              <a:gd name="T6" fmla="*/ 296612 w 1834"/>
              <a:gd name="T7" fmla="*/ 444264 h 1834"/>
              <a:gd name="T8" fmla="*/ 751982 w 1834"/>
              <a:gd name="T9" fmla="*/ 288118 h 1834"/>
              <a:gd name="T10" fmla="*/ 908128 w 1834"/>
              <a:gd name="T11" fmla="*/ 444264 h 1834"/>
              <a:gd name="T12" fmla="*/ 979341 w 1834"/>
              <a:gd name="T13" fmla="*/ 444264 h 1834"/>
              <a:gd name="T14" fmla="*/ 751982 w 1834"/>
              <a:gd name="T15" fmla="*/ 216905 h 1834"/>
              <a:gd name="T16" fmla="*/ 452757 w 1834"/>
              <a:gd name="T17" fmla="*/ 216905 h 1834"/>
              <a:gd name="T18" fmla="*/ 225399 w 1834"/>
              <a:gd name="T19" fmla="*/ 744142 h 1834"/>
              <a:gd name="T20" fmla="*/ 452757 w 1834"/>
              <a:gd name="T21" fmla="*/ 970847 h 1834"/>
              <a:gd name="T22" fmla="*/ 751982 w 1834"/>
              <a:gd name="T23" fmla="*/ 970847 h 1834"/>
              <a:gd name="T24" fmla="*/ 979341 w 1834"/>
              <a:gd name="T25" fmla="*/ 444264 h 1834"/>
              <a:gd name="T26" fmla="*/ 603676 w 1834"/>
              <a:gd name="T27" fmla="*/ 718009 h 1834"/>
              <a:gd name="T28" fmla="*/ 484770 w 1834"/>
              <a:gd name="T29" fmla="*/ 599103 h 1834"/>
              <a:gd name="T30" fmla="*/ 603676 w 1834"/>
              <a:gd name="T31" fmla="*/ 479544 h 1834"/>
              <a:gd name="T32" fmla="*/ 722582 w 1834"/>
              <a:gd name="T33" fmla="*/ 599103 h 1834"/>
              <a:gd name="T34" fmla="*/ 603676 w 1834"/>
              <a:gd name="T35" fmla="*/ 412904 h 1834"/>
              <a:gd name="T36" fmla="*/ 417477 w 1834"/>
              <a:gd name="T37" fmla="*/ 599103 h 1834"/>
              <a:gd name="T38" fmla="*/ 603676 w 1834"/>
              <a:gd name="T39" fmla="*/ 784649 h 1834"/>
              <a:gd name="T40" fmla="*/ 789875 w 1834"/>
              <a:gd name="T41" fmla="*/ 599103 h 1834"/>
              <a:gd name="T42" fmla="*/ 603676 w 1834"/>
              <a:gd name="T43" fmla="*/ 412904 h 1834"/>
              <a:gd name="T44" fmla="*/ 800328 w 1834"/>
              <a:gd name="T45" fmla="*/ 356064 h 1834"/>
              <a:gd name="T46" fmla="*/ 756555 w 1834"/>
              <a:gd name="T47" fmla="*/ 400491 h 1834"/>
              <a:gd name="T48" fmla="*/ 800328 w 1834"/>
              <a:gd name="T49" fmla="*/ 444264 h 1834"/>
              <a:gd name="T50" fmla="*/ 844755 w 1834"/>
              <a:gd name="T51" fmla="*/ 400491 h 1834"/>
              <a:gd name="T52" fmla="*/ 598450 w 1834"/>
              <a:gd name="T53" fmla="*/ 56840 h 1834"/>
              <a:gd name="T54" fmla="*/ 56840 w 1834"/>
              <a:gd name="T55" fmla="*/ 599103 h 1834"/>
              <a:gd name="T56" fmla="*/ 598450 w 1834"/>
              <a:gd name="T57" fmla="*/ 1140713 h 1834"/>
              <a:gd name="T58" fmla="*/ 1140713 w 1834"/>
              <a:gd name="T59" fmla="*/ 599103 h 1834"/>
              <a:gd name="T60" fmla="*/ 598450 w 1834"/>
              <a:gd name="T61" fmla="*/ 56840 h 1834"/>
              <a:gd name="T62" fmla="*/ 598450 w 1834"/>
              <a:gd name="T63" fmla="*/ 1197553 h 1834"/>
              <a:gd name="T64" fmla="*/ 0 w 1834"/>
              <a:gd name="T65" fmla="*/ 599103 h 1834"/>
              <a:gd name="T66" fmla="*/ 598450 w 1834"/>
              <a:gd name="T67" fmla="*/ 0 h 1834"/>
              <a:gd name="T68" fmla="*/ 1197553 w 1834"/>
              <a:gd name="T69" fmla="*/ 599103 h 18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834" h="1834">
                <a:moveTo>
                  <a:pt x="1390" y="1139"/>
                </a:moveTo>
                <a:lnTo>
                  <a:pt x="1390" y="1139"/>
                </a:lnTo>
                <a:cubicBezTo>
                  <a:pt x="1390" y="1270"/>
                  <a:pt x="1283" y="1377"/>
                  <a:pt x="1151" y="1377"/>
                </a:cubicBezTo>
                <a:lnTo>
                  <a:pt x="693" y="1377"/>
                </a:lnTo>
                <a:cubicBezTo>
                  <a:pt x="561" y="1377"/>
                  <a:pt x="454" y="1270"/>
                  <a:pt x="454" y="1139"/>
                </a:cubicBezTo>
                <a:lnTo>
                  <a:pt x="454" y="680"/>
                </a:lnTo>
                <a:cubicBezTo>
                  <a:pt x="454" y="548"/>
                  <a:pt x="561" y="441"/>
                  <a:pt x="693" y="441"/>
                </a:cubicBezTo>
                <a:lnTo>
                  <a:pt x="1151" y="441"/>
                </a:lnTo>
                <a:cubicBezTo>
                  <a:pt x="1283" y="441"/>
                  <a:pt x="1390" y="548"/>
                  <a:pt x="1390" y="680"/>
                </a:cubicBezTo>
                <a:lnTo>
                  <a:pt x="1390" y="1139"/>
                </a:lnTo>
                <a:close/>
                <a:moveTo>
                  <a:pt x="1499" y="680"/>
                </a:moveTo>
                <a:lnTo>
                  <a:pt x="1499" y="680"/>
                </a:lnTo>
                <a:cubicBezTo>
                  <a:pt x="1499" y="488"/>
                  <a:pt x="1343" y="332"/>
                  <a:pt x="1151" y="332"/>
                </a:cubicBezTo>
                <a:lnTo>
                  <a:pt x="693" y="332"/>
                </a:lnTo>
                <a:cubicBezTo>
                  <a:pt x="501" y="332"/>
                  <a:pt x="345" y="488"/>
                  <a:pt x="345" y="680"/>
                </a:cubicBezTo>
                <a:lnTo>
                  <a:pt x="345" y="1139"/>
                </a:lnTo>
                <a:cubicBezTo>
                  <a:pt x="345" y="1331"/>
                  <a:pt x="501" y="1486"/>
                  <a:pt x="693" y="1486"/>
                </a:cubicBezTo>
                <a:lnTo>
                  <a:pt x="1151" y="1486"/>
                </a:lnTo>
                <a:cubicBezTo>
                  <a:pt x="1343" y="1486"/>
                  <a:pt x="1499" y="1331"/>
                  <a:pt x="1499" y="1139"/>
                </a:cubicBezTo>
                <a:lnTo>
                  <a:pt x="1499" y="680"/>
                </a:lnTo>
                <a:close/>
                <a:moveTo>
                  <a:pt x="924" y="1099"/>
                </a:moveTo>
                <a:lnTo>
                  <a:pt x="924" y="1099"/>
                </a:lnTo>
                <a:cubicBezTo>
                  <a:pt x="823" y="1099"/>
                  <a:pt x="742" y="1017"/>
                  <a:pt x="742" y="917"/>
                </a:cubicBezTo>
                <a:cubicBezTo>
                  <a:pt x="742" y="816"/>
                  <a:pt x="823" y="734"/>
                  <a:pt x="924" y="734"/>
                </a:cubicBezTo>
                <a:cubicBezTo>
                  <a:pt x="1025" y="734"/>
                  <a:pt x="1106" y="816"/>
                  <a:pt x="1106" y="917"/>
                </a:cubicBezTo>
                <a:cubicBezTo>
                  <a:pt x="1106" y="1017"/>
                  <a:pt x="1025" y="1099"/>
                  <a:pt x="924" y="1099"/>
                </a:cubicBezTo>
                <a:close/>
                <a:moveTo>
                  <a:pt x="924" y="632"/>
                </a:moveTo>
                <a:lnTo>
                  <a:pt x="924" y="632"/>
                </a:lnTo>
                <a:cubicBezTo>
                  <a:pt x="767" y="632"/>
                  <a:pt x="639" y="760"/>
                  <a:pt x="639" y="917"/>
                </a:cubicBezTo>
                <a:cubicBezTo>
                  <a:pt x="639" y="1074"/>
                  <a:pt x="767" y="1201"/>
                  <a:pt x="924" y="1201"/>
                </a:cubicBezTo>
                <a:cubicBezTo>
                  <a:pt x="1081" y="1201"/>
                  <a:pt x="1209" y="1074"/>
                  <a:pt x="1209" y="917"/>
                </a:cubicBezTo>
                <a:cubicBezTo>
                  <a:pt x="1209" y="760"/>
                  <a:pt x="1081" y="632"/>
                  <a:pt x="924" y="632"/>
                </a:cubicBezTo>
                <a:close/>
                <a:moveTo>
                  <a:pt x="1225" y="545"/>
                </a:moveTo>
                <a:lnTo>
                  <a:pt x="1225" y="545"/>
                </a:lnTo>
                <a:cubicBezTo>
                  <a:pt x="1188" y="545"/>
                  <a:pt x="1158" y="575"/>
                  <a:pt x="1158" y="613"/>
                </a:cubicBezTo>
                <a:cubicBezTo>
                  <a:pt x="1158" y="650"/>
                  <a:pt x="1188" y="680"/>
                  <a:pt x="1225" y="680"/>
                </a:cubicBezTo>
                <a:cubicBezTo>
                  <a:pt x="1263" y="680"/>
                  <a:pt x="1293" y="650"/>
                  <a:pt x="1293" y="613"/>
                </a:cubicBezTo>
                <a:cubicBezTo>
                  <a:pt x="1293" y="575"/>
                  <a:pt x="1263" y="545"/>
                  <a:pt x="1225" y="545"/>
                </a:cubicBezTo>
                <a:close/>
                <a:moveTo>
                  <a:pt x="916" y="87"/>
                </a:moveTo>
                <a:lnTo>
                  <a:pt x="916" y="87"/>
                </a:lnTo>
                <a:cubicBezTo>
                  <a:pt x="459" y="87"/>
                  <a:pt x="87" y="459"/>
                  <a:pt x="87" y="917"/>
                </a:cubicBezTo>
                <a:cubicBezTo>
                  <a:pt x="87" y="1374"/>
                  <a:pt x="459" y="1746"/>
                  <a:pt x="916" y="1746"/>
                </a:cubicBezTo>
                <a:cubicBezTo>
                  <a:pt x="1374" y="1746"/>
                  <a:pt x="1746" y="1374"/>
                  <a:pt x="1746" y="917"/>
                </a:cubicBezTo>
                <a:cubicBezTo>
                  <a:pt x="1746" y="459"/>
                  <a:pt x="1374" y="87"/>
                  <a:pt x="916" y="87"/>
                </a:cubicBezTo>
                <a:close/>
                <a:moveTo>
                  <a:pt x="916" y="1833"/>
                </a:moveTo>
                <a:lnTo>
                  <a:pt x="916" y="1833"/>
                </a:lnTo>
                <a:cubicBezTo>
                  <a:pt x="411" y="1833"/>
                  <a:pt x="0" y="1422"/>
                  <a:pt x="0" y="917"/>
                </a:cubicBezTo>
                <a:cubicBezTo>
                  <a:pt x="0" y="411"/>
                  <a:pt x="411" y="0"/>
                  <a:pt x="916" y="0"/>
                </a:cubicBezTo>
                <a:cubicBezTo>
                  <a:pt x="1422" y="0"/>
                  <a:pt x="1833" y="411"/>
                  <a:pt x="1833" y="917"/>
                </a:cubicBezTo>
                <a:cubicBezTo>
                  <a:pt x="1833" y="1422"/>
                  <a:pt x="1422" y="1833"/>
                  <a:pt x="916" y="1833"/>
                </a:cubicBezTo>
                <a:close/>
              </a:path>
            </a:pathLst>
          </a:custGeom>
          <a:solidFill>
            <a:schemeClr val="tx1"/>
          </a:solidFill>
          <a:ln>
            <a:noFill/>
          </a:ln>
          <a:effectLst/>
        </p:spPr>
        <p:txBody>
          <a:bodyPr wrap="none" anchor="ctr"/>
          <a:lstStyle/>
          <a:p>
            <a:endParaRPr lang="en-US" dirty="0">
              <a:latin typeface="Heebo Light" pitchFamily="2" charset="-79"/>
            </a:endParaRPr>
          </a:p>
        </p:txBody>
      </p:sp>
      <p:sp>
        <p:nvSpPr>
          <p:cNvPr id="51" name="TextBox 50">
            <a:extLst>
              <a:ext uri="{FF2B5EF4-FFF2-40B4-BE49-F238E27FC236}">
                <a16:creationId xmlns:a16="http://schemas.microsoft.com/office/drawing/2014/main" id="{AC12228A-1305-CA46-9C89-F998CE3F8077}"/>
              </a:ext>
            </a:extLst>
          </p:cNvPr>
          <p:cNvSpPr txBox="1"/>
          <p:nvPr/>
        </p:nvSpPr>
        <p:spPr>
          <a:xfrm>
            <a:off x="4070877" y="9778681"/>
            <a:ext cx="3752950" cy="400110"/>
          </a:xfrm>
          <a:prstGeom prst="rect">
            <a:avLst/>
          </a:prstGeom>
          <a:noFill/>
        </p:spPr>
        <p:txBody>
          <a:bodyPr wrap="none" rtlCol="0" anchor="ctr" anchorCtr="0">
            <a:spAutoFit/>
          </a:bodyPr>
          <a:lstStyle/>
          <a:p>
            <a:pPr algn="ct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CEO &amp; FOUNDER</a:t>
            </a:r>
          </a:p>
        </p:txBody>
      </p:sp>
      <p:sp>
        <p:nvSpPr>
          <p:cNvPr id="53" name="TextBox 52">
            <a:extLst>
              <a:ext uri="{FF2B5EF4-FFF2-40B4-BE49-F238E27FC236}">
                <a16:creationId xmlns:a16="http://schemas.microsoft.com/office/drawing/2014/main" id="{C657E1F7-0D6B-4A4A-BBB3-4E2CF41F45C0}"/>
              </a:ext>
            </a:extLst>
          </p:cNvPr>
          <p:cNvSpPr txBox="1"/>
          <p:nvPr/>
        </p:nvSpPr>
        <p:spPr>
          <a:xfrm>
            <a:off x="17201475" y="11584035"/>
            <a:ext cx="2470548" cy="400110"/>
          </a:xfrm>
          <a:prstGeom prst="rect">
            <a:avLst/>
          </a:prstGeom>
          <a:noFill/>
        </p:spPr>
        <p:txBody>
          <a:bodyPr wrap="none" rtlCol="0" anchor="ctr" anchorCtr="0">
            <a:spAutoFit/>
          </a:bodyPr>
          <a:lstStyle/>
          <a:p>
            <a:pPr algn="ct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@Nicholas</a:t>
            </a:r>
          </a:p>
        </p:txBody>
      </p:sp>
      <p:sp>
        <p:nvSpPr>
          <p:cNvPr id="54" name="TextBox 53">
            <a:extLst>
              <a:ext uri="{FF2B5EF4-FFF2-40B4-BE49-F238E27FC236}">
                <a16:creationId xmlns:a16="http://schemas.microsoft.com/office/drawing/2014/main" id="{CF60ACBC-FA81-6245-8607-1C871FA74497}"/>
              </a:ext>
            </a:extLst>
          </p:cNvPr>
          <p:cNvSpPr txBox="1"/>
          <p:nvPr/>
        </p:nvSpPr>
        <p:spPr>
          <a:xfrm>
            <a:off x="4812267" y="11584035"/>
            <a:ext cx="2270173" cy="400110"/>
          </a:xfrm>
          <a:prstGeom prst="rect">
            <a:avLst/>
          </a:prstGeom>
          <a:noFill/>
        </p:spPr>
        <p:txBody>
          <a:bodyPr wrap="none" rtlCol="0" anchor="ctr" anchorCtr="0">
            <a:spAutoFit/>
          </a:bodyPr>
          <a:lstStyle/>
          <a:p>
            <a:pPr algn="ct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a:t>
            </a:r>
            <a:r>
              <a:rPr lang="en-US" sz="2000" spc="900" dirty="0" err="1">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BobWill</a:t>
            </a:r>
            <a:endPar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endParaRPr>
          </a:p>
        </p:txBody>
      </p:sp>
      <p:sp>
        <p:nvSpPr>
          <p:cNvPr id="3" name="Picture Placeholder 2">
            <a:extLst>
              <a:ext uri="{FF2B5EF4-FFF2-40B4-BE49-F238E27FC236}">
                <a16:creationId xmlns:a16="http://schemas.microsoft.com/office/drawing/2014/main" id="{FE9E318A-E7A9-8944-9A92-0F1356126A1D}"/>
              </a:ext>
            </a:extLst>
          </p:cNvPr>
          <p:cNvSpPr>
            <a:spLocks noGrp="1"/>
          </p:cNvSpPr>
          <p:nvPr>
            <p:ph type="pic" sz="quarter" idx="14"/>
          </p:nvPr>
        </p:nvSpPr>
        <p:spPr>
          <a:solidFill>
            <a:schemeClr val="bg1">
              <a:lumMod val="95000"/>
            </a:schemeClr>
          </a:solidFill>
        </p:spPr>
      </p:sp>
      <p:sp>
        <p:nvSpPr>
          <p:cNvPr id="5" name="Picture Placeholder 4">
            <a:extLst>
              <a:ext uri="{FF2B5EF4-FFF2-40B4-BE49-F238E27FC236}">
                <a16:creationId xmlns:a16="http://schemas.microsoft.com/office/drawing/2014/main" id="{85A6DDD8-225E-D049-8B1F-30547EA835D0}"/>
              </a:ext>
            </a:extLst>
          </p:cNvPr>
          <p:cNvSpPr>
            <a:spLocks noGrp="1"/>
          </p:cNvSpPr>
          <p:nvPr>
            <p:ph type="pic" sz="quarter" idx="15"/>
          </p:nvPr>
        </p:nvSpPr>
        <p:spPr>
          <a:solidFill>
            <a:schemeClr val="bg1">
              <a:lumMod val="95000"/>
            </a:schemeClr>
          </a:solidFill>
        </p:spPr>
      </p:sp>
      <p:sp>
        <p:nvSpPr>
          <p:cNvPr id="7" name="Picture Placeholder 6">
            <a:extLst>
              <a:ext uri="{FF2B5EF4-FFF2-40B4-BE49-F238E27FC236}">
                <a16:creationId xmlns:a16="http://schemas.microsoft.com/office/drawing/2014/main" id="{EB718FD0-AF58-2744-8831-15F41E134C6D}"/>
              </a:ext>
            </a:extLst>
          </p:cNvPr>
          <p:cNvSpPr>
            <a:spLocks noGrp="1"/>
          </p:cNvSpPr>
          <p:nvPr>
            <p:ph type="pic" sz="quarter" idx="16"/>
          </p:nvPr>
        </p:nvSpPr>
        <p:spPr>
          <a:solidFill>
            <a:schemeClr val="bg1">
              <a:lumMod val="95000"/>
            </a:schemeClr>
          </a:solidFill>
        </p:spPr>
      </p:sp>
    </p:spTree>
    <p:extLst>
      <p:ext uri="{BB962C8B-B14F-4D97-AF65-F5344CB8AC3E}">
        <p14:creationId xmlns:p14="http://schemas.microsoft.com/office/powerpoint/2010/main" val="3286888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TextBox 58">
            <a:extLst>
              <a:ext uri="{FF2B5EF4-FFF2-40B4-BE49-F238E27FC236}">
                <a16:creationId xmlns:a16="http://schemas.microsoft.com/office/drawing/2014/main" id="{EEF1BC25-DD28-5C4C-AD1B-DCB9D23C34B5}"/>
              </a:ext>
            </a:extLst>
          </p:cNvPr>
          <p:cNvSpPr txBox="1"/>
          <p:nvPr/>
        </p:nvSpPr>
        <p:spPr>
          <a:xfrm>
            <a:off x="3047981" y="8769501"/>
            <a:ext cx="3219151" cy="615553"/>
          </a:xfrm>
          <a:prstGeom prst="rect">
            <a:avLst/>
          </a:prstGeom>
          <a:noFill/>
        </p:spPr>
        <p:txBody>
          <a:bodyPr wrap="none" rtlCol="0" anchor="ctr" anchorCtr="0">
            <a:spAutoFit/>
          </a:bodyPr>
          <a:lstStyle/>
          <a:p>
            <a:pPr algn="ctr"/>
            <a:r>
              <a:rPr lang="en-US" sz="3400" b="1" spc="300" dirty="0">
                <a:solidFill>
                  <a:schemeClr val="tx2"/>
                </a:solidFill>
                <a:latin typeface="Raleway" panose="020B0503030101060003" pitchFamily="34" charset="77"/>
                <a:ea typeface="League Spartan" charset="0"/>
                <a:cs typeface="Poppins" pitchFamily="2" charset="77"/>
              </a:rPr>
              <a:t>OWEN DEAN</a:t>
            </a:r>
          </a:p>
        </p:txBody>
      </p:sp>
      <p:sp>
        <p:nvSpPr>
          <p:cNvPr id="61" name="TextBox 60">
            <a:extLst>
              <a:ext uri="{FF2B5EF4-FFF2-40B4-BE49-F238E27FC236}">
                <a16:creationId xmlns:a16="http://schemas.microsoft.com/office/drawing/2014/main" id="{820E0D7D-248C-0D4B-B4C1-3054FA2A5DFF}"/>
              </a:ext>
            </a:extLst>
          </p:cNvPr>
          <p:cNvSpPr txBox="1"/>
          <p:nvPr/>
        </p:nvSpPr>
        <p:spPr>
          <a:xfrm>
            <a:off x="2781081" y="9600375"/>
            <a:ext cx="3752950" cy="400110"/>
          </a:xfrm>
          <a:prstGeom prst="rect">
            <a:avLst/>
          </a:prstGeom>
          <a:noFill/>
        </p:spPr>
        <p:txBody>
          <a:bodyPr wrap="none" rtlCol="0" anchor="ctr" anchorCtr="0">
            <a:spAutoFit/>
          </a:bodyPr>
          <a:lstStyle/>
          <a:p>
            <a:pPr algn="ct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CEO &amp; FOUNDER</a:t>
            </a:r>
          </a:p>
        </p:txBody>
      </p:sp>
      <p:sp>
        <p:nvSpPr>
          <p:cNvPr id="62" name="Freeform 115">
            <a:extLst>
              <a:ext uri="{FF2B5EF4-FFF2-40B4-BE49-F238E27FC236}">
                <a16:creationId xmlns:a16="http://schemas.microsoft.com/office/drawing/2014/main" id="{CEF12E85-E90F-EC48-8F88-4B6816E96274}"/>
              </a:ext>
            </a:extLst>
          </p:cNvPr>
          <p:cNvSpPr>
            <a:spLocks noChangeArrowheads="1"/>
          </p:cNvSpPr>
          <p:nvPr/>
        </p:nvSpPr>
        <p:spPr bwMode="auto">
          <a:xfrm>
            <a:off x="3188704" y="10612890"/>
            <a:ext cx="590838" cy="591616"/>
          </a:xfrm>
          <a:custGeom>
            <a:avLst/>
            <a:gdLst>
              <a:gd name="T0" fmla="*/ 730144 w 664802"/>
              <a:gd name="T1" fmla="*/ 312377 h 664802"/>
              <a:gd name="T2" fmla="*/ 792730 w 664802"/>
              <a:gd name="T3" fmla="*/ 322812 h 664802"/>
              <a:gd name="T4" fmla="*/ 833802 w 664802"/>
              <a:gd name="T5" fmla="*/ 347596 h 664802"/>
              <a:gd name="T6" fmla="*/ 840974 w 664802"/>
              <a:gd name="T7" fmla="*/ 354770 h 664802"/>
              <a:gd name="T8" fmla="*/ 846842 w 664802"/>
              <a:gd name="T9" fmla="*/ 356728 h 664802"/>
              <a:gd name="T10" fmla="*/ 930941 w 664802"/>
              <a:gd name="T11" fmla="*/ 324116 h 664802"/>
              <a:gd name="T12" fmla="*/ 934853 w 664802"/>
              <a:gd name="T13" fmla="*/ 324116 h 664802"/>
              <a:gd name="T14" fmla="*/ 934853 w 664802"/>
              <a:gd name="T15" fmla="*/ 328030 h 664802"/>
              <a:gd name="T16" fmla="*/ 910731 w 664802"/>
              <a:gd name="T17" fmla="*/ 370422 h 664802"/>
              <a:gd name="T18" fmla="*/ 876178 w 664802"/>
              <a:gd name="T19" fmla="*/ 401729 h 664802"/>
              <a:gd name="T20" fmla="*/ 947241 w 664802"/>
              <a:gd name="T21" fmla="*/ 381510 h 664802"/>
              <a:gd name="T22" fmla="*/ 949849 w 664802"/>
              <a:gd name="T23" fmla="*/ 381510 h 664802"/>
              <a:gd name="T24" fmla="*/ 949849 w 664802"/>
              <a:gd name="T25" fmla="*/ 382163 h 664802"/>
              <a:gd name="T26" fmla="*/ 945937 w 664802"/>
              <a:gd name="T27" fmla="*/ 393251 h 664802"/>
              <a:gd name="T28" fmla="*/ 890521 w 664802"/>
              <a:gd name="T29" fmla="*/ 451296 h 664802"/>
              <a:gd name="T30" fmla="*/ 882046 w 664802"/>
              <a:gd name="T31" fmla="*/ 461079 h 664802"/>
              <a:gd name="T32" fmla="*/ 767957 w 664802"/>
              <a:gd name="T33" fmla="*/ 776746 h 664802"/>
              <a:gd name="T34" fmla="*/ 355927 w 664802"/>
              <a:gd name="T35" fmla="*/ 872618 h 664802"/>
              <a:gd name="T36" fmla="*/ 276391 w 664802"/>
              <a:gd name="T37" fmla="*/ 841313 h 664802"/>
              <a:gd name="T38" fmla="*/ 250965 w 664802"/>
              <a:gd name="T39" fmla="*/ 826312 h 664802"/>
              <a:gd name="T40" fmla="*/ 249011 w 664802"/>
              <a:gd name="T41" fmla="*/ 821747 h 664802"/>
              <a:gd name="T42" fmla="*/ 258788 w 664802"/>
              <a:gd name="T43" fmla="*/ 821747 h 664802"/>
              <a:gd name="T44" fmla="*/ 378094 w 664802"/>
              <a:gd name="T45" fmla="*/ 806746 h 664802"/>
              <a:gd name="T46" fmla="*/ 456327 w 664802"/>
              <a:gd name="T47" fmla="*/ 765005 h 664802"/>
              <a:gd name="T48" fmla="*/ 457632 w 664802"/>
              <a:gd name="T49" fmla="*/ 764354 h 664802"/>
              <a:gd name="T50" fmla="*/ 441985 w 664802"/>
              <a:gd name="T51" fmla="*/ 762396 h 664802"/>
              <a:gd name="T52" fmla="*/ 327242 w 664802"/>
              <a:gd name="T53" fmla="*/ 665872 h 664802"/>
              <a:gd name="T54" fmla="*/ 330503 w 664802"/>
              <a:gd name="T55" fmla="*/ 660654 h 664802"/>
              <a:gd name="T56" fmla="*/ 385917 w 664802"/>
              <a:gd name="T57" fmla="*/ 659349 h 664802"/>
              <a:gd name="T58" fmla="*/ 367011 w 664802"/>
              <a:gd name="T59" fmla="*/ 653480 h 664802"/>
              <a:gd name="T60" fmla="*/ 275740 w 664802"/>
              <a:gd name="T61" fmla="*/ 534778 h 664802"/>
              <a:gd name="T62" fmla="*/ 275087 w 664802"/>
              <a:gd name="T63" fmla="*/ 518473 h 664802"/>
              <a:gd name="T64" fmla="*/ 280303 w 664802"/>
              <a:gd name="T65" fmla="*/ 515212 h 664802"/>
              <a:gd name="T66" fmla="*/ 335717 w 664802"/>
              <a:gd name="T67" fmla="*/ 531518 h 664802"/>
              <a:gd name="T68" fmla="*/ 318116 w 664802"/>
              <a:gd name="T69" fmla="*/ 515212 h 664802"/>
              <a:gd name="T70" fmla="*/ 293341 w 664802"/>
              <a:gd name="T71" fmla="*/ 342378 h 664802"/>
              <a:gd name="T72" fmla="*/ 301165 w 664802"/>
              <a:gd name="T73" fmla="*/ 341726 h 664802"/>
              <a:gd name="T74" fmla="*/ 589975 w 664802"/>
              <a:gd name="T75" fmla="*/ 489124 h 664802"/>
              <a:gd name="T76" fmla="*/ 593235 w 664802"/>
              <a:gd name="T77" fmla="*/ 485863 h 664802"/>
              <a:gd name="T78" fmla="*/ 594540 w 664802"/>
              <a:gd name="T79" fmla="*/ 425209 h 664802"/>
              <a:gd name="T80" fmla="*/ 623225 w 664802"/>
              <a:gd name="T81" fmla="*/ 368467 h 664802"/>
              <a:gd name="T82" fmla="*/ 670816 w 664802"/>
              <a:gd name="T83" fmla="*/ 329334 h 664802"/>
              <a:gd name="T84" fmla="*/ 730144 w 664802"/>
              <a:gd name="T85" fmla="*/ 312377 h 664802"/>
              <a:gd name="T86" fmla="*/ 602770 w 664802"/>
              <a:gd name="T87" fmla="*/ 64722 h 664802"/>
              <a:gd name="T88" fmla="*/ 64722 w 664802"/>
              <a:gd name="T89" fmla="*/ 602770 h 664802"/>
              <a:gd name="T90" fmla="*/ 602770 w 664802"/>
              <a:gd name="T91" fmla="*/ 1141469 h 664802"/>
              <a:gd name="T92" fmla="*/ 1141471 w 664802"/>
              <a:gd name="T93" fmla="*/ 602770 h 664802"/>
              <a:gd name="T94" fmla="*/ 602770 w 664802"/>
              <a:gd name="T95" fmla="*/ 64722 h 664802"/>
              <a:gd name="T96" fmla="*/ 602770 w 664802"/>
              <a:gd name="T97" fmla="*/ 0 h 664802"/>
              <a:gd name="T98" fmla="*/ 1206193 w 664802"/>
              <a:gd name="T99" fmla="*/ 602770 h 664802"/>
              <a:gd name="T100" fmla="*/ 602770 w 664802"/>
              <a:gd name="T101" fmla="*/ 1206193 h 664802"/>
              <a:gd name="T102" fmla="*/ 0 w 664802"/>
              <a:gd name="T103" fmla="*/ 602770 h 664802"/>
              <a:gd name="T104" fmla="*/ 602770 w 664802"/>
              <a:gd name="T105" fmla="*/ 0 h 66480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664802" h="664802">
                <a:moveTo>
                  <a:pt x="402424" y="172169"/>
                </a:moveTo>
                <a:cubicBezTo>
                  <a:pt x="414282" y="171450"/>
                  <a:pt x="426139" y="173247"/>
                  <a:pt x="436919" y="177920"/>
                </a:cubicBezTo>
                <a:cubicBezTo>
                  <a:pt x="445183" y="181156"/>
                  <a:pt x="452370" y="185829"/>
                  <a:pt x="459556" y="191580"/>
                </a:cubicBezTo>
                <a:cubicBezTo>
                  <a:pt x="460994" y="192659"/>
                  <a:pt x="462072" y="194096"/>
                  <a:pt x="463509" y="195534"/>
                </a:cubicBezTo>
                <a:cubicBezTo>
                  <a:pt x="464228" y="196613"/>
                  <a:pt x="465306" y="196972"/>
                  <a:pt x="466743" y="196613"/>
                </a:cubicBezTo>
                <a:cubicBezTo>
                  <a:pt x="482912" y="192659"/>
                  <a:pt x="498363" y="186548"/>
                  <a:pt x="513095" y="178639"/>
                </a:cubicBezTo>
                <a:cubicBezTo>
                  <a:pt x="513814" y="178280"/>
                  <a:pt x="514533" y="178280"/>
                  <a:pt x="515251" y="178639"/>
                </a:cubicBezTo>
                <a:cubicBezTo>
                  <a:pt x="515611" y="178999"/>
                  <a:pt x="515611" y="180077"/>
                  <a:pt x="515251" y="180796"/>
                </a:cubicBezTo>
                <a:cubicBezTo>
                  <a:pt x="512377" y="189423"/>
                  <a:pt x="507706" y="197332"/>
                  <a:pt x="501956" y="204161"/>
                </a:cubicBezTo>
                <a:cubicBezTo>
                  <a:pt x="498363" y="208835"/>
                  <a:pt x="489380" y="220337"/>
                  <a:pt x="482912" y="221416"/>
                </a:cubicBezTo>
                <a:cubicBezTo>
                  <a:pt x="496207" y="218900"/>
                  <a:pt x="509502" y="215664"/>
                  <a:pt x="522079" y="210272"/>
                </a:cubicBezTo>
                <a:cubicBezTo>
                  <a:pt x="523516" y="209553"/>
                  <a:pt x="523516" y="209194"/>
                  <a:pt x="523516" y="210272"/>
                </a:cubicBezTo>
                <a:lnTo>
                  <a:pt x="523516" y="210632"/>
                </a:lnTo>
                <a:cubicBezTo>
                  <a:pt x="523516" y="211351"/>
                  <a:pt x="523516" y="214227"/>
                  <a:pt x="521360" y="216743"/>
                </a:cubicBezTo>
                <a:cubicBezTo>
                  <a:pt x="512377" y="228965"/>
                  <a:pt x="502675" y="239749"/>
                  <a:pt x="490817" y="248735"/>
                </a:cubicBezTo>
                <a:cubicBezTo>
                  <a:pt x="489021" y="250173"/>
                  <a:pt x="486146" y="251611"/>
                  <a:pt x="486146" y="254127"/>
                </a:cubicBezTo>
                <a:cubicBezTo>
                  <a:pt x="486146" y="317753"/>
                  <a:pt x="469617" y="381738"/>
                  <a:pt x="423265" y="428109"/>
                </a:cubicBezTo>
                <a:cubicBezTo>
                  <a:pt x="363976" y="486702"/>
                  <a:pt x="274864" y="502878"/>
                  <a:pt x="196172" y="480950"/>
                </a:cubicBezTo>
                <a:cubicBezTo>
                  <a:pt x="180722" y="476996"/>
                  <a:pt x="165989" y="470885"/>
                  <a:pt x="152335" y="463696"/>
                </a:cubicBezTo>
                <a:cubicBezTo>
                  <a:pt x="147664" y="461180"/>
                  <a:pt x="142993" y="458304"/>
                  <a:pt x="138321" y="455428"/>
                </a:cubicBezTo>
                <a:cubicBezTo>
                  <a:pt x="137244" y="454709"/>
                  <a:pt x="136525" y="453631"/>
                  <a:pt x="137244" y="452912"/>
                </a:cubicBezTo>
                <a:cubicBezTo>
                  <a:pt x="138321" y="452552"/>
                  <a:pt x="139040" y="452552"/>
                  <a:pt x="142633" y="452912"/>
                </a:cubicBezTo>
                <a:cubicBezTo>
                  <a:pt x="164911" y="455069"/>
                  <a:pt x="187549" y="451833"/>
                  <a:pt x="208389" y="444644"/>
                </a:cubicBezTo>
                <a:cubicBezTo>
                  <a:pt x="219888" y="440690"/>
                  <a:pt x="244681" y="432422"/>
                  <a:pt x="251508" y="421638"/>
                </a:cubicBezTo>
                <a:cubicBezTo>
                  <a:pt x="251867" y="421279"/>
                  <a:pt x="251867" y="421279"/>
                  <a:pt x="252227" y="421279"/>
                </a:cubicBezTo>
                <a:cubicBezTo>
                  <a:pt x="249352" y="420560"/>
                  <a:pt x="246478" y="420560"/>
                  <a:pt x="243603" y="420200"/>
                </a:cubicBezTo>
                <a:cubicBezTo>
                  <a:pt x="222044" y="414090"/>
                  <a:pt x="193657" y="403306"/>
                  <a:pt x="180362" y="367000"/>
                </a:cubicBezTo>
                <a:cubicBezTo>
                  <a:pt x="179284" y="364843"/>
                  <a:pt x="180362" y="363764"/>
                  <a:pt x="182159" y="364124"/>
                </a:cubicBezTo>
                <a:cubicBezTo>
                  <a:pt x="200125" y="365562"/>
                  <a:pt x="206593" y="364483"/>
                  <a:pt x="212701" y="363405"/>
                </a:cubicBezTo>
                <a:cubicBezTo>
                  <a:pt x="209108" y="362686"/>
                  <a:pt x="205515" y="361248"/>
                  <a:pt x="202281" y="360170"/>
                </a:cubicBezTo>
                <a:cubicBezTo>
                  <a:pt x="175332" y="349745"/>
                  <a:pt x="155569" y="323504"/>
                  <a:pt x="151976" y="294747"/>
                </a:cubicBezTo>
                <a:cubicBezTo>
                  <a:pt x="151616" y="291871"/>
                  <a:pt x="151257" y="288636"/>
                  <a:pt x="151616" y="285760"/>
                </a:cubicBezTo>
                <a:cubicBezTo>
                  <a:pt x="151616" y="283603"/>
                  <a:pt x="152694" y="283244"/>
                  <a:pt x="154491" y="283963"/>
                </a:cubicBezTo>
                <a:cubicBezTo>
                  <a:pt x="168145" y="291152"/>
                  <a:pt x="183955" y="292950"/>
                  <a:pt x="185033" y="292950"/>
                </a:cubicBezTo>
                <a:cubicBezTo>
                  <a:pt x="181800" y="290074"/>
                  <a:pt x="178566" y="287198"/>
                  <a:pt x="175332" y="283963"/>
                </a:cubicBezTo>
                <a:cubicBezTo>
                  <a:pt x="151976" y="262035"/>
                  <a:pt x="142993" y="216743"/>
                  <a:pt x="161677" y="188704"/>
                </a:cubicBezTo>
                <a:cubicBezTo>
                  <a:pt x="163115" y="186188"/>
                  <a:pt x="164193" y="186188"/>
                  <a:pt x="165989" y="188345"/>
                </a:cubicBezTo>
                <a:cubicBezTo>
                  <a:pt x="209108" y="237592"/>
                  <a:pt x="261569" y="260238"/>
                  <a:pt x="325169" y="269584"/>
                </a:cubicBezTo>
                <a:cubicBezTo>
                  <a:pt x="326966" y="269944"/>
                  <a:pt x="326966" y="269584"/>
                  <a:pt x="326966" y="267787"/>
                </a:cubicBezTo>
                <a:cubicBezTo>
                  <a:pt x="325169" y="256643"/>
                  <a:pt x="325169" y="245860"/>
                  <a:pt x="327685" y="234357"/>
                </a:cubicBezTo>
                <a:cubicBezTo>
                  <a:pt x="330559" y="223213"/>
                  <a:pt x="335949" y="212070"/>
                  <a:pt x="343495" y="203083"/>
                </a:cubicBezTo>
                <a:cubicBezTo>
                  <a:pt x="350681" y="194096"/>
                  <a:pt x="359664" y="186907"/>
                  <a:pt x="369725" y="181515"/>
                </a:cubicBezTo>
                <a:cubicBezTo>
                  <a:pt x="379786" y="176123"/>
                  <a:pt x="391285" y="172888"/>
                  <a:pt x="402424" y="172169"/>
                </a:cubicBezTo>
                <a:close/>
                <a:moveTo>
                  <a:pt x="332221" y="35672"/>
                </a:moveTo>
                <a:cubicBezTo>
                  <a:pt x="168632" y="35672"/>
                  <a:pt x="35672" y="168633"/>
                  <a:pt x="35672" y="332221"/>
                </a:cubicBezTo>
                <a:cubicBezTo>
                  <a:pt x="35672" y="496169"/>
                  <a:pt x="168632" y="629129"/>
                  <a:pt x="332221" y="629129"/>
                </a:cubicBezTo>
                <a:cubicBezTo>
                  <a:pt x="495809" y="629129"/>
                  <a:pt x="629130" y="496169"/>
                  <a:pt x="629130" y="332221"/>
                </a:cubicBezTo>
                <a:cubicBezTo>
                  <a:pt x="629130" y="168633"/>
                  <a:pt x="495809" y="35672"/>
                  <a:pt x="332221" y="35672"/>
                </a:cubicBezTo>
                <a:close/>
                <a:moveTo>
                  <a:pt x="332221" y="0"/>
                </a:moveTo>
                <a:cubicBezTo>
                  <a:pt x="515627" y="0"/>
                  <a:pt x="664802" y="149175"/>
                  <a:pt x="664802" y="332221"/>
                </a:cubicBezTo>
                <a:cubicBezTo>
                  <a:pt x="664802" y="515627"/>
                  <a:pt x="515627" y="664802"/>
                  <a:pt x="332221" y="664802"/>
                </a:cubicBezTo>
                <a:cubicBezTo>
                  <a:pt x="149175" y="664802"/>
                  <a:pt x="0" y="515627"/>
                  <a:pt x="0" y="332221"/>
                </a:cubicBezTo>
                <a:cubicBezTo>
                  <a:pt x="0" y="149175"/>
                  <a:pt x="149175" y="0"/>
                  <a:pt x="332221"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63" name="Freeform 117">
            <a:extLst>
              <a:ext uri="{FF2B5EF4-FFF2-40B4-BE49-F238E27FC236}">
                <a16:creationId xmlns:a16="http://schemas.microsoft.com/office/drawing/2014/main" id="{7E14E42A-3A02-FC4D-A42A-F0AE611033D9}"/>
              </a:ext>
            </a:extLst>
          </p:cNvPr>
          <p:cNvSpPr>
            <a:spLocks noChangeArrowheads="1"/>
          </p:cNvSpPr>
          <p:nvPr/>
        </p:nvSpPr>
        <p:spPr bwMode="auto">
          <a:xfrm>
            <a:off x="3973101" y="10612890"/>
            <a:ext cx="590838" cy="591616"/>
          </a:xfrm>
          <a:custGeom>
            <a:avLst/>
            <a:gdLst>
              <a:gd name="T0" fmla="*/ 639483 w 664803"/>
              <a:gd name="T1" fmla="*/ 241945 h 664802"/>
              <a:gd name="T2" fmla="*/ 762087 w 664803"/>
              <a:gd name="T3" fmla="*/ 241945 h 664802"/>
              <a:gd name="T4" fmla="*/ 771266 w 664803"/>
              <a:gd name="T5" fmla="*/ 250444 h 664802"/>
              <a:gd name="T6" fmla="*/ 771266 w 664803"/>
              <a:gd name="T7" fmla="*/ 357644 h 664802"/>
              <a:gd name="T8" fmla="*/ 762087 w 664803"/>
              <a:gd name="T9" fmla="*/ 366796 h 664802"/>
              <a:gd name="T10" fmla="*/ 689311 w 664803"/>
              <a:gd name="T11" fmla="*/ 366796 h 664802"/>
              <a:gd name="T12" fmla="*/ 657186 w 664803"/>
              <a:gd name="T13" fmla="*/ 398826 h 664802"/>
              <a:gd name="T14" fmla="*/ 657186 w 664803"/>
              <a:gd name="T15" fmla="*/ 474650 h 664802"/>
              <a:gd name="T16" fmla="*/ 760120 w 664803"/>
              <a:gd name="T17" fmla="*/ 474650 h 664802"/>
              <a:gd name="T18" fmla="*/ 769954 w 664803"/>
              <a:gd name="T19" fmla="*/ 484455 h 664802"/>
              <a:gd name="T20" fmla="*/ 760120 w 664803"/>
              <a:gd name="T21" fmla="*/ 591657 h 664802"/>
              <a:gd name="T22" fmla="*/ 751596 w 664803"/>
              <a:gd name="T23" fmla="*/ 600155 h 664802"/>
              <a:gd name="T24" fmla="*/ 657186 w 664803"/>
              <a:gd name="T25" fmla="*/ 600155 h 664802"/>
              <a:gd name="T26" fmla="*/ 657186 w 664803"/>
              <a:gd name="T27" fmla="*/ 955749 h 664802"/>
              <a:gd name="T28" fmla="*/ 648007 w 664803"/>
              <a:gd name="T29" fmla="*/ 964248 h 664802"/>
              <a:gd name="T30" fmla="*/ 518191 w 664803"/>
              <a:gd name="T31" fmla="*/ 964248 h 664802"/>
              <a:gd name="T32" fmla="*/ 508357 w 664803"/>
              <a:gd name="T33" fmla="*/ 955749 h 664802"/>
              <a:gd name="T34" fmla="*/ 508357 w 664803"/>
              <a:gd name="T35" fmla="*/ 606038 h 664802"/>
              <a:gd name="T36" fmla="*/ 508357 w 664803"/>
              <a:gd name="T37" fmla="*/ 600155 h 664802"/>
              <a:gd name="T38" fmla="*/ 443450 w 664803"/>
              <a:gd name="T39" fmla="*/ 600155 h 664802"/>
              <a:gd name="T40" fmla="*/ 434926 w 664803"/>
              <a:gd name="T41" fmla="*/ 591004 h 664802"/>
              <a:gd name="T42" fmla="*/ 434926 w 664803"/>
              <a:gd name="T43" fmla="*/ 483802 h 664802"/>
              <a:gd name="T44" fmla="*/ 443450 w 664803"/>
              <a:gd name="T45" fmla="*/ 474650 h 664802"/>
              <a:gd name="T46" fmla="*/ 508357 w 664803"/>
              <a:gd name="T47" fmla="*/ 474650 h 664802"/>
              <a:gd name="T48" fmla="*/ 508357 w 664803"/>
              <a:gd name="T49" fmla="*/ 372025 h 664802"/>
              <a:gd name="T50" fmla="*/ 639483 w 664803"/>
              <a:gd name="T51" fmla="*/ 241945 h 664802"/>
              <a:gd name="T52" fmla="*/ 603424 w 664803"/>
              <a:gd name="T53" fmla="*/ 64722 h 664802"/>
              <a:gd name="T54" fmla="*/ 64722 w 664803"/>
              <a:gd name="T55" fmla="*/ 602770 h 664802"/>
              <a:gd name="T56" fmla="*/ 603424 w 664803"/>
              <a:gd name="T57" fmla="*/ 1141469 h 664802"/>
              <a:gd name="T58" fmla="*/ 1140817 w 664803"/>
              <a:gd name="T59" fmla="*/ 602770 h 664802"/>
              <a:gd name="T60" fmla="*/ 603424 w 664803"/>
              <a:gd name="T61" fmla="*/ 64722 h 664802"/>
              <a:gd name="T62" fmla="*/ 603424 w 664803"/>
              <a:gd name="T63" fmla="*/ 0 h 664802"/>
              <a:gd name="T64" fmla="*/ 1206194 w 664803"/>
              <a:gd name="T65" fmla="*/ 602770 h 664802"/>
              <a:gd name="T66" fmla="*/ 603424 w 664803"/>
              <a:gd name="T67" fmla="*/ 1206193 h 664802"/>
              <a:gd name="T68" fmla="*/ 0 w 664803"/>
              <a:gd name="T69" fmla="*/ 602770 h 664802"/>
              <a:gd name="T70" fmla="*/ 603424 w 664803"/>
              <a:gd name="T71" fmla="*/ 0 h 6648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64803" h="664802">
                <a:moveTo>
                  <a:pt x="352456" y="133350"/>
                </a:moveTo>
                <a:lnTo>
                  <a:pt x="420030" y="133350"/>
                </a:lnTo>
                <a:cubicBezTo>
                  <a:pt x="422921" y="133350"/>
                  <a:pt x="425089" y="135512"/>
                  <a:pt x="425089" y="138034"/>
                </a:cubicBezTo>
                <a:lnTo>
                  <a:pt x="425089" y="197118"/>
                </a:lnTo>
                <a:cubicBezTo>
                  <a:pt x="425089" y="200001"/>
                  <a:pt x="422921" y="202162"/>
                  <a:pt x="420030" y="202162"/>
                </a:cubicBezTo>
                <a:lnTo>
                  <a:pt x="379919" y="202162"/>
                </a:lnTo>
                <a:cubicBezTo>
                  <a:pt x="370163" y="202162"/>
                  <a:pt x="362213" y="210088"/>
                  <a:pt x="362213" y="219816"/>
                </a:cubicBezTo>
                <a:lnTo>
                  <a:pt x="362213" y="261607"/>
                </a:lnTo>
                <a:lnTo>
                  <a:pt x="418946" y="261607"/>
                </a:lnTo>
                <a:cubicBezTo>
                  <a:pt x="422198" y="261607"/>
                  <a:pt x="424366" y="264129"/>
                  <a:pt x="424366" y="267011"/>
                </a:cubicBezTo>
                <a:lnTo>
                  <a:pt x="418946" y="326096"/>
                </a:lnTo>
                <a:cubicBezTo>
                  <a:pt x="418946" y="328618"/>
                  <a:pt x="416778" y="330780"/>
                  <a:pt x="414248" y="330780"/>
                </a:cubicBezTo>
                <a:lnTo>
                  <a:pt x="362213" y="330780"/>
                </a:lnTo>
                <a:lnTo>
                  <a:pt x="362213" y="526768"/>
                </a:lnTo>
                <a:cubicBezTo>
                  <a:pt x="362213" y="529290"/>
                  <a:pt x="360045" y="531452"/>
                  <a:pt x="357154" y="531452"/>
                </a:cubicBezTo>
                <a:lnTo>
                  <a:pt x="285605" y="531452"/>
                </a:lnTo>
                <a:cubicBezTo>
                  <a:pt x="282714" y="531452"/>
                  <a:pt x="280185" y="529290"/>
                  <a:pt x="280185" y="526768"/>
                </a:cubicBezTo>
                <a:lnTo>
                  <a:pt x="280185" y="334022"/>
                </a:lnTo>
                <a:lnTo>
                  <a:pt x="280185" y="330780"/>
                </a:lnTo>
                <a:lnTo>
                  <a:pt x="244411" y="330780"/>
                </a:lnTo>
                <a:cubicBezTo>
                  <a:pt x="241881" y="330780"/>
                  <a:pt x="239713" y="328618"/>
                  <a:pt x="239713" y="325736"/>
                </a:cubicBezTo>
                <a:lnTo>
                  <a:pt x="239713" y="266651"/>
                </a:lnTo>
                <a:cubicBezTo>
                  <a:pt x="239713" y="264129"/>
                  <a:pt x="241881" y="261607"/>
                  <a:pt x="244411" y="261607"/>
                </a:cubicBezTo>
                <a:lnTo>
                  <a:pt x="280185" y="261607"/>
                </a:lnTo>
                <a:lnTo>
                  <a:pt x="280185" y="205044"/>
                </a:lnTo>
                <a:cubicBezTo>
                  <a:pt x="280185" y="165054"/>
                  <a:pt x="312707" y="133350"/>
                  <a:pt x="352456" y="133350"/>
                </a:cubicBezTo>
                <a:close/>
                <a:moveTo>
                  <a:pt x="332582" y="35672"/>
                </a:moveTo>
                <a:cubicBezTo>
                  <a:pt x="168993" y="35672"/>
                  <a:pt x="35672" y="168633"/>
                  <a:pt x="35672" y="332221"/>
                </a:cubicBezTo>
                <a:cubicBezTo>
                  <a:pt x="35672" y="496169"/>
                  <a:pt x="168993" y="629129"/>
                  <a:pt x="332582" y="629129"/>
                </a:cubicBezTo>
                <a:cubicBezTo>
                  <a:pt x="495810" y="629129"/>
                  <a:pt x="628770" y="496169"/>
                  <a:pt x="628770" y="332221"/>
                </a:cubicBezTo>
                <a:cubicBezTo>
                  <a:pt x="628770" y="168633"/>
                  <a:pt x="495810" y="35672"/>
                  <a:pt x="332582" y="35672"/>
                </a:cubicBezTo>
                <a:close/>
                <a:moveTo>
                  <a:pt x="332582" y="0"/>
                </a:moveTo>
                <a:cubicBezTo>
                  <a:pt x="515628" y="0"/>
                  <a:pt x="664803" y="149175"/>
                  <a:pt x="664803" y="332221"/>
                </a:cubicBezTo>
                <a:cubicBezTo>
                  <a:pt x="664803" y="515627"/>
                  <a:pt x="515628" y="664802"/>
                  <a:pt x="332582" y="664802"/>
                </a:cubicBezTo>
                <a:cubicBezTo>
                  <a:pt x="149175" y="664802"/>
                  <a:pt x="0" y="515627"/>
                  <a:pt x="0" y="332221"/>
                </a:cubicBezTo>
                <a:cubicBezTo>
                  <a:pt x="0" y="149175"/>
                  <a:pt x="149175" y="0"/>
                  <a:pt x="332582"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64" name="Freeform 118">
            <a:extLst>
              <a:ext uri="{FF2B5EF4-FFF2-40B4-BE49-F238E27FC236}">
                <a16:creationId xmlns:a16="http://schemas.microsoft.com/office/drawing/2014/main" id="{83FAE5F5-C02F-5E40-93FD-478F5F7EE176}"/>
              </a:ext>
            </a:extLst>
          </p:cNvPr>
          <p:cNvSpPr>
            <a:spLocks noChangeArrowheads="1"/>
          </p:cNvSpPr>
          <p:nvPr/>
        </p:nvSpPr>
        <p:spPr bwMode="auto">
          <a:xfrm>
            <a:off x="5534864" y="10612890"/>
            <a:ext cx="591616" cy="591616"/>
          </a:xfrm>
          <a:custGeom>
            <a:avLst/>
            <a:gdLst>
              <a:gd name="T0" fmla="*/ 548487 w 664803"/>
              <a:gd name="T1" fmla="*/ 501871 h 664802"/>
              <a:gd name="T2" fmla="*/ 534769 w 664803"/>
              <a:gd name="T3" fmla="*/ 511014 h 664802"/>
              <a:gd name="T4" fmla="*/ 534769 w 664803"/>
              <a:gd name="T5" fmla="*/ 690609 h 664802"/>
              <a:gd name="T6" fmla="*/ 547834 w 664803"/>
              <a:gd name="T7" fmla="*/ 699751 h 664802"/>
              <a:gd name="T8" fmla="*/ 707892 w 664803"/>
              <a:gd name="T9" fmla="*/ 612239 h 664802"/>
              <a:gd name="T10" fmla="*/ 709198 w 664803"/>
              <a:gd name="T11" fmla="*/ 593954 h 664802"/>
              <a:gd name="T12" fmla="*/ 405418 w 664803"/>
              <a:gd name="T13" fmla="*/ 354276 h 664802"/>
              <a:gd name="T14" fmla="*/ 806537 w 664803"/>
              <a:gd name="T15" fmla="*/ 354276 h 664802"/>
              <a:gd name="T16" fmla="*/ 961367 w 664803"/>
              <a:gd name="T17" fmla="*/ 509054 h 664802"/>
              <a:gd name="T18" fmla="*/ 961367 w 664803"/>
              <a:gd name="T19" fmla="*/ 697139 h 664802"/>
              <a:gd name="T20" fmla="*/ 806537 w 664803"/>
              <a:gd name="T21" fmla="*/ 851917 h 664802"/>
              <a:gd name="T22" fmla="*/ 405418 w 664803"/>
              <a:gd name="T23" fmla="*/ 851917 h 664802"/>
              <a:gd name="T24" fmla="*/ 250587 w 664803"/>
              <a:gd name="T25" fmla="*/ 697139 h 664802"/>
              <a:gd name="T26" fmla="*/ 250587 w 664803"/>
              <a:gd name="T27" fmla="*/ 509054 h 664802"/>
              <a:gd name="T28" fmla="*/ 405418 w 664803"/>
              <a:gd name="T29" fmla="*/ 354276 h 664802"/>
              <a:gd name="T30" fmla="*/ 602770 w 664803"/>
              <a:gd name="T31" fmla="*/ 64722 h 664802"/>
              <a:gd name="T32" fmla="*/ 64722 w 664803"/>
              <a:gd name="T33" fmla="*/ 603423 h 664802"/>
              <a:gd name="T34" fmla="*/ 602770 w 664803"/>
              <a:gd name="T35" fmla="*/ 1141469 h 664802"/>
              <a:gd name="T36" fmla="*/ 1141472 w 664803"/>
              <a:gd name="T37" fmla="*/ 603423 h 664802"/>
              <a:gd name="T38" fmla="*/ 602770 w 664803"/>
              <a:gd name="T39" fmla="*/ 64722 h 664802"/>
              <a:gd name="T40" fmla="*/ 602770 w 664803"/>
              <a:gd name="T41" fmla="*/ 0 h 664802"/>
              <a:gd name="T42" fmla="*/ 1206194 w 664803"/>
              <a:gd name="T43" fmla="*/ 603423 h 664802"/>
              <a:gd name="T44" fmla="*/ 602770 w 664803"/>
              <a:gd name="T45" fmla="*/ 1206193 h 664802"/>
              <a:gd name="T46" fmla="*/ 0 w 664803"/>
              <a:gd name="T47" fmla="*/ 603423 h 664802"/>
              <a:gd name="T48" fmla="*/ 602770 w 664803"/>
              <a:gd name="T49" fmla="*/ 0 h 6648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64803" h="664802">
                <a:moveTo>
                  <a:pt x="302303" y="276610"/>
                </a:moveTo>
                <a:cubicBezTo>
                  <a:pt x="297983" y="274450"/>
                  <a:pt x="294742" y="276970"/>
                  <a:pt x="294742" y="281649"/>
                </a:cubicBezTo>
                <a:lnTo>
                  <a:pt x="294742" y="380634"/>
                </a:lnTo>
                <a:cubicBezTo>
                  <a:pt x="294742" y="385313"/>
                  <a:pt x="297983" y="387833"/>
                  <a:pt x="301943" y="385673"/>
                </a:cubicBezTo>
                <a:lnTo>
                  <a:pt x="390160" y="337440"/>
                </a:lnTo>
                <a:cubicBezTo>
                  <a:pt x="394120" y="335281"/>
                  <a:pt x="394840" y="329522"/>
                  <a:pt x="390880" y="327362"/>
                </a:cubicBezTo>
                <a:lnTo>
                  <a:pt x="302303" y="276610"/>
                </a:lnTo>
                <a:close/>
                <a:moveTo>
                  <a:pt x="223449" y="195262"/>
                </a:moveTo>
                <a:lnTo>
                  <a:pt x="444529" y="195262"/>
                </a:lnTo>
                <a:cubicBezTo>
                  <a:pt x="491698" y="195262"/>
                  <a:pt x="529865" y="233416"/>
                  <a:pt x="529865" y="280569"/>
                </a:cubicBezTo>
                <a:lnTo>
                  <a:pt x="529865" y="384233"/>
                </a:lnTo>
                <a:cubicBezTo>
                  <a:pt x="529865" y="431386"/>
                  <a:pt x="491698" y="469540"/>
                  <a:pt x="444529" y="469540"/>
                </a:cubicBezTo>
                <a:lnTo>
                  <a:pt x="223449" y="469540"/>
                </a:lnTo>
                <a:cubicBezTo>
                  <a:pt x="176280" y="469540"/>
                  <a:pt x="138113" y="431386"/>
                  <a:pt x="138113" y="384233"/>
                </a:cubicBezTo>
                <a:lnTo>
                  <a:pt x="138113" y="280569"/>
                </a:lnTo>
                <a:cubicBezTo>
                  <a:pt x="138113" y="233416"/>
                  <a:pt x="176280" y="195262"/>
                  <a:pt x="223449" y="195262"/>
                </a:cubicBezTo>
                <a:close/>
                <a:moveTo>
                  <a:pt x="332221" y="35672"/>
                </a:moveTo>
                <a:cubicBezTo>
                  <a:pt x="168633" y="35672"/>
                  <a:pt x="35672" y="168993"/>
                  <a:pt x="35672" y="332581"/>
                </a:cubicBezTo>
                <a:cubicBezTo>
                  <a:pt x="35672" y="496169"/>
                  <a:pt x="168633" y="629129"/>
                  <a:pt x="332221" y="629129"/>
                </a:cubicBezTo>
                <a:cubicBezTo>
                  <a:pt x="496170" y="629129"/>
                  <a:pt x="629131" y="496169"/>
                  <a:pt x="629131" y="332581"/>
                </a:cubicBezTo>
                <a:cubicBezTo>
                  <a:pt x="629131" y="168993"/>
                  <a:pt x="496170" y="35672"/>
                  <a:pt x="332221" y="35672"/>
                </a:cubicBezTo>
                <a:close/>
                <a:moveTo>
                  <a:pt x="332221" y="0"/>
                </a:moveTo>
                <a:cubicBezTo>
                  <a:pt x="515628" y="0"/>
                  <a:pt x="664803" y="149175"/>
                  <a:pt x="664803" y="332581"/>
                </a:cubicBezTo>
                <a:cubicBezTo>
                  <a:pt x="664803" y="515627"/>
                  <a:pt x="515628" y="664802"/>
                  <a:pt x="332221" y="664802"/>
                </a:cubicBezTo>
                <a:cubicBezTo>
                  <a:pt x="149175" y="664802"/>
                  <a:pt x="0" y="515627"/>
                  <a:pt x="0" y="332581"/>
                </a:cubicBezTo>
                <a:cubicBezTo>
                  <a:pt x="0" y="149175"/>
                  <a:pt x="149175" y="0"/>
                  <a:pt x="332221"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65" name="Freeform 78">
            <a:extLst>
              <a:ext uri="{FF2B5EF4-FFF2-40B4-BE49-F238E27FC236}">
                <a16:creationId xmlns:a16="http://schemas.microsoft.com/office/drawing/2014/main" id="{D6E67971-C511-464D-86AD-6D453957A258}"/>
              </a:ext>
            </a:extLst>
          </p:cNvPr>
          <p:cNvSpPr>
            <a:spLocks noChangeArrowheads="1"/>
          </p:cNvSpPr>
          <p:nvPr/>
        </p:nvSpPr>
        <p:spPr bwMode="auto">
          <a:xfrm>
            <a:off x="4757788" y="10613251"/>
            <a:ext cx="587722" cy="587724"/>
          </a:xfrm>
          <a:custGeom>
            <a:avLst/>
            <a:gdLst>
              <a:gd name="T0" fmla="*/ 908128 w 1834"/>
              <a:gd name="T1" fmla="*/ 744142 h 1834"/>
              <a:gd name="T2" fmla="*/ 452757 w 1834"/>
              <a:gd name="T3" fmla="*/ 899634 h 1834"/>
              <a:gd name="T4" fmla="*/ 296612 w 1834"/>
              <a:gd name="T5" fmla="*/ 744142 h 1834"/>
              <a:gd name="T6" fmla="*/ 296612 w 1834"/>
              <a:gd name="T7" fmla="*/ 444264 h 1834"/>
              <a:gd name="T8" fmla="*/ 751982 w 1834"/>
              <a:gd name="T9" fmla="*/ 288118 h 1834"/>
              <a:gd name="T10" fmla="*/ 908128 w 1834"/>
              <a:gd name="T11" fmla="*/ 444264 h 1834"/>
              <a:gd name="T12" fmla="*/ 979341 w 1834"/>
              <a:gd name="T13" fmla="*/ 444264 h 1834"/>
              <a:gd name="T14" fmla="*/ 751982 w 1834"/>
              <a:gd name="T15" fmla="*/ 216905 h 1834"/>
              <a:gd name="T16" fmla="*/ 452757 w 1834"/>
              <a:gd name="T17" fmla="*/ 216905 h 1834"/>
              <a:gd name="T18" fmla="*/ 225399 w 1834"/>
              <a:gd name="T19" fmla="*/ 744142 h 1834"/>
              <a:gd name="T20" fmla="*/ 452757 w 1834"/>
              <a:gd name="T21" fmla="*/ 970847 h 1834"/>
              <a:gd name="T22" fmla="*/ 751982 w 1834"/>
              <a:gd name="T23" fmla="*/ 970847 h 1834"/>
              <a:gd name="T24" fmla="*/ 979341 w 1834"/>
              <a:gd name="T25" fmla="*/ 444264 h 1834"/>
              <a:gd name="T26" fmla="*/ 603676 w 1834"/>
              <a:gd name="T27" fmla="*/ 718009 h 1834"/>
              <a:gd name="T28" fmla="*/ 484770 w 1834"/>
              <a:gd name="T29" fmla="*/ 599103 h 1834"/>
              <a:gd name="T30" fmla="*/ 603676 w 1834"/>
              <a:gd name="T31" fmla="*/ 479544 h 1834"/>
              <a:gd name="T32" fmla="*/ 722582 w 1834"/>
              <a:gd name="T33" fmla="*/ 599103 h 1834"/>
              <a:gd name="T34" fmla="*/ 603676 w 1834"/>
              <a:gd name="T35" fmla="*/ 412904 h 1834"/>
              <a:gd name="T36" fmla="*/ 417477 w 1834"/>
              <a:gd name="T37" fmla="*/ 599103 h 1834"/>
              <a:gd name="T38" fmla="*/ 603676 w 1834"/>
              <a:gd name="T39" fmla="*/ 784649 h 1834"/>
              <a:gd name="T40" fmla="*/ 789875 w 1834"/>
              <a:gd name="T41" fmla="*/ 599103 h 1834"/>
              <a:gd name="T42" fmla="*/ 603676 w 1834"/>
              <a:gd name="T43" fmla="*/ 412904 h 1834"/>
              <a:gd name="T44" fmla="*/ 800328 w 1834"/>
              <a:gd name="T45" fmla="*/ 356064 h 1834"/>
              <a:gd name="T46" fmla="*/ 756555 w 1834"/>
              <a:gd name="T47" fmla="*/ 400491 h 1834"/>
              <a:gd name="T48" fmla="*/ 800328 w 1834"/>
              <a:gd name="T49" fmla="*/ 444264 h 1834"/>
              <a:gd name="T50" fmla="*/ 844755 w 1834"/>
              <a:gd name="T51" fmla="*/ 400491 h 1834"/>
              <a:gd name="T52" fmla="*/ 598450 w 1834"/>
              <a:gd name="T53" fmla="*/ 56840 h 1834"/>
              <a:gd name="T54" fmla="*/ 56840 w 1834"/>
              <a:gd name="T55" fmla="*/ 599103 h 1834"/>
              <a:gd name="T56" fmla="*/ 598450 w 1834"/>
              <a:gd name="T57" fmla="*/ 1140713 h 1834"/>
              <a:gd name="T58" fmla="*/ 1140713 w 1834"/>
              <a:gd name="T59" fmla="*/ 599103 h 1834"/>
              <a:gd name="T60" fmla="*/ 598450 w 1834"/>
              <a:gd name="T61" fmla="*/ 56840 h 1834"/>
              <a:gd name="T62" fmla="*/ 598450 w 1834"/>
              <a:gd name="T63" fmla="*/ 1197553 h 1834"/>
              <a:gd name="T64" fmla="*/ 0 w 1834"/>
              <a:gd name="T65" fmla="*/ 599103 h 1834"/>
              <a:gd name="T66" fmla="*/ 598450 w 1834"/>
              <a:gd name="T67" fmla="*/ 0 h 1834"/>
              <a:gd name="T68" fmla="*/ 1197553 w 1834"/>
              <a:gd name="T69" fmla="*/ 599103 h 18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834" h="1834">
                <a:moveTo>
                  <a:pt x="1390" y="1139"/>
                </a:moveTo>
                <a:lnTo>
                  <a:pt x="1390" y="1139"/>
                </a:lnTo>
                <a:cubicBezTo>
                  <a:pt x="1390" y="1270"/>
                  <a:pt x="1283" y="1377"/>
                  <a:pt x="1151" y="1377"/>
                </a:cubicBezTo>
                <a:lnTo>
                  <a:pt x="693" y="1377"/>
                </a:lnTo>
                <a:cubicBezTo>
                  <a:pt x="561" y="1377"/>
                  <a:pt x="454" y="1270"/>
                  <a:pt x="454" y="1139"/>
                </a:cubicBezTo>
                <a:lnTo>
                  <a:pt x="454" y="680"/>
                </a:lnTo>
                <a:cubicBezTo>
                  <a:pt x="454" y="548"/>
                  <a:pt x="561" y="441"/>
                  <a:pt x="693" y="441"/>
                </a:cubicBezTo>
                <a:lnTo>
                  <a:pt x="1151" y="441"/>
                </a:lnTo>
                <a:cubicBezTo>
                  <a:pt x="1283" y="441"/>
                  <a:pt x="1390" y="548"/>
                  <a:pt x="1390" y="680"/>
                </a:cubicBezTo>
                <a:lnTo>
                  <a:pt x="1390" y="1139"/>
                </a:lnTo>
                <a:close/>
                <a:moveTo>
                  <a:pt x="1499" y="680"/>
                </a:moveTo>
                <a:lnTo>
                  <a:pt x="1499" y="680"/>
                </a:lnTo>
                <a:cubicBezTo>
                  <a:pt x="1499" y="488"/>
                  <a:pt x="1343" y="332"/>
                  <a:pt x="1151" y="332"/>
                </a:cubicBezTo>
                <a:lnTo>
                  <a:pt x="693" y="332"/>
                </a:lnTo>
                <a:cubicBezTo>
                  <a:pt x="501" y="332"/>
                  <a:pt x="345" y="488"/>
                  <a:pt x="345" y="680"/>
                </a:cubicBezTo>
                <a:lnTo>
                  <a:pt x="345" y="1139"/>
                </a:lnTo>
                <a:cubicBezTo>
                  <a:pt x="345" y="1331"/>
                  <a:pt x="501" y="1486"/>
                  <a:pt x="693" y="1486"/>
                </a:cubicBezTo>
                <a:lnTo>
                  <a:pt x="1151" y="1486"/>
                </a:lnTo>
                <a:cubicBezTo>
                  <a:pt x="1343" y="1486"/>
                  <a:pt x="1499" y="1331"/>
                  <a:pt x="1499" y="1139"/>
                </a:cubicBezTo>
                <a:lnTo>
                  <a:pt x="1499" y="680"/>
                </a:lnTo>
                <a:close/>
                <a:moveTo>
                  <a:pt x="924" y="1099"/>
                </a:moveTo>
                <a:lnTo>
                  <a:pt x="924" y="1099"/>
                </a:lnTo>
                <a:cubicBezTo>
                  <a:pt x="823" y="1099"/>
                  <a:pt x="742" y="1017"/>
                  <a:pt x="742" y="917"/>
                </a:cubicBezTo>
                <a:cubicBezTo>
                  <a:pt x="742" y="816"/>
                  <a:pt x="823" y="734"/>
                  <a:pt x="924" y="734"/>
                </a:cubicBezTo>
                <a:cubicBezTo>
                  <a:pt x="1025" y="734"/>
                  <a:pt x="1106" y="816"/>
                  <a:pt x="1106" y="917"/>
                </a:cubicBezTo>
                <a:cubicBezTo>
                  <a:pt x="1106" y="1017"/>
                  <a:pt x="1025" y="1099"/>
                  <a:pt x="924" y="1099"/>
                </a:cubicBezTo>
                <a:close/>
                <a:moveTo>
                  <a:pt x="924" y="632"/>
                </a:moveTo>
                <a:lnTo>
                  <a:pt x="924" y="632"/>
                </a:lnTo>
                <a:cubicBezTo>
                  <a:pt x="767" y="632"/>
                  <a:pt x="639" y="760"/>
                  <a:pt x="639" y="917"/>
                </a:cubicBezTo>
                <a:cubicBezTo>
                  <a:pt x="639" y="1074"/>
                  <a:pt x="767" y="1201"/>
                  <a:pt x="924" y="1201"/>
                </a:cubicBezTo>
                <a:cubicBezTo>
                  <a:pt x="1081" y="1201"/>
                  <a:pt x="1209" y="1074"/>
                  <a:pt x="1209" y="917"/>
                </a:cubicBezTo>
                <a:cubicBezTo>
                  <a:pt x="1209" y="760"/>
                  <a:pt x="1081" y="632"/>
                  <a:pt x="924" y="632"/>
                </a:cubicBezTo>
                <a:close/>
                <a:moveTo>
                  <a:pt x="1225" y="545"/>
                </a:moveTo>
                <a:lnTo>
                  <a:pt x="1225" y="545"/>
                </a:lnTo>
                <a:cubicBezTo>
                  <a:pt x="1188" y="545"/>
                  <a:pt x="1158" y="575"/>
                  <a:pt x="1158" y="613"/>
                </a:cubicBezTo>
                <a:cubicBezTo>
                  <a:pt x="1158" y="650"/>
                  <a:pt x="1188" y="680"/>
                  <a:pt x="1225" y="680"/>
                </a:cubicBezTo>
                <a:cubicBezTo>
                  <a:pt x="1263" y="680"/>
                  <a:pt x="1293" y="650"/>
                  <a:pt x="1293" y="613"/>
                </a:cubicBezTo>
                <a:cubicBezTo>
                  <a:pt x="1293" y="575"/>
                  <a:pt x="1263" y="545"/>
                  <a:pt x="1225" y="545"/>
                </a:cubicBezTo>
                <a:close/>
                <a:moveTo>
                  <a:pt x="916" y="87"/>
                </a:moveTo>
                <a:lnTo>
                  <a:pt x="916" y="87"/>
                </a:lnTo>
                <a:cubicBezTo>
                  <a:pt x="459" y="87"/>
                  <a:pt x="87" y="459"/>
                  <a:pt x="87" y="917"/>
                </a:cubicBezTo>
                <a:cubicBezTo>
                  <a:pt x="87" y="1374"/>
                  <a:pt x="459" y="1746"/>
                  <a:pt x="916" y="1746"/>
                </a:cubicBezTo>
                <a:cubicBezTo>
                  <a:pt x="1374" y="1746"/>
                  <a:pt x="1746" y="1374"/>
                  <a:pt x="1746" y="917"/>
                </a:cubicBezTo>
                <a:cubicBezTo>
                  <a:pt x="1746" y="459"/>
                  <a:pt x="1374" y="87"/>
                  <a:pt x="916" y="87"/>
                </a:cubicBezTo>
                <a:close/>
                <a:moveTo>
                  <a:pt x="916" y="1833"/>
                </a:moveTo>
                <a:lnTo>
                  <a:pt x="916" y="1833"/>
                </a:lnTo>
                <a:cubicBezTo>
                  <a:pt x="411" y="1833"/>
                  <a:pt x="0" y="1422"/>
                  <a:pt x="0" y="917"/>
                </a:cubicBezTo>
                <a:cubicBezTo>
                  <a:pt x="0" y="411"/>
                  <a:pt x="411" y="0"/>
                  <a:pt x="916" y="0"/>
                </a:cubicBezTo>
                <a:cubicBezTo>
                  <a:pt x="1422" y="0"/>
                  <a:pt x="1833" y="411"/>
                  <a:pt x="1833" y="917"/>
                </a:cubicBezTo>
                <a:cubicBezTo>
                  <a:pt x="1833" y="1422"/>
                  <a:pt x="1422" y="1833"/>
                  <a:pt x="916" y="1833"/>
                </a:cubicBezTo>
                <a:close/>
              </a:path>
            </a:pathLst>
          </a:custGeom>
          <a:solidFill>
            <a:schemeClr val="tx1"/>
          </a:solidFill>
          <a:ln>
            <a:noFill/>
          </a:ln>
          <a:effectLst/>
        </p:spPr>
        <p:txBody>
          <a:bodyPr wrap="none" anchor="ctr"/>
          <a:lstStyle/>
          <a:p>
            <a:endParaRPr lang="en-US" dirty="0">
              <a:latin typeface="Heebo Light" pitchFamily="2" charset="-79"/>
            </a:endParaRPr>
          </a:p>
        </p:txBody>
      </p:sp>
      <p:sp>
        <p:nvSpPr>
          <p:cNvPr id="32" name="TextBox 31">
            <a:extLst>
              <a:ext uri="{FF2B5EF4-FFF2-40B4-BE49-F238E27FC236}">
                <a16:creationId xmlns:a16="http://schemas.microsoft.com/office/drawing/2014/main" id="{84D6F0FB-0A5D-8847-9535-14B044827F83}"/>
              </a:ext>
            </a:extLst>
          </p:cNvPr>
          <p:cNvSpPr txBox="1"/>
          <p:nvPr/>
        </p:nvSpPr>
        <p:spPr>
          <a:xfrm>
            <a:off x="7956981" y="1095992"/>
            <a:ext cx="8467383" cy="1200329"/>
          </a:xfrm>
          <a:prstGeom prst="rect">
            <a:avLst/>
          </a:prstGeom>
          <a:noFill/>
        </p:spPr>
        <p:txBody>
          <a:bodyPr wrap="none" rtlCol="0" anchor="t">
            <a:spAutoFit/>
          </a:bodyPr>
          <a:lstStyle/>
          <a:p>
            <a:pPr algn="ctr"/>
            <a:r>
              <a:rPr lang="en-US" sz="7200" b="1" spc="600" dirty="0">
                <a:solidFill>
                  <a:schemeClr val="tx2"/>
                </a:solidFill>
                <a:latin typeface="Raleway" panose="020B0503030101060003" pitchFamily="34" charset="77"/>
              </a:rPr>
              <a:t>MEET THE TEAM</a:t>
            </a:r>
          </a:p>
        </p:txBody>
      </p:sp>
      <p:sp>
        <p:nvSpPr>
          <p:cNvPr id="33" name="Subtitle 2">
            <a:extLst>
              <a:ext uri="{FF2B5EF4-FFF2-40B4-BE49-F238E27FC236}">
                <a16:creationId xmlns:a16="http://schemas.microsoft.com/office/drawing/2014/main" id="{B34D38D8-B4FB-934C-994E-0051F2EBC076}"/>
              </a:ext>
            </a:extLst>
          </p:cNvPr>
          <p:cNvSpPr txBox="1">
            <a:spLocks/>
          </p:cNvSpPr>
          <p:nvPr/>
        </p:nvSpPr>
        <p:spPr>
          <a:xfrm>
            <a:off x="9698575" y="692988"/>
            <a:ext cx="4984057" cy="400110"/>
          </a:xfrm>
          <a:prstGeom prst="rect">
            <a:avLst/>
          </a:prstGeom>
        </p:spPr>
        <p:txBody>
          <a:bodyPr vert="horz" wrap="non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YOUR SUBTITLE HERE</a:t>
            </a:r>
          </a:p>
        </p:txBody>
      </p:sp>
      <p:cxnSp>
        <p:nvCxnSpPr>
          <p:cNvPr id="34" name="Straight Connector 33">
            <a:extLst>
              <a:ext uri="{FF2B5EF4-FFF2-40B4-BE49-F238E27FC236}">
                <a16:creationId xmlns:a16="http://schemas.microsoft.com/office/drawing/2014/main" id="{8F61DB2D-8730-1B43-90BB-BFB41C292BE0}"/>
              </a:ext>
            </a:extLst>
          </p:cNvPr>
          <p:cNvCxnSpPr>
            <a:cxnSpLocks/>
          </p:cNvCxnSpPr>
          <p:nvPr/>
        </p:nvCxnSpPr>
        <p:spPr>
          <a:xfrm>
            <a:off x="11274440" y="2375061"/>
            <a:ext cx="1820732" cy="0"/>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sp>
        <p:nvSpPr>
          <p:cNvPr id="66" name="TextBox 65">
            <a:extLst>
              <a:ext uri="{FF2B5EF4-FFF2-40B4-BE49-F238E27FC236}">
                <a16:creationId xmlns:a16="http://schemas.microsoft.com/office/drawing/2014/main" id="{CABE26C7-20BF-584A-B5B6-D9C7654FD161}"/>
              </a:ext>
            </a:extLst>
          </p:cNvPr>
          <p:cNvSpPr txBox="1"/>
          <p:nvPr/>
        </p:nvSpPr>
        <p:spPr>
          <a:xfrm>
            <a:off x="7713901" y="8769501"/>
            <a:ext cx="3969356" cy="615553"/>
          </a:xfrm>
          <a:prstGeom prst="rect">
            <a:avLst/>
          </a:prstGeom>
          <a:noFill/>
        </p:spPr>
        <p:txBody>
          <a:bodyPr wrap="none" rtlCol="0" anchor="ctr" anchorCtr="0">
            <a:spAutoFit/>
          </a:bodyPr>
          <a:lstStyle/>
          <a:p>
            <a:pPr algn="ctr"/>
            <a:r>
              <a:rPr lang="en-US" sz="3400" b="1" spc="300" dirty="0">
                <a:solidFill>
                  <a:schemeClr val="tx2"/>
                </a:solidFill>
                <a:latin typeface="Raleway" panose="020B0503030101060003" pitchFamily="34" charset="77"/>
                <a:ea typeface="League Spartan" charset="0"/>
                <a:cs typeface="Poppins" pitchFamily="2" charset="77"/>
              </a:rPr>
              <a:t>MIGUEL WATTS</a:t>
            </a:r>
          </a:p>
        </p:txBody>
      </p:sp>
      <p:sp>
        <p:nvSpPr>
          <p:cNvPr id="76" name="TextBox 75">
            <a:extLst>
              <a:ext uri="{FF2B5EF4-FFF2-40B4-BE49-F238E27FC236}">
                <a16:creationId xmlns:a16="http://schemas.microsoft.com/office/drawing/2014/main" id="{A4F891F2-5DA8-CC4F-A4EE-0DBFDF60E7FB}"/>
              </a:ext>
            </a:extLst>
          </p:cNvPr>
          <p:cNvSpPr txBox="1"/>
          <p:nvPr/>
        </p:nvSpPr>
        <p:spPr>
          <a:xfrm>
            <a:off x="7822100" y="9600375"/>
            <a:ext cx="3752950" cy="400110"/>
          </a:xfrm>
          <a:prstGeom prst="rect">
            <a:avLst/>
          </a:prstGeom>
          <a:noFill/>
        </p:spPr>
        <p:txBody>
          <a:bodyPr wrap="none" rtlCol="0" anchor="ctr" anchorCtr="0">
            <a:spAutoFit/>
          </a:bodyPr>
          <a:lstStyle/>
          <a:p>
            <a:pPr algn="ct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CEO &amp; FOUNDER</a:t>
            </a:r>
          </a:p>
        </p:txBody>
      </p:sp>
      <p:sp>
        <p:nvSpPr>
          <p:cNvPr id="77" name="Freeform 115">
            <a:extLst>
              <a:ext uri="{FF2B5EF4-FFF2-40B4-BE49-F238E27FC236}">
                <a16:creationId xmlns:a16="http://schemas.microsoft.com/office/drawing/2014/main" id="{CC42DFF3-E96B-184F-86DD-D3918A01DC6A}"/>
              </a:ext>
            </a:extLst>
          </p:cNvPr>
          <p:cNvSpPr>
            <a:spLocks noChangeArrowheads="1"/>
          </p:cNvSpPr>
          <p:nvPr/>
        </p:nvSpPr>
        <p:spPr bwMode="auto">
          <a:xfrm>
            <a:off x="8229723" y="10612890"/>
            <a:ext cx="590838" cy="591616"/>
          </a:xfrm>
          <a:custGeom>
            <a:avLst/>
            <a:gdLst>
              <a:gd name="T0" fmla="*/ 730144 w 664802"/>
              <a:gd name="T1" fmla="*/ 312377 h 664802"/>
              <a:gd name="T2" fmla="*/ 792730 w 664802"/>
              <a:gd name="T3" fmla="*/ 322812 h 664802"/>
              <a:gd name="T4" fmla="*/ 833802 w 664802"/>
              <a:gd name="T5" fmla="*/ 347596 h 664802"/>
              <a:gd name="T6" fmla="*/ 840974 w 664802"/>
              <a:gd name="T7" fmla="*/ 354770 h 664802"/>
              <a:gd name="T8" fmla="*/ 846842 w 664802"/>
              <a:gd name="T9" fmla="*/ 356728 h 664802"/>
              <a:gd name="T10" fmla="*/ 930941 w 664802"/>
              <a:gd name="T11" fmla="*/ 324116 h 664802"/>
              <a:gd name="T12" fmla="*/ 934853 w 664802"/>
              <a:gd name="T13" fmla="*/ 324116 h 664802"/>
              <a:gd name="T14" fmla="*/ 934853 w 664802"/>
              <a:gd name="T15" fmla="*/ 328030 h 664802"/>
              <a:gd name="T16" fmla="*/ 910731 w 664802"/>
              <a:gd name="T17" fmla="*/ 370422 h 664802"/>
              <a:gd name="T18" fmla="*/ 876178 w 664802"/>
              <a:gd name="T19" fmla="*/ 401729 h 664802"/>
              <a:gd name="T20" fmla="*/ 947241 w 664802"/>
              <a:gd name="T21" fmla="*/ 381510 h 664802"/>
              <a:gd name="T22" fmla="*/ 949849 w 664802"/>
              <a:gd name="T23" fmla="*/ 381510 h 664802"/>
              <a:gd name="T24" fmla="*/ 949849 w 664802"/>
              <a:gd name="T25" fmla="*/ 382163 h 664802"/>
              <a:gd name="T26" fmla="*/ 945937 w 664802"/>
              <a:gd name="T27" fmla="*/ 393251 h 664802"/>
              <a:gd name="T28" fmla="*/ 890521 w 664802"/>
              <a:gd name="T29" fmla="*/ 451296 h 664802"/>
              <a:gd name="T30" fmla="*/ 882046 w 664802"/>
              <a:gd name="T31" fmla="*/ 461079 h 664802"/>
              <a:gd name="T32" fmla="*/ 767957 w 664802"/>
              <a:gd name="T33" fmla="*/ 776746 h 664802"/>
              <a:gd name="T34" fmla="*/ 355927 w 664802"/>
              <a:gd name="T35" fmla="*/ 872618 h 664802"/>
              <a:gd name="T36" fmla="*/ 276391 w 664802"/>
              <a:gd name="T37" fmla="*/ 841313 h 664802"/>
              <a:gd name="T38" fmla="*/ 250965 w 664802"/>
              <a:gd name="T39" fmla="*/ 826312 h 664802"/>
              <a:gd name="T40" fmla="*/ 249011 w 664802"/>
              <a:gd name="T41" fmla="*/ 821747 h 664802"/>
              <a:gd name="T42" fmla="*/ 258788 w 664802"/>
              <a:gd name="T43" fmla="*/ 821747 h 664802"/>
              <a:gd name="T44" fmla="*/ 378094 w 664802"/>
              <a:gd name="T45" fmla="*/ 806746 h 664802"/>
              <a:gd name="T46" fmla="*/ 456327 w 664802"/>
              <a:gd name="T47" fmla="*/ 765005 h 664802"/>
              <a:gd name="T48" fmla="*/ 457632 w 664802"/>
              <a:gd name="T49" fmla="*/ 764354 h 664802"/>
              <a:gd name="T50" fmla="*/ 441985 w 664802"/>
              <a:gd name="T51" fmla="*/ 762396 h 664802"/>
              <a:gd name="T52" fmla="*/ 327242 w 664802"/>
              <a:gd name="T53" fmla="*/ 665872 h 664802"/>
              <a:gd name="T54" fmla="*/ 330503 w 664802"/>
              <a:gd name="T55" fmla="*/ 660654 h 664802"/>
              <a:gd name="T56" fmla="*/ 385917 w 664802"/>
              <a:gd name="T57" fmla="*/ 659349 h 664802"/>
              <a:gd name="T58" fmla="*/ 367011 w 664802"/>
              <a:gd name="T59" fmla="*/ 653480 h 664802"/>
              <a:gd name="T60" fmla="*/ 275740 w 664802"/>
              <a:gd name="T61" fmla="*/ 534778 h 664802"/>
              <a:gd name="T62" fmla="*/ 275087 w 664802"/>
              <a:gd name="T63" fmla="*/ 518473 h 664802"/>
              <a:gd name="T64" fmla="*/ 280303 w 664802"/>
              <a:gd name="T65" fmla="*/ 515212 h 664802"/>
              <a:gd name="T66" fmla="*/ 335717 w 664802"/>
              <a:gd name="T67" fmla="*/ 531518 h 664802"/>
              <a:gd name="T68" fmla="*/ 318116 w 664802"/>
              <a:gd name="T69" fmla="*/ 515212 h 664802"/>
              <a:gd name="T70" fmla="*/ 293341 w 664802"/>
              <a:gd name="T71" fmla="*/ 342378 h 664802"/>
              <a:gd name="T72" fmla="*/ 301165 w 664802"/>
              <a:gd name="T73" fmla="*/ 341726 h 664802"/>
              <a:gd name="T74" fmla="*/ 589975 w 664802"/>
              <a:gd name="T75" fmla="*/ 489124 h 664802"/>
              <a:gd name="T76" fmla="*/ 593235 w 664802"/>
              <a:gd name="T77" fmla="*/ 485863 h 664802"/>
              <a:gd name="T78" fmla="*/ 594540 w 664802"/>
              <a:gd name="T79" fmla="*/ 425209 h 664802"/>
              <a:gd name="T80" fmla="*/ 623225 w 664802"/>
              <a:gd name="T81" fmla="*/ 368467 h 664802"/>
              <a:gd name="T82" fmla="*/ 670816 w 664802"/>
              <a:gd name="T83" fmla="*/ 329334 h 664802"/>
              <a:gd name="T84" fmla="*/ 730144 w 664802"/>
              <a:gd name="T85" fmla="*/ 312377 h 664802"/>
              <a:gd name="T86" fmla="*/ 602770 w 664802"/>
              <a:gd name="T87" fmla="*/ 64722 h 664802"/>
              <a:gd name="T88" fmla="*/ 64722 w 664802"/>
              <a:gd name="T89" fmla="*/ 602770 h 664802"/>
              <a:gd name="T90" fmla="*/ 602770 w 664802"/>
              <a:gd name="T91" fmla="*/ 1141469 h 664802"/>
              <a:gd name="T92" fmla="*/ 1141471 w 664802"/>
              <a:gd name="T93" fmla="*/ 602770 h 664802"/>
              <a:gd name="T94" fmla="*/ 602770 w 664802"/>
              <a:gd name="T95" fmla="*/ 64722 h 664802"/>
              <a:gd name="T96" fmla="*/ 602770 w 664802"/>
              <a:gd name="T97" fmla="*/ 0 h 664802"/>
              <a:gd name="T98" fmla="*/ 1206193 w 664802"/>
              <a:gd name="T99" fmla="*/ 602770 h 664802"/>
              <a:gd name="T100" fmla="*/ 602770 w 664802"/>
              <a:gd name="T101" fmla="*/ 1206193 h 664802"/>
              <a:gd name="T102" fmla="*/ 0 w 664802"/>
              <a:gd name="T103" fmla="*/ 602770 h 664802"/>
              <a:gd name="T104" fmla="*/ 602770 w 664802"/>
              <a:gd name="T105" fmla="*/ 0 h 66480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664802" h="664802">
                <a:moveTo>
                  <a:pt x="402424" y="172169"/>
                </a:moveTo>
                <a:cubicBezTo>
                  <a:pt x="414282" y="171450"/>
                  <a:pt x="426139" y="173247"/>
                  <a:pt x="436919" y="177920"/>
                </a:cubicBezTo>
                <a:cubicBezTo>
                  <a:pt x="445183" y="181156"/>
                  <a:pt x="452370" y="185829"/>
                  <a:pt x="459556" y="191580"/>
                </a:cubicBezTo>
                <a:cubicBezTo>
                  <a:pt x="460994" y="192659"/>
                  <a:pt x="462072" y="194096"/>
                  <a:pt x="463509" y="195534"/>
                </a:cubicBezTo>
                <a:cubicBezTo>
                  <a:pt x="464228" y="196613"/>
                  <a:pt x="465306" y="196972"/>
                  <a:pt x="466743" y="196613"/>
                </a:cubicBezTo>
                <a:cubicBezTo>
                  <a:pt x="482912" y="192659"/>
                  <a:pt x="498363" y="186548"/>
                  <a:pt x="513095" y="178639"/>
                </a:cubicBezTo>
                <a:cubicBezTo>
                  <a:pt x="513814" y="178280"/>
                  <a:pt x="514533" y="178280"/>
                  <a:pt x="515251" y="178639"/>
                </a:cubicBezTo>
                <a:cubicBezTo>
                  <a:pt x="515611" y="178999"/>
                  <a:pt x="515611" y="180077"/>
                  <a:pt x="515251" y="180796"/>
                </a:cubicBezTo>
                <a:cubicBezTo>
                  <a:pt x="512377" y="189423"/>
                  <a:pt x="507706" y="197332"/>
                  <a:pt x="501956" y="204161"/>
                </a:cubicBezTo>
                <a:cubicBezTo>
                  <a:pt x="498363" y="208835"/>
                  <a:pt x="489380" y="220337"/>
                  <a:pt x="482912" y="221416"/>
                </a:cubicBezTo>
                <a:cubicBezTo>
                  <a:pt x="496207" y="218900"/>
                  <a:pt x="509502" y="215664"/>
                  <a:pt x="522079" y="210272"/>
                </a:cubicBezTo>
                <a:cubicBezTo>
                  <a:pt x="523516" y="209553"/>
                  <a:pt x="523516" y="209194"/>
                  <a:pt x="523516" y="210272"/>
                </a:cubicBezTo>
                <a:lnTo>
                  <a:pt x="523516" y="210632"/>
                </a:lnTo>
                <a:cubicBezTo>
                  <a:pt x="523516" y="211351"/>
                  <a:pt x="523516" y="214227"/>
                  <a:pt x="521360" y="216743"/>
                </a:cubicBezTo>
                <a:cubicBezTo>
                  <a:pt x="512377" y="228965"/>
                  <a:pt x="502675" y="239749"/>
                  <a:pt x="490817" y="248735"/>
                </a:cubicBezTo>
                <a:cubicBezTo>
                  <a:pt x="489021" y="250173"/>
                  <a:pt x="486146" y="251611"/>
                  <a:pt x="486146" y="254127"/>
                </a:cubicBezTo>
                <a:cubicBezTo>
                  <a:pt x="486146" y="317753"/>
                  <a:pt x="469617" y="381738"/>
                  <a:pt x="423265" y="428109"/>
                </a:cubicBezTo>
                <a:cubicBezTo>
                  <a:pt x="363976" y="486702"/>
                  <a:pt x="274864" y="502878"/>
                  <a:pt x="196172" y="480950"/>
                </a:cubicBezTo>
                <a:cubicBezTo>
                  <a:pt x="180722" y="476996"/>
                  <a:pt x="165989" y="470885"/>
                  <a:pt x="152335" y="463696"/>
                </a:cubicBezTo>
                <a:cubicBezTo>
                  <a:pt x="147664" y="461180"/>
                  <a:pt x="142993" y="458304"/>
                  <a:pt x="138321" y="455428"/>
                </a:cubicBezTo>
                <a:cubicBezTo>
                  <a:pt x="137244" y="454709"/>
                  <a:pt x="136525" y="453631"/>
                  <a:pt x="137244" y="452912"/>
                </a:cubicBezTo>
                <a:cubicBezTo>
                  <a:pt x="138321" y="452552"/>
                  <a:pt x="139040" y="452552"/>
                  <a:pt x="142633" y="452912"/>
                </a:cubicBezTo>
                <a:cubicBezTo>
                  <a:pt x="164911" y="455069"/>
                  <a:pt x="187549" y="451833"/>
                  <a:pt x="208389" y="444644"/>
                </a:cubicBezTo>
                <a:cubicBezTo>
                  <a:pt x="219888" y="440690"/>
                  <a:pt x="244681" y="432422"/>
                  <a:pt x="251508" y="421638"/>
                </a:cubicBezTo>
                <a:cubicBezTo>
                  <a:pt x="251867" y="421279"/>
                  <a:pt x="251867" y="421279"/>
                  <a:pt x="252227" y="421279"/>
                </a:cubicBezTo>
                <a:cubicBezTo>
                  <a:pt x="249352" y="420560"/>
                  <a:pt x="246478" y="420560"/>
                  <a:pt x="243603" y="420200"/>
                </a:cubicBezTo>
                <a:cubicBezTo>
                  <a:pt x="222044" y="414090"/>
                  <a:pt x="193657" y="403306"/>
                  <a:pt x="180362" y="367000"/>
                </a:cubicBezTo>
                <a:cubicBezTo>
                  <a:pt x="179284" y="364843"/>
                  <a:pt x="180362" y="363764"/>
                  <a:pt x="182159" y="364124"/>
                </a:cubicBezTo>
                <a:cubicBezTo>
                  <a:pt x="200125" y="365562"/>
                  <a:pt x="206593" y="364483"/>
                  <a:pt x="212701" y="363405"/>
                </a:cubicBezTo>
                <a:cubicBezTo>
                  <a:pt x="209108" y="362686"/>
                  <a:pt x="205515" y="361248"/>
                  <a:pt x="202281" y="360170"/>
                </a:cubicBezTo>
                <a:cubicBezTo>
                  <a:pt x="175332" y="349745"/>
                  <a:pt x="155569" y="323504"/>
                  <a:pt x="151976" y="294747"/>
                </a:cubicBezTo>
                <a:cubicBezTo>
                  <a:pt x="151616" y="291871"/>
                  <a:pt x="151257" y="288636"/>
                  <a:pt x="151616" y="285760"/>
                </a:cubicBezTo>
                <a:cubicBezTo>
                  <a:pt x="151616" y="283603"/>
                  <a:pt x="152694" y="283244"/>
                  <a:pt x="154491" y="283963"/>
                </a:cubicBezTo>
                <a:cubicBezTo>
                  <a:pt x="168145" y="291152"/>
                  <a:pt x="183955" y="292950"/>
                  <a:pt x="185033" y="292950"/>
                </a:cubicBezTo>
                <a:cubicBezTo>
                  <a:pt x="181800" y="290074"/>
                  <a:pt x="178566" y="287198"/>
                  <a:pt x="175332" y="283963"/>
                </a:cubicBezTo>
                <a:cubicBezTo>
                  <a:pt x="151976" y="262035"/>
                  <a:pt x="142993" y="216743"/>
                  <a:pt x="161677" y="188704"/>
                </a:cubicBezTo>
                <a:cubicBezTo>
                  <a:pt x="163115" y="186188"/>
                  <a:pt x="164193" y="186188"/>
                  <a:pt x="165989" y="188345"/>
                </a:cubicBezTo>
                <a:cubicBezTo>
                  <a:pt x="209108" y="237592"/>
                  <a:pt x="261569" y="260238"/>
                  <a:pt x="325169" y="269584"/>
                </a:cubicBezTo>
                <a:cubicBezTo>
                  <a:pt x="326966" y="269944"/>
                  <a:pt x="326966" y="269584"/>
                  <a:pt x="326966" y="267787"/>
                </a:cubicBezTo>
                <a:cubicBezTo>
                  <a:pt x="325169" y="256643"/>
                  <a:pt x="325169" y="245860"/>
                  <a:pt x="327685" y="234357"/>
                </a:cubicBezTo>
                <a:cubicBezTo>
                  <a:pt x="330559" y="223213"/>
                  <a:pt x="335949" y="212070"/>
                  <a:pt x="343495" y="203083"/>
                </a:cubicBezTo>
                <a:cubicBezTo>
                  <a:pt x="350681" y="194096"/>
                  <a:pt x="359664" y="186907"/>
                  <a:pt x="369725" y="181515"/>
                </a:cubicBezTo>
                <a:cubicBezTo>
                  <a:pt x="379786" y="176123"/>
                  <a:pt x="391285" y="172888"/>
                  <a:pt x="402424" y="172169"/>
                </a:cubicBezTo>
                <a:close/>
                <a:moveTo>
                  <a:pt x="332221" y="35672"/>
                </a:moveTo>
                <a:cubicBezTo>
                  <a:pt x="168632" y="35672"/>
                  <a:pt x="35672" y="168633"/>
                  <a:pt x="35672" y="332221"/>
                </a:cubicBezTo>
                <a:cubicBezTo>
                  <a:pt x="35672" y="496169"/>
                  <a:pt x="168632" y="629129"/>
                  <a:pt x="332221" y="629129"/>
                </a:cubicBezTo>
                <a:cubicBezTo>
                  <a:pt x="495809" y="629129"/>
                  <a:pt x="629130" y="496169"/>
                  <a:pt x="629130" y="332221"/>
                </a:cubicBezTo>
                <a:cubicBezTo>
                  <a:pt x="629130" y="168633"/>
                  <a:pt x="495809" y="35672"/>
                  <a:pt x="332221" y="35672"/>
                </a:cubicBezTo>
                <a:close/>
                <a:moveTo>
                  <a:pt x="332221" y="0"/>
                </a:moveTo>
                <a:cubicBezTo>
                  <a:pt x="515627" y="0"/>
                  <a:pt x="664802" y="149175"/>
                  <a:pt x="664802" y="332221"/>
                </a:cubicBezTo>
                <a:cubicBezTo>
                  <a:pt x="664802" y="515627"/>
                  <a:pt x="515627" y="664802"/>
                  <a:pt x="332221" y="664802"/>
                </a:cubicBezTo>
                <a:cubicBezTo>
                  <a:pt x="149175" y="664802"/>
                  <a:pt x="0" y="515627"/>
                  <a:pt x="0" y="332221"/>
                </a:cubicBezTo>
                <a:cubicBezTo>
                  <a:pt x="0" y="149175"/>
                  <a:pt x="149175" y="0"/>
                  <a:pt x="332221"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78" name="Freeform 117">
            <a:extLst>
              <a:ext uri="{FF2B5EF4-FFF2-40B4-BE49-F238E27FC236}">
                <a16:creationId xmlns:a16="http://schemas.microsoft.com/office/drawing/2014/main" id="{8823582D-D37D-8546-BE65-13989B1C833D}"/>
              </a:ext>
            </a:extLst>
          </p:cNvPr>
          <p:cNvSpPr>
            <a:spLocks noChangeArrowheads="1"/>
          </p:cNvSpPr>
          <p:nvPr/>
        </p:nvSpPr>
        <p:spPr bwMode="auto">
          <a:xfrm>
            <a:off x="9014120" y="10612890"/>
            <a:ext cx="590838" cy="591616"/>
          </a:xfrm>
          <a:custGeom>
            <a:avLst/>
            <a:gdLst>
              <a:gd name="T0" fmla="*/ 639483 w 664803"/>
              <a:gd name="T1" fmla="*/ 241945 h 664802"/>
              <a:gd name="T2" fmla="*/ 762087 w 664803"/>
              <a:gd name="T3" fmla="*/ 241945 h 664802"/>
              <a:gd name="T4" fmla="*/ 771266 w 664803"/>
              <a:gd name="T5" fmla="*/ 250444 h 664802"/>
              <a:gd name="T6" fmla="*/ 771266 w 664803"/>
              <a:gd name="T7" fmla="*/ 357644 h 664802"/>
              <a:gd name="T8" fmla="*/ 762087 w 664803"/>
              <a:gd name="T9" fmla="*/ 366796 h 664802"/>
              <a:gd name="T10" fmla="*/ 689311 w 664803"/>
              <a:gd name="T11" fmla="*/ 366796 h 664802"/>
              <a:gd name="T12" fmla="*/ 657186 w 664803"/>
              <a:gd name="T13" fmla="*/ 398826 h 664802"/>
              <a:gd name="T14" fmla="*/ 657186 w 664803"/>
              <a:gd name="T15" fmla="*/ 474650 h 664802"/>
              <a:gd name="T16" fmla="*/ 760120 w 664803"/>
              <a:gd name="T17" fmla="*/ 474650 h 664802"/>
              <a:gd name="T18" fmla="*/ 769954 w 664803"/>
              <a:gd name="T19" fmla="*/ 484455 h 664802"/>
              <a:gd name="T20" fmla="*/ 760120 w 664803"/>
              <a:gd name="T21" fmla="*/ 591657 h 664802"/>
              <a:gd name="T22" fmla="*/ 751596 w 664803"/>
              <a:gd name="T23" fmla="*/ 600155 h 664802"/>
              <a:gd name="T24" fmla="*/ 657186 w 664803"/>
              <a:gd name="T25" fmla="*/ 600155 h 664802"/>
              <a:gd name="T26" fmla="*/ 657186 w 664803"/>
              <a:gd name="T27" fmla="*/ 955749 h 664802"/>
              <a:gd name="T28" fmla="*/ 648007 w 664803"/>
              <a:gd name="T29" fmla="*/ 964248 h 664802"/>
              <a:gd name="T30" fmla="*/ 518191 w 664803"/>
              <a:gd name="T31" fmla="*/ 964248 h 664802"/>
              <a:gd name="T32" fmla="*/ 508357 w 664803"/>
              <a:gd name="T33" fmla="*/ 955749 h 664802"/>
              <a:gd name="T34" fmla="*/ 508357 w 664803"/>
              <a:gd name="T35" fmla="*/ 606038 h 664802"/>
              <a:gd name="T36" fmla="*/ 508357 w 664803"/>
              <a:gd name="T37" fmla="*/ 600155 h 664802"/>
              <a:gd name="T38" fmla="*/ 443450 w 664803"/>
              <a:gd name="T39" fmla="*/ 600155 h 664802"/>
              <a:gd name="T40" fmla="*/ 434926 w 664803"/>
              <a:gd name="T41" fmla="*/ 591004 h 664802"/>
              <a:gd name="T42" fmla="*/ 434926 w 664803"/>
              <a:gd name="T43" fmla="*/ 483802 h 664802"/>
              <a:gd name="T44" fmla="*/ 443450 w 664803"/>
              <a:gd name="T45" fmla="*/ 474650 h 664802"/>
              <a:gd name="T46" fmla="*/ 508357 w 664803"/>
              <a:gd name="T47" fmla="*/ 474650 h 664802"/>
              <a:gd name="T48" fmla="*/ 508357 w 664803"/>
              <a:gd name="T49" fmla="*/ 372025 h 664802"/>
              <a:gd name="T50" fmla="*/ 639483 w 664803"/>
              <a:gd name="T51" fmla="*/ 241945 h 664802"/>
              <a:gd name="T52" fmla="*/ 603424 w 664803"/>
              <a:gd name="T53" fmla="*/ 64722 h 664802"/>
              <a:gd name="T54" fmla="*/ 64722 w 664803"/>
              <a:gd name="T55" fmla="*/ 602770 h 664802"/>
              <a:gd name="T56" fmla="*/ 603424 w 664803"/>
              <a:gd name="T57" fmla="*/ 1141469 h 664802"/>
              <a:gd name="T58" fmla="*/ 1140817 w 664803"/>
              <a:gd name="T59" fmla="*/ 602770 h 664802"/>
              <a:gd name="T60" fmla="*/ 603424 w 664803"/>
              <a:gd name="T61" fmla="*/ 64722 h 664802"/>
              <a:gd name="T62" fmla="*/ 603424 w 664803"/>
              <a:gd name="T63" fmla="*/ 0 h 664802"/>
              <a:gd name="T64" fmla="*/ 1206194 w 664803"/>
              <a:gd name="T65" fmla="*/ 602770 h 664802"/>
              <a:gd name="T66" fmla="*/ 603424 w 664803"/>
              <a:gd name="T67" fmla="*/ 1206193 h 664802"/>
              <a:gd name="T68" fmla="*/ 0 w 664803"/>
              <a:gd name="T69" fmla="*/ 602770 h 664802"/>
              <a:gd name="T70" fmla="*/ 603424 w 664803"/>
              <a:gd name="T71" fmla="*/ 0 h 6648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64803" h="664802">
                <a:moveTo>
                  <a:pt x="352456" y="133350"/>
                </a:moveTo>
                <a:lnTo>
                  <a:pt x="420030" y="133350"/>
                </a:lnTo>
                <a:cubicBezTo>
                  <a:pt x="422921" y="133350"/>
                  <a:pt x="425089" y="135512"/>
                  <a:pt x="425089" y="138034"/>
                </a:cubicBezTo>
                <a:lnTo>
                  <a:pt x="425089" y="197118"/>
                </a:lnTo>
                <a:cubicBezTo>
                  <a:pt x="425089" y="200001"/>
                  <a:pt x="422921" y="202162"/>
                  <a:pt x="420030" y="202162"/>
                </a:cubicBezTo>
                <a:lnTo>
                  <a:pt x="379919" y="202162"/>
                </a:lnTo>
                <a:cubicBezTo>
                  <a:pt x="370163" y="202162"/>
                  <a:pt x="362213" y="210088"/>
                  <a:pt x="362213" y="219816"/>
                </a:cubicBezTo>
                <a:lnTo>
                  <a:pt x="362213" y="261607"/>
                </a:lnTo>
                <a:lnTo>
                  <a:pt x="418946" y="261607"/>
                </a:lnTo>
                <a:cubicBezTo>
                  <a:pt x="422198" y="261607"/>
                  <a:pt x="424366" y="264129"/>
                  <a:pt x="424366" y="267011"/>
                </a:cubicBezTo>
                <a:lnTo>
                  <a:pt x="418946" y="326096"/>
                </a:lnTo>
                <a:cubicBezTo>
                  <a:pt x="418946" y="328618"/>
                  <a:pt x="416778" y="330780"/>
                  <a:pt x="414248" y="330780"/>
                </a:cubicBezTo>
                <a:lnTo>
                  <a:pt x="362213" y="330780"/>
                </a:lnTo>
                <a:lnTo>
                  <a:pt x="362213" y="526768"/>
                </a:lnTo>
                <a:cubicBezTo>
                  <a:pt x="362213" y="529290"/>
                  <a:pt x="360045" y="531452"/>
                  <a:pt x="357154" y="531452"/>
                </a:cubicBezTo>
                <a:lnTo>
                  <a:pt x="285605" y="531452"/>
                </a:lnTo>
                <a:cubicBezTo>
                  <a:pt x="282714" y="531452"/>
                  <a:pt x="280185" y="529290"/>
                  <a:pt x="280185" y="526768"/>
                </a:cubicBezTo>
                <a:lnTo>
                  <a:pt x="280185" y="334022"/>
                </a:lnTo>
                <a:lnTo>
                  <a:pt x="280185" y="330780"/>
                </a:lnTo>
                <a:lnTo>
                  <a:pt x="244411" y="330780"/>
                </a:lnTo>
                <a:cubicBezTo>
                  <a:pt x="241881" y="330780"/>
                  <a:pt x="239713" y="328618"/>
                  <a:pt x="239713" y="325736"/>
                </a:cubicBezTo>
                <a:lnTo>
                  <a:pt x="239713" y="266651"/>
                </a:lnTo>
                <a:cubicBezTo>
                  <a:pt x="239713" y="264129"/>
                  <a:pt x="241881" y="261607"/>
                  <a:pt x="244411" y="261607"/>
                </a:cubicBezTo>
                <a:lnTo>
                  <a:pt x="280185" y="261607"/>
                </a:lnTo>
                <a:lnTo>
                  <a:pt x="280185" y="205044"/>
                </a:lnTo>
                <a:cubicBezTo>
                  <a:pt x="280185" y="165054"/>
                  <a:pt x="312707" y="133350"/>
                  <a:pt x="352456" y="133350"/>
                </a:cubicBezTo>
                <a:close/>
                <a:moveTo>
                  <a:pt x="332582" y="35672"/>
                </a:moveTo>
                <a:cubicBezTo>
                  <a:pt x="168993" y="35672"/>
                  <a:pt x="35672" y="168633"/>
                  <a:pt x="35672" y="332221"/>
                </a:cubicBezTo>
                <a:cubicBezTo>
                  <a:pt x="35672" y="496169"/>
                  <a:pt x="168993" y="629129"/>
                  <a:pt x="332582" y="629129"/>
                </a:cubicBezTo>
                <a:cubicBezTo>
                  <a:pt x="495810" y="629129"/>
                  <a:pt x="628770" y="496169"/>
                  <a:pt x="628770" y="332221"/>
                </a:cubicBezTo>
                <a:cubicBezTo>
                  <a:pt x="628770" y="168633"/>
                  <a:pt x="495810" y="35672"/>
                  <a:pt x="332582" y="35672"/>
                </a:cubicBezTo>
                <a:close/>
                <a:moveTo>
                  <a:pt x="332582" y="0"/>
                </a:moveTo>
                <a:cubicBezTo>
                  <a:pt x="515628" y="0"/>
                  <a:pt x="664803" y="149175"/>
                  <a:pt x="664803" y="332221"/>
                </a:cubicBezTo>
                <a:cubicBezTo>
                  <a:pt x="664803" y="515627"/>
                  <a:pt x="515628" y="664802"/>
                  <a:pt x="332582" y="664802"/>
                </a:cubicBezTo>
                <a:cubicBezTo>
                  <a:pt x="149175" y="664802"/>
                  <a:pt x="0" y="515627"/>
                  <a:pt x="0" y="332221"/>
                </a:cubicBezTo>
                <a:cubicBezTo>
                  <a:pt x="0" y="149175"/>
                  <a:pt x="149175" y="0"/>
                  <a:pt x="332582"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79" name="Freeform 118">
            <a:extLst>
              <a:ext uri="{FF2B5EF4-FFF2-40B4-BE49-F238E27FC236}">
                <a16:creationId xmlns:a16="http://schemas.microsoft.com/office/drawing/2014/main" id="{EF7CEE2D-8ADD-5147-96C9-3016CFF64355}"/>
              </a:ext>
            </a:extLst>
          </p:cNvPr>
          <p:cNvSpPr>
            <a:spLocks noChangeArrowheads="1"/>
          </p:cNvSpPr>
          <p:nvPr/>
        </p:nvSpPr>
        <p:spPr bwMode="auto">
          <a:xfrm>
            <a:off x="10575883" y="10612890"/>
            <a:ext cx="591616" cy="591616"/>
          </a:xfrm>
          <a:custGeom>
            <a:avLst/>
            <a:gdLst>
              <a:gd name="T0" fmla="*/ 548487 w 664803"/>
              <a:gd name="T1" fmla="*/ 501871 h 664802"/>
              <a:gd name="T2" fmla="*/ 534769 w 664803"/>
              <a:gd name="T3" fmla="*/ 511014 h 664802"/>
              <a:gd name="T4" fmla="*/ 534769 w 664803"/>
              <a:gd name="T5" fmla="*/ 690609 h 664802"/>
              <a:gd name="T6" fmla="*/ 547834 w 664803"/>
              <a:gd name="T7" fmla="*/ 699751 h 664802"/>
              <a:gd name="T8" fmla="*/ 707892 w 664803"/>
              <a:gd name="T9" fmla="*/ 612239 h 664802"/>
              <a:gd name="T10" fmla="*/ 709198 w 664803"/>
              <a:gd name="T11" fmla="*/ 593954 h 664802"/>
              <a:gd name="T12" fmla="*/ 405418 w 664803"/>
              <a:gd name="T13" fmla="*/ 354276 h 664802"/>
              <a:gd name="T14" fmla="*/ 806537 w 664803"/>
              <a:gd name="T15" fmla="*/ 354276 h 664802"/>
              <a:gd name="T16" fmla="*/ 961367 w 664803"/>
              <a:gd name="T17" fmla="*/ 509054 h 664802"/>
              <a:gd name="T18" fmla="*/ 961367 w 664803"/>
              <a:gd name="T19" fmla="*/ 697139 h 664802"/>
              <a:gd name="T20" fmla="*/ 806537 w 664803"/>
              <a:gd name="T21" fmla="*/ 851917 h 664802"/>
              <a:gd name="T22" fmla="*/ 405418 w 664803"/>
              <a:gd name="T23" fmla="*/ 851917 h 664802"/>
              <a:gd name="T24" fmla="*/ 250587 w 664803"/>
              <a:gd name="T25" fmla="*/ 697139 h 664802"/>
              <a:gd name="T26" fmla="*/ 250587 w 664803"/>
              <a:gd name="T27" fmla="*/ 509054 h 664802"/>
              <a:gd name="T28" fmla="*/ 405418 w 664803"/>
              <a:gd name="T29" fmla="*/ 354276 h 664802"/>
              <a:gd name="T30" fmla="*/ 602770 w 664803"/>
              <a:gd name="T31" fmla="*/ 64722 h 664802"/>
              <a:gd name="T32" fmla="*/ 64722 w 664803"/>
              <a:gd name="T33" fmla="*/ 603423 h 664802"/>
              <a:gd name="T34" fmla="*/ 602770 w 664803"/>
              <a:gd name="T35" fmla="*/ 1141469 h 664802"/>
              <a:gd name="T36" fmla="*/ 1141472 w 664803"/>
              <a:gd name="T37" fmla="*/ 603423 h 664802"/>
              <a:gd name="T38" fmla="*/ 602770 w 664803"/>
              <a:gd name="T39" fmla="*/ 64722 h 664802"/>
              <a:gd name="T40" fmla="*/ 602770 w 664803"/>
              <a:gd name="T41" fmla="*/ 0 h 664802"/>
              <a:gd name="T42" fmla="*/ 1206194 w 664803"/>
              <a:gd name="T43" fmla="*/ 603423 h 664802"/>
              <a:gd name="T44" fmla="*/ 602770 w 664803"/>
              <a:gd name="T45" fmla="*/ 1206193 h 664802"/>
              <a:gd name="T46" fmla="*/ 0 w 664803"/>
              <a:gd name="T47" fmla="*/ 603423 h 664802"/>
              <a:gd name="T48" fmla="*/ 602770 w 664803"/>
              <a:gd name="T49" fmla="*/ 0 h 6648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64803" h="664802">
                <a:moveTo>
                  <a:pt x="302303" y="276610"/>
                </a:moveTo>
                <a:cubicBezTo>
                  <a:pt x="297983" y="274450"/>
                  <a:pt x="294742" y="276970"/>
                  <a:pt x="294742" y="281649"/>
                </a:cubicBezTo>
                <a:lnTo>
                  <a:pt x="294742" y="380634"/>
                </a:lnTo>
                <a:cubicBezTo>
                  <a:pt x="294742" y="385313"/>
                  <a:pt x="297983" y="387833"/>
                  <a:pt x="301943" y="385673"/>
                </a:cubicBezTo>
                <a:lnTo>
                  <a:pt x="390160" y="337440"/>
                </a:lnTo>
                <a:cubicBezTo>
                  <a:pt x="394120" y="335281"/>
                  <a:pt x="394840" y="329522"/>
                  <a:pt x="390880" y="327362"/>
                </a:cubicBezTo>
                <a:lnTo>
                  <a:pt x="302303" y="276610"/>
                </a:lnTo>
                <a:close/>
                <a:moveTo>
                  <a:pt x="223449" y="195262"/>
                </a:moveTo>
                <a:lnTo>
                  <a:pt x="444529" y="195262"/>
                </a:lnTo>
                <a:cubicBezTo>
                  <a:pt x="491698" y="195262"/>
                  <a:pt x="529865" y="233416"/>
                  <a:pt x="529865" y="280569"/>
                </a:cubicBezTo>
                <a:lnTo>
                  <a:pt x="529865" y="384233"/>
                </a:lnTo>
                <a:cubicBezTo>
                  <a:pt x="529865" y="431386"/>
                  <a:pt x="491698" y="469540"/>
                  <a:pt x="444529" y="469540"/>
                </a:cubicBezTo>
                <a:lnTo>
                  <a:pt x="223449" y="469540"/>
                </a:lnTo>
                <a:cubicBezTo>
                  <a:pt x="176280" y="469540"/>
                  <a:pt x="138113" y="431386"/>
                  <a:pt x="138113" y="384233"/>
                </a:cubicBezTo>
                <a:lnTo>
                  <a:pt x="138113" y="280569"/>
                </a:lnTo>
                <a:cubicBezTo>
                  <a:pt x="138113" y="233416"/>
                  <a:pt x="176280" y="195262"/>
                  <a:pt x="223449" y="195262"/>
                </a:cubicBezTo>
                <a:close/>
                <a:moveTo>
                  <a:pt x="332221" y="35672"/>
                </a:moveTo>
                <a:cubicBezTo>
                  <a:pt x="168633" y="35672"/>
                  <a:pt x="35672" y="168993"/>
                  <a:pt x="35672" y="332581"/>
                </a:cubicBezTo>
                <a:cubicBezTo>
                  <a:pt x="35672" y="496169"/>
                  <a:pt x="168633" y="629129"/>
                  <a:pt x="332221" y="629129"/>
                </a:cubicBezTo>
                <a:cubicBezTo>
                  <a:pt x="496170" y="629129"/>
                  <a:pt x="629131" y="496169"/>
                  <a:pt x="629131" y="332581"/>
                </a:cubicBezTo>
                <a:cubicBezTo>
                  <a:pt x="629131" y="168993"/>
                  <a:pt x="496170" y="35672"/>
                  <a:pt x="332221" y="35672"/>
                </a:cubicBezTo>
                <a:close/>
                <a:moveTo>
                  <a:pt x="332221" y="0"/>
                </a:moveTo>
                <a:cubicBezTo>
                  <a:pt x="515628" y="0"/>
                  <a:pt x="664803" y="149175"/>
                  <a:pt x="664803" y="332581"/>
                </a:cubicBezTo>
                <a:cubicBezTo>
                  <a:pt x="664803" y="515627"/>
                  <a:pt x="515628" y="664802"/>
                  <a:pt x="332221" y="664802"/>
                </a:cubicBezTo>
                <a:cubicBezTo>
                  <a:pt x="149175" y="664802"/>
                  <a:pt x="0" y="515627"/>
                  <a:pt x="0" y="332581"/>
                </a:cubicBezTo>
                <a:cubicBezTo>
                  <a:pt x="0" y="149175"/>
                  <a:pt x="149175" y="0"/>
                  <a:pt x="332221"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80" name="Freeform 78">
            <a:extLst>
              <a:ext uri="{FF2B5EF4-FFF2-40B4-BE49-F238E27FC236}">
                <a16:creationId xmlns:a16="http://schemas.microsoft.com/office/drawing/2014/main" id="{0D4EE7D3-82CE-974F-B4AA-EF78358826E1}"/>
              </a:ext>
            </a:extLst>
          </p:cNvPr>
          <p:cNvSpPr>
            <a:spLocks noChangeArrowheads="1"/>
          </p:cNvSpPr>
          <p:nvPr/>
        </p:nvSpPr>
        <p:spPr bwMode="auto">
          <a:xfrm>
            <a:off x="9798807" y="10613251"/>
            <a:ext cx="587722" cy="587724"/>
          </a:xfrm>
          <a:custGeom>
            <a:avLst/>
            <a:gdLst>
              <a:gd name="T0" fmla="*/ 908128 w 1834"/>
              <a:gd name="T1" fmla="*/ 744142 h 1834"/>
              <a:gd name="T2" fmla="*/ 452757 w 1834"/>
              <a:gd name="T3" fmla="*/ 899634 h 1834"/>
              <a:gd name="T4" fmla="*/ 296612 w 1834"/>
              <a:gd name="T5" fmla="*/ 744142 h 1834"/>
              <a:gd name="T6" fmla="*/ 296612 w 1834"/>
              <a:gd name="T7" fmla="*/ 444264 h 1834"/>
              <a:gd name="T8" fmla="*/ 751982 w 1834"/>
              <a:gd name="T9" fmla="*/ 288118 h 1834"/>
              <a:gd name="T10" fmla="*/ 908128 w 1834"/>
              <a:gd name="T11" fmla="*/ 444264 h 1834"/>
              <a:gd name="T12" fmla="*/ 979341 w 1834"/>
              <a:gd name="T13" fmla="*/ 444264 h 1834"/>
              <a:gd name="T14" fmla="*/ 751982 w 1834"/>
              <a:gd name="T15" fmla="*/ 216905 h 1834"/>
              <a:gd name="T16" fmla="*/ 452757 w 1834"/>
              <a:gd name="T17" fmla="*/ 216905 h 1834"/>
              <a:gd name="T18" fmla="*/ 225399 w 1834"/>
              <a:gd name="T19" fmla="*/ 744142 h 1834"/>
              <a:gd name="T20" fmla="*/ 452757 w 1834"/>
              <a:gd name="T21" fmla="*/ 970847 h 1834"/>
              <a:gd name="T22" fmla="*/ 751982 w 1834"/>
              <a:gd name="T23" fmla="*/ 970847 h 1834"/>
              <a:gd name="T24" fmla="*/ 979341 w 1834"/>
              <a:gd name="T25" fmla="*/ 444264 h 1834"/>
              <a:gd name="T26" fmla="*/ 603676 w 1834"/>
              <a:gd name="T27" fmla="*/ 718009 h 1834"/>
              <a:gd name="T28" fmla="*/ 484770 w 1834"/>
              <a:gd name="T29" fmla="*/ 599103 h 1834"/>
              <a:gd name="T30" fmla="*/ 603676 w 1834"/>
              <a:gd name="T31" fmla="*/ 479544 h 1834"/>
              <a:gd name="T32" fmla="*/ 722582 w 1834"/>
              <a:gd name="T33" fmla="*/ 599103 h 1834"/>
              <a:gd name="T34" fmla="*/ 603676 w 1834"/>
              <a:gd name="T35" fmla="*/ 412904 h 1834"/>
              <a:gd name="T36" fmla="*/ 417477 w 1834"/>
              <a:gd name="T37" fmla="*/ 599103 h 1834"/>
              <a:gd name="T38" fmla="*/ 603676 w 1834"/>
              <a:gd name="T39" fmla="*/ 784649 h 1834"/>
              <a:gd name="T40" fmla="*/ 789875 w 1834"/>
              <a:gd name="T41" fmla="*/ 599103 h 1834"/>
              <a:gd name="T42" fmla="*/ 603676 w 1834"/>
              <a:gd name="T43" fmla="*/ 412904 h 1834"/>
              <a:gd name="T44" fmla="*/ 800328 w 1834"/>
              <a:gd name="T45" fmla="*/ 356064 h 1834"/>
              <a:gd name="T46" fmla="*/ 756555 w 1834"/>
              <a:gd name="T47" fmla="*/ 400491 h 1834"/>
              <a:gd name="T48" fmla="*/ 800328 w 1834"/>
              <a:gd name="T49" fmla="*/ 444264 h 1834"/>
              <a:gd name="T50" fmla="*/ 844755 w 1834"/>
              <a:gd name="T51" fmla="*/ 400491 h 1834"/>
              <a:gd name="T52" fmla="*/ 598450 w 1834"/>
              <a:gd name="T53" fmla="*/ 56840 h 1834"/>
              <a:gd name="T54" fmla="*/ 56840 w 1834"/>
              <a:gd name="T55" fmla="*/ 599103 h 1834"/>
              <a:gd name="T56" fmla="*/ 598450 w 1834"/>
              <a:gd name="T57" fmla="*/ 1140713 h 1834"/>
              <a:gd name="T58" fmla="*/ 1140713 w 1834"/>
              <a:gd name="T59" fmla="*/ 599103 h 1834"/>
              <a:gd name="T60" fmla="*/ 598450 w 1834"/>
              <a:gd name="T61" fmla="*/ 56840 h 1834"/>
              <a:gd name="T62" fmla="*/ 598450 w 1834"/>
              <a:gd name="T63" fmla="*/ 1197553 h 1834"/>
              <a:gd name="T64" fmla="*/ 0 w 1834"/>
              <a:gd name="T65" fmla="*/ 599103 h 1834"/>
              <a:gd name="T66" fmla="*/ 598450 w 1834"/>
              <a:gd name="T67" fmla="*/ 0 h 1834"/>
              <a:gd name="T68" fmla="*/ 1197553 w 1834"/>
              <a:gd name="T69" fmla="*/ 599103 h 18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834" h="1834">
                <a:moveTo>
                  <a:pt x="1390" y="1139"/>
                </a:moveTo>
                <a:lnTo>
                  <a:pt x="1390" y="1139"/>
                </a:lnTo>
                <a:cubicBezTo>
                  <a:pt x="1390" y="1270"/>
                  <a:pt x="1283" y="1377"/>
                  <a:pt x="1151" y="1377"/>
                </a:cubicBezTo>
                <a:lnTo>
                  <a:pt x="693" y="1377"/>
                </a:lnTo>
                <a:cubicBezTo>
                  <a:pt x="561" y="1377"/>
                  <a:pt x="454" y="1270"/>
                  <a:pt x="454" y="1139"/>
                </a:cubicBezTo>
                <a:lnTo>
                  <a:pt x="454" y="680"/>
                </a:lnTo>
                <a:cubicBezTo>
                  <a:pt x="454" y="548"/>
                  <a:pt x="561" y="441"/>
                  <a:pt x="693" y="441"/>
                </a:cubicBezTo>
                <a:lnTo>
                  <a:pt x="1151" y="441"/>
                </a:lnTo>
                <a:cubicBezTo>
                  <a:pt x="1283" y="441"/>
                  <a:pt x="1390" y="548"/>
                  <a:pt x="1390" y="680"/>
                </a:cubicBezTo>
                <a:lnTo>
                  <a:pt x="1390" y="1139"/>
                </a:lnTo>
                <a:close/>
                <a:moveTo>
                  <a:pt x="1499" y="680"/>
                </a:moveTo>
                <a:lnTo>
                  <a:pt x="1499" y="680"/>
                </a:lnTo>
                <a:cubicBezTo>
                  <a:pt x="1499" y="488"/>
                  <a:pt x="1343" y="332"/>
                  <a:pt x="1151" y="332"/>
                </a:cubicBezTo>
                <a:lnTo>
                  <a:pt x="693" y="332"/>
                </a:lnTo>
                <a:cubicBezTo>
                  <a:pt x="501" y="332"/>
                  <a:pt x="345" y="488"/>
                  <a:pt x="345" y="680"/>
                </a:cubicBezTo>
                <a:lnTo>
                  <a:pt x="345" y="1139"/>
                </a:lnTo>
                <a:cubicBezTo>
                  <a:pt x="345" y="1331"/>
                  <a:pt x="501" y="1486"/>
                  <a:pt x="693" y="1486"/>
                </a:cubicBezTo>
                <a:lnTo>
                  <a:pt x="1151" y="1486"/>
                </a:lnTo>
                <a:cubicBezTo>
                  <a:pt x="1343" y="1486"/>
                  <a:pt x="1499" y="1331"/>
                  <a:pt x="1499" y="1139"/>
                </a:cubicBezTo>
                <a:lnTo>
                  <a:pt x="1499" y="680"/>
                </a:lnTo>
                <a:close/>
                <a:moveTo>
                  <a:pt x="924" y="1099"/>
                </a:moveTo>
                <a:lnTo>
                  <a:pt x="924" y="1099"/>
                </a:lnTo>
                <a:cubicBezTo>
                  <a:pt x="823" y="1099"/>
                  <a:pt x="742" y="1017"/>
                  <a:pt x="742" y="917"/>
                </a:cubicBezTo>
                <a:cubicBezTo>
                  <a:pt x="742" y="816"/>
                  <a:pt x="823" y="734"/>
                  <a:pt x="924" y="734"/>
                </a:cubicBezTo>
                <a:cubicBezTo>
                  <a:pt x="1025" y="734"/>
                  <a:pt x="1106" y="816"/>
                  <a:pt x="1106" y="917"/>
                </a:cubicBezTo>
                <a:cubicBezTo>
                  <a:pt x="1106" y="1017"/>
                  <a:pt x="1025" y="1099"/>
                  <a:pt x="924" y="1099"/>
                </a:cubicBezTo>
                <a:close/>
                <a:moveTo>
                  <a:pt x="924" y="632"/>
                </a:moveTo>
                <a:lnTo>
                  <a:pt x="924" y="632"/>
                </a:lnTo>
                <a:cubicBezTo>
                  <a:pt x="767" y="632"/>
                  <a:pt x="639" y="760"/>
                  <a:pt x="639" y="917"/>
                </a:cubicBezTo>
                <a:cubicBezTo>
                  <a:pt x="639" y="1074"/>
                  <a:pt x="767" y="1201"/>
                  <a:pt x="924" y="1201"/>
                </a:cubicBezTo>
                <a:cubicBezTo>
                  <a:pt x="1081" y="1201"/>
                  <a:pt x="1209" y="1074"/>
                  <a:pt x="1209" y="917"/>
                </a:cubicBezTo>
                <a:cubicBezTo>
                  <a:pt x="1209" y="760"/>
                  <a:pt x="1081" y="632"/>
                  <a:pt x="924" y="632"/>
                </a:cubicBezTo>
                <a:close/>
                <a:moveTo>
                  <a:pt x="1225" y="545"/>
                </a:moveTo>
                <a:lnTo>
                  <a:pt x="1225" y="545"/>
                </a:lnTo>
                <a:cubicBezTo>
                  <a:pt x="1188" y="545"/>
                  <a:pt x="1158" y="575"/>
                  <a:pt x="1158" y="613"/>
                </a:cubicBezTo>
                <a:cubicBezTo>
                  <a:pt x="1158" y="650"/>
                  <a:pt x="1188" y="680"/>
                  <a:pt x="1225" y="680"/>
                </a:cubicBezTo>
                <a:cubicBezTo>
                  <a:pt x="1263" y="680"/>
                  <a:pt x="1293" y="650"/>
                  <a:pt x="1293" y="613"/>
                </a:cubicBezTo>
                <a:cubicBezTo>
                  <a:pt x="1293" y="575"/>
                  <a:pt x="1263" y="545"/>
                  <a:pt x="1225" y="545"/>
                </a:cubicBezTo>
                <a:close/>
                <a:moveTo>
                  <a:pt x="916" y="87"/>
                </a:moveTo>
                <a:lnTo>
                  <a:pt x="916" y="87"/>
                </a:lnTo>
                <a:cubicBezTo>
                  <a:pt x="459" y="87"/>
                  <a:pt x="87" y="459"/>
                  <a:pt x="87" y="917"/>
                </a:cubicBezTo>
                <a:cubicBezTo>
                  <a:pt x="87" y="1374"/>
                  <a:pt x="459" y="1746"/>
                  <a:pt x="916" y="1746"/>
                </a:cubicBezTo>
                <a:cubicBezTo>
                  <a:pt x="1374" y="1746"/>
                  <a:pt x="1746" y="1374"/>
                  <a:pt x="1746" y="917"/>
                </a:cubicBezTo>
                <a:cubicBezTo>
                  <a:pt x="1746" y="459"/>
                  <a:pt x="1374" y="87"/>
                  <a:pt x="916" y="87"/>
                </a:cubicBezTo>
                <a:close/>
                <a:moveTo>
                  <a:pt x="916" y="1833"/>
                </a:moveTo>
                <a:lnTo>
                  <a:pt x="916" y="1833"/>
                </a:lnTo>
                <a:cubicBezTo>
                  <a:pt x="411" y="1833"/>
                  <a:pt x="0" y="1422"/>
                  <a:pt x="0" y="917"/>
                </a:cubicBezTo>
                <a:cubicBezTo>
                  <a:pt x="0" y="411"/>
                  <a:pt x="411" y="0"/>
                  <a:pt x="916" y="0"/>
                </a:cubicBezTo>
                <a:cubicBezTo>
                  <a:pt x="1422" y="0"/>
                  <a:pt x="1833" y="411"/>
                  <a:pt x="1833" y="917"/>
                </a:cubicBezTo>
                <a:cubicBezTo>
                  <a:pt x="1833" y="1422"/>
                  <a:pt x="1422" y="1833"/>
                  <a:pt x="916" y="1833"/>
                </a:cubicBezTo>
                <a:close/>
              </a:path>
            </a:pathLst>
          </a:custGeom>
          <a:solidFill>
            <a:schemeClr val="tx1"/>
          </a:solidFill>
          <a:ln>
            <a:noFill/>
          </a:ln>
          <a:effectLst/>
        </p:spPr>
        <p:txBody>
          <a:bodyPr wrap="none" anchor="ctr"/>
          <a:lstStyle/>
          <a:p>
            <a:endParaRPr lang="en-US" dirty="0">
              <a:latin typeface="Heebo Light" pitchFamily="2" charset="-79"/>
            </a:endParaRPr>
          </a:p>
        </p:txBody>
      </p:sp>
      <p:sp>
        <p:nvSpPr>
          <p:cNvPr id="82" name="TextBox 81">
            <a:extLst>
              <a:ext uri="{FF2B5EF4-FFF2-40B4-BE49-F238E27FC236}">
                <a16:creationId xmlns:a16="http://schemas.microsoft.com/office/drawing/2014/main" id="{7827AB1D-E983-EF4C-BAB2-499E77EABF2A}"/>
              </a:ext>
            </a:extLst>
          </p:cNvPr>
          <p:cNvSpPr txBox="1"/>
          <p:nvPr/>
        </p:nvSpPr>
        <p:spPr>
          <a:xfrm>
            <a:off x="12592395" y="8769501"/>
            <a:ext cx="4219425" cy="615553"/>
          </a:xfrm>
          <a:prstGeom prst="rect">
            <a:avLst/>
          </a:prstGeom>
          <a:noFill/>
        </p:spPr>
        <p:txBody>
          <a:bodyPr wrap="none" rtlCol="0" anchor="ctr" anchorCtr="0">
            <a:spAutoFit/>
          </a:bodyPr>
          <a:lstStyle/>
          <a:p>
            <a:pPr algn="ctr"/>
            <a:r>
              <a:rPr lang="en-US" sz="3400" b="1" spc="300" dirty="0">
                <a:solidFill>
                  <a:schemeClr val="tx2"/>
                </a:solidFill>
                <a:latin typeface="Raleway" panose="020B0503030101060003" pitchFamily="34" charset="77"/>
                <a:ea typeface="League Spartan" charset="0"/>
                <a:cs typeface="Poppins" pitchFamily="2" charset="77"/>
              </a:rPr>
              <a:t>PAUL PETERSON</a:t>
            </a:r>
          </a:p>
        </p:txBody>
      </p:sp>
      <p:sp>
        <p:nvSpPr>
          <p:cNvPr id="83" name="TextBox 82">
            <a:extLst>
              <a:ext uri="{FF2B5EF4-FFF2-40B4-BE49-F238E27FC236}">
                <a16:creationId xmlns:a16="http://schemas.microsoft.com/office/drawing/2014/main" id="{C9E4EA6E-54B1-E048-95F4-B2A64924A085}"/>
              </a:ext>
            </a:extLst>
          </p:cNvPr>
          <p:cNvSpPr txBox="1"/>
          <p:nvPr/>
        </p:nvSpPr>
        <p:spPr>
          <a:xfrm>
            <a:off x="12825628" y="9600375"/>
            <a:ext cx="3752950" cy="400110"/>
          </a:xfrm>
          <a:prstGeom prst="rect">
            <a:avLst/>
          </a:prstGeom>
          <a:noFill/>
        </p:spPr>
        <p:txBody>
          <a:bodyPr wrap="none" rtlCol="0" anchor="ctr" anchorCtr="0">
            <a:spAutoFit/>
          </a:bodyPr>
          <a:lstStyle/>
          <a:p>
            <a:pPr algn="ct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CEO &amp; FOUNDER</a:t>
            </a:r>
          </a:p>
        </p:txBody>
      </p:sp>
      <p:sp>
        <p:nvSpPr>
          <p:cNvPr id="84" name="Freeform 115">
            <a:extLst>
              <a:ext uri="{FF2B5EF4-FFF2-40B4-BE49-F238E27FC236}">
                <a16:creationId xmlns:a16="http://schemas.microsoft.com/office/drawing/2014/main" id="{223484EA-4D9E-314A-9D2A-1F1BE90FEFEF}"/>
              </a:ext>
            </a:extLst>
          </p:cNvPr>
          <p:cNvSpPr>
            <a:spLocks noChangeArrowheads="1"/>
          </p:cNvSpPr>
          <p:nvPr/>
        </p:nvSpPr>
        <p:spPr bwMode="auto">
          <a:xfrm>
            <a:off x="13233251" y="10612890"/>
            <a:ext cx="590838" cy="591616"/>
          </a:xfrm>
          <a:custGeom>
            <a:avLst/>
            <a:gdLst>
              <a:gd name="T0" fmla="*/ 730144 w 664802"/>
              <a:gd name="T1" fmla="*/ 312377 h 664802"/>
              <a:gd name="T2" fmla="*/ 792730 w 664802"/>
              <a:gd name="T3" fmla="*/ 322812 h 664802"/>
              <a:gd name="T4" fmla="*/ 833802 w 664802"/>
              <a:gd name="T5" fmla="*/ 347596 h 664802"/>
              <a:gd name="T6" fmla="*/ 840974 w 664802"/>
              <a:gd name="T7" fmla="*/ 354770 h 664802"/>
              <a:gd name="T8" fmla="*/ 846842 w 664802"/>
              <a:gd name="T9" fmla="*/ 356728 h 664802"/>
              <a:gd name="T10" fmla="*/ 930941 w 664802"/>
              <a:gd name="T11" fmla="*/ 324116 h 664802"/>
              <a:gd name="T12" fmla="*/ 934853 w 664802"/>
              <a:gd name="T13" fmla="*/ 324116 h 664802"/>
              <a:gd name="T14" fmla="*/ 934853 w 664802"/>
              <a:gd name="T15" fmla="*/ 328030 h 664802"/>
              <a:gd name="T16" fmla="*/ 910731 w 664802"/>
              <a:gd name="T17" fmla="*/ 370422 h 664802"/>
              <a:gd name="T18" fmla="*/ 876178 w 664802"/>
              <a:gd name="T19" fmla="*/ 401729 h 664802"/>
              <a:gd name="T20" fmla="*/ 947241 w 664802"/>
              <a:gd name="T21" fmla="*/ 381510 h 664802"/>
              <a:gd name="T22" fmla="*/ 949849 w 664802"/>
              <a:gd name="T23" fmla="*/ 381510 h 664802"/>
              <a:gd name="T24" fmla="*/ 949849 w 664802"/>
              <a:gd name="T25" fmla="*/ 382163 h 664802"/>
              <a:gd name="T26" fmla="*/ 945937 w 664802"/>
              <a:gd name="T27" fmla="*/ 393251 h 664802"/>
              <a:gd name="T28" fmla="*/ 890521 w 664802"/>
              <a:gd name="T29" fmla="*/ 451296 h 664802"/>
              <a:gd name="T30" fmla="*/ 882046 w 664802"/>
              <a:gd name="T31" fmla="*/ 461079 h 664802"/>
              <a:gd name="T32" fmla="*/ 767957 w 664802"/>
              <a:gd name="T33" fmla="*/ 776746 h 664802"/>
              <a:gd name="T34" fmla="*/ 355927 w 664802"/>
              <a:gd name="T35" fmla="*/ 872618 h 664802"/>
              <a:gd name="T36" fmla="*/ 276391 w 664802"/>
              <a:gd name="T37" fmla="*/ 841313 h 664802"/>
              <a:gd name="T38" fmla="*/ 250965 w 664802"/>
              <a:gd name="T39" fmla="*/ 826312 h 664802"/>
              <a:gd name="T40" fmla="*/ 249011 w 664802"/>
              <a:gd name="T41" fmla="*/ 821747 h 664802"/>
              <a:gd name="T42" fmla="*/ 258788 w 664802"/>
              <a:gd name="T43" fmla="*/ 821747 h 664802"/>
              <a:gd name="T44" fmla="*/ 378094 w 664802"/>
              <a:gd name="T45" fmla="*/ 806746 h 664802"/>
              <a:gd name="T46" fmla="*/ 456327 w 664802"/>
              <a:gd name="T47" fmla="*/ 765005 h 664802"/>
              <a:gd name="T48" fmla="*/ 457632 w 664802"/>
              <a:gd name="T49" fmla="*/ 764354 h 664802"/>
              <a:gd name="T50" fmla="*/ 441985 w 664802"/>
              <a:gd name="T51" fmla="*/ 762396 h 664802"/>
              <a:gd name="T52" fmla="*/ 327242 w 664802"/>
              <a:gd name="T53" fmla="*/ 665872 h 664802"/>
              <a:gd name="T54" fmla="*/ 330503 w 664802"/>
              <a:gd name="T55" fmla="*/ 660654 h 664802"/>
              <a:gd name="T56" fmla="*/ 385917 w 664802"/>
              <a:gd name="T57" fmla="*/ 659349 h 664802"/>
              <a:gd name="T58" fmla="*/ 367011 w 664802"/>
              <a:gd name="T59" fmla="*/ 653480 h 664802"/>
              <a:gd name="T60" fmla="*/ 275740 w 664802"/>
              <a:gd name="T61" fmla="*/ 534778 h 664802"/>
              <a:gd name="T62" fmla="*/ 275087 w 664802"/>
              <a:gd name="T63" fmla="*/ 518473 h 664802"/>
              <a:gd name="T64" fmla="*/ 280303 w 664802"/>
              <a:gd name="T65" fmla="*/ 515212 h 664802"/>
              <a:gd name="T66" fmla="*/ 335717 w 664802"/>
              <a:gd name="T67" fmla="*/ 531518 h 664802"/>
              <a:gd name="T68" fmla="*/ 318116 w 664802"/>
              <a:gd name="T69" fmla="*/ 515212 h 664802"/>
              <a:gd name="T70" fmla="*/ 293341 w 664802"/>
              <a:gd name="T71" fmla="*/ 342378 h 664802"/>
              <a:gd name="T72" fmla="*/ 301165 w 664802"/>
              <a:gd name="T73" fmla="*/ 341726 h 664802"/>
              <a:gd name="T74" fmla="*/ 589975 w 664802"/>
              <a:gd name="T75" fmla="*/ 489124 h 664802"/>
              <a:gd name="T76" fmla="*/ 593235 w 664802"/>
              <a:gd name="T77" fmla="*/ 485863 h 664802"/>
              <a:gd name="T78" fmla="*/ 594540 w 664802"/>
              <a:gd name="T79" fmla="*/ 425209 h 664802"/>
              <a:gd name="T80" fmla="*/ 623225 w 664802"/>
              <a:gd name="T81" fmla="*/ 368467 h 664802"/>
              <a:gd name="T82" fmla="*/ 670816 w 664802"/>
              <a:gd name="T83" fmla="*/ 329334 h 664802"/>
              <a:gd name="T84" fmla="*/ 730144 w 664802"/>
              <a:gd name="T85" fmla="*/ 312377 h 664802"/>
              <a:gd name="T86" fmla="*/ 602770 w 664802"/>
              <a:gd name="T87" fmla="*/ 64722 h 664802"/>
              <a:gd name="T88" fmla="*/ 64722 w 664802"/>
              <a:gd name="T89" fmla="*/ 602770 h 664802"/>
              <a:gd name="T90" fmla="*/ 602770 w 664802"/>
              <a:gd name="T91" fmla="*/ 1141469 h 664802"/>
              <a:gd name="T92" fmla="*/ 1141471 w 664802"/>
              <a:gd name="T93" fmla="*/ 602770 h 664802"/>
              <a:gd name="T94" fmla="*/ 602770 w 664802"/>
              <a:gd name="T95" fmla="*/ 64722 h 664802"/>
              <a:gd name="T96" fmla="*/ 602770 w 664802"/>
              <a:gd name="T97" fmla="*/ 0 h 664802"/>
              <a:gd name="T98" fmla="*/ 1206193 w 664802"/>
              <a:gd name="T99" fmla="*/ 602770 h 664802"/>
              <a:gd name="T100" fmla="*/ 602770 w 664802"/>
              <a:gd name="T101" fmla="*/ 1206193 h 664802"/>
              <a:gd name="T102" fmla="*/ 0 w 664802"/>
              <a:gd name="T103" fmla="*/ 602770 h 664802"/>
              <a:gd name="T104" fmla="*/ 602770 w 664802"/>
              <a:gd name="T105" fmla="*/ 0 h 66480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664802" h="664802">
                <a:moveTo>
                  <a:pt x="402424" y="172169"/>
                </a:moveTo>
                <a:cubicBezTo>
                  <a:pt x="414282" y="171450"/>
                  <a:pt x="426139" y="173247"/>
                  <a:pt x="436919" y="177920"/>
                </a:cubicBezTo>
                <a:cubicBezTo>
                  <a:pt x="445183" y="181156"/>
                  <a:pt x="452370" y="185829"/>
                  <a:pt x="459556" y="191580"/>
                </a:cubicBezTo>
                <a:cubicBezTo>
                  <a:pt x="460994" y="192659"/>
                  <a:pt x="462072" y="194096"/>
                  <a:pt x="463509" y="195534"/>
                </a:cubicBezTo>
                <a:cubicBezTo>
                  <a:pt x="464228" y="196613"/>
                  <a:pt x="465306" y="196972"/>
                  <a:pt x="466743" y="196613"/>
                </a:cubicBezTo>
                <a:cubicBezTo>
                  <a:pt x="482912" y="192659"/>
                  <a:pt x="498363" y="186548"/>
                  <a:pt x="513095" y="178639"/>
                </a:cubicBezTo>
                <a:cubicBezTo>
                  <a:pt x="513814" y="178280"/>
                  <a:pt x="514533" y="178280"/>
                  <a:pt x="515251" y="178639"/>
                </a:cubicBezTo>
                <a:cubicBezTo>
                  <a:pt x="515611" y="178999"/>
                  <a:pt x="515611" y="180077"/>
                  <a:pt x="515251" y="180796"/>
                </a:cubicBezTo>
                <a:cubicBezTo>
                  <a:pt x="512377" y="189423"/>
                  <a:pt x="507706" y="197332"/>
                  <a:pt x="501956" y="204161"/>
                </a:cubicBezTo>
                <a:cubicBezTo>
                  <a:pt x="498363" y="208835"/>
                  <a:pt x="489380" y="220337"/>
                  <a:pt x="482912" y="221416"/>
                </a:cubicBezTo>
                <a:cubicBezTo>
                  <a:pt x="496207" y="218900"/>
                  <a:pt x="509502" y="215664"/>
                  <a:pt x="522079" y="210272"/>
                </a:cubicBezTo>
                <a:cubicBezTo>
                  <a:pt x="523516" y="209553"/>
                  <a:pt x="523516" y="209194"/>
                  <a:pt x="523516" y="210272"/>
                </a:cubicBezTo>
                <a:lnTo>
                  <a:pt x="523516" y="210632"/>
                </a:lnTo>
                <a:cubicBezTo>
                  <a:pt x="523516" y="211351"/>
                  <a:pt x="523516" y="214227"/>
                  <a:pt x="521360" y="216743"/>
                </a:cubicBezTo>
                <a:cubicBezTo>
                  <a:pt x="512377" y="228965"/>
                  <a:pt x="502675" y="239749"/>
                  <a:pt x="490817" y="248735"/>
                </a:cubicBezTo>
                <a:cubicBezTo>
                  <a:pt x="489021" y="250173"/>
                  <a:pt x="486146" y="251611"/>
                  <a:pt x="486146" y="254127"/>
                </a:cubicBezTo>
                <a:cubicBezTo>
                  <a:pt x="486146" y="317753"/>
                  <a:pt x="469617" y="381738"/>
                  <a:pt x="423265" y="428109"/>
                </a:cubicBezTo>
                <a:cubicBezTo>
                  <a:pt x="363976" y="486702"/>
                  <a:pt x="274864" y="502878"/>
                  <a:pt x="196172" y="480950"/>
                </a:cubicBezTo>
                <a:cubicBezTo>
                  <a:pt x="180722" y="476996"/>
                  <a:pt x="165989" y="470885"/>
                  <a:pt x="152335" y="463696"/>
                </a:cubicBezTo>
                <a:cubicBezTo>
                  <a:pt x="147664" y="461180"/>
                  <a:pt x="142993" y="458304"/>
                  <a:pt x="138321" y="455428"/>
                </a:cubicBezTo>
                <a:cubicBezTo>
                  <a:pt x="137244" y="454709"/>
                  <a:pt x="136525" y="453631"/>
                  <a:pt x="137244" y="452912"/>
                </a:cubicBezTo>
                <a:cubicBezTo>
                  <a:pt x="138321" y="452552"/>
                  <a:pt x="139040" y="452552"/>
                  <a:pt x="142633" y="452912"/>
                </a:cubicBezTo>
                <a:cubicBezTo>
                  <a:pt x="164911" y="455069"/>
                  <a:pt x="187549" y="451833"/>
                  <a:pt x="208389" y="444644"/>
                </a:cubicBezTo>
                <a:cubicBezTo>
                  <a:pt x="219888" y="440690"/>
                  <a:pt x="244681" y="432422"/>
                  <a:pt x="251508" y="421638"/>
                </a:cubicBezTo>
                <a:cubicBezTo>
                  <a:pt x="251867" y="421279"/>
                  <a:pt x="251867" y="421279"/>
                  <a:pt x="252227" y="421279"/>
                </a:cubicBezTo>
                <a:cubicBezTo>
                  <a:pt x="249352" y="420560"/>
                  <a:pt x="246478" y="420560"/>
                  <a:pt x="243603" y="420200"/>
                </a:cubicBezTo>
                <a:cubicBezTo>
                  <a:pt x="222044" y="414090"/>
                  <a:pt x="193657" y="403306"/>
                  <a:pt x="180362" y="367000"/>
                </a:cubicBezTo>
                <a:cubicBezTo>
                  <a:pt x="179284" y="364843"/>
                  <a:pt x="180362" y="363764"/>
                  <a:pt x="182159" y="364124"/>
                </a:cubicBezTo>
                <a:cubicBezTo>
                  <a:pt x="200125" y="365562"/>
                  <a:pt x="206593" y="364483"/>
                  <a:pt x="212701" y="363405"/>
                </a:cubicBezTo>
                <a:cubicBezTo>
                  <a:pt x="209108" y="362686"/>
                  <a:pt x="205515" y="361248"/>
                  <a:pt x="202281" y="360170"/>
                </a:cubicBezTo>
                <a:cubicBezTo>
                  <a:pt x="175332" y="349745"/>
                  <a:pt x="155569" y="323504"/>
                  <a:pt x="151976" y="294747"/>
                </a:cubicBezTo>
                <a:cubicBezTo>
                  <a:pt x="151616" y="291871"/>
                  <a:pt x="151257" y="288636"/>
                  <a:pt x="151616" y="285760"/>
                </a:cubicBezTo>
                <a:cubicBezTo>
                  <a:pt x="151616" y="283603"/>
                  <a:pt x="152694" y="283244"/>
                  <a:pt x="154491" y="283963"/>
                </a:cubicBezTo>
                <a:cubicBezTo>
                  <a:pt x="168145" y="291152"/>
                  <a:pt x="183955" y="292950"/>
                  <a:pt x="185033" y="292950"/>
                </a:cubicBezTo>
                <a:cubicBezTo>
                  <a:pt x="181800" y="290074"/>
                  <a:pt x="178566" y="287198"/>
                  <a:pt x="175332" y="283963"/>
                </a:cubicBezTo>
                <a:cubicBezTo>
                  <a:pt x="151976" y="262035"/>
                  <a:pt x="142993" y="216743"/>
                  <a:pt x="161677" y="188704"/>
                </a:cubicBezTo>
                <a:cubicBezTo>
                  <a:pt x="163115" y="186188"/>
                  <a:pt x="164193" y="186188"/>
                  <a:pt x="165989" y="188345"/>
                </a:cubicBezTo>
                <a:cubicBezTo>
                  <a:pt x="209108" y="237592"/>
                  <a:pt x="261569" y="260238"/>
                  <a:pt x="325169" y="269584"/>
                </a:cubicBezTo>
                <a:cubicBezTo>
                  <a:pt x="326966" y="269944"/>
                  <a:pt x="326966" y="269584"/>
                  <a:pt x="326966" y="267787"/>
                </a:cubicBezTo>
                <a:cubicBezTo>
                  <a:pt x="325169" y="256643"/>
                  <a:pt x="325169" y="245860"/>
                  <a:pt x="327685" y="234357"/>
                </a:cubicBezTo>
                <a:cubicBezTo>
                  <a:pt x="330559" y="223213"/>
                  <a:pt x="335949" y="212070"/>
                  <a:pt x="343495" y="203083"/>
                </a:cubicBezTo>
                <a:cubicBezTo>
                  <a:pt x="350681" y="194096"/>
                  <a:pt x="359664" y="186907"/>
                  <a:pt x="369725" y="181515"/>
                </a:cubicBezTo>
                <a:cubicBezTo>
                  <a:pt x="379786" y="176123"/>
                  <a:pt x="391285" y="172888"/>
                  <a:pt x="402424" y="172169"/>
                </a:cubicBezTo>
                <a:close/>
                <a:moveTo>
                  <a:pt x="332221" y="35672"/>
                </a:moveTo>
                <a:cubicBezTo>
                  <a:pt x="168632" y="35672"/>
                  <a:pt x="35672" y="168633"/>
                  <a:pt x="35672" y="332221"/>
                </a:cubicBezTo>
                <a:cubicBezTo>
                  <a:pt x="35672" y="496169"/>
                  <a:pt x="168632" y="629129"/>
                  <a:pt x="332221" y="629129"/>
                </a:cubicBezTo>
                <a:cubicBezTo>
                  <a:pt x="495809" y="629129"/>
                  <a:pt x="629130" y="496169"/>
                  <a:pt x="629130" y="332221"/>
                </a:cubicBezTo>
                <a:cubicBezTo>
                  <a:pt x="629130" y="168633"/>
                  <a:pt x="495809" y="35672"/>
                  <a:pt x="332221" y="35672"/>
                </a:cubicBezTo>
                <a:close/>
                <a:moveTo>
                  <a:pt x="332221" y="0"/>
                </a:moveTo>
                <a:cubicBezTo>
                  <a:pt x="515627" y="0"/>
                  <a:pt x="664802" y="149175"/>
                  <a:pt x="664802" y="332221"/>
                </a:cubicBezTo>
                <a:cubicBezTo>
                  <a:pt x="664802" y="515627"/>
                  <a:pt x="515627" y="664802"/>
                  <a:pt x="332221" y="664802"/>
                </a:cubicBezTo>
                <a:cubicBezTo>
                  <a:pt x="149175" y="664802"/>
                  <a:pt x="0" y="515627"/>
                  <a:pt x="0" y="332221"/>
                </a:cubicBezTo>
                <a:cubicBezTo>
                  <a:pt x="0" y="149175"/>
                  <a:pt x="149175" y="0"/>
                  <a:pt x="332221"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85" name="Freeform 117">
            <a:extLst>
              <a:ext uri="{FF2B5EF4-FFF2-40B4-BE49-F238E27FC236}">
                <a16:creationId xmlns:a16="http://schemas.microsoft.com/office/drawing/2014/main" id="{F4B9681B-1E76-944A-A358-162A2671F751}"/>
              </a:ext>
            </a:extLst>
          </p:cNvPr>
          <p:cNvSpPr>
            <a:spLocks noChangeArrowheads="1"/>
          </p:cNvSpPr>
          <p:nvPr/>
        </p:nvSpPr>
        <p:spPr bwMode="auto">
          <a:xfrm>
            <a:off x="14017648" y="10612890"/>
            <a:ext cx="590838" cy="591616"/>
          </a:xfrm>
          <a:custGeom>
            <a:avLst/>
            <a:gdLst>
              <a:gd name="T0" fmla="*/ 639483 w 664803"/>
              <a:gd name="T1" fmla="*/ 241945 h 664802"/>
              <a:gd name="T2" fmla="*/ 762087 w 664803"/>
              <a:gd name="T3" fmla="*/ 241945 h 664802"/>
              <a:gd name="T4" fmla="*/ 771266 w 664803"/>
              <a:gd name="T5" fmla="*/ 250444 h 664802"/>
              <a:gd name="T6" fmla="*/ 771266 w 664803"/>
              <a:gd name="T7" fmla="*/ 357644 h 664802"/>
              <a:gd name="T8" fmla="*/ 762087 w 664803"/>
              <a:gd name="T9" fmla="*/ 366796 h 664802"/>
              <a:gd name="T10" fmla="*/ 689311 w 664803"/>
              <a:gd name="T11" fmla="*/ 366796 h 664802"/>
              <a:gd name="T12" fmla="*/ 657186 w 664803"/>
              <a:gd name="T13" fmla="*/ 398826 h 664802"/>
              <a:gd name="T14" fmla="*/ 657186 w 664803"/>
              <a:gd name="T15" fmla="*/ 474650 h 664802"/>
              <a:gd name="T16" fmla="*/ 760120 w 664803"/>
              <a:gd name="T17" fmla="*/ 474650 h 664802"/>
              <a:gd name="T18" fmla="*/ 769954 w 664803"/>
              <a:gd name="T19" fmla="*/ 484455 h 664802"/>
              <a:gd name="T20" fmla="*/ 760120 w 664803"/>
              <a:gd name="T21" fmla="*/ 591657 h 664802"/>
              <a:gd name="T22" fmla="*/ 751596 w 664803"/>
              <a:gd name="T23" fmla="*/ 600155 h 664802"/>
              <a:gd name="T24" fmla="*/ 657186 w 664803"/>
              <a:gd name="T25" fmla="*/ 600155 h 664802"/>
              <a:gd name="T26" fmla="*/ 657186 w 664803"/>
              <a:gd name="T27" fmla="*/ 955749 h 664802"/>
              <a:gd name="T28" fmla="*/ 648007 w 664803"/>
              <a:gd name="T29" fmla="*/ 964248 h 664802"/>
              <a:gd name="T30" fmla="*/ 518191 w 664803"/>
              <a:gd name="T31" fmla="*/ 964248 h 664802"/>
              <a:gd name="T32" fmla="*/ 508357 w 664803"/>
              <a:gd name="T33" fmla="*/ 955749 h 664802"/>
              <a:gd name="T34" fmla="*/ 508357 w 664803"/>
              <a:gd name="T35" fmla="*/ 606038 h 664802"/>
              <a:gd name="T36" fmla="*/ 508357 w 664803"/>
              <a:gd name="T37" fmla="*/ 600155 h 664802"/>
              <a:gd name="T38" fmla="*/ 443450 w 664803"/>
              <a:gd name="T39" fmla="*/ 600155 h 664802"/>
              <a:gd name="T40" fmla="*/ 434926 w 664803"/>
              <a:gd name="T41" fmla="*/ 591004 h 664802"/>
              <a:gd name="T42" fmla="*/ 434926 w 664803"/>
              <a:gd name="T43" fmla="*/ 483802 h 664802"/>
              <a:gd name="T44" fmla="*/ 443450 w 664803"/>
              <a:gd name="T45" fmla="*/ 474650 h 664802"/>
              <a:gd name="T46" fmla="*/ 508357 w 664803"/>
              <a:gd name="T47" fmla="*/ 474650 h 664802"/>
              <a:gd name="T48" fmla="*/ 508357 w 664803"/>
              <a:gd name="T49" fmla="*/ 372025 h 664802"/>
              <a:gd name="T50" fmla="*/ 639483 w 664803"/>
              <a:gd name="T51" fmla="*/ 241945 h 664802"/>
              <a:gd name="T52" fmla="*/ 603424 w 664803"/>
              <a:gd name="T53" fmla="*/ 64722 h 664802"/>
              <a:gd name="T54" fmla="*/ 64722 w 664803"/>
              <a:gd name="T55" fmla="*/ 602770 h 664802"/>
              <a:gd name="T56" fmla="*/ 603424 w 664803"/>
              <a:gd name="T57" fmla="*/ 1141469 h 664802"/>
              <a:gd name="T58" fmla="*/ 1140817 w 664803"/>
              <a:gd name="T59" fmla="*/ 602770 h 664802"/>
              <a:gd name="T60" fmla="*/ 603424 w 664803"/>
              <a:gd name="T61" fmla="*/ 64722 h 664802"/>
              <a:gd name="T62" fmla="*/ 603424 w 664803"/>
              <a:gd name="T63" fmla="*/ 0 h 664802"/>
              <a:gd name="T64" fmla="*/ 1206194 w 664803"/>
              <a:gd name="T65" fmla="*/ 602770 h 664802"/>
              <a:gd name="T66" fmla="*/ 603424 w 664803"/>
              <a:gd name="T67" fmla="*/ 1206193 h 664802"/>
              <a:gd name="T68" fmla="*/ 0 w 664803"/>
              <a:gd name="T69" fmla="*/ 602770 h 664802"/>
              <a:gd name="T70" fmla="*/ 603424 w 664803"/>
              <a:gd name="T71" fmla="*/ 0 h 6648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64803" h="664802">
                <a:moveTo>
                  <a:pt x="352456" y="133350"/>
                </a:moveTo>
                <a:lnTo>
                  <a:pt x="420030" y="133350"/>
                </a:lnTo>
                <a:cubicBezTo>
                  <a:pt x="422921" y="133350"/>
                  <a:pt x="425089" y="135512"/>
                  <a:pt x="425089" y="138034"/>
                </a:cubicBezTo>
                <a:lnTo>
                  <a:pt x="425089" y="197118"/>
                </a:lnTo>
                <a:cubicBezTo>
                  <a:pt x="425089" y="200001"/>
                  <a:pt x="422921" y="202162"/>
                  <a:pt x="420030" y="202162"/>
                </a:cubicBezTo>
                <a:lnTo>
                  <a:pt x="379919" y="202162"/>
                </a:lnTo>
                <a:cubicBezTo>
                  <a:pt x="370163" y="202162"/>
                  <a:pt x="362213" y="210088"/>
                  <a:pt x="362213" y="219816"/>
                </a:cubicBezTo>
                <a:lnTo>
                  <a:pt x="362213" y="261607"/>
                </a:lnTo>
                <a:lnTo>
                  <a:pt x="418946" y="261607"/>
                </a:lnTo>
                <a:cubicBezTo>
                  <a:pt x="422198" y="261607"/>
                  <a:pt x="424366" y="264129"/>
                  <a:pt x="424366" y="267011"/>
                </a:cubicBezTo>
                <a:lnTo>
                  <a:pt x="418946" y="326096"/>
                </a:lnTo>
                <a:cubicBezTo>
                  <a:pt x="418946" y="328618"/>
                  <a:pt x="416778" y="330780"/>
                  <a:pt x="414248" y="330780"/>
                </a:cubicBezTo>
                <a:lnTo>
                  <a:pt x="362213" y="330780"/>
                </a:lnTo>
                <a:lnTo>
                  <a:pt x="362213" y="526768"/>
                </a:lnTo>
                <a:cubicBezTo>
                  <a:pt x="362213" y="529290"/>
                  <a:pt x="360045" y="531452"/>
                  <a:pt x="357154" y="531452"/>
                </a:cubicBezTo>
                <a:lnTo>
                  <a:pt x="285605" y="531452"/>
                </a:lnTo>
                <a:cubicBezTo>
                  <a:pt x="282714" y="531452"/>
                  <a:pt x="280185" y="529290"/>
                  <a:pt x="280185" y="526768"/>
                </a:cubicBezTo>
                <a:lnTo>
                  <a:pt x="280185" y="334022"/>
                </a:lnTo>
                <a:lnTo>
                  <a:pt x="280185" y="330780"/>
                </a:lnTo>
                <a:lnTo>
                  <a:pt x="244411" y="330780"/>
                </a:lnTo>
                <a:cubicBezTo>
                  <a:pt x="241881" y="330780"/>
                  <a:pt x="239713" y="328618"/>
                  <a:pt x="239713" y="325736"/>
                </a:cubicBezTo>
                <a:lnTo>
                  <a:pt x="239713" y="266651"/>
                </a:lnTo>
                <a:cubicBezTo>
                  <a:pt x="239713" y="264129"/>
                  <a:pt x="241881" y="261607"/>
                  <a:pt x="244411" y="261607"/>
                </a:cubicBezTo>
                <a:lnTo>
                  <a:pt x="280185" y="261607"/>
                </a:lnTo>
                <a:lnTo>
                  <a:pt x="280185" y="205044"/>
                </a:lnTo>
                <a:cubicBezTo>
                  <a:pt x="280185" y="165054"/>
                  <a:pt x="312707" y="133350"/>
                  <a:pt x="352456" y="133350"/>
                </a:cubicBezTo>
                <a:close/>
                <a:moveTo>
                  <a:pt x="332582" y="35672"/>
                </a:moveTo>
                <a:cubicBezTo>
                  <a:pt x="168993" y="35672"/>
                  <a:pt x="35672" y="168633"/>
                  <a:pt x="35672" y="332221"/>
                </a:cubicBezTo>
                <a:cubicBezTo>
                  <a:pt x="35672" y="496169"/>
                  <a:pt x="168993" y="629129"/>
                  <a:pt x="332582" y="629129"/>
                </a:cubicBezTo>
                <a:cubicBezTo>
                  <a:pt x="495810" y="629129"/>
                  <a:pt x="628770" y="496169"/>
                  <a:pt x="628770" y="332221"/>
                </a:cubicBezTo>
                <a:cubicBezTo>
                  <a:pt x="628770" y="168633"/>
                  <a:pt x="495810" y="35672"/>
                  <a:pt x="332582" y="35672"/>
                </a:cubicBezTo>
                <a:close/>
                <a:moveTo>
                  <a:pt x="332582" y="0"/>
                </a:moveTo>
                <a:cubicBezTo>
                  <a:pt x="515628" y="0"/>
                  <a:pt x="664803" y="149175"/>
                  <a:pt x="664803" y="332221"/>
                </a:cubicBezTo>
                <a:cubicBezTo>
                  <a:pt x="664803" y="515627"/>
                  <a:pt x="515628" y="664802"/>
                  <a:pt x="332582" y="664802"/>
                </a:cubicBezTo>
                <a:cubicBezTo>
                  <a:pt x="149175" y="664802"/>
                  <a:pt x="0" y="515627"/>
                  <a:pt x="0" y="332221"/>
                </a:cubicBezTo>
                <a:cubicBezTo>
                  <a:pt x="0" y="149175"/>
                  <a:pt x="149175" y="0"/>
                  <a:pt x="332582"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86" name="Freeform 118">
            <a:extLst>
              <a:ext uri="{FF2B5EF4-FFF2-40B4-BE49-F238E27FC236}">
                <a16:creationId xmlns:a16="http://schemas.microsoft.com/office/drawing/2014/main" id="{3E356EF7-99E0-E14C-B2B3-577328A33852}"/>
              </a:ext>
            </a:extLst>
          </p:cNvPr>
          <p:cNvSpPr>
            <a:spLocks noChangeArrowheads="1"/>
          </p:cNvSpPr>
          <p:nvPr/>
        </p:nvSpPr>
        <p:spPr bwMode="auto">
          <a:xfrm>
            <a:off x="15579411" y="10612890"/>
            <a:ext cx="591616" cy="591616"/>
          </a:xfrm>
          <a:custGeom>
            <a:avLst/>
            <a:gdLst>
              <a:gd name="T0" fmla="*/ 548487 w 664803"/>
              <a:gd name="T1" fmla="*/ 501871 h 664802"/>
              <a:gd name="T2" fmla="*/ 534769 w 664803"/>
              <a:gd name="T3" fmla="*/ 511014 h 664802"/>
              <a:gd name="T4" fmla="*/ 534769 w 664803"/>
              <a:gd name="T5" fmla="*/ 690609 h 664802"/>
              <a:gd name="T6" fmla="*/ 547834 w 664803"/>
              <a:gd name="T7" fmla="*/ 699751 h 664802"/>
              <a:gd name="T8" fmla="*/ 707892 w 664803"/>
              <a:gd name="T9" fmla="*/ 612239 h 664802"/>
              <a:gd name="T10" fmla="*/ 709198 w 664803"/>
              <a:gd name="T11" fmla="*/ 593954 h 664802"/>
              <a:gd name="T12" fmla="*/ 405418 w 664803"/>
              <a:gd name="T13" fmla="*/ 354276 h 664802"/>
              <a:gd name="T14" fmla="*/ 806537 w 664803"/>
              <a:gd name="T15" fmla="*/ 354276 h 664802"/>
              <a:gd name="T16" fmla="*/ 961367 w 664803"/>
              <a:gd name="T17" fmla="*/ 509054 h 664802"/>
              <a:gd name="T18" fmla="*/ 961367 w 664803"/>
              <a:gd name="T19" fmla="*/ 697139 h 664802"/>
              <a:gd name="T20" fmla="*/ 806537 w 664803"/>
              <a:gd name="T21" fmla="*/ 851917 h 664802"/>
              <a:gd name="T22" fmla="*/ 405418 w 664803"/>
              <a:gd name="T23" fmla="*/ 851917 h 664802"/>
              <a:gd name="T24" fmla="*/ 250587 w 664803"/>
              <a:gd name="T25" fmla="*/ 697139 h 664802"/>
              <a:gd name="T26" fmla="*/ 250587 w 664803"/>
              <a:gd name="T27" fmla="*/ 509054 h 664802"/>
              <a:gd name="T28" fmla="*/ 405418 w 664803"/>
              <a:gd name="T29" fmla="*/ 354276 h 664802"/>
              <a:gd name="T30" fmla="*/ 602770 w 664803"/>
              <a:gd name="T31" fmla="*/ 64722 h 664802"/>
              <a:gd name="T32" fmla="*/ 64722 w 664803"/>
              <a:gd name="T33" fmla="*/ 603423 h 664802"/>
              <a:gd name="T34" fmla="*/ 602770 w 664803"/>
              <a:gd name="T35" fmla="*/ 1141469 h 664802"/>
              <a:gd name="T36" fmla="*/ 1141472 w 664803"/>
              <a:gd name="T37" fmla="*/ 603423 h 664802"/>
              <a:gd name="T38" fmla="*/ 602770 w 664803"/>
              <a:gd name="T39" fmla="*/ 64722 h 664802"/>
              <a:gd name="T40" fmla="*/ 602770 w 664803"/>
              <a:gd name="T41" fmla="*/ 0 h 664802"/>
              <a:gd name="T42" fmla="*/ 1206194 w 664803"/>
              <a:gd name="T43" fmla="*/ 603423 h 664802"/>
              <a:gd name="T44" fmla="*/ 602770 w 664803"/>
              <a:gd name="T45" fmla="*/ 1206193 h 664802"/>
              <a:gd name="T46" fmla="*/ 0 w 664803"/>
              <a:gd name="T47" fmla="*/ 603423 h 664802"/>
              <a:gd name="T48" fmla="*/ 602770 w 664803"/>
              <a:gd name="T49" fmla="*/ 0 h 6648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64803" h="664802">
                <a:moveTo>
                  <a:pt x="302303" y="276610"/>
                </a:moveTo>
                <a:cubicBezTo>
                  <a:pt x="297983" y="274450"/>
                  <a:pt x="294742" y="276970"/>
                  <a:pt x="294742" y="281649"/>
                </a:cubicBezTo>
                <a:lnTo>
                  <a:pt x="294742" y="380634"/>
                </a:lnTo>
                <a:cubicBezTo>
                  <a:pt x="294742" y="385313"/>
                  <a:pt x="297983" y="387833"/>
                  <a:pt x="301943" y="385673"/>
                </a:cubicBezTo>
                <a:lnTo>
                  <a:pt x="390160" y="337440"/>
                </a:lnTo>
                <a:cubicBezTo>
                  <a:pt x="394120" y="335281"/>
                  <a:pt x="394840" y="329522"/>
                  <a:pt x="390880" y="327362"/>
                </a:cubicBezTo>
                <a:lnTo>
                  <a:pt x="302303" y="276610"/>
                </a:lnTo>
                <a:close/>
                <a:moveTo>
                  <a:pt x="223449" y="195262"/>
                </a:moveTo>
                <a:lnTo>
                  <a:pt x="444529" y="195262"/>
                </a:lnTo>
                <a:cubicBezTo>
                  <a:pt x="491698" y="195262"/>
                  <a:pt x="529865" y="233416"/>
                  <a:pt x="529865" y="280569"/>
                </a:cubicBezTo>
                <a:lnTo>
                  <a:pt x="529865" y="384233"/>
                </a:lnTo>
                <a:cubicBezTo>
                  <a:pt x="529865" y="431386"/>
                  <a:pt x="491698" y="469540"/>
                  <a:pt x="444529" y="469540"/>
                </a:cubicBezTo>
                <a:lnTo>
                  <a:pt x="223449" y="469540"/>
                </a:lnTo>
                <a:cubicBezTo>
                  <a:pt x="176280" y="469540"/>
                  <a:pt x="138113" y="431386"/>
                  <a:pt x="138113" y="384233"/>
                </a:cubicBezTo>
                <a:lnTo>
                  <a:pt x="138113" y="280569"/>
                </a:lnTo>
                <a:cubicBezTo>
                  <a:pt x="138113" y="233416"/>
                  <a:pt x="176280" y="195262"/>
                  <a:pt x="223449" y="195262"/>
                </a:cubicBezTo>
                <a:close/>
                <a:moveTo>
                  <a:pt x="332221" y="35672"/>
                </a:moveTo>
                <a:cubicBezTo>
                  <a:pt x="168633" y="35672"/>
                  <a:pt x="35672" y="168993"/>
                  <a:pt x="35672" y="332581"/>
                </a:cubicBezTo>
                <a:cubicBezTo>
                  <a:pt x="35672" y="496169"/>
                  <a:pt x="168633" y="629129"/>
                  <a:pt x="332221" y="629129"/>
                </a:cubicBezTo>
                <a:cubicBezTo>
                  <a:pt x="496170" y="629129"/>
                  <a:pt x="629131" y="496169"/>
                  <a:pt x="629131" y="332581"/>
                </a:cubicBezTo>
                <a:cubicBezTo>
                  <a:pt x="629131" y="168993"/>
                  <a:pt x="496170" y="35672"/>
                  <a:pt x="332221" y="35672"/>
                </a:cubicBezTo>
                <a:close/>
                <a:moveTo>
                  <a:pt x="332221" y="0"/>
                </a:moveTo>
                <a:cubicBezTo>
                  <a:pt x="515628" y="0"/>
                  <a:pt x="664803" y="149175"/>
                  <a:pt x="664803" y="332581"/>
                </a:cubicBezTo>
                <a:cubicBezTo>
                  <a:pt x="664803" y="515627"/>
                  <a:pt x="515628" y="664802"/>
                  <a:pt x="332221" y="664802"/>
                </a:cubicBezTo>
                <a:cubicBezTo>
                  <a:pt x="149175" y="664802"/>
                  <a:pt x="0" y="515627"/>
                  <a:pt x="0" y="332581"/>
                </a:cubicBezTo>
                <a:cubicBezTo>
                  <a:pt x="0" y="149175"/>
                  <a:pt x="149175" y="0"/>
                  <a:pt x="332221"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87" name="Freeform 78">
            <a:extLst>
              <a:ext uri="{FF2B5EF4-FFF2-40B4-BE49-F238E27FC236}">
                <a16:creationId xmlns:a16="http://schemas.microsoft.com/office/drawing/2014/main" id="{FAC68871-39FB-AC4C-8FC7-3D3AD8DADAF9}"/>
              </a:ext>
            </a:extLst>
          </p:cNvPr>
          <p:cNvSpPr>
            <a:spLocks noChangeArrowheads="1"/>
          </p:cNvSpPr>
          <p:nvPr/>
        </p:nvSpPr>
        <p:spPr bwMode="auto">
          <a:xfrm>
            <a:off x="14802335" y="10613251"/>
            <a:ext cx="587722" cy="587724"/>
          </a:xfrm>
          <a:custGeom>
            <a:avLst/>
            <a:gdLst>
              <a:gd name="T0" fmla="*/ 908128 w 1834"/>
              <a:gd name="T1" fmla="*/ 744142 h 1834"/>
              <a:gd name="T2" fmla="*/ 452757 w 1834"/>
              <a:gd name="T3" fmla="*/ 899634 h 1834"/>
              <a:gd name="T4" fmla="*/ 296612 w 1834"/>
              <a:gd name="T5" fmla="*/ 744142 h 1834"/>
              <a:gd name="T6" fmla="*/ 296612 w 1834"/>
              <a:gd name="T7" fmla="*/ 444264 h 1834"/>
              <a:gd name="T8" fmla="*/ 751982 w 1834"/>
              <a:gd name="T9" fmla="*/ 288118 h 1834"/>
              <a:gd name="T10" fmla="*/ 908128 w 1834"/>
              <a:gd name="T11" fmla="*/ 444264 h 1834"/>
              <a:gd name="T12" fmla="*/ 979341 w 1834"/>
              <a:gd name="T13" fmla="*/ 444264 h 1834"/>
              <a:gd name="T14" fmla="*/ 751982 w 1834"/>
              <a:gd name="T15" fmla="*/ 216905 h 1834"/>
              <a:gd name="T16" fmla="*/ 452757 w 1834"/>
              <a:gd name="T17" fmla="*/ 216905 h 1834"/>
              <a:gd name="T18" fmla="*/ 225399 w 1834"/>
              <a:gd name="T19" fmla="*/ 744142 h 1834"/>
              <a:gd name="T20" fmla="*/ 452757 w 1834"/>
              <a:gd name="T21" fmla="*/ 970847 h 1834"/>
              <a:gd name="T22" fmla="*/ 751982 w 1834"/>
              <a:gd name="T23" fmla="*/ 970847 h 1834"/>
              <a:gd name="T24" fmla="*/ 979341 w 1834"/>
              <a:gd name="T25" fmla="*/ 444264 h 1834"/>
              <a:gd name="T26" fmla="*/ 603676 w 1834"/>
              <a:gd name="T27" fmla="*/ 718009 h 1834"/>
              <a:gd name="T28" fmla="*/ 484770 w 1834"/>
              <a:gd name="T29" fmla="*/ 599103 h 1834"/>
              <a:gd name="T30" fmla="*/ 603676 w 1834"/>
              <a:gd name="T31" fmla="*/ 479544 h 1834"/>
              <a:gd name="T32" fmla="*/ 722582 w 1834"/>
              <a:gd name="T33" fmla="*/ 599103 h 1834"/>
              <a:gd name="T34" fmla="*/ 603676 w 1834"/>
              <a:gd name="T35" fmla="*/ 412904 h 1834"/>
              <a:gd name="T36" fmla="*/ 417477 w 1834"/>
              <a:gd name="T37" fmla="*/ 599103 h 1834"/>
              <a:gd name="T38" fmla="*/ 603676 w 1834"/>
              <a:gd name="T39" fmla="*/ 784649 h 1834"/>
              <a:gd name="T40" fmla="*/ 789875 w 1834"/>
              <a:gd name="T41" fmla="*/ 599103 h 1834"/>
              <a:gd name="T42" fmla="*/ 603676 w 1834"/>
              <a:gd name="T43" fmla="*/ 412904 h 1834"/>
              <a:gd name="T44" fmla="*/ 800328 w 1834"/>
              <a:gd name="T45" fmla="*/ 356064 h 1834"/>
              <a:gd name="T46" fmla="*/ 756555 w 1834"/>
              <a:gd name="T47" fmla="*/ 400491 h 1834"/>
              <a:gd name="T48" fmla="*/ 800328 w 1834"/>
              <a:gd name="T49" fmla="*/ 444264 h 1834"/>
              <a:gd name="T50" fmla="*/ 844755 w 1834"/>
              <a:gd name="T51" fmla="*/ 400491 h 1834"/>
              <a:gd name="T52" fmla="*/ 598450 w 1834"/>
              <a:gd name="T53" fmla="*/ 56840 h 1834"/>
              <a:gd name="T54" fmla="*/ 56840 w 1834"/>
              <a:gd name="T55" fmla="*/ 599103 h 1834"/>
              <a:gd name="T56" fmla="*/ 598450 w 1834"/>
              <a:gd name="T57" fmla="*/ 1140713 h 1834"/>
              <a:gd name="T58" fmla="*/ 1140713 w 1834"/>
              <a:gd name="T59" fmla="*/ 599103 h 1834"/>
              <a:gd name="T60" fmla="*/ 598450 w 1834"/>
              <a:gd name="T61" fmla="*/ 56840 h 1834"/>
              <a:gd name="T62" fmla="*/ 598450 w 1834"/>
              <a:gd name="T63" fmla="*/ 1197553 h 1834"/>
              <a:gd name="T64" fmla="*/ 0 w 1834"/>
              <a:gd name="T65" fmla="*/ 599103 h 1834"/>
              <a:gd name="T66" fmla="*/ 598450 w 1834"/>
              <a:gd name="T67" fmla="*/ 0 h 1834"/>
              <a:gd name="T68" fmla="*/ 1197553 w 1834"/>
              <a:gd name="T69" fmla="*/ 599103 h 18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834" h="1834">
                <a:moveTo>
                  <a:pt x="1390" y="1139"/>
                </a:moveTo>
                <a:lnTo>
                  <a:pt x="1390" y="1139"/>
                </a:lnTo>
                <a:cubicBezTo>
                  <a:pt x="1390" y="1270"/>
                  <a:pt x="1283" y="1377"/>
                  <a:pt x="1151" y="1377"/>
                </a:cubicBezTo>
                <a:lnTo>
                  <a:pt x="693" y="1377"/>
                </a:lnTo>
                <a:cubicBezTo>
                  <a:pt x="561" y="1377"/>
                  <a:pt x="454" y="1270"/>
                  <a:pt x="454" y="1139"/>
                </a:cubicBezTo>
                <a:lnTo>
                  <a:pt x="454" y="680"/>
                </a:lnTo>
                <a:cubicBezTo>
                  <a:pt x="454" y="548"/>
                  <a:pt x="561" y="441"/>
                  <a:pt x="693" y="441"/>
                </a:cubicBezTo>
                <a:lnTo>
                  <a:pt x="1151" y="441"/>
                </a:lnTo>
                <a:cubicBezTo>
                  <a:pt x="1283" y="441"/>
                  <a:pt x="1390" y="548"/>
                  <a:pt x="1390" y="680"/>
                </a:cubicBezTo>
                <a:lnTo>
                  <a:pt x="1390" y="1139"/>
                </a:lnTo>
                <a:close/>
                <a:moveTo>
                  <a:pt x="1499" y="680"/>
                </a:moveTo>
                <a:lnTo>
                  <a:pt x="1499" y="680"/>
                </a:lnTo>
                <a:cubicBezTo>
                  <a:pt x="1499" y="488"/>
                  <a:pt x="1343" y="332"/>
                  <a:pt x="1151" y="332"/>
                </a:cubicBezTo>
                <a:lnTo>
                  <a:pt x="693" y="332"/>
                </a:lnTo>
                <a:cubicBezTo>
                  <a:pt x="501" y="332"/>
                  <a:pt x="345" y="488"/>
                  <a:pt x="345" y="680"/>
                </a:cubicBezTo>
                <a:lnTo>
                  <a:pt x="345" y="1139"/>
                </a:lnTo>
                <a:cubicBezTo>
                  <a:pt x="345" y="1331"/>
                  <a:pt x="501" y="1486"/>
                  <a:pt x="693" y="1486"/>
                </a:cubicBezTo>
                <a:lnTo>
                  <a:pt x="1151" y="1486"/>
                </a:lnTo>
                <a:cubicBezTo>
                  <a:pt x="1343" y="1486"/>
                  <a:pt x="1499" y="1331"/>
                  <a:pt x="1499" y="1139"/>
                </a:cubicBezTo>
                <a:lnTo>
                  <a:pt x="1499" y="680"/>
                </a:lnTo>
                <a:close/>
                <a:moveTo>
                  <a:pt x="924" y="1099"/>
                </a:moveTo>
                <a:lnTo>
                  <a:pt x="924" y="1099"/>
                </a:lnTo>
                <a:cubicBezTo>
                  <a:pt x="823" y="1099"/>
                  <a:pt x="742" y="1017"/>
                  <a:pt x="742" y="917"/>
                </a:cubicBezTo>
                <a:cubicBezTo>
                  <a:pt x="742" y="816"/>
                  <a:pt x="823" y="734"/>
                  <a:pt x="924" y="734"/>
                </a:cubicBezTo>
                <a:cubicBezTo>
                  <a:pt x="1025" y="734"/>
                  <a:pt x="1106" y="816"/>
                  <a:pt x="1106" y="917"/>
                </a:cubicBezTo>
                <a:cubicBezTo>
                  <a:pt x="1106" y="1017"/>
                  <a:pt x="1025" y="1099"/>
                  <a:pt x="924" y="1099"/>
                </a:cubicBezTo>
                <a:close/>
                <a:moveTo>
                  <a:pt x="924" y="632"/>
                </a:moveTo>
                <a:lnTo>
                  <a:pt x="924" y="632"/>
                </a:lnTo>
                <a:cubicBezTo>
                  <a:pt x="767" y="632"/>
                  <a:pt x="639" y="760"/>
                  <a:pt x="639" y="917"/>
                </a:cubicBezTo>
                <a:cubicBezTo>
                  <a:pt x="639" y="1074"/>
                  <a:pt x="767" y="1201"/>
                  <a:pt x="924" y="1201"/>
                </a:cubicBezTo>
                <a:cubicBezTo>
                  <a:pt x="1081" y="1201"/>
                  <a:pt x="1209" y="1074"/>
                  <a:pt x="1209" y="917"/>
                </a:cubicBezTo>
                <a:cubicBezTo>
                  <a:pt x="1209" y="760"/>
                  <a:pt x="1081" y="632"/>
                  <a:pt x="924" y="632"/>
                </a:cubicBezTo>
                <a:close/>
                <a:moveTo>
                  <a:pt x="1225" y="545"/>
                </a:moveTo>
                <a:lnTo>
                  <a:pt x="1225" y="545"/>
                </a:lnTo>
                <a:cubicBezTo>
                  <a:pt x="1188" y="545"/>
                  <a:pt x="1158" y="575"/>
                  <a:pt x="1158" y="613"/>
                </a:cubicBezTo>
                <a:cubicBezTo>
                  <a:pt x="1158" y="650"/>
                  <a:pt x="1188" y="680"/>
                  <a:pt x="1225" y="680"/>
                </a:cubicBezTo>
                <a:cubicBezTo>
                  <a:pt x="1263" y="680"/>
                  <a:pt x="1293" y="650"/>
                  <a:pt x="1293" y="613"/>
                </a:cubicBezTo>
                <a:cubicBezTo>
                  <a:pt x="1293" y="575"/>
                  <a:pt x="1263" y="545"/>
                  <a:pt x="1225" y="545"/>
                </a:cubicBezTo>
                <a:close/>
                <a:moveTo>
                  <a:pt x="916" y="87"/>
                </a:moveTo>
                <a:lnTo>
                  <a:pt x="916" y="87"/>
                </a:lnTo>
                <a:cubicBezTo>
                  <a:pt x="459" y="87"/>
                  <a:pt x="87" y="459"/>
                  <a:pt x="87" y="917"/>
                </a:cubicBezTo>
                <a:cubicBezTo>
                  <a:pt x="87" y="1374"/>
                  <a:pt x="459" y="1746"/>
                  <a:pt x="916" y="1746"/>
                </a:cubicBezTo>
                <a:cubicBezTo>
                  <a:pt x="1374" y="1746"/>
                  <a:pt x="1746" y="1374"/>
                  <a:pt x="1746" y="917"/>
                </a:cubicBezTo>
                <a:cubicBezTo>
                  <a:pt x="1746" y="459"/>
                  <a:pt x="1374" y="87"/>
                  <a:pt x="916" y="87"/>
                </a:cubicBezTo>
                <a:close/>
                <a:moveTo>
                  <a:pt x="916" y="1833"/>
                </a:moveTo>
                <a:lnTo>
                  <a:pt x="916" y="1833"/>
                </a:lnTo>
                <a:cubicBezTo>
                  <a:pt x="411" y="1833"/>
                  <a:pt x="0" y="1422"/>
                  <a:pt x="0" y="917"/>
                </a:cubicBezTo>
                <a:cubicBezTo>
                  <a:pt x="0" y="411"/>
                  <a:pt x="411" y="0"/>
                  <a:pt x="916" y="0"/>
                </a:cubicBezTo>
                <a:cubicBezTo>
                  <a:pt x="1422" y="0"/>
                  <a:pt x="1833" y="411"/>
                  <a:pt x="1833" y="917"/>
                </a:cubicBezTo>
                <a:cubicBezTo>
                  <a:pt x="1833" y="1422"/>
                  <a:pt x="1422" y="1833"/>
                  <a:pt x="916" y="1833"/>
                </a:cubicBezTo>
                <a:close/>
              </a:path>
            </a:pathLst>
          </a:custGeom>
          <a:solidFill>
            <a:schemeClr val="tx1"/>
          </a:solidFill>
          <a:ln>
            <a:noFill/>
          </a:ln>
          <a:effectLst/>
        </p:spPr>
        <p:txBody>
          <a:bodyPr wrap="none" anchor="ctr"/>
          <a:lstStyle/>
          <a:p>
            <a:endParaRPr lang="en-US" dirty="0">
              <a:latin typeface="Heebo Light" pitchFamily="2" charset="-79"/>
            </a:endParaRPr>
          </a:p>
        </p:txBody>
      </p:sp>
      <p:sp>
        <p:nvSpPr>
          <p:cNvPr id="89" name="TextBox 88">
            <a:extLst>
              <a:ext uri="{FF2B5EF4-FFF2-40B4-BE49-F238E27FC236}">
                <a16:creationId xmlns:a16="http://schemas.microsoft.com/office/drawing/2014/main" id="{312E1315-6CEC-644F-B98D-E415239360FD}"/>
              </a:ext>
            </a:extLst>
          </p:cNvPr>
          <p:cNvSpPr txBox="1"/>
          <p:nvPr/>
        </p:nvSpPr>
        <p:spPr>
          <a:xfrm>
            <a:off x="17795805" y="8769501"/>
            <a:ext cx="3857146" cy="615553"/>
          </a:xfrm>
          <a:prstGeom prst="rect">
            <a:avLst/>
          </a:prstGeom>
          <a:noFill/>
        </p:spPr>
        <p:txBody>
          <a:bodyPr wrap="none" rtlCol="0" anchor="ctr" anchorCtr="0">
            <a:spAutoFit/>
          </a:bodyPr>
          <a:lstStyle/>
          <a:p>
            <a:pPr algn="ctr"/>
            <a:r>
              <a:rPr lang="en-US" sz="3400" b="1" spc="300" dirty="0">
                <a:solidFill>
                  <a:schemeClr val="tx2"/>
                </a:solidFill>
                <a:latin typeface="Raleway" panose="020B0503030101060003" pitchFamily="34" charset="77"/>
                <a:ea typeface="League Spartan" charset="0"/>
                <a:cs typeface="Poppins" pitchFamily="2" charset="77"/>
              </a:rPr>
              <a:t>IRVIN LAWSON</a:t>
            </a:r>
          </a:p>
        </p:txBody>
      </p:sp>
      <p:sp>
        <p:nvSpPr>
          <p:cNvPr id="90" name="TextBox 89">
            <a:extLst>
              <a:ext uri="{FF2B5EF4-FFF2-40B4-BE49-F238E27FC236}">
                <a16:creationId xmlns:a16="http://schemas.microsoft.com/office/drawing/2014/main" id="{A23FF7B6-F24B-1B4C-8657-ED0CEF22CA40}"/>
              </a:ext>
            </a:extLst>
          </p:cNvPr>
          <p:cNvSpPr txBox="1"/>
          <p:nvPr/>
        </p:nvSpPr>
        <p:spPr>
          <a:xfrm>
            <a:off x="17847901" y="9600375"/>
            <a:ext cx="3752950" cy="400110"/>
          </a:xfrm>
          <a:prstGeom prst="rect">
            <a:avLst/>
          </a:prstGeom>
          <a:noFill/>
        </p:spPr>
        <p:txBody>
          <a:bodyPr wrap="none" rtlCol="0" anchor="ctr" anchorCtr="0">
            <a:spAutoFit/>
          </a:bodyPr>
          <a:lstStyle/>
          <a:p>
            <a:pPr algn="ctr"/>
            <a:r>
              <a:rPr lang="en-US" sz="2000" spc="900" dirty="0">
                <a:solidFill>
                  <a:schemeClr val="tx1">
                    <a:lumMod val="60000"/>
                    <a:lumOff val="40000"/>
                  </a:schemeClr>
                </a:solidFill>
                <a:latin typeface="Raleway" panose="020B0503030101060003" pitchFamily="34" charset="77"/>
                <a:ea typeface="Source Sans Pro Light" panose="020B0403030403020204" pitchFamily="34" charset="0"/>
                <a:cs typeface="Mukta ExtraLight" panose="020B0000000000000000" pitchFamily="34" charset="77"/>
              </a:rPr>
              <a:t>CEO &amp; FOUNDER</a:t>
            </a:r>
          </a:p>
        </p:txBody>
      </p:sp>
      <p:sp>
        <p:nvSpPr>
          <p:cNvPr id="91" name="Freeform 115">
            <a:extLst>
              <a:ext uri="{FF2B5EF4-FFF2-40B4-BE49-F238E27FC236}">
                <a16:creationId xmlns:a16="http://schemas.microsoft.com/office/drawing/2014/main" id="{FC540320-34EA-3241-B068-81935FB7D499}"/>
              </a:ext>
            </a:extLst>
          </p:cNvPr>
          <p:cNvSpPr>
            <a:spLocks noChangeArrowheads="1"/>
          </p:cNvSpPr>
          <p:nvPr/>
        </p:nvSpPr>
        <p:spPr bwMode="auto">
          <a:xfrm>
            <a:off x="18255524" y="10612890"/>
            <a:ext cx="590838" cy="591616"/>
          </a:xfrm>
          <a:custGeom>
            <a:avLst/>
            <a:gdLst>
              <a:gd name="T0" fmla="*/ 730144 w 664802"/>
              <a:gd name="T1" fmla="*/ 312377 h 664802"/>
              <a:gd name="T2" fmla="*/ 792730 w 664802"/>
              <a:gd name="T3" fmla="*/ 322812 h 664802"/>
              <a:gd name="T4" fmla="*/ 833802 w 664802"/>
              <a:gd name="T5" fmla="*/ 347596 h 664802"/>
              <a:gd name="T6" fmla="*/ 840974 w 664802"/>
              <a:gd name="T7" fmla="*/ 354770 h 664802"/>
              <a:gd name="T8" fmla="*/ 846842 w 664802"/>
              <a:gd name="T9" fmla="*/ 356728 h 664802"/>
              <a:gd name="T10" fmla="*/ 930941 w 664802"/>
              <a:gd name="T11" fmla="*/ 324116 h 664802"/>
              <a:gd name="T12" fmla="*/ 934853 w 664802"/>
              <a:gd name="T13" fmla="*/ 324116 h 664802"/>
              <a:gd name="T14" fmla="*/ 934853 w 664802"/>
              <a:gd name="T15" fmla="*/ 328030 h 664802"/>
              <a:gd name="T16" fmla="*/ 910731 w 664802"/>
              <a:gd name="T17" fmla="*/ 370422 h 664802"/>
              <a:gd name="T18" fmla="*/ 876178 w 664802"/>
              <a:gd name="T19" fmla="*/ 401729 h 664802"/>
              <a:gd name="T20" fmla="*/ 947241 w 664802"/>
              <a:gd name="T21" fmla="*/ 381510 h 664802"/>
              <a:gd name="T22" fmla="*/ 949849 w 664802"/>
              <a:gd name="T23" fmla="*/ 381510 h 664802"/>
              <a:gd name="T24" fmla="*/ 949849 w 664802"/>
              <a:gd name="T25" fmla="*/ 382163 h 664802"/>
              <a:gd name="T26" fmla="*/ 945937 w 664802"/>
              <a:gd name="T27" fmla="*/ 393251 h 664802"/>
              <a:gd name="T28" fmla="*/ 890521 w 664802"/>
              <a:gd name="T29" fmla="*/ 451296 h 664802"/>
              <a:gd name="T30" fmla="*/ 882046 w 664802"/>
              <a:gd name="T31" fmla="*/ 461079 h 664802"/>
              <a:gd name="T32" fmla="*/ 767957 w 664802"/>
              <a:gd name="T33" fmla="*/ 776746 h 664802"/>
              <a:gd name="T34" fmla="*/ 355927 w 664802"/>
              <a:gd name="T35" fmla="*/ 872618 h 664802"/>
              <a:gd name="T36" fmla="*/ 276391 w 664802"/>
              <a:gd name="T37" fmla="*/ 841313 h 664802"/>
              <a:gd name="T38" fmla="*/ 250965 w 664802"/>
              <a:gd name="T39" fmla="*/ 826312 h 664802"/>
              <a:gd name="T40" fmla="*/ 249011 w 664802"/>
              <a:gd name="T41" fmla="*/ 821747 h 664802"/>
              <a:gd name="T42" fmla="*/ 258788 w 664802"/>
              <a:gd name="T43" fmla="*/ 821747 h 664802"/>
              <a:gd name="T44" fmla="*/ 378094 w 664802"/>
              <a:gd name="T45" fmla="*/ 806746 h 664802"/>
              <a:gd name="T46" fmla="*/ 456327 w 664802"/>
              <a:gd name="T47" fmla="*/ 765005 h 664802"/>
              <a:gd name="T48" fmla="*/ 457632 w 664802"/>
              <a:gd name="T49" fmla="*/ 764354 h 664802"/>
              <a:gd name="T50" fmla="*/ 441985 w 664802"/>
              <a:gd name="T51" fmla="*/ 762396 h 664802"/>
              <a:gd name="T52" fmla="*/ 327242 w 664802"/>
              <a:gd name="T53" fmla="*/ 665872 h 664802"/>
              <a:gd name="T54" fmla="*/ 330503 w 664802"/>
              <a:gd name="T55" fmla="*/ 660654 h 664802"/>
              <a:gd name="T56" fmla="*/ 385917 w 664802"/>
              <a:gd name="T57" fmla="*/ 659349 h 664802"/>
              <a:gd name="T58" fmla="*/ 367011 w 664802"/>
              <a:gd name="T59" fmla="*/ 653480 h 664802"/>
              <a:gd name="T60" fmla="*/ 275740 w 664802"/>
              <a:gd name="T61" fmla="*/ 534778 h 664802"/>
              <a:gd name="T62" fmla="*/ 275087 w 664802"/>
              <a:gd name="T63" fmla="*/ 518473 h 664802"/>
              <a:gd name="T64" fmla="*/ 280303 w 664802"/>
              <a:gd name="T65" fmla="*/ 515212 h 664802"/>
              <a:gd name="T66" fmla="*/ 335717 w 664802"/>
              <a:gd name="T67" fmla="*/ 531518 h 664802"/>
              <a:gd name="T68" fmla="*/ 318116 w 664802"/>
              <a:gd name="T69" fmla="*/ 515212 h 664802"/>
              <a:gd name="T70" fmla="*/ 293341 w 664802"/>
              <a:gd name="T71" fmla="*/ 342378 h 664802"/>
              <a:gd name="T72" fmla="*/ 301165 w 664802"/>
              <a:gd name="T73" fmla="*/ 341726 h 664802"/>
              <a:gd name="T74" fmla="*/ 589975 w 664802"/>
              <a:gd name="T75" fmla="*/ 489124 h 664802"/>
              <a:gd name="T76" fmla="*/ 593235 w 664802"/>
              <a:gd name="T77" fmla="*/ 485863 h 664802"/>
              <a:gd name="T78" fmla="*/ 594540 w 664802"/>
              <a:gd name="T79" fmla="*/ 425209 h 664802"/>
              <a:gd name="T80" fmla="*/ 623225 w 664802"/>
              <a:gd name="T81" fmla="*/ 368467 h 664802"/>
              <a:gd name="T82" fmla="*/ 670816 w 664802"/>
              <a:gd name="T83" fmla="*/ 329334 h 664802"/>
              <a:gd name="T84" fmla="*/ 730144 w 664802"/>
              <a:gd name="T85" fmla="*/ 312377 h 664802"/>
              <a:gd name="T86" fmla="*/ 602770 w 664802"/>
              <a:gd name="T87" fmla="*/ 64722 h 664802"/>
              <a:gd name="T88" fmla="*/ 64722 w 664802"/>
              <a:gd name="T89" fmla="*/ 602770 h 664802"/>
              <a:gd name="T90" fmla="*/ 602770 w 664802"/>
              <a:gd name="T91" fmla="*/ 1141469 h 664802"/>
              <a:gd name="T92" fmla="*/ 1141471 w 664802"/>
              <a:gd name="T93" fmla="*/ 602770 h 664802"/>
              <a:gd name="T94" fmla="*/ 602770 w 664802"/>
              <a:gd name="T95" fmla="*/ 64722 h 664802"/>
              <a:gd name="T96" fmla="*/ 602770 w 664802"/>
              <a:gd name="T97" fmla="*/ 0 h 664802"/>
              <a:gd name="T98" fmla="*/ 1206193 w 664802"/>
              <a:gd name="T99" fmla="*/ 602770 h 664802"/>
              <a:gd name="T100" fmla="*/ 602770 w 664802"/>
              <a:gd name="T101" fmla="*/ 1206193 h 664802"/>
              <a:gd name="T102" fmla="*/ 0 w 664802"/>
              <a:gd name="T103" fmla="*/ 602770 h 664802"/>
              <a:gd name="T104" fmla="*/ 602770 w 664802"/>
              <a:gd name="T105" fmla="*/ 0 h 66480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664802" h="664802">
                <a:moveTo>
                  <a:pt x="402424" y="172169"/>
                </a:moveTo>
                <a:cubicBezTo>
                  <a:pt x="414282" y="171450"/>
                  <a:pt x="426139" y="173247"/>
                  <a:pt x="436919" y="177920"/>
                </a:cubicBezTo>
                <a:cubicBezTo>
                  <a:pt x="445183" y="181156"/>
                  <a:pt x="452370" y="185829"/>
                  <a:pt x="459556" y="191580"/>
                </a:cubicBezTo>
                <a:cubicBezTo>
                  <a:pt x="460994" y="192659"/>
                  <a:pt x="462072" y="194096"/>
                  <a:pt x="463509" y="195534"/>
                </a:cubicBezTo>
                <a:cubicBezTo>
                  <a:pt x="464228" y="196613"/>
                  <a:pt x="465306" y="196972"/>
                  <a:pt x="466743" y="196613"/>
                </a:cubicBezTo>
                <a:cubicBezTo>
                  <a:pt x="482912" y="192659"/>
                  <a:pt x="498363" y="186548"/>
                  <a:pt x="513095" y="178639"/>
                </a:cubicBezTo>
                <a:cubicBezTo>
                  <a:pt x="513814" y="178280"/>
                  <a:pt x="514533" y="178280"/>
                  <a:pt x="515251" y="178639"/>
                </a:cubicBezTo>
                <a:cubicBezTo>
                  <a:pt x="515611" y="178999"/>
                  <a:pt x="515611" y="180077"/>
                  <a:pt x="515251" y="180796"/>
                </a:cubicBezTo>
                <a:cubicBezTo>
                  <a:pt x="512377" y="189423"/>
                  <a:pt x="507706" y="197332"/>
                  <a:pt x="501956" y="204161"/>
                </a:cubicBezTo>
                <a:cubicBezTo>
                  <a:pt x="498363" y="208835"/>
                  <a:pt x="489380" y="220337"/>
                  <a:pt x="482912" y="221416"/>
                </a:cubicBezTo>
                <a:cubicBezTo>
                  <a:pt x="496207" y="218900"/>
                  <a:pt x="509502" y="215664"/>
                  <a:pt x="522079" y="210272"/>
                </a:cubicBezTo>
                <a:cubicBezTo>
                  <a:pt x="523516" y="209553"/>
                  <a:pt x="523516" y="209194"/>
                  <a:pt x="523516" y="210272"/>
                </a:cubicBezTo>
                <a:lnTo>
                  <a:pt x="523516" y="210632"/>
                </a:lnTo>
                <a:cubicBezTo>
                  <a:pt x="523516" y="211351"/>
                  <a:pt x="523516" y="214227"/>
                  <a:pt x="521360" y="216743"/>
                </a:cubicBezTo>
                <a:cubicBezTo>
                  <a:pt x="512377" y="228965"/>
                  <a:pt x="502675" y="239749"/>
                  <a:pt x="490817" y="248735"/>
                </a:cubicBezTo>
                <a:cubicBezTo>
                  <a:pt x="489021" y="250173"/>
                  <a:pt x="486146" y="251611"/>
                  <a:pt x="486146" y="254127"/>
                </a:cubicBezTo>
                <a:cubicBezTo>
                  <a:pt x="486146" y="317753"/>
                  <a:pt x="469617" y="381738"/>
                  <a:pt x="423265" y="428109"/>
                </a:cubicBezTo>
                <a:cubicBezTo>
                  <a:pt x="363976" y="486702"/>
                  <a:pt x="274864" y="502878"/>
                  <a:pt x="196172" y="480950"/>
                </a:cubicBezTo>
                <a:cubicBezTo>
                  <a:pt x="180722" y="476996"/>
                  <a:pt x="165989" y="470885"/>
                  <a:pt x="152335" y="463696"/>
                </a:cubicBezTo>
                <a:cubicBezTo>
                  <a:pt x="147664" y="461180"/>
                  <a:pt x="142993" y="458304"/>
                  <a:pt x="138321" y="455428"/>
                </a:cubicBezTo>
                <a:cubicBezTo>
                  <a:pt x="137244" y="454709"/>
                  <a:pt x="136525" y="453631"/>
                  <a:pt x="137244" y="452912"/>
                </a:cubicBezTo>
                <a:cubicBezTo>
                  <a:pt x="138321" y="452552"/>
                  <a:pt x="139040" y="452552"/>
                  <a:pt x="142633" y="452912"/>
                </a:cubicBezTo>
                <a:cubicBezTo>
                  <a:pt x="164911" y="455069"/>
                  <a:pt x="187549" y="451833"/>
                  <a:pt x="208389" y="444644"/>
                </a:cubicBezTo>
                <a:cubicBezTo>
                  <a:pt x="219888" y="440690"/>
                  <a:pt x="244681" y="432422"/>
                  <a:pt x="251508" y="421638"/>
                </a:cubicBezTo>
                <a:cubicBezTo>
                  <a:pt x="251867" y="421279"/>
                  <a:pt x="251867" y="421279"/>
                  <a:pt x="252227" y="421279"/>
                </a:cubicBezTo>
                <a:cubicBezTo>
                  <a:pt x="249352" y="420560"/>
                  <a:pt x="246478" y="420560"/>
                  <a:pt x="243603" y="420200"/>
                </a:cubicBezTo>
                <a:cubicBezTo>
                  <a:pt x="222044" y="414090"/>
                  <a:pt x="193657" y="403306"/>
                  <a:pt x="180362" y="367000"/>
                </a:cubicBezTo>
                <a:cubicBezTo>
                  <a:pt x="179284" y="364843"/>
                  <a:pt x="180362" y="363764"/>
                  <a:pt x="182159" y="364124"/>
                </a:cubicBezTo>
                <a:cubicBezTo>
                  <a:pt x="200125" y="365562"/>
                  <a:pt x="206593" y="364483"/>
                  <a:pt x="212701" y="363405"/>
                </a:cubicBezTo>
                <a:cubicBezTo>
                  <a:pt x="209108" y="362686"/>
                  <a:pt x="205515" y="361248"/>
                  <a:pt x="202281" y="360170"/>
                </a:cubicBezTo>
                <a:cubicBezTo>
                  <a:pt x="175332" y="349745"/>
                  <a:pt x="155569" y="323504"/>
                  <a:pt x="151976" y="294747"/>
                </a:cubicBezTo>
                <a:cubicBezTo>
                  <a:pt x="151616" y="291871"/>
                  <a:pt x="151257" y="288636"/>
                  <a:pt x="151616" y="285760"/>
                </a:cubicBezTo>
                <a:cubicBezTo>
                  <a:pt x="151616" y="283603"/>
                  <a:pt x="152694" y="283244"/>
                  <a:pt x="154491" y="283963"/>
                </a:cubicBezTo>
                <a:cubicBezTo>
                  <a:pt x="168145" y="291152"/>
                  <a:pt x="183955" y="292950"/>
                  <a:pt x="185033" y="292950"/>
                </a:cubicBezTo>
                <a:cubicBezTo>
                  <a:pt x="181800" y="290074"/>
                  <a:pt x="178566" y="287198"/>
                  <a:pt x="175332" y="283963"/>
                </a:cubicBezTo>
                <a:cubicBezTo>
                  <a:pt x="151976" y="262035"/>
                  <a:pt x="142993" y="216743"/>
                  <a:pt x="161677" y="188704"/>
                </a:cubicBezTo>
                <a:cubicBezTo>
                  <a:pt x="163115" y="186188"/>
                  <a:pt x="164193" y="186188"/>
                  <a:pt x="165989" y="188345"/>
                </a:cubicBezTo>
                <a:cubicBezTo>
                  <a:pt x="209108" y="237592"/>
                  <a:pt x="261569" y="260238"/>
                  <a:pt x="325169" y="269584"/>
                </a:cubicBezTo>
                <a:cubicBezTo>
                  <a:pt x="326966" y="269944"/>
                  <a:pt x="326966" y="269584"/>
                  <a:pt x="326966" y="267787"/>
                </a:cubicBezTo>
                <a:cubicBezTo>
                  <a:pt x="325169" y="256643"/>
                  <a:pt x="325169" y="245860"/>
                  <a:pt x="327685" y="234357"/>
                </a:cubicBezTo>
                <a:cubicBezTo>
                  <a:pt x="330559" y="223213"/>
                  <a:pt x="335949" y="212070"/>
                  <a:pt x="343495" y="203083"/>
                </a:cubicBezTo>
                <a:cubicBezTo>
                  <a:pt x="350681" y="194096"/>
                  <a:pt x="359664" y="186907"/>
                  <a:pt x="369725" y="181515"/>
                </a:cubicBezTo>
                <a:cubicBezTo>
                  <a:pt x="379786" y="176123"/>
                  <a:pt x="391285" y="172888"/>
                  <a:pt x="402424" y="172169"/>
                </a:cubicBezTo>
                <a:close/>
                <a:moveTo>
                  <a:pt x="332221" y="35672"/>
                </a:moveTo>
                <a:cubicBezTo>
                  <a:pt x="168632" y="35672"/>
                  <a:pt x="35672" y="168633"/>
                  <a:pt x="35672" y="332221"/>
                </a:cubicBezTo>
                <a:cubicBezTo>
                  <a:pt x="35672" y="496169"/>
                  <a:pt x="168632" y="629129"/>
                  <a:pt x="332221" y="629129"/>
                </a:cubicBezTo>
                <a:cubicBezTo>
                  <a:pt x="495809" y="629129"/>
                  <a:pt x="629130" y="496169"/>
                  <a:pt x="629130" y="332221"/>
                </a:cubicBezTo>
                <a:cubicBezTo>
                  <a:pt x="629130" y="168633"/>
                  <a:pt x="495809" y="35672"/>
                  <a:pt x="332221" y="35672"/>
                </a:cubicBezTo>
                <a:close/>
                <a:moveTo>
                  <a:pt x="332221" y="0"/>
                </a:moveTo>
                <a:cubicBezTo>
                  <a:pt x="515627" y="0"/>
                  <a:pt x="664802" y="149175"/>
                  <a:pt x="664802" y="332221"/>
                </a:cubicBezTo>
                <a:cubicBezTo>
                  <a:pt x="664802" y="515627"/>
                  <a:pt x="515627" y="664802"/>
                  <a:pt x="332221" y="664802"/>
                </a:cubicBezTo>
                <a:cubicBezTo>
                  <a:pt x="149175" y="664802"/>
                  <a:pt x="0" y="515627"/>
                  <a:pt x="0" y="332221"/>
                </a:cubicBezTo>
                <a:cubicBezTo>
                  <a:pt x="0" y="149175"/>
                  <a:pt x="149175" y="0"/>
                  <a:pt x="332221"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92" name="Freeform 117">
            <a:extLst>
              <a:ext uri="{FF2B5EF4-FFF2-40B4-BE49-F238E27FC236}">
                <a16:creationId xmlns:a16="http://schemas.microsoft.com/office/drawing/2014/main" id="{6E70797F-9F22-844E-8484-D8BE512FB9F9}"/>
              </a:ext>
            </a:extLst>
          </p:cNvPr>
          <p:cNvSpPr>
            <a:spLocks noChangeArrowheads="1"/>
          </p:cNvSpPr>
          <p:nvPr/>
        </p:nvSpPr>
        <p:spPr bwMode="auto">
          <a:xfrm>
            <a:off x="19039921" y="10612890"/>
            <a:ext cx="590838" cy="591616"/>
          </a:xfrm>
          <a:custGeom>
            <a:avLst/>
            <a:gdLst>
              <a:gd name="T0" fmla="*/ 639483 w 664803"/>
              <a:gd name="T1" fmla="*/ 241945 h 664802"/>
              <a:gd name="T2" fmla="*/ 762087 w 664803"/>
              <a:gd name="T3" fmla="*/ 241945 h 664802"/>
              <a:gd name="T4" fmla="*/ 771266 w 664803"/>
              <a:gd name="T5" fmla="*/ 250444 h 664802"/>
              <a:gd name="T6" fmla="*/ 771266 w 664803"/>
              <a:gd name="T7" fmla="*/ 357644 h 664802"/>
              <a:gd name="T8" fmla="*/ 762087 w 664803"/>
              <a:gd name="T9" fmla="*/ 366796 h 664802"/>
              <a:gd name="T10" fmla="*/ 689311 w 664803"/>
              <a:gd name="T11" fmla="*/ 366796 h 664802"/>
              <a:gd name="T12" fmla="*/ 657186 w 664803"/>
              <a:gd name="T13" fmla="*/ 398826 h 664802"/>
              <a:gd name="T14" fmla="*/ 657186 w 664803"/>
              <a:gd name="T15" fmla="*/ 474650 h 664802"/>
              <a:gd name="T16" fmla="*/ 760120 w 664803"/>
              <a:gd name="T17" fmla="*/ 474650 h 664802"/>
              <a:gd name="T18" fmla="*/ 769954 w 664803"/>
              <a:gd name="T19" fmla="*/ 484455 h 664802"/>
              <a:gd name="T20" fmla="*/ 760120 w 664803"/>
              <a:gd name="T21" fmla="*/ 591657 h 664802"/>
              <a:gd name="T22" fmla="*/ 751596 w 664803"/>
              <a:gd name="T23" fmla="*/ 600155 h 664802"/>
              <a:gd name="T24" fmla="*/ 657186 w 664803"/>
              <a:gd name="T25" fmla="*/ 600155 h 664802"/>
              <a:gd name="T26" fmla="*/ 657186 w 664803"/>
              <a:gd name="T27" fmla="*/ 955749 h 664802"/>
              <a:gd name="T28" fmla="*/ 648007 w 664803"/>
              <a:gd name="T29" fmla="*/ 964248 h 664802"/>
              <a:gd name="T30" fmla="*/ 518191 w 664803"/>
              <a:gd name="T31" fmla="*/ 964248 h 664802"/>
              <a:gd name="T32" fmla="*/ 508357 w 664803"/>
              <a:gd name="T33" fmla="*/ 955749 h 664802"/>
              <a:gd name="T34" fmla="*/ 508357 w 664803"/>
              <a:gd name="T35" fmla="*/ 606038 h 664802"/>
              <a:gd name="T36" fmla="*/ 508357 w 664803"/>
              <a:gd name="T37" fmla="*/ 600155 h 664802"/>
              <a:gd name="T38" fmla="*/ 443450 w 664803"/>
              <a:gd name="T39" fmla="*/ 600155 h 664802"/>
              <a:gd name="T40" fmla="*/ 434926 w 664803"/>
              <a:gd name="T41" fmla="*/ 591004 h 664802"/>
              <a:gd name="T42" fmla="*/ 434926 w 664803"/>
              <a:gd name="T43" fmla="*/ 483802 h 664802"/>
              <a:gd name="T44" fmla="*/ 443450 w 664803"/>
              <a:gd name="T45" fmla="*/ 474650 h 664802"/>
              <a:gd name="T46" fmla="*/ 508357 w 664803"/>
              <a:gd name="T47" fmla="*/ 474650 h 664802"/>
              <a:gd name="T48" fmla="*/ 508357 w 664803"/>
              <a:gd name="T49" fmla="*/ 372025 h 664802"/>
              <a:gd name="T50" fmla="*/ 639483 w 664803"/>
              <a:gd name="T51" fmla="*/ 241945 h 664802"/>
              <a:gd name="T52" fmla="*/ 603424 w 664803"/>
              <a:gd name="T53" fmla="*/ 64722 h 664802"/>
              <a:gd name="T54" fmla="*/ 64722 w 664803"/>
              <a:gd name="T55" fmla="*/ 602770 h 664802"/>
              <a:gd name="T56" fmla="*/ 603424 w 664803"/>
              <a:gd name="T57" fmla="*/ 1141469 h 664802"/>
              <a:gd name="T58" fmla="*/ 1140817 w 664803"/>
              <a:gd name="T59" fmla="*/ 602770 h 664802"/>
              <a:gd name="T60" fmla="*/ 603424 w 664803"/>
              <a:gd name="T61" fmla="*/ 64722 h 664802"/>
              <a:gd name="T62" fmla="*/ 603424 w 664803"/>
              <a:gd name="T63" fmla="*/ 0 h 664802"/>
              <a:gd name="T64" fmla="*/ 1206194 w 664803"/>
              <a:gd name="T65" fmla="*/ 602770 h 664802"/>
              <a:gd name="T66" fmla="*/ 603424 w 664803"/>
              <a:gd name="T67" fmla="*/ 1206193 h 664802"/>
              <a:gd name="T68" fmla="*/ 0 w 664803"/>
              <a:gd name="T69" fmla="*/ 602770 h 664802"/>
              <a:gd name="T70" fmla="*/ 603424 w 664803"/>
              <a:gd name="T71" fmla="*/ 0 h 6648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64803" h="664802">
                <a:moveTo>
                  <a:pt x="352456" y="133350"/>
                </a:moveTo>
                <a:lnTo>
                  <a:pt x="420030" y="133350"/>
                </a:lnTo>
                <a:cubicBezTo>
                  <a:pt x="422921" y="133350"/>
                  <a:pt x="425089" y="135512"/>
                  <a:pt x="425089" y="138034"/>
                </a:cubicBezTo>
                <a:lnTo>
                  <a:pt x="425089" y="197118"/>
                </a:lnTo>
                <a:cubicBezTo>
                  <a:pt x="425089" y="200001"/>
                  <a:pt x="422921" y="202162"/>
                  <a:pt x="420030" y="202162"/>
                </a:cubicBezTo>
                <a:lnTo>
                  <a:pt x="379919" y="202162"/>
                </a:lnTo>
                <a:cubicBezTo>
                  <a:pt x="370163" y="202162"/>
                  <a:pt x="362213" y="210088"/>
                  <a:pt x="362213" y="219816"/>
                </a:cubicBezTo>
                <a:lnTo>
                  <a:pt x="362213" y="261607"/>
                </a:lnTo>
                <a:lnTo>
                  <a:pt x="418946" y="261607"/>
                </a:lnTo>
                <a:cubicBezTo>
                  <a:pt x="422198" y="261607"/>
                  <a:pt x="424366" y="264129"/>
                  <a:pt x="424366" y="267011"/>
                </a:cubicBezTo>
                <a:lnTo>
                  <a:pt x="418946" y="326096"/>
                </a:lnTo>
                <a:cubicBezTo>
                  <a:pt x="418946" y="328618"/>
                  <a:pt x="416778" y="330780"/>
                  <a:pt x="414248" y="330780"/>
                </a:cubicBezTo>
                <a:lnTo>
                  <a:pt x="362213" y="330780"/>
                </a:lnTo>
                <a:lnTo>
                  <a:pt x="362213" y="526768"/>
                </a:lnTo>
                <a:cubicBezTo>
                  <a:pt x="362213" y="529290"/>
                  <a:pt x="360045" y="531452"/>
                  <a:pt x="357154" y="531452"/>
                </a:cubicBezTo>
                <a:lnTo>
                  <a:pt x="285605" y="531452"/>
                </a:lnTo>
                <a:cubicBezTo>
                  <a:pt x="282714" y="531452"/>
                  <a:pt x="280185" y="529290"/>
                  <a:pt x="280185" y="526768"/>
                </a:cubicBezTo>
                <a:lnTo>
                  <a:pt x="280185" y="334022"/>
                </a:lnTo>
                <a:lnTo>
                  <a:pt x="280185" y="330780"/>
                </a:lnTo>
                <a:lnTo>
                  <a:pt x="244411" y="330780"/>
                </a:lnTo>
                <a:cubicBezTo>
                  <a:pt x="241881" y="330780"/>
                  <a:pt x="239713" y="328618"/>
                  <a:pt x="239713" y="325736"/>
                </a:cubicBezTo>
                <a:lnTo>
                  <a:pt x="239713" y="266651"/>
                </a:lnTo>
                <a:cubicBezTo>
                  <a:pt x="239713" y="264129"/>
                  <a:pt x="241881" y="261607"/>
                  <a:pt x="244411" y="261607"/>
                </a:cubicBezTo>
                <a:lnTo>
                  <a:pt x="280185" y="261607"/>
                </a:lnTo>
                <a:lnTo>
                  <a:pt x="280185" y="205044"/>
                </a:lnTo>
                <a:cubicBezTo>
                  <a:pt x="280185" y="165054"/>
                  <a:pt x="312707" y="133350"/>
                  <a:pt x="352456" y="133350"/>
                </a:cubicBezTo>
                <a:close/>
                <a:moveTo>
                  <a:pt x="332582" y="35672"/>
                </a:moveTo>
                <a:cubicBezTo>
                  <a:pt x="168993" y="35672"/>
                  <a:pt x="35672" y="168633"/>
                  <a:pt x="35672" y="332221"/>
                </a:cubicBezTo>
                <a:cubicBezTo>
                  <a:pt x="35672" y="496169"/>
                  <a:pt x="168993" y="629129"/>
                  <a:pt x="332582" y="629129"/>
                </a:cubicBezTo>
                <a:cubicBezTo>
                  <a:pt x="495810" y="629129"/>
                  <a:pt x="628770" y="496169"/>
                  <a:pt x="628770" y="332221"/>
                </a:cubicBezTo>
                <a:cubicBezTo>
                  <a:pt x="628770" y="168633"/>
                  <a:pt x="495810" y="35672"/>
                  <a:pt x="332582" y="35672"/>
                </a:cubicBezTo>
                <a:close/>
                <a:moveTo>
                  <a:pt x="332582" y="0"/>
                </a:moveTo>
                <a:cubicBezTo>
                  <a:pt x="515628" y="0"/>
                  <a:pt x="664803" y="149175"/>
                  <a:pt x="664803" y="332221"/>
                </a:cubicBezTo>
                <a:cubicBezTo>
                  <a:pt x="664803" y="515627"/>
                  <a:pt x="515628" y="664802"/>
                  <a:pt x="332582" y="664802"/>
                </a:cubicBezTo>
                <a:cubicBezTo>
                  <a:pt x="149175" y="664802"/>
                  <a:pt x="0" y="515627"/>
                  <a:pt x="0" y="332221"/>
                </a:cubicBezTo>
                <a:cubicBezTo>
                  <a:pt x="0" y="149175"/>
                  <a:pt x="149175" y="0"/>
                  <a:pt x="332582"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93" name="Freeform 118">
            <a:extLst>
              <a:ext uri="{FF2B5EF4-FFF2-40B4-BE49-F238E27FC236}">
                <a16:creationId xmlns:a16="http://schemas.microsoft.com/office/drawing/2014/main" id="{83377F2C-0C8E-1745-9B24-88AA3236C08F}"/>
              </a:ext>
            </a:extLst>
          </p:cNvPr>
          <p:cNvSpPr>
            <a:spLocks noChangeArrowheads="1"/>
          </p:cNvSpPr>
          <p:nvPr/>
        </p:nvSpPr>
        <p:spPr bwMode="auto">
          <a:xfrm>
            <a:off x="20601684" y="10612890"/>
            <a:ext cx="591616" cy="591616"/>
          </a:xfrm>
          <a:custGeom>
            <a:avLst/>
            <a:gdLst>
              <a:gd name="T0" fmla="*/ 548487 w 664803"/>
              <a:gd name="T1" fmla="*/ 501871 h 664802"/>
              <a:gd name="T2" fmla="*/ 534769 w 664803"/>
              <a:gd name="T3" fmla="*/ 511014 h 664802"/>
              <a:gd name="T4" fmla="*/ 534769 w 664803"/>
              <a:gd name="T5" fmla="*/ 690609 h 664802"/>
              <a:gd name="T6" fmla="*/ 547834 w 664803"/>
              <a:gd name="T7" fmla="*/ 699751 h 664802"/>
              <a:gd name="T8" fmla="*/ 707892 w 664803"/>
              <a:gd name="T9" fmla="*/ 612239 h 664802"/>
              <a:gd name="T10" fmla="*/ 709198 w 664803"/>
              <a:gd name="T11" fmla="*/ 593954 h 664802"/>
              <a:gd name="T12" fmla="*/ 405418 w 664803"/>
              <a:gd name="T13" fmla="*/ 354276 h 664802"/>
              <a:gd name="T14" fmla="*/ 806537 w 664803"/>
              <a:gd name="T15" fmla="*/ 354276 h 664802"/>
              <a:gd name="T16" fmla="*/ 961367 w 664803"/>
              <a:gd name="T17" fmla="*/ 509054 h 664802"/>
              <a:gd name="T18" fmla="*/ 961367 w 664803"/>
              <a:gd name="T19" fmla="*/ 697139 h 664802"/>
              <a:gd name="T20" fmla="*/ 806537 w 664803"/>
              <a:gd name="T21" fmla="*/ 851917 h 664802"/>
              <a:gd name="T22" fmla="*/ 405418 w 664803"/>
              <a:gd name="T23" fmla="*/ 851917 h 664802"/>
              <a:gd name="T24" fmla="*/ 250587 w 664803"/>
              <a:gd name="T25" fmla="*/ 697139 h 664802"/>
              <a:gd name="T26" fmla="*/ 250587 w 664803"/>
              <a:gd name="T27" fmla="*/ 509054 h 664802"/>
              <a:gd name="T28" fmla="*/ 405418 w 664803"/>
              <a:gd name="T29" fmla="*/ 354276 h 664802"/>
              <a:gd name="T30" fmla="*/ 602770 w 664803"/>
              <a:gd name="T31" fmla="*/ 64722 h 664802"/>
              <a:gd name="T32" fmla="*/ 64722 w 664803"/>
              <a:gd name="T33" fmla="*/ 603423 h 664802"/>
              <a:gd name="T34" fmla="*/ 602770 w 664803"/>
              <a:gd name="T35" fmla="*/ 1141469 h 664802"/>
              <a:gd name="T36" fmla="*/ 1141472 w 664803"/>
              <a:gd name="T37" fmla="*/ 603423 h 664802"/>
              <a:gd name="T38" fmla="*/ 602770 w 664803"/>
              <a:gd name="T39" fmla="*/ 64722 h 664802"/>
              <a:gd name="T40" fmla="*/ 602770 w 664803"/>
              <a:gd name="T41" fmla="*/ 0 h 664802"/>
              <a:gd name="T42" fmla="*/ 1206194 w 664803"/>
              <a:gd name="T43" fmla="*/ 603423 h 664802"/>
              <a:gd name="T44" fmla="*/ 602770 w 664803"/>
              <a:gd name="T45" fmla="*/ 1206193 h 664802"/>
              <a:gd name="T46" fmla="*/ 0 w 664803"/>
              <a:gd name="T47" fmla="*/ 603423 h 664802"/>
              <a:gd name="T48" fmla="*/ 602770 w 664803"/>
              <a:gd name="T49" fmla="*/ 0 h 6648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64803" h="664802">
                <a:moveTo>
                  <a:pt x="302303" y="276610"/>
                </a:moveTo>
                <a:cubicBezTo>
                  <a:pt x="297983" y="274450"/>
                  <a:pt x="294742" y="276970"/>
                  <a:pt x="294742" y="281649"/>
                </a:cubicBezTo>
                <a:lnTo>
                  <a:pt x="294742" y="380634"/>
                </a:lnTo>
                <a:cubicBezTo>
                  <a:pt x="294742" y="385313"/>
                  <a:pt x="297983" y="387833"/>
                  <a:pt x="301943" y="385673"/>
                </a:cubicBezTo>
                <a:lnTo>
                  <a:pt x="390160" y="337440"/>
                </a:lnTo>
                <a:cubicBezTo>
                  <a:pt x="394120" y="335281"/>
                  <a:pt x="394840" y="329522"/>
                  <a:pt x="390880" y="327362"/>
                </a:cubicBezTo>
                <a:lnTo>
                  <a:pt x="302303" y="276610"/>
                </a:lnTo>
                <a:close/>
                <a:moveTo>
                  <a:pt x="223449" y="195262"/>
                </a:moveTo>
                <a:lnTo>
                  <a:pt x="444529" y="195262"/>
                </a:lnTo>
                <a:cubicBezTo>
                  <a:pt x="491698" y="195262"/>
                  <a:pt x="529865" y="233416"/>
                  <a:pt x="529865" y="280569"/>
                </a:cubicBezTo>
                <a:lnTo>
                  <a:pt x="529865" y="384233"/>
                </a:lnTo>
                <a:cubicBezTo>
                  <a:pt x="529865" y="431386"/>
                  <a:pt x="491698" y="469540"/>
                  <a:pt x="444529" y="469540"/>
                </a:cubicBezTo>
                <a:lnTo>
                  <a:pt x="223449" y="469540"/>
                </a:lnTo>
                <a:cubicBezTo>
                  <a:pt x="176280" y="469540"/>
                  <a:pt x="138113" y="431386"/>
                  <a:pt x="138113" y="384233"/>
                </a:cubicBezTo>
                <a:lnTo>
                  <a:pt x="138113" y="280569"/>
                </a:lnTo>
                <a:cubicBezTo>
                  <a:pt x="138113" y="233416"/>
                  <a:pt x="176280" y="195262"/>
                  <a:pt x="223449" y="195262"/>
                </a:cubicBezTo>
                <a:close/>
                <a:moveTo>
                  <a:pt x="332221" y="35672"/>
                </a:moveTo>
                <a:cubicBezTo>
                  <a:pt x="168633" y="35672"/>
                  <a:pt x="35672" y="168993"/>
                  <a:pt x="35672" y="332581"/>
                </a:cubicBezTo>
                <a:cubicBezTo>
                  <a:pt x="35672" y="496169"/>
                  <a:pt x="168633" y="629129"/>
                  <a:pt x="332221" y="629129"/>
                </a:cubicBezTo>
                <a:cubicBezTo>
                  <a:pt x="496170" y="629129"/>
                  <a:pt x="629131" y="496169"/>
                  <a:pt x="629131" y="332581"/>
                </a:cubicBezTo>
                <a:cubicBezTo>
                  <a:pt x="629131" y="168993"/>
                  <a:pt x="496170" y="35672"/>
                  <a:pt x="332221" y="35672"/>
                </a:cubicBezTo>
                <a:close/>
                <a:moveTo>
                  <a:pt x="332221" y="0"/>
                </a:moveTo>
                <a:cubicBezTo>
                  <a:pt x="515628" y="0"/>
                  <a:pt x="664803" y="149175"/>
                  <a:pt x="664803" y="332581"/>
                </a:cubicBezTo>
                <a:cubicBezTo>
                  <a:pt x="664803" y="515627"/>
                  <a:pt x="515628" y="664802"/>
                  <a:pt x="332221" y="664802"/>
                </a:cubicBezTo>
                <a:cubicBezTo>
                  <a:pt x="149175" y="664802"/>
                  <a:pt x="0" y="515627"/>
                  <a:pt x="0" y="332581"/>
                </a:cubicBezTo>
                <a:cubicBezTo>
                  <a:pt x="0" y="149175"/>
                  <a:pt x="149175" y="0"/>
                  <a:pt x="332221" y="0"/>
                </a:cubicBezTo>
                <a:close/>
              </a:path>
            </a:pathLst>
          </a:custGeom>
          <a:solidFill>
            <a:schemeClr val="tx1"/>
          </a:solidFill>
          <a:ln>
            <a:noFill/>
          </a:ln>
          <a:effectLst/>
        </p:spPr>
        <p:txBody>
          <a:bodyPr anchor="ctr"/>
          <a:lstStyle/>
          <a:p>
            <a:endParaRPr lang="en-US" dirty="0">
              <a:latin typeface="Heebo Light" pitchFamily="2" charset="-79"/>
            </a:endParaRPr>
          </a:p>
        </p:txBody>
      </p:sp>
      <p:sp>
        <p:nvSpPr>
          <p:cNvPr id="94" name="Freeform 78">
            <a:extLst>
              <a:ext uri="{FF2B5EF4-FFF2-40B4-BE49-F238E27FC236}">
                <a16:creationId xmlns:a16="http://schemas.microsoft.com/office/drawing/2014/main" id="{51663780-CB73-F142-9834-D05797956268}"/>
              </a:ext>
            </a:extLst>
          </p:cNvPr>
          <p:cNvSpPr>
            <a:spLocks noChangeArrowheads="1"/>
          </p:cNvSpPr>
          <p:nvPr/>
        </p:nvSpPr>
        <p:spPr bwMode="auto">
          <a:xfrm>
            <a:off x="19824608" y="10613251"/>
            <a:ext cx="587722" cy="587724"/>
          </a:xfrm>
          <a:custGeom>
            <a:avLst/>
            <a:gdLst>
              <a:gd name="T0" fmla="*/ 908128 w 1834"/>
              <a:gd name="T1" fmla="*/ 744142 h 1834"/>
              <a:gd name="T2" fmla="*/ 452757 w 1834"/>
              <a:gd name="T3" fmla="*/ 899634 h 1834"/>
              <a:gd name="T4" fmla="*/ 296612 w 1834"/>
              <a:gd name="T5" fmla="*/ 744142 h 1834"/>
              <a:gd name="T6" fmla="*/ 296612 w 1834"/>
              <a:gd name="T7" fmla="*/ 444264 h 1834"/>
              <a:gd name="T8" fmla="*/ 751982 w 1834"/>
              <a:gd name="T9" fmla="*/ 288118 h 1834"/>
              <a:gd name="T10" fmla="*/ 908128 w 1834"/>
              <a:gd name="T11" fmla="*/ 444264 h 1834"/>
              <a:gd name="T12" fmla="*/ 979341 w 1834"/>
              <a:gd name="T13" fmla="*/ 444264 h 1834"/>
              <a:gd name="T14" fmla="*/ 751982 w 1834"/>
              <a:gd name="T15" fmla="*/ 216905 h 1834"/>
              <a:gd name="T16" fmla="*/ 452757 w 1834"/>
              <a:gd name="T17" fmla="*/ 216905 h 1834"/>
              <a:gd name="T18" fmla="*/ 225399 w 1834"/>
              <a:gd name="T19" fmla="*/ 744142 h 1834"/>
              <a:gd name="T20" fmla="*/ 452757 w 1834"/>
              <a:gd name="T21" fmla="*/ 970847 h 1834"/>
              <a:gd name="T22" fmla="*/ 751982 w 1834"/>
              <a:gd name="T23" fmla="*/ 970847 h 1834"/>
              <a:gd name="T24" fmla="*/ 979341 w 1834"/>
              <a:gd name="T25" fmla="*/ 444264 h 1834"/>
              <a:gd name="T26" fmla="*/ 603676 w 1834"/>
              <a:gd name="T27" fmla="*/ 718009 h 1834"/>
              <a:gd name="T28" fmla="*/ 484770 w 1834"/>
              <a:gd name="T29" fmla="*/ 599103 h 1834"/>
              <a:gd name="T30" fmla="*/ 603676 w 1834"/>
              <a:gd name="T31" fmla="*/ 479544 h 1834"/>
              <a:gd name="T32" fmla="*/ 722582 w 1834"/>
              <a:gd name="T33" fmla="*/ 599103 h 1834"/>
              <a:gd name="T34" fmla="*/ 603676 w 1834"/>
              <a:gd name="T35" fmla="*/ 412904 h 1834"/>
              <a:gd name="T36" fmla="*/ 417477 w 1834"/>
              <a:gd name="T37" fmla="*/ 599103 h 1834"/>
              <a:gd name="T38" fmla="*/ 603676 w 1834"/>
              <a:gd name="T39" fmla="*/ 784649 h 1834"/>
              <a:gd name="T40" fmla="*/ 789875 w 1834"/>
              <a:gd name="T41" fmla="*/ 599103 h 1834"/>
              <a:gd name="T42" fmla="*/ 603676 w 1834"/>
              <a:gd name="T43" fmla="*/ 412904 h 1834"/>
              <a:gd name="T44" fmla="*/ 800328 w 1834"/>
              <a:gd name="T45" fmla="*/ 356064 h 1834"/>
              <a:gd name="T46" fmla="*/ 756555 w 1834"/>
              <a:gd name="T47" fmla="*/ 400491 h 1834"/>
              <a:gd name="T48" fmla="*/ 800328 w 1834"/>
              <a:gd name="T49" fmla="*/ 444264 h 1834"/>
              <a:gd name="T50" fmla="*/ 844755 w 1834"/>
              <a:gd name="T51" fmla="*/ 400491 h 1834"/>
              <a:gd name="T52" fmla="*/ 598450 w 1834"/>
              <a:gd name="T53" fmla="*/ 56840 h 1834"/>
              <a:gd name="T54" fmla="*/ 56840 w 1834"/>
              <a:gd name="T55" fmla="*/ 599103 h 1834"/>
              <a:gd name="T56" fmla="*/ 598450 w 1834"/>
              <a:gd name="T57" fmla="*/ 1140713 h 1834"/>
              <a:gd name="T58" fmla="*/ 1140713 w 1834"/>
              <a:gd name="T59" fmla="*/ 599103 h 1834"/>
              <a:gd name="T60" fmla="*/ 598450 w 1834"/>
              <a:gd name="T61" fmla="*/ 56840 h 1834"/>
              <a:gd name="T62" fmla="*/ 598450 w 1834"/>
              <a:gd name="T63" fmla="*/ 1197553 h 1834"/>
              <a:gd name="T64" fmla="*/ 0 w 1834"/>
              <a:gd name="T65" fmla="*/ 599103 h 1834"/>
              <a:gd name="T66" fmla="*/ 598450 w 1834"/>
              <a:gd name="T67" fmla="*/ 0 h 1834"/>
              <a:gd name="T68" fmla="*/ 1197553 w 1834"/>
              <a:gd name="T69" fmla="*/ 599103 h 18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834" h="1834">
                <a:moveTo>
                  <a:pt x="1390" y="1139"/>
                </a:moveTo>
                <a:lnTo>
                  <a:pt x="1390" y="1139"/>
                </a:lnTo>
                <a:cubicBezTo>
                  <a:pt x="1390" y="1270"/>
                  <a:pt x="1283" y="1377"/>
                  <a:pt x="1151" y="1377"/>
                </a:cubicBezTo>
                <a:lnTo>
                  <a:pt x="693" y="1377"/>
                </a:lnTo>
                <a:cubicBezTo>
                  <a:pt x="561" y="1377"/>
                  <a:pt x="454" y="1270"/>
                  <a:pt x="454" y="1139"/>
                </a:cubicBezTo>
                <a:lnTo>
                  <a:pt x="454" y="680"/>
                </a:lnTo>
                <a:cubicBezTo>
                  <a:pt x="454" y="548"/>
                  <a:pt x="561" y="441"/>
                  <a:pt x="693" y="441"/>
                </a:cubicBezTo>
                <a:lnTo>
                  <a:pt x="1151" y="441"/>
                </a:lnTo>
                <a:cubicBezTo>
                  <a:pt x="1283" y="441"/>
                  <a:pt x="1390" y="548"/>
                  <a:pt x="1390" y="680"/>
                </a:cubicBezTo>
                <a:lnTo>
                  <a:pt x="1390" y="1139"/>
                </a:lnTo>
                <a:close/>
                <a:moveTo>
                  <a:pt x="1499" y="680"/>
                </a:moveTo>
                <a:lnTo>
                  <a:pt x="1499" y="680"/>
                </a:lnTo>
                <a:cubicBezTo>
                  <a:pt x="1499" y="488"/>
                  <a:pt x="1343" y="332"/>
                  <a:pt x="1151" y="332"/>
                </a:cubicBezTo>
                <a:lnTo>
                  <a:pt x="693" y="332"/>
                </a:lnTo>
                <a:cubicBezTo>
                  <a:pt x="501" y="332"/>
                  <a:pt x="345" y="488"/>
                  <a:pt x="345" y="680"/>
                </a:cubicBezTo>
                <a:lnTo>
                  <a:pt x="345" y="1139"/>
                </a:lnTo>
                <a:cubicBezTo>
                  <a:pt x="345" y="1331"/>
                  <a:pt x="501" y="1486"/>
                  <a:pt x="693" y="1486"/>
                </a:cubicBezTo>
                <a:lnTo>
                  <a:pt x="1151" y="1486"/>
                </a:lnTo>
                <a:cubicBezTo>
                  <a:pt x="1343" y="1486"/>
                  <a:pt x="1499" y="1331"/>
                  <a:pt x="1499" y="1139"/>
                </a:cubicBezTo>
                <a:lnTo>
                  <a:pt x="1499" y="680"/>
                </a:lnTo>
                <a:close/>
                <a:moveTo>
                  <a:pt x="924" y="1099"/>
                </a:moveTo>
                <a:lnTo>
                  <a:pt x="924" y="1099"/>
                </a:lnTo>
                <a:cubicBezTo>
                  <a:pt x="823" y="1099"/>
                  <a:pt x="742" y="1017"/>
                  <a:pt x="742" y="917"/>
                </a:cubicBezTo>
                <a:cubicBezTo>
                  <a:pt x="742" y="816"/>
                  <a:pt x="823" y="734"/>
                  <a:pt x="924" y="734"/>
                </a:cubicBezTo>
                <a:cubicBezTo>
                  <a:pt x="1025" y="734"/>
                  <a:pt x="1106" y="816"/>
                  <a:pt x="1106" y="917"/>
                </a:cubicBezTo>
                <a:cubicBezTo>
                  <a:pt x="1106" y="1017"/>
                  <a:pt x="1025" y="1099"/>
                  <a:pt x="924" y="1099"/>
                </a:cubicBezTo>
                <a:close/>
                <a:moveTo>
                  <a:pt x="924" y="632"/>
                </a:moveTo>
                <a:lnTo>
                  <a:pt x="924" y="632"/>
                </a:lnTo>
                <a:cubicBezTo>
                  <a:pt x="767" y="632"/>
                  <a:pt x="639" y="760"/>
                  <a:pt x="639" y="917"/>
                </a:cubicBezTo>
                <a:cubicBezTo>
                  <a:pt x="639" y="1074"/>
                  <a:pt x="767" y="1201"/>
                  <a:pt x="924" y="1201"/>
                </a:cubicBezTo>
                <a:cubicBezTo>
                  <a:pt x="1081" y="1201"/>
                  <a:pt x="1209" y="1074"/>
                  <a:pt x="1209" y="917"/>
                </a:cubicBezTo>
                <a:cubicBezTo>
                  <a:pt x="1209" y="760"/>
                  <a:pt x="1081" y="632"/>
                  <a:pt x="924" y="632"/>
                </a:cubicBezTo>
                <a:close/>
                <a:moveTo>
                  <a:pt x="1225" y="545"/>
                </a:moveTo>
                <a:lnTo>
                  <a:pt x="1225" y="545"/>
                </a:lnTo>
                <a:cubicBezTo>
                  <a:pt x="1188" y="545"/>
                  <a:pt x="1158" y="575"/>
                  <a:pt x="1158" y="613"/>
                </a:cubicBezTo>
                <a:cubicBezTo>
                  <a:pt x="1158" y="650"/>
                  <a:pt x="1188" y="680"/>
                  <a:pt x="1225" y="680"/>
                </a:cubicBezTo>
                <a:cubicBezTo>
                  <a:pt x="1263" y="680"/>
                  <a:pt x="1293" y="650"/>
                  <a:pt x="1293" y="613"/>
                </a:cubicBezTo>
                <a:cubicBezTo>
                  <a:pt x="1293" y="575"/>
                  <a:pt x="1263" y="545"/>
                  <a:pt x="1225" y="545"/>
                </a:cubicBezTo>
                <a:close/>
                <a:moveTo>
                  <a:pt x="916" y="87"/>
                </a:moveTo>
                <a:lnTo>
                  <a:pt x="916" y="87"/>
                </a:lnTo>
                <a:cubicBezTo>
                  <a:pt x="459" y="87"/>
                  <a:pt x="87" y="459"/>
                  <a:pt x="87" y="917"/>
                </a:cubicBezTo>
                <a:cubicBezTo>
                  <a:pt x="87" y="1374"/>
                  <a:pt x="459" y="1746"/>
                  <a:pt x="916" y="1746"/>
                </a:cubicBezTo>
                <a:cubicBezTo>
                  <a:pt x="1374" y="1746"/>
                  <a:pt x="1746" y="1374"/>
                  <a:pt x="1746" y="917"/>
                </a:cubicBezTo>
                <a:cubicBezTo>
                  <a:pt x="1746" y="459"/>
                  <a:pt x="1374" y="87"/>
                  <a:pt x="916" y="87"/>
                </a:cubicBezTo>
                <a:close/>
                <a:moveTo>
                  <a:pt x="916" y="1833"/>
                </a:moveTo>
                <a:lnTo>
                  <a:pt x="916" y="1833"/>
                </a:lnTo>
                <a:cubicBezTo>
                  <a:pt x="411" y="1833"/>
                  <a:pt x="0" y="1422"/>
                  <a:pt x="0" y="917"/>
                </a:cubicBezTo>
                <a:cubicBezTo>
                  <a:pt x="0" y="411"/>
                  <a:pt x="411" y="0"/>
                  <a:pt x="916" y="0"/>
                </a:cubicBezTo>
                <a:cubicBezTo>
                  <a:pt x="1422" y="0"/>
                  <a:pt x="1833" y="411"/>
                  <a:pt x="1833" y="917"/>
                </a:cubicBezTo>
                <a:cubicBezTo>
                  <a:pt x="1833" y="1422"/>
                  <a:pt x="1422" y="1833"/>
                  <a:pt x="916" y="1833"/>
                </a:cubicBezTo>
                <a:close/>
              </a:path>
            </a:pathLst>
          </a:custGeom>
          <a:solidFill>
            <a:schemeClr val="tx1"/>
          </a:solidFill>
          <a:ln>
            <a:noFill/>
          </a:ln>
          <a:effectLst/>
        </p:spPr>
        <p:txBody>
          <a:bodyPr wrap="none" anchor="ctr"/>
          <a:lstStyle/>
          <a:p>
            <a:endParaRPr lang="en-US" dirty="0">
              <a:latin typeface="Heebo Light" pitchFamily="2" charset="-79"/>
            </a:endParaRPr>
          </a:p>
        </p:txBody>
      </p:sp>
      <p:sp>
        <p:nvSpPr>
          <p:cNvPr id="3" name="Picture Placeholder 2">
            <a:extLst>
              <a:ext uri="{FF2B5EF4-FFF2-40B4-BE49-F238E27FC236}">
                <a16:creationId xmlns:a16="http://schemas.microsoft.com/office/drawing/2014/main" id="{DD2B1B59-8945-1C40-A639-1296F4671A79}"/>
              </a:ext>
            </a:extLst>
          </p:cNvPr>
          <p:cNvSpPr>
            <a:spLocks noGrp="1"/>
          </p:cNvSpPr>
          <p:nvPr>
            <p:ph type="pic" sz="quarter" idx="13"/>
          </p:nvPr>
        </p:nvSpPr>
        <p:spPr>
          <a:solidFill>
            <a:schemeClr val="bg1">
              <a:lumMod val="95000"/>
            </a:schemeClr>
          </a:solidFill>
        </p:spPr>
      </p:sp>
      <p:sp>
        <p:nvSpPr>
          <p:cNvPr id="5" name="Picture Placeholder 4">
            <a:extLst>
              <a:ext uri="{FF2B5EF4-FFF2-40B4-BE49-F238E27FC236}">
                <a16:creationId xmlns:a16="http://schemas.microsoft.com/office/drawing/2014/main" id="{00CBD452-09F0-3448-8509-2588ACDF1FA9}"/>
              </a:ext>
            </a:extLst>
          </p:cNvPr>
          <p:cNvSpPr>
            <a:spLocks noGrp="1"/>
          </p:cNvSpPr>
          <p:nvPr>
            <p:ph type="pic" sz="quarter" idx="14"/>
          </p:nvPr>
        </p:nvSpPr>
        <p:spPr>
          <a:solidFill>
            <a:schemeClr val="bg1">
              <a:lumMod val="95000"/>
            </a:schemeClr>
          </a:solidFill>
        </p:spPr>
      </p:sp>
      <p:sp>
        <p:nvSpPr>
          <p:cNvPr id="7" name="Picture Placeholder 6">
            <a:extLst>
              <a:ext uri="{FF2B5EF4-FFF2-40B4-BE49-F238E27FC236}">
                <a16:creationId xmlns:a16="http://schemas.microsoft.com/office/drawing/2014/main" id="{E628EDD0-E09E-B94C-A068-A317822DF330}"/>
              </a:ext>
            </a:extLst>
          </p:cNvPr>
          <p:cNvSpPr>
            <a:spLocks noGrp="1"/>
          </p:cNvSpPr>
          <p:nvPr>
            <p:ph type="pic" sz="quarter" idx="15"/>
          </p:nvPr>
        </p:nvSpPr>
        <p:spPr>
          <a:solidFill>
            <a:schemeClr val="bg1">
              <a:lumMod val="95000"/>
            </a:schemeClr>
          </a:solidFill>
        </p:spPr>
      </p:sp>
      <p:sp>
        <p:nvSpPr>
          <p:cNvPr id="11" name="Picture Placeholder 10">
            <a:extLst>
              <a:ext uri="{FF2B5EF4-FFF2-40B4-BE49-F238E27FC236}">
                <a16:creationId xmlns:a16="http://schemas.microsoft.com/office/drawing/2014/main" id="{64E69D7D-0096-304F-A558-A08435A21C29}"/>
              </a:ext>
            </a:extLst>
          </p:cNvPr>
          <p:cNvSpPr>
            <a:spLocks noGrp="1"/>
          </p:cNvSpPr>
          <p:nvPr>
            <p:ph type="pic" sz="quarter" idx="16"/>
          </p:nvPr>
        </p:nvSpPr>
        <p:spPr>
          <a:solidFill>
            <a:schemeClr val="bg1">
              <a:lumMod val="95000"/>
            </a:schemeClr>
          </a:solidFill>
        </p:spPr>
      </p:sp>
    </p:spTree>
    <p:extLst>
      <p:ext uri="{BB962C8B-B14F-4D97-AF65-F5344CB8AC3E}">
        <p14:creationId xmlns:p14="http://schemas.microsoft.com/office/powerpoint/2010/main" val="4040473622"/>
      </p:ext>
    </p:extLst>
  </p:cSld>
  <p:clrMapOvr>
    <a:masterClrMapping/>
  </p:clrMapOvr>
</p:sld>
</file>

<file path=ppt/theme/theme1.xml><?xml version="1.0" encoding="utf-8"?>
<a:theme xmlns:a="http://schemas.openxmlformats.org/drawingml/2006/main" name="Office Theme">
  <a:themeElements>
    <a:clrScheme name="Custom 2">
      <a:dk1>
        <a:srgbClr val="6F6F6F"/>
      </a:dk1>
      <a:lt1>
        <a:srgbClr val="FFFFFF"/>
      </a:lt1>
      <a:dk2>
        <a:srgbClr val="000000"/>
      </a:dk2>
      <a:lt2>
        <a:srgbClr val="FFFFFF"/>
      </a:lt2>
      <a:accent1>
        <a:srgbClr val="0E0B0A"/>
      </a:accent1>
      <a:accent2>
        <a:srgbClr val="E5CDA6"/>
      </a:accent2>
      <a:accent3>
        <a:srgbClr val="B3B2B0"/>
      </a:accent3>
      <a:accent4>
        <a:srgbClr val="EFE8DF"/>
      </a:accent4>
      <a:accent5>
        <a:srgbClr val="0D0A09"/>
      </a:accent5>
      <a:accent6>
        <a:srgbClr val="E5CCA6"/>
      </a:accent6>
      <a:hlink>
        <a:srgbClr val="D074A4"/>
      </a:hlink>
      <a:folHlink>
        <a:srgbClr val="FFC5E8"/>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{9BB6B025-EE7B-B14D-8EC8-5D2DE61B865A}tf16401378</Template>
  <TotalTime>87682</TotalTime>
  <Words>2156</Words>
  <Application>Microsoft Macintosh PowerPoint</Application>
  <PresentationFormat>Custom</PresentationFormat>
  <Paragraphs>260</Paragraphs>
  <Slides>35</Slides>
  <Notes>1</Notes>
  <HiddenSlides>0</HiddenSlides>
  <MMClips>0</MMClips>
  <ScaleCrop>false</ScaleCrop>
  <HeadingPairs>
    <vt:vector size="6" baseType="variant">
      <vt:variant>
        <vt:lpstr>Fonts Used</vt:lpstr>
      </vt:variant>
      <vt:variant>
        <vt:i4>20</vt:i4>
      </vt:variant>
      <vt:variant>
        <vt:lpstr>Theme</vt:lpstr>
      </vt:variant>
      <vt:variant>
        <vt:i4>1</vt:i4>
      </vt:variant>
      <vt:variant>
        <vt:lpstr>Slide Titles</vt:lpstr>
      </vt:variant>
      <vt:variant>
        <vt:i4>35</vt:i4>
      </vt:variant>
    </vt:vector>
  </HeadingPairs>
  <TitlesOfParts>
    <vt:vector size="56" baseType="lpstr">
      <vt:lpstr>Arial</vt:lpstr>
      <vt:lpstr>Avenir Next</vt:lpstr>
      <vt:lpstr>Calibri</vt:lpstr>
      <vt:lpstr>Heebo</vt:lpstr>
      <vt:lpstr>Heebo Light</vt:lpstr>
      <vt:lpstr>Lato Light</vt:lpstr>
      <vt:lpstr>League Spartan</vt:lpstr>
      <vt:lpstr>Mukta ExtraLight</vt:lpstr>
      <vt:lpstr>Open Sans Light</vt:lpstr>
      <vt:lpstr>Open Sans Semibold</vt:lpstr>
      <vt:lpstr>Poppins</vt:lpstr>
      <vt:lpstr>Poppins ExtraLight</vt:lpstr>
      <vt:lpstr>Poppins Light</vt:lpstr>
      <vt:lpstr>Poppins Medium</vt:lpstr>
      <vt:lpstr>Raleway</vt:lpstr>
      <vt:lpstr>Raleway Light</vt:lpstr>
      <vt:lpstr>Raleway Medium</vt:lpstr>
      <vt:lpstr>Source Sans Pro</vt:lpstr>
      <vt:lpstr>Source Sans Pro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cp:keywords/>
  <dc:description/>
  <cp:lastModifiedBy>Jetfabrik Design</cp:lastModifiedBy>
  <cp:revision>15468</cp:revision>
  <cp:lastPrinted>2019-05-14T22:50:22Z</cp:lastPrinted>
  <dcterms:created xsi:type="dcterms:W3CDTF">2014-11-12T21:47:38Z</dcterms:created>
  <dcterms:modified xsi:type="dcterms:W3CDTF">2019-09-11T15:48:58Z</dcterms:modified>
  <cp:category/>
</cp:coreProperties>
</file>