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7"/>
  </p:notesMasterIdLst>
  <p:sldIdLst>
    <p:sldId id="3308" r:id="rId2"/>
    <p:sldId id="3310" r:id="rId3"/>
    <p:sldId id="3309" r:id="rId4"/>
    <p:sldId id="3311" r:id="rId5"/>
    <p:sldId id="3312" r:id="rId6"/>
    <p:sldId id="3313" r:id="rId7"/>
    <p:sldId id="3314" r:id="rId8"/>
    <p:sldId id="3315" r:id="rId9"/>
    <p:sldId id="3316" r:id="rId10"/>
    <p:sldId id="3332" r:id="rId11"/>
    <p:sldId id="3319" r:id="rId12"/>
    <p:sldId id="3351" r:id="rId13"/>
    <p:sldId id="3307" r:id="rId14"/>
    <p:sldId id="3322" r:id="rId15"/>
    <p:sldId id="3323" r:id="rId16"/>
    <p:sldId id="3324" r:id="rId17"/>
    <p:sldId id="3327" r:id="rId18"/>
    <p:sldId id="3326" r:id="rId19"/>
    <p:sldId id="3325" r:id="rId20"/>
    <p:sldId id="3328" r:id="rId21"/>
    <p:sldId id="3329" r:id="rId22"/>
    <p:sldId id="3330" r:id="rId23"/>
    <p:sldId id="3331" r:id="rId24"/>
    <p:sldId id="3354" r:id="rId25"/>
    <p:sldId id="3352" r:id="rId26"/>
    <p:sldId id="3353" r:id="rId27"/>
    <p:sldId id="3335" r:id="rId28"/>
    <p:sldId id="3337" r:id="rId29"/>
    <p:sldId id="3338" r:id="rId30"/>
    <p:sldId id="3339" r:id="rId31"/>
    <p:sldId id="3340" r:id="rId32"/>
    <p:sldId id="3341" r:id="rId33"/>
    <p:sldId id="398" r:id="rId34"/>
    <p:sldId id="3342" r:id="rId35"/>
    <p:sldId id="3343" r:id="rId3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8136" userDrawn="1">
          <p15:clr>
            <a:srgbClr val="A4A3A4"/>
          </p15:clr>
        </p15:guide>
        <p15:guide id="55" pos="958" userDrawn="1">
          <p15:clr>
            <a:srgbClr val="A4A3A4"/>
          </p15:clr>
        </p15:guide>
        <p15:guide id="56"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F6FF"/>
    <a:srgbClr val="5178B3"/>
    <a:srgbClr val="2CB3EB"/>
    <a:srgbClr val="FC0D1B"/>
    <a:srgbClr val="FA7B87"/>
    <a:srgbClr val="FB4756"/>
    <a:srgbClr val="CA252D"/>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59" autoAdjust="0"/>
    <p:restoredTop sz="95595" autoAdjust="0"/>
  </p:normalViewPr>
  <p:slideViewPr>
    <p:cSldViewPr snapToGrid="0" snapToObjects="1">
      <p:cViewPr varScale="1">
        <p:scale>
          <a:sx n="61" d="100"/>
          <a:sy n="61" d="100"/>
        </p:scale>
        <p:origin x="408" y="224"/>
      </p:cViewPr>
      <p:guideLst>
        <p:guide pos="14398"/>
        <p:guide orient="horz" pos="8136"/>
        <p:guide pos="958"/>
        <p:guide orient="horz" pos="480"/>
      </p:guideLst>
    </p:cSldViewPr>
  </p:slideViewPr>
  <p:notesTextViewPr>
    <p:cViewPr>
      <p:scale>
        <a:sx n="20" d="100"/>
        <a:sy n="20"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Roboto Light" panose="02000000000000000000"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Roboto Light" panose="02000000000000000000" pitchFamily="2" charset="0"/>
              </a:defRPr>
            </a:lvl1pPr>
          </a:lstStyle>
          <a:p>
            <a:fld id="{EFC10EE1-B198-C942-8235-326C972CBB30}" type="datetimeFigureOut">
              <a:rPr lang="en-US" smtClean="0"/>
              <a:pPr/>
              <a:t>9/17/19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Roboto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Roboto Light" panose="02000000000000000000" pitchFamily="2"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Roboto Light" panose="02000000000000000000" pitchFamily="2" charset="0"/>
        <a:ea typeface="+mn-ea"/>
        <a:cs typeface="+mn-cs"/>
      </a:defRPr>
    </a:lvl1pPr>
    <a:lvl2pPr marL="914217" algn="l" defTabSz="914217" rtl="0" eaLnBrk="1" latinLnBrk="0" hangingPunct="1">
      <a:defRPr sz="2400" b="0" i="0" kern="1200">
        <a:solidFill>
          <a:schemeClr val="tx1"/>
        </a:solidFill>
        <a:latin typeface="Roboto Light" panose="02000000000000000000" pitchFamily="2" charset="0"/>
        <a:ea typeface="+mn-ea"/>
        <a:cs typeface="+mn-cs"/>
      </a:defRPr>
    </a:lvl2pPr>
    <a:lvl3pPr marL="1828434" algn="l" defTabSz="914217" rtl="0" eaLnBrk="1" latinLnBrk="0" hangingPunct="1">
      <a:defRPr sz="2400" b="0" i="0" kern="1200">
        <a:solidFill>
          <a:schemeClr val="tx1"/>
        </a:solidFill>
        <a:latin typeface="Roboto Light" panose="02000000000000000000" pitchFamily="2" charset="0"/>
        <a:ea typeface="+mn-ea"/>
        <a:cs typeface="+mn-cs"/>
      </a:defRPr>
    </a:lvl3pPr>
    <a:lvl4pPr marL="2742651" algn="l" defTabSz="914217" rtl="0" eaLnBrk="1" latinLnBrk="0" hangingPunct="1">
      <a:defRPr sz="2400" b="0" i="0" kern="1200">
        <a:solidFill>
          <a:schemeClr val="tx1"/>
        </a:solidFill>
        <a:latin typeface="Roboto Light" panose="02000000000000000000" pitchFamily="2" charset="0"/>
        <a:ea typeface="+mn-ea"/>
        <a:cs typeface="+mn-cs"/>
      </a:defRPr>
    </a:lvl4pPr>
    <a:lvl5pPr marL="3656868" algn="l" defTabSz="914217" rtl="0" eaLnBrk="1" latinLnBrk="0" hangingPunct="1">
      <a:defRPr sz="2400" b="0" i="0" kern="1200">
        <a:solidFill>
          <a:schemeClr val="tx1"/>
        </a:solidFill>
        <a:latin typeface="Roboto Light" panose="02000000000000000000"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49728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8DD241-92BB-6F49-8E94-9CD87C232D4F}"/>
              </a:ext>
            </a:extLst>
          </p:cNvPr>
          <p:cNvSpPr>
            <a:spLocks noGrp="1"/>
          </p:cNvSpPr>
          <p:nvPr>
            <p:ph type="pic" sz="quarter" idx="10" hasCustomPrompt="1"/>
          </p:nvPr>
        </p:nvSpPr>
        <p:spPr>
          <a:xfrm>
            <a:off x="3103337" y="4050158"/>
            <a:ext cx="4301132" cy="4096316"/>
          </a:xfrm>
          <a:custGeom>
            <a:avLst/>
            <a:gdLst>
              <a:gd name="connsiteX0" fmla="*/ 876083 w 4587230"/>
              <a:gd name="connsiteY0" fmla="*/ 0 h 4368789"/>
              <a:gd name="connsiteX1" fmla="*/ 3711147 w 4587230"/>
              <a:gd name="connsiteY1" fmla="*/ 0 h 4368789"/>
              <a:gd name="connsiteX2" fmla="*/ 4587230 w 4587230"/>
              <a:gd name="connsiteY2" fmla="*/ 2700060 h 4368789"/>
              <a:gd name="connsiteX3" fmla="*/ 2293615 w 4587230"/>
              <a:gd name="connsiteY3" fmla="*/ 4368789 h 4368789"/>
              <a:gd name="connsiteX4" fmla="*/ 0 w 4587230"/>
              <a:gd name="connsiteY4" fmla="*/ 2700060 h 436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30" h="4368789">
                <a:moveTo>
                  <a:pt x="876083" y="0"/>
                </a:moveTo>
                <a:lnTo>
                  <a:pt x="3711147" y="0"/>
                </a:lnTo>
                <a:lnTo>
                  <a:pt x="4587230" y="2700060"/>
                </a:lnTo>
                <a:lnTo>
                  <a:pt x="2293615" y="4368789"/>
                </a:lnTo>
                <a:lnTo>
                  <a:pt x="0" y="270006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11">
            <a:extLst>
              <a:ext uri="{FF2B5EF4-FFF2-40B4-BE49-F238E27FC236}">
                <a16:creationId xmlns:a16="http://schemas.microsoft.com/office/drawing/2014/main" id="{36074B92-1E23-704E-AA53-86ABBA6BB990}"/>
              </a:ext>
            </a:extLst>
          </p:cNvPr>
          <p:cNvSpPr>
            <a:spLocks noGrp="1"/>
          </p:cNvSpPr>
          <p:nvPr>
            <p:ph type="pic" sz="quarter" idx="11" hasCustomPrompt="1"/>
          </p:nvPr>
        </p:nvSpPr>
        <p:spPr>
          <a:xfrm>
            <a:off x="10038259" y="4050158"/>
            <a:ext cx="4301132" cy="4096316"/>
          </a:xfrm>
          <a:custGeom>
            <a:avLst/>
            <a:gdLst>
              <a:gd name="connsiteX0" fmla="*/ 876083 w 4587230"/>
              <a:gd name="connsiteY0" fmla="*/ 0 h 4368789"/>
              <a:gd name="connsiteX1" fmla="*/ 3711147 w 4587230"/>
              <a:gd name="connsiteY1" fmla="*/ 0 h 4368789"/>
              <a:gd name="connsiteX2" fmla="*/ 4587230 w 4587230"/>
              <a:gd name="connsiteY2" fmla="*/ 2700060 h 4368789"/>
              <a:gd name="connsiteX3" fmla="*/ 2293615 w 4587230"/>
              <a:gd name="connsiteY3" fmla="*/ 4368789 h 4368789"/>
              <a:gd name="connsiteX4" fmla="*/ 0 w 4587230"/>
              <a:gd name="connsiteY4" fmla="*/ 2700060 h 436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30" h="4368789">
                <a:moveTo>
                  <a:pt x="876083" y="0"/>
                </a:moveTo>
                <a:lnTo>
                  <a:pt x="3711147" y="0"/>
                </a:lnTo>
                <a:lnTo>
                  <a:pt x="4587230" y="2700060"/>
                </a:lnTo>
                <a:lnTo>
                  <a:pt x="2293615" y="4368789"/>
                </a:lnTo>
                <a:lnTo>
                  <a:pt x="0" y="270006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3" name="Picture Placeholder 12">
            <a:extLst>
              <a:ext uri="{FF2B5EF4-FFF2-40B4-BE49-F238E27FC236}">
                <a16:creationId xmlns:a16="http://schemas.microsoft.com/office/drawing/2014/main" id="{A68749A7-3CEC-CC4C-99CB-0AE9DFE7AC46}"/>
              </a:ext>
            </a:extLst>
          </p:cNvPr>
          <p:cNvSpPr>
            <a:spLocks noGrp="1"/>
          </p:cNvSpPr>
          <p:nvPr>
            <p:ph type="pic" sz="quarter" idx="12" hasCustomPrompt="1"/>
          </p:nvPr>
        </p:nvSpPr>
        <p:spPr>
          <a:xfrm>
            <a:off x="16973181" y="4050158"/>
            <a:ext cx="4301132" cy="4096316"/>
          </a:xfrm>
          <a:custGeom>
            <a:avLst/>
            <a:gdLst>
              <a:gd name="connsiteX0" fmla="*/ 876083 w 4587230"/>
              <a:gd name="connsiteY0" fmla="*/ 0 h 4368789"/>
              <a:gd name="connsiteX1" fmla="*/ 3711147 w 4587230"/>
              <a:gd name="connsiteY1" fmla="*/ 0 h 4368789"/>
              <a:gd name="connsiteX2" fmla="*/ 4587230 w 4587230"/>
              <a:gd name="connsiteY2" fmla="*/ 2700060 h 4368789"/>
              <a:gd name="connsiteX3" fmla="*/ 2293615 w 4587230"/>
              <a:gd name="connsiteY3" fmla="*/ 4368789 h 4368789"/>
              <a:gd name="connsiteX4" fmla="*/ 0 w 4587230"/>
              <a:gd name="connsiteY4" fmla="*/ 2700060 h 436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30" h="4368789">
                <a:moveTo>
                  <a:pt x="876083" y="0"/>
                </a:moveTo>
                <a:lnTo>
                  <a:pt x="3711147" y="0"/>
                </a:lnTo>
                <a:lnTo>
                  <a:pt x="4587230" y="2700060"/>
                </a:lnTo>
                <a:lnTo>
                  <a:pt x="2293615" y="4368789"/>
                </a:lnTo>
                <a:lnTo>
                  <a:pt x="0" y="270006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74108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8DD241-92BB-6F49-8E94-9CD87C232D4F}"/>
              </a:ext>
            </a:extLst>
          </p:cNvPr>
          <p:cNvSpPr>
            <a:spLocks noGrp="1"/>
          </p:cNvSpPr>
          <p:nvPr>
            <p:ph type="pic" sz="quarter" idx="10" hasCustomPrompt="1"/>
          </p:nvPr>
        </p:nvSpPr>
        <p:spPr>
          <a:xfrm>
            <a:off x="3103337" y="4050158"/>
            <a:ext cx="4301132" cy="4096316"/>
          </a:xfrm>
          <a:custGeom>
            <a:avLst/>
            <a:gdLst>
              <a:gd name="connsiteX0" fmla="*/ 876083 w 4587230"/>
              <a:gd name="connsiteY0" fmla="*/ 0 h 4368789"/>
              <a:gd name="connsiteX1" fmla="*/ 3711147 w 4587230"/>
              <a:gd name="connsiteY1" fmla="*/ 0 h 4368789"/>
              <a:gd name="connsiteX2" fmla="*/ 4587230 w 4587230"/>
              <a:gd name="connsiteY2" fmla="*/ 2700060 h 4368789"/>
              <a:gd name="connsiteX3" fmla="*/ 2293615 w 4587230"/>
              <a:gd name="connsiteY3" fmla="*/ 4368789 h 4368789"/>
              <a:gd name="connsiteX4" fmla="*/ 0 w 4587230"/>
              <a:gd name="connsiteY4" fmla="*/ 2700060 h 436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30" h="4368789">
                <a:moveTo>
                  <a:pt x="876083" y="0"/>
                </a:moveTo>
                <a:lnTo>
                  <a:pt x="3711147" y="0"/>
                </a:lnTo>
                <a:lnTo>
                  <a:pt x="4587230" y="2700060"/>
                </a:lnTo>
                <a:lnTo>
                  <a:pt x="2293615" y="4368789"/>
                </a:lnTo>
                <a:lnTo>
                  <a:pt x="0" y="270006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11">
            <a:extLst>
              <a:ext uri="{FF2B5EF4-FFF2-40B4-BE49-F238E27FC236}">
                <a16:creationId xmlns:a16="http://schemas.microsoft.com/office/drawing/2014/main" id="{36074B92-1E23-704E-AA53-86ABBA6BB990}"/>
              </a:ext>
            </a:extLst>
          </p:cNvPr>
          <p:cNvSpPr>
            <a:spLocks noGrp="1"/>
          </p:cNvSpPr>
          <p:nvPr>
            <p:ph type="pic" sz="quarter" idx="11" hasCustomPrompt="1"/>
          </p:nvPr>
        </p:nvSpPr>
        <p:spPr>
          <a:xfrm>
            <a:off x="10038259" y="4050158"/>
            <a:ext cx="4301132" cy="4096316"/>
          </a:xfrm>
          <a:custGeom>
            <a:avLst/>
            <a:gdLst>
              <a:gd name="connsiteX0" fmla="*/ 876083 w 4587230"/>
              <a:gd name="connsiteY0" fmla="*/ 0 h 4368789"/>
              <a:gd name="connsiteX1" fmla="*/ 3711147 w 4587230"/>
              <a:gd name="connsiteY1" fmla="*/ 0 h 4368789"/>
              <a:gd name="connsiteX2" fmla="*/ 4587230 w 4587230"/>
              <a:gd name="connsiteY2" fmla="*/ 2700060 h 4368789"/>
              <a:gd name="connsiteX3" fmla="*/ 2293615 w 4587230"/>
              <a:gd name="connsiteY3" fmla="*/ 4368789 h 4368789"/>
              <a:gd name="connsiteX4" fmla="*/ 0 w 4587230"/>
              <a:gd name="connsiteY4" fmla="*/ 2700060 h 436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30" h="4368789">
                <a:moveTo>
                  <a:pt x="876083" y="0"/>
                </a:moveTo>
                <a:lnTo>
                  <a:pt x="3711147" y="0"/>
                </a:lnTo>
                <a:lnTo>
                  <a:pt x="4587230" y="2700060"/>
                </a:lnTo>
                <a:lnTo>
                  <a:pt x="2293615" y="4368789"/>
                </a:lnTo>
                <a:lnTo>
                  <a:pt x="0" y="270006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806381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395CD59-DD17-3545-AB11-651AB687ECEF}"/>
              </a:ext>
            </a:extLst>
          </p:cNvPr>
          <p:cNvSpPr>
            <a:spLocks noGrp="1"/>
          </p:cNvSpPr>
          <p:nvPr>
            <p:ph type="pic" sz="quarter" idx="10" hasCustomPrompt="1"/>
          </p:nvPr>
        </p:nvSpPr>
        <p:spPr>
          <a:xfrm>
            <a:off x="4241800" y="0"/>
            <a:ext cx="7947025"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91593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artner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395CD59-DD17-3545-AB11-651AB687ECEF}"/>
              </a:ext>
            </a:extLst>
          </p:cNvPr>
          <p:cNvSpPr>
            <a:spLocks noGrp="1"/>
          </p:cNvSpPr>
          <p:nvPr>
            <p:ph type="pic" sz="quarter" idx="10" hasCustomPrompt="1"/>
          </p:nvPr>
        </p:nvSpPr>
        <p:spPr>
          <a:xfrm>
            <a:off x="10725795" y="2015427"/>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sp>
        <p:nvSpPr>
          <p:cNvPr id="3" name="Picture Placeholder 3">
            <a:extLst>
              <a:ext uri="{FF2B5EF4-FFF2-40B4-BE49-F238E27FC236}">
                <a16:creationId xmlns:a16="http://schemas.microsoft.com/office/drawing/2014/main" id="{165ABC55-9429-CA4E-A834-0A1F93DABA9B}"/>
              </a:ext>
            </a:extLst>
          </p:cNvPr>
          <p:cNvSpPr>
            <a:spLocks noGrp="1"/>
          </p:cNvSpPr>
          <p:nvPr>
            <p:ph type="pic" sz="quarter" idx="11" hasCustomPrompt="1"/>
          </p:nvPr>
        </p:nvSpPr>
        <p:spPr>
          <a:xfrm>
            <a:off x="17611100" y="2015427"/>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9AB3DE6A-F5CF-2748-898F-70D000DD3E84}"/>
              </a:ext>
            </a:extLst>
          </p:cNvPr>
          <p:cNvSpPr>
            <a:spLocks noGrp="1"/>
          </p:cNvSpPr>
          <p:nvPr>
            <p:ph type="pic" sz="quarter" idx="12" hasCustomPrompt="1"/>
          </p:nvPr>
        </p:nvSpPr>
        <p:spPr>
          <a:xfrm>
            <a:off x="10725795" y="5777902"/>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41F16FA4-B2BC-8D4F-B5F6-E43B706EE578}"/>
              </a:ext>
            </a:extLst>
          </p:cNvPr>
          <p:cNvSpPr>
            <a:spLocks noGrp="1"/>
          </p:cNvSpPr>
          <p:nvPr>
            <p:ph type="pic" sz="quarter" idx="13" hasCustomPrompt="1"/>
          </p:nvPr>
        </p:nvSpPr>
        <p:spPr>
          <a:xfrm>
            <a:off x="17611100" y="5777902"/>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1B460798-6836-014E-8221-5A0A35D5B38A}"/>
              </a:ext>
            </a:extLst>
          </p:cNvPr>
          <p:cNvSpPr>
            <a:spLocks noGrp="1"/>
          </p:cNvSpPr>
          <p:nvPr>
            <p:ph type="pic" sz="quarter" idx="14" hasCustomPrompt="1"/>
          </p:nvPr>
        </p:nvSpPr>
        <p:spPr>
          <a:xfrm>
            <a:off x="10725795" y="9540377"/>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462FC86C-815E-014C-999D-1ED9751D6ED9}"/>
              </a:ext>
            </a:extLst>
          </p:cNvPr>
          <p:cNvSpPr>
            <a:spLocks noGrp="1"/>
          </p:cNvSpPr>
          <p:nvPr>
            <p:ph type="pic" sz="quarter" idx="15" hasCustomPrompt="1"/>
          </p:nvPr>
        </p:nvSpPr>
        <p:spPr>
          <a:xfrm>
            <a:off x="17611100" y="9540377"/>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cxnSp>
        <p:nvCxnSpPr>
          <p:cNvPr id="9" name="Straight Connector 8">
            <a:extLst>
              <a:ext uri="{FF2B5EF4-FFF2-40B4-BE49-F238E27FC236}">
                <a16:creationId xmlns:a16="http://schemas.microsoft.com/office/drawing/2014/main" id="{7DD04445-F044-5146-802A-328C4C53CD3C}"/>
              </a:ext>
            </a:extLst>
          </p:cNvPr>
          <p:cNvCxnSpPr/>
          <p:nvPr userDrawn="1"/>
        </p:nvCxnSpPr>
        <p:spPr>
          <a:xfrm>
            <a:off x="16306800" y="1524000"/>
            <a:ext cx="0" cy="1066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20DBC3-1887-3447-8471-F91083A9B954}"/>
              </a:ext>
            </a:extLst>
          </p:cNvPr>
          <p:cNvCxnSpPr>
            <a:cxnSpLocks/>
          </p:cNvCxnSpPr>
          <p:nvPr userDrawn="1"/>
        </p:nvCxnSpPr>
        <p:spPr>
          <a:xfrm>
            <a:off x="10484344" y="4968240"/>
            <a:ext cx="1164173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E9CD88-A9C4-E149-99AD-49B7FA4ED671}"/>
              </a:ext>
            </a:extLst>
          </p:cNvPr>
          <p:cNvCxnSpPr>
            <a:cxnSpLocks/>
          </p:cNvCxnSpPr>
          <p:nvPr userDrawn="1"/>
        </p:nvCxnSpPr>
        <p:spPr>
          <a:xfrm>
            <a:off x="10484344" y="8717280"/>
            <a:ext cx="1164173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44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A5E560DE-C076-684B-B4A7-9786AF161884}"/>
              </a:ext>
            </a:extLst>
          </p:cNvPr>
          <p:cNvSpPr>
            <a:spLocks noGrp="1"/>
          </p:cNvSpPr>
          <p:nvPr>
            <p:ph type="pic" sz="quarter" idx="10" hasCustomPrompt="1"/>
          </p:nvPr>
        </p:nvSpPr>
        <p:spPr>
          <a:xfrm>
            <a:off x="0" y="0"/>
            <a:ext cx="8110728"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4" name="Picture Placeholder 3">
            <a:extLst>
              <a:ext uri="{FF2B5EF4-FFF2-40B4-BE49-F238E27FC236}">
                <a16:creationId xmlns:a16="http://schemas.microsoft.com/office/drawing/2014/main" id="{CCB8F089-6098-8645-9B63-1D37E09BD034}"/>
              </a:ext>
            </a:extLst>
          </p:cNvPr>
          <p:cNvSpPr>
            <a:spLocks noGrp="1"/>
          </p:cNvSpPr>
          <p:nvPr>
            <p:ph type="pic" sz="quarter" idx="11" hasCustomPrompt="1"/>
          </p:nvPr>
        </p:nvSpPr>
        <p:spPr>
          <a:xfrm>
            <a:off x="8133461" y="0"/>
            <a:ext cx="8110728"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5" name="Picture Placeholder 3">
            <a:extLst>
              <a:ext uri="{FF2B5EF4-FFF2-40B4-BE49-F238E27FC236}">
                <a16:creationId xmlns:a16="http://schemas.microsoft.com/office/drawing/2014/main" id="{9123DA3E-3BA9-A744-B27E-EE86F94655CE}"/>
              </a:ext>
            </a:extLst>
          </p:cNvPr>
          <p:cNvSpPr>
            <a:spLocks noGrp="1"/>
          </p:cNvSpPr>
          <p:nvPr>
            <p:ph type="pic" sz="quarter" idx="12" hasCustomPrompt="1"/>
          </p:nvPr>
        </p:nvSpPr>
        <p:spPr>
          <a:xfrm>
            <a:off x="16266922" y="0"/>
            <a:ext cx="8110728"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396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test Projects">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A5E560DE-C076-684B-B4A7-9786AF161884}"/>
              </a:ext>
            </a:extLst>
          </p:cNvPr>
          <p:cNvSpPr>
            <a:spLocks noGrp="1" noChangeAspect="1"/>
          </p:cNvSpPr>
          <p:nvPr>
            <p:ph type="pic" sz="quarter" idx="10" hasCustomPrompt="1"/>
          </p:nvPr>
        </p:nvSpPr>
        <p:spPr>
          <a:xfrm>
            <a:off x="7782462" y="1212224"/>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387EAD12-8D25-AC48-A63F-9E55E04B9095}"/>
              </a:ext>
            </a:extLst>
          </p:cNvPr>
          <p:cNvSpPr>
            <a:spLocks noGrp="1" noChangeAspect="1"/>
          </p:cNvSpPr>
          <p:nvPr>
            <p:ph type="pic" sz="quarter" idx="11" hasCustomPrompt="1"/>
          </p:nvPr>
        </p:nvSpPr>
        <p:spPr>
          <a:xfrm>
            <a:off x="7782462" y="5037219"/>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9BB81663-6EBD-0B40-B5BA-F975A996315B}"/>
              </a:ext>
            </a:extLst>
          </p:cNvPr>
          <p:cNvSpPr>
            <a:spLocks noGrp="1" noChangeAspect="1"/>
          </p:cNvSpPr>
          <p:nvPr>
            <p:ph type="pic" sz="quarter" idx="12" hasCustomPrompt="1"/>
          </p:nvPr>
        </p:nvSpPr>
        <p:spPr>
          <a:xfrm>
            <a:off x="7782462" y="8862215"/>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E7A02E98-9ACD-B540-8304-EF8CD1E2A305}"/>
              </a:ext>
            </a:extLst>
          </p:cNvPr>
          <p:cNvSpPr>
            <a:spLocks noGrp="1" noChangeAspect="1"/>
          </p:cNvSpPr>
          <p:nvPr>
            <p:ph type="pic" sz="quarter" idx="13" hasCustomPrompt="1"/>
          </p:nvPr>
        </p:nvSpPr>
        <p:spPr>
          <a:xfrm>
            <a:off x="11593396" y="1212223"/>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478E25C5-9C1E-1F45-B57D-E5BB3F5BB575}"/>
              </a:ext>
            </a:extLst>
          </p:cNvPr>
          <p:cNvSpPr>
            <a:spLocks noGrp="1" noChangeAspect="1"/>
          </p:cNvSpPr>
          <p:nvPr>
            <p:ph type="pic" sz="quarter" idx="14" hasCustomPrompt="1"/>
          </p:nvPr>
        </p:nvSpPr>
        <p:spPr>
          <a:xfrm>
            <a:off x="11593396" y="5037219"/>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01BD289A-7FE4-8B4A-AA6D-FFF897F911B4}"/>
              </a:ext>
            </a:extLst>
          </p:cNvPr>
          <p:cNvSpPr>
            <a:spLocks noGrp="1" noChangeAspect="1"/>
          </p:cNvSpPr>
          <p:nvPr>
            <p:ph type="pic" sz="quarter" idx="15" hasCustomPrompt="1"/>
          </p:nvPr>
        </p:nvSpPr>
        <p:spPr>
          <a:xfrm>
            <a:off x="11593396" y="8862215"/>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0" name="Picture Placeholder 3">
            <a:extLst>
              <a:ext uri="{FF2B5EF4-FFF2-40B4-BE49-F238E27FC236}">
                <a16:creationId xmlns:a16="http://schemas.microsoft.com/office/drawing/2014/main" id="{582DCE4A-66B6-7345-A6A3-AFF96E42E904}"/>
              </a:ext>
            </a:extLst>
          </p:cNvPr>
          <p:cNvSpPr>
            <a:spLocks noGrp="1" noChangeAspect="1"/>
          </p:cNvSpPr>
          <p:nvPr>
            <p:ph type="pic" sz="quarter" idx="16" hasCustomPrompt="1"/>
          </p:nvPr>
        </p:nvSpPr>
        <p:spPr>
          <a:xfrm>
            <a:off x="15404330" y="1212222"/>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1" name="Picture Placeholder 3">
            <a:extLst>
              <a:ext uri="{FF2B5EF4-FFF2-40B4-BE49-F238E27FC236}">
                <a16:creationId xmlns:a16="http://schemas.microsoft.com/office/drawing/2014/main" id="{46FF3E95-F31C-2C41-A36D-32F5B66553F2}"/>
              </a:ext>
            </a:extLst>
          </p:cNvPr>
          <p:cNvSpPr>
            <a:spLocks noGrp="1" noChangeAspect="1"/>
          </p:cNvSpPr>
          <p:nvPr>
            <p:ph type="pic" sz="quarter" idx="17" hasCustomPrompt="1"/>
          </p:nvPr>
        </p:nvSpPr>
        <p:spPr>
          <a:xfrm>
            <a:off x="15404330" y="5037219"/>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3">
            <a:extLst>
              <a:ext uri="{FF2B5EF4-FFF2-40B4-BE49-F238E27FC236}">
                <a16:creationId xmlns:a16="http://schemas.microsoft.com/office/drawing/2014/main" id="{4BD394F6-774C-1A4F-9CF3-B2F38D7E06EA}"/>
              </a:ext>
            </a:extLst>
          </p:cNvPr>
          <p:cNvSpPr>
            <a:spLocks noGrp="1" noChangeAspect="1"/>
          </p:cNvSpPr>
          <p:nvPr>
            <p:ph type="pic" sz="quarter" idx="18" hasCustomPrompt="1"/>
          </p:nvPr>
        </p:nvSpPr>
        <p:spPr>
          <a:xfrm>
            <a:off x="15404330" y="8862215"/>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6" name="Picture Placeholder 3">
            <a:extLst>
              <a:ext uri="{FF2B5EF4-FFF2-40B4-BE49-F238E27FC236}">
                <a16:creationId xmlns:a16="http://schemas.microsoft.com/office/drawing/2014/main" id="{882B8185-5263-6D42-92F4-9A4B07F25A53}"/>
              </a:ext>
            </a:extLst>
          </p:cNvPr>
          <p:cNvSpPr>
            <a:spLocks noGrp="1" noChangeAspect="1"/>
          </p:cNvSpPr>
          <p:nvPr>
            <p:ph type="pic" sz="quarter" idx="19" hasCustomPrompt="1"/>
          </p:nvPr>
        </p:nvSpPr>
        <p:spPr>
          <a:xfrm>
            <a:off x="19215264" y="1212222"/>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7" name="Picture Placeholder 3">
            <a:extLst>
              <a:ext uri="{FF2B5EF4-FFF2-40B4-BE49-F238E27FC236}">
                <a16:creationId xmlns:a16="http://schemas.microsoft.com/office/drawing/2014/main" id="{7A8E383F-288B-5846-BB46-F95794302477}"/>
              </a:ext>
            </a:extLst>
          </p:cNvPr>
          <p:cNvSpPr>
            <a:spLocks noGrp="1" noChangeAspect="1"/>
          </p:cNvSpPr>
          <p:nvPr>
            <p:ph type="pic" sz="quarter" idx="20" hasCustomPrompt="1"/>
          </p:nvPr>
        </p:nvSpPr>
        <p:spPr>
          <a:xfrm>
            <a:off x="19215264" y="5037219"/>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8" name="Picture Placeholder 3">
            <a:extLst>
              <a:ext uri="{FF2B5EF4-FFF2-40B4-BE49-F238E27FC236}">
                <a16:creationId xmlns:a16="http://schemas.microsoft.com/office/drawing/2014/main" id="{BB4F9D35-F7BC-1843-99BD-1D7AEB8F80A9}"/>
              </a:ext>
            </a:extLst>
          </p:cNvPr>
          <p:cNvSpPr>
            <a:spLocks noGrp="1" noChangeAspect="1"/>
          </p:cNvSpPr>
          <p:nvPr>
            <p:ph type="pic" sz="quarter" idx="21" hasCustomPrompt="1"/>
          </p:nvPr>
        </p:nvSpPr>
        <p:spPr>
          <a:xfrm>
            <a:off x="19215264" y="8862215"/>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606026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s + Text">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BB4F9D35-F7BC-1843-99BD-1D7AEB8F80A9}"/>
              </a:ext>
            </a:extLst>
          </p:cNvPr>
          <p:cNvSpPr>
            <a:spLocks noGrp="1" noChangeAspect="1"/>
          </p:cNvSpPr>
          <p:nvPr>
            <p:ph type="pic" sz="quarter" idx="21" hasCustomPrompt="1"/>
          </p:nvPr>
        </p:nvSpPr>
        <p:spPr>
          <a:xfrm>
            <a:off x="15966832" y="761999"/>
            <a:ext cx="6889994" cy="969498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4" name="Picture Placeholder 3">
            <a:extLst>
              <a:ext uri="{FF2B5EF4-FFF2-40B4-BE49-F238E27FC236}">
                <a16:creationId xmlns:a16="http://schemas.microsoft.com/office/drawing/2014/main" id="{DDB8E294-A3E2-7E45-AA28-83119D0C222A}"/>
              </a:ext>
            </a:extLst>
          </p:cNvPr>
          <p:cNvSpPr>
            <a:spLocks noGrp="1" noChangeAspect="1"/>
          </p:cNvSpPr>
          <p:nvPr>
            <p:ph type="pic" sz="quarter" idx="22" hasCustomPrompt="1"/>
          </p:nvPr>
        </p:nvSpPr>
        <p:spPr>
          <a:xfrm>
            <a:off x="8743828" y="3259015"/>
            <a:ext cx="6889994" cy="969498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276870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ne Mockup">
    <p:spTree>
      <p:nvGrpSpPr>
        <p:cNvPr id="1" name=""/>
        <p:cNvGrpSpPr/>
        <p:nvPr/>
      </p:nvGrpSpPr>
      <p:grpSpPr>
        <a:xfrm>
          <a:off x="0" y="0"/>
          <a:ext cx="0" cy="0"/>
          <a:chOff x="0" y="0"/>
          <a:chExt cx="0" cy="0"/>
        </a:xfrm>
      </p:grpSpPr>
      <p:sp useBgFill="1">
        <p:nvSpPr>
          <p:cNvPr id="11" name="Picture Placeholder 10"/>
          <p:cNvSpPr>
            <a:spLocks noGrp="1"/>
          </p:cNvSpPr>
          <p:nvPr>
            <p:ph type="pic" sz="quarter" idx="10" hasCustomPrompt="1"/>
          </p:nvPr>
        </p:nvSpPr>
        <p:spPr>
          <a:xfrm>
            <a:off x="10108255" y="3294559"/>
            <a:ext cx="4130568" cy="8814724"/>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7673745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sktop Maockup">
    <p:spTree>
      <p:nvGrpSpPr>
        <p:cNvPr id="1" name=""/>
        <p:cNvGrpSpPr/>
        <p:nvPr/>
      </p:nvGrpSpPr>
      <p:grpSpPr>
        <a:xfrm>
          <a:off x="0" y="0"/>
          <a:ext cx="0" cy="0"/>
          <a:chOff x="0" y="0"/>
          <a:chExt cx="0" cy="0"/>
        </a:xfrm>
      </p:grpSpPr>
      <p:sp useBgFill="1">
        <p:nvSpPr>
          <p:cNvPr id="4" name="Picture Placeholder 10">
            <a:extLst>
              <a:ext uri="{FF2B5EF4-FFF2-40B4-BE49-F238E27FC236}">
                <a16:creationId xmlns:a16="http://schemas.microsoft.com/office/drawing/2014/main" id="{75AC599F-D966-1244-8682-69358B7539F4}"/>
              </a:ext>
            </a:extLst>
          </p:cNvPr>
          <p:cNvSpPr>
            <a:spLocks noGrp="1"/>
          </p:cNvSpPr>
          <p:nvPr>
            <p:ph type="pic" sz="quarter" idx="10" hasCustomPrompt="1"/>
          </p:nvPr>
        </p:nvSpPr>
        <p:spPr>
          <a:xfrm>
            <a:off x="11805994" y="3876144"/>
            <a:ext cx="10012814" cy="5686910"/>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120265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useBgFill="1">
        <p:nvSpPr>
          <p:cNvPr id="5" name="Picture Placeholder 10">
            <a:extLst>
              <a:ext uri="{FF2B5EF4-FFF2-40B4-BE49-F238E27FC236}">
                <a16:creationId xmlns:a16="http://schemas.microsoft.com/office/drawing/2014/main" id="{F10F635D-281B-D047-B147-A1C601B8F0E3}"/>
              </a:ext>
            </a:extLst>
          </p:cNvPr>
          <p:cNvSpPr>
            <a:spLocks noGrp="1"/>
          </p:cNvSpPr>
          <p:nvPr>
            <p:ph type="pic" sz="quarter" idx="10" hasCustomPrompt="1"/>
          </p:nvPr>
        </p:nvSpPr>
        <p:spPr>
          <a:xfrm>
            <a:off x="9166185" y="4258347"/>
            <a:ext cx="6070644" cy="3990586"/>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 useBgFill="1">
        <p:nvSpPr>
          <p:cNvPr id="4" name="Picture Placeholder 10">
            <a:extLst>
              <a:ext uri="{FF2B5EF4-FFF2-40B4-BE49-F238E27FC236}">
                <a16:creationId xmlns:a16="http://schemas.microsoft.com/office/drawing/2014/main" id="{DD435A62-084D-3048-8CB1-1DF5E2BCBCE9}"/>
              </a:ext>
            </a:extLst>
          </p:cNvPr>
          <p:cNvSpPr>
            <a:spLocks noGrp="1"/>
          </p:cNvSpPr>
          <p:nvPr>
            <p:ph type="pic" sz="quarter" idx="11" hasCustomPrompt="1"/>
          </p:nvPr>
        </p:nvSpPr>
        <p:spPr>
          <a:xfrm>
            <a:off x="16786181" y="4258347"/>
            <a:ext cx="6070644" cy="3990586"/>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 useBgFill="1">
        <p:nvSpPr>
          <p:cNvPr id="6" name="Picture Placeholder 10">
            <a:extLst>
              <a:ext uri="{FF2B5EF4-FFF2-40B4-BE49-F238E27FC236}">
                <a16:creationId xmlns:a16="http://schemas.microsoft.com/office/drawing/2014/main" id="{64437AF0-85C5-BA4F-877E-8F92CDAC0363}"/>
              </a:ext>
            </a:extLst>
          </p:cNvPr>
          <p:cNvSpPr>
            <a:spLocks noGrp="1"/>
          </p:cNvSpPr>
          <p:nvPr>
            <p:ph type="pic" sz="quarter" idx="12" hasCustomPrompt="1"/>
          </p:nvPr>
        </p:nvSpPr>
        <p:spPr>
          <a:xfrm>
            <a:off x="1520825" y="4258347"/>
            <a:ext cx="6070644" cy="3990586"/>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214847826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0" y="0"/>
            <a:ext cx="2437765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4119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useBgFill="1">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17802679" y="762000"/>
            <a:ext cx="5054146" cy="3888377"/>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4" name="Picture Placeholder 3">
            <a:extLst>
              <a:ext uri="{FF2B5EF4-FFF2-40B4-BE49-F238E27FC236}">
                <a16:creationId xmlns:a16="http://schemas.microsoft.com/office/drawing/2014/main" id="{2561F447-9092-4748-91B5-9B51E7783D53}"/>
              </a:ext>
            </a:extLst>
          </p:cNvPr>
          <p:cNvSpPr>
            <a:spLocks noGrp="1"/>
          </p:cNvSpPr>
          <p:nvPr>
            <p:ph type="pic" sz="quarter" idx="11" hasCustomPrompt="1"/>
          </p:nvPr>
        </p:nvSpPr>
        <p:spPr>
          <a:xfrm>
            <a:off x="12278270" y="762000"/>
            <a:ext cx="5054146" cy="5847806"/>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5" name="Picture Placeholder 3">
            <a:extLst>
              <a:ext uri="{FF2B5EF4-FFF2-40B4-BE49-F238E27FC236}">
                <a16:creationId xmlns:a16="http://schemas.microsoft.com/office/drawing/2014/main" id="{4BF96108-B7B2-BF49-8F9A-0866F19FF93E}"/>
              </a:ext>
            </a:extLst>
          </p:cNvPr>
          <p:cNvSpPr>
            <a:spLocks noGrp="1"/>
          </p:cNvSpPr>
          <p:nvPr>
            <p:ph type="pic" sz="quarter" idx="12" hasCustomPrompt="1"/>
          </p:nvPr>
        </p:nvSpPr>
        <p:spPr>
          <a:xfrm>
            <a:off x="17802679" y="5148944"/>
            <a:ext cx="5054146" cy="7805056"/>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6" name="Picture Placeholder 3">
            <a:extLst>
              <a:ext uri="{FF2B5EF4-FFF2-40B4-BE49-F238E27FC236}">
                <a16:creationId xmlns:a16="http://schemas.microsoft.com/office/drawing/2014/main" id="{758B3162-615E-E248-AD1E-A0D298D03150}"/>
              </a:ext>
            </a:extLst>
          </p:cNvPr>
          <p:cNvSpPr>
            <a:spLocks noGrp="1"/>
          </p:cNvSpPr>
          <p:nvPr>
            <p:ph type="pic" sz="quarter" idx="13" hasCustomPrompt="1"/>
          </p:nvPr>
        </p:nvSpPr>
        <p:spPr>
          <a:xfrm>
            <a:off x="6899547" y="7106194"/>
            <a:ext cx="10432869" cy="5847806"/>
          </a:xfrm>
          <a:prstGeom prst="rect">
            <a:avLst/>
          </a:prstGeom>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72219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useBgFill="1">
        <p:nvSpPr>
          <p:cNvPr id="7" name="Picture Placeholder 6">
            <a:extLst>
              <a:ext uri="{FF2B5EF4-FFF2-40B4-BE49-F238E27FC236}">
                <a16:creationId xmlns:a16="http://schemas.microsoft.com/office/drawing/2014/main" id="{E4101A18-FA30-E940-9700-D2703D0BE703}"/>
              </a:ext>
            </a:extLst>
          </p:cNvPr>
          <p:cNvSpPr>
            <a:spLocks noGrp="1"/>
          </p:cNvSpPr>
          <p:nvPr>
            <p:ph type="pic" sz="quarter" idx="13" hasCustomPrompt="1"/>
          </p:nvPr>
        </p:nvSpPr>
        <p:spPr>
          <a:xfrm>
            <a:off x="3069094" y="5117199"/>
            <a:ext cx="5493281" cy="5493281"/>
          </a:xfrm>
          <a:custGeom>
            <a:avLst/>
            <a:gdLst>
              <a:gd name="connsiteX0" fmla="*/ 2746641 w 5493281"/>
              <a:gd name="connsiteY0" fmla="*/ 0 h 5493281"/>
              <a:gd name="connsiteX1" fmla="*/ 2909254 w 5493281"/>
              <a:gd name="connsiteY1" fmla="*/ 67357 h 5493281"/>
              <a:gd name="connsiteX2" fmla="*/ 5425925 w 5493281"/>
              <a:gd name="connsiteY2" fmla="*/ 2584028 h 5493281"/>
              <a:gd name="connsiteX3" fmla="*/ 5425925 w 5493281"/>
              <a:gd name="connsiteY3" fmla="*/ 2909255 h 5493281"/>
              <a:gd name="connsiteX4" fmla="*/ 2909254 w 5493281"/>
              <a:gd name="connsiteY4" fmla="*/ 5425925 h 5493281"/>
              <a:gd name="connsiteX5" fmla="*/ 2584028 w 5493281"/>
              <a:gd name="connsiteY5" fmla="*/ 5425925 h 5493281"/>
              <a:gd name="connsiteX6" fmla="*/ 67357 w 5493281"/>
              <a:gd name="connsiteY6" fmla="*/ 2909255 h 5493281"/>
              <a:gd name="connsiteX7" fmla="*/ 67357 w 5493281"/>
              <a:gd name="connsiteY7" fmla="*/ 2584028 h 5493281"/>
              <a:gd name="connsiteX8" fmla="*/ 2584028 w 5493281"/>
              <a:gd name="connsiteY8" fmla="*/ 67357 h 5493281"/>
              <a:gd name="connsiteX9" fmla="*/ 2746641 w 5493281"/>
              <a:gd name="connsiteY9" fmla="*/ 0 h 54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3281" h="5493281">
                <a:moveTo>
                  <a:pt x="2746641" y="0"/>
                </a:moveTo>
                <a:cubicBezTo>
                  <a:pt x="2805495" y="0"/>
                  <a:pt x="2864350" y="22453"/>
                  <a:pt x="2909254" y="67357"/>
                </a:cubicBezTo>
                <a:lnTo>
                  <a:pt x="5425925" y="2584028"/>
                </a:lnTo>
                <a:cubicBezTo>
                  <a:pt x="5515734" y="2673837"/>
                  <a:pt x="5515734" y="2819446"/>
                  <a:pt x="5425925" y="2909255"/>
                </a:cubicBezTo>
                <a:lnTo>
                  <a:pt x="2909254" y="5425925"/>
                </a:lnTo>
                <a:cubicBezTo>
                  <a:pt x="2819445" y="5515734"/>
                  <a:pt x="2673837" y="5515734"/>
                  <a:pt x="2584028" y="5425925"/>
                </a:cubicBezTo>
                <a:lnTo>
                  <a:pt x="67357" y="2909255"/>
                </a:lnTo>
                <a:cubicBezTo>
                  <a:pt x="-22452" y="2819446"/>
                  <a:pt x="-22452" y="2673837"/>
                  <a:pt x="67357" y="2584028"/>
                </a:cubicBezTo>
                <a:lnTo>
                  <a:pt x="2584028" y="67357"/>
                </a:lnTo>
                <a:cubicBezTo>
                  <a:pt x="2628933" y="22453"/>
                  <a:pt x="2687787" y="0"/>
                  <a:pt x="2746641" y="0"/>
                </a:cubicBezTo>
                <a:close/>
              </a:path>
            </a:pathLst>
          </a:custGeom>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9411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2349C21-F324-7847-BEC3-5238B67B8FB6}"/>
              </a:ext>
            </a:extLst>
          </p:cNvPr>
          <p:cNvSpPr>
            <a:spLocks noGrp="1"/>
          </p:cNvSpPr>
          <p:nvPr>
            <p:ph type="pic" sz="quarter" idx="10" hasCustomPrompt="1"/>
          </p:nvPr>
        </p:nvSpPr>
        <p:spPr>
          <a:xfrm>
            <a:off x="12188824" y="0"/>
            <a:ext cx="12188825"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56260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2349C21-F324-7847-BEC3-5238B67B8FB6}"/>
              </a:ext>
            </a:extLst>
          </p:cNvPr>
          <p:cNvSpPr>
            <a:spLocks noGrp="1"/>
          </p:cNvSpPr>
          <p:nvPr>
            <p:ph type="pic" sz="quarter" idx="10" hasCustomPrompt="1"/>
          </p:nvPr>
        </p:nvSpPr>
        <p:spPr>
          <a:xfrm>
            <a:off x="0" y="0"/>
            <a:ext cx="24377649"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82356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2349C21-F324-7847-BEC3-5238B67B8FB6}"/>
              </a:ext>
            </a:extLst>
          </p:cNvPr>
          <p:cNvSpPr>
            <a:spLocks noGrp="1"/>
          </p:cNvSpPr>
          <p:nvPr>
            <p:ph type="pic" sz="quarter" idx="10" hasCustomPrompt="1"/>
          </p:nvPr>
        </p:nvSpPr>
        <p:spPr>
          <a:xfrm>
            <a:off x="0" y="0"/>
            <a:ext cx="6156959"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19930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he Team3">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2349C21-F324-7847-BEC3-5238B67B8FB6}"/>
              </a:ext>
            </a:extLst>
          </p:cNvPr>
          <p:cNvSpPr>
            <a:spLocks noGrp="1"/>
          </p:cNvSpPr>
          <p:nvPr>
            <p:ph type="pic" sz="quarter" idx="10" hasCustomPrompt="1"/>
          </p:nvPr>
        </p:nvSpPr>
        <p:spPr>
          <a:xfrm>
            <a:off x="17817396" y="2286000"/>
            <a:ext cx="5039429" cy="74676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F2ACCCAC-C9E0-E04D-B770-162F14925145}"/>
              </a:ext>
            </a:extLst>
          </p:cNvPr>
          <p:cNvSpPr>
            <a:spLocks noGrp="1"/>
          </p:cNvSpPr>
          <p:nvPr>
            <p:ph type="pic" sz="quarter" idx="11" hasCustomPrompt="1"/>
          </p:nvPr>
        </p:nvSpPr>
        <p:spPr>
          <a:xfrm>
            <a:off x="11873796" y="2286000"/>
            <a:ext cx="5039429" cy="74676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37B812F7-A872-E344-8735-CBE271DF1086}"/>
              </a:ext>
            </a:extLst>
          </p:cNvPr>
          <p:cNvSpPr>
            <a:spLocks noGrp="1"/>
          </p:cNvSpPr>
          <p:nvPr>
            <p:ph type="pic" sz="quarter" idx="12" hasCustomPrompt="1"/>
          </p:nvPr>
        </p:nvSpPr>
        <p:spPr>
          <a:xfrm>
            <a:off x="5930196" y="2286000"/>
            <a:ext cx="5039429" cy="74676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69494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he Team4">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2349C21-F324-7847-BEC3-5238B67B8FB6}"/>
              </a:ext>
            </a:extLst>
          </p:cNvPr>
          <p:cNvSpPr>
            <a:spLocks noGrp="1"/>
          </p:cNvSpPr>
          <p:nvPr>
            <p:ph type="pic" sz="quarter" idx="10" hasCustomPrompt="1"/>
          </p:nvPr>
        </p:nvSpPr>
        <p:spPr>
          <a:xfrm>
            <a:off x="18278602" y="2788920"/>
            <a:ext cx="6099048" cy="609904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DAE48C0D-9A3B-3A4B-B5F5-8C5D779D121A}"/>
              </a:ext>
            </a:extLst>
          </p:cNvPr>
          <p:cNvSpPr>
            <a:spLocks noGrp="1"/>
          </p:cNvSpPr>
          <p:nvPr>
            <p:ph type="pic" sz="quarter" idx="11" hasCustomPrompt="1"/>
          </p:nvPr>
        </p:nvSpPr>
        <p:spPr>
          <a:xfrm>
            <a:off x="12179554" y="2788920"/>
            <a:ext cx="6099048" cy="609904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45C852FE-9994-B047-83B8-7EF4164D50F0}"/>
              </a:ext>
            </a:extLst>
          </p:cNvPr>
          <p:cNvSpPr>
            <a:spLocks noGrp="1"/>
          </p:cNvSpPr>
          <p:nvPr>
            <p:ph type="pic" sz="quarter" idx="12" hasCustomPrompt="1"/>
          </p:nvPr>
        </p:nvSpPr>
        <p:spPr>
          <a:xfrm>
            <a:off x="6080506" y="2788920"/>
            <a:ext cx="6099048" cy="609904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EA1C3212-8078-BE4E-A532-12615AA7B01C}"/>
              </a:ext>
            </a:extLst>
          </p:cNvPr>
          <p:cNvSpPr>
            <a:spLocks noGrp="1"/>
          </p:cNvSpPr>
          <p:nvPr>
            <p:ph type="pic" sz="quarter" idx="13" hasCustomPrompt="1"/>
          </p:nvPr>
        </p:nvSpPr>
        <p:spPr>
          <a:xfrm>
            <a:off x="-18542" y="2788920"/>
            <a:ext cx="6099048" cy="609904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24233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515385" y="711476"/>
            <a:ext cx="341440" cy="338554"/>
          </a:xfrm>
          <a:prstGeom prst="rect">
            <a:avLst/>
          </a:prstGeom>
          <a:noFill/>
          <a:ln>
            <a:noFill/>
          </a:ln>
        </p:spPr>
        <p:txBody>
          <a:bodyPr wrap="none" lIns="0" tIns="0" rIns="0" bIns="0" rtlCol="0" anchor="t">
            <a:spAutoFit/>
          </a:bodyPr>
          <a:lstStyle/>
          <a:p>
            <a:pPr algn="r"/>
            <a:fld id="{C2130A1F-96FE-9345-9E91-FD9BE4197128}" type="slidenum">
              <a:rPr lang="en-US" sz="2200" b="0" i="0" spc="0" smtClean="0">
                <a:solidFill>
                  <a:schemeClr val="bg1">
                    <a:lumMod val="65000"/>
                  </a:schemeClr>
                </a:solidFill>
                <a:latin typeface="Roboto Light" panose="02000000000000000000" pitchFamily="2" charset="0"/>
                <a:ea typeface="Roboto Light" panose="02000000000000000000" pitchFamily="2" charset="0"/>
                <a:cs typeface="Poppins Medium" pitchFamily="2" charset="77"/>
              </a:rPr>
              <a:pPr algn="r"/>
              <a:t>‹#›</a:t>
            </a:fld>
            <a:endParaRPr lang="en-US" sz="2200" b="0" i="0" spc="0" dirty="0">
              <a:solidFill>
                <a:schemeClr val="bg1">
                  <a:lumMod val="65000"/>
                </a:schemeClr>
              </a:solidFill>
              <a:latin typeface="Roboto Light" panose="02000000000000000000" pitchFamily="2" charset="0"/>
              <a:ea typeface="Roboto Light" panose="02000000000000000000" pitchFamily="2" charset="0"/>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1" r:id="rId13"/>
    <p:sldLayoutId id="2147483992" r:id="rId14"/>
    <p:sldLayoutId id="2147483993" r:id="rId15"/>
    <p:sldLayoutId id="2147483994" r:id="rId16"/>
    <p:sldLayoutId id="2147483995" r:id="rId17"/>
    <p:sldLayoutId id="2147483996" r:id="rId18"/>
    <p:sldLayoutId id="2147483997" r:id="rId19"/>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Roboto" panose="02000000000000000000" pitchFamily="2" charset="0"/>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Roboto Light" panose="02000000000000000000" pitchFamily="2"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Roboto Light" panose="02000000000000000000" pitchFamily="2"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Roboto Light" panose="02000000000000000000" pitchFamily="2"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Roboto Light" panose="02000000000000000000" pitchFamily="2"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Roboto Light" panose="02000000000000000000" pitchFamily="2"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3C03DDA-ACE9-AC47-A780-3D10937748D3}"/>
              </a:ext>
            </a:extLst>
          </p:cNvPr>
          <p:cNvSpPr/>
          <p:nvPr/>
        </p:nvSpPr>
        <p:spPr>
          <a:xfrm>
            <a:off x="10603865" y="2987040"/>
            <a:ext cx="6400800" cy="6400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grpSp>
        <p:nvGrpSpPr>
          <p:cNvPr id="4" name="Group 3">
            <a:extLst>
              <a:ext uri="{FF2B5EF4-FFF2-40B4-BE49-F238E27FC236}">
                <a16:creationId xmlns:a16="http://schemas.microsoft.com/office/drawing/2014/main" id="{DFC18951-2C87-0A41-9F3C-2C0D2F97B03E}"/>
              </a:ext>
            </a:extLst>
          </p:cNvPr>
          <p:cNvGrpSpPr/>
          <p:nvPr/>
        </p:nvGrpSpPr>
        <p:grpSpPr>
          <a:xfrm>
            <a:off x="7887808" y="4711258"/>
            <a:ext cx="8602035" cy="4293483"/>
            <a:chOff x="7887808" y="5588514"/>
            <a:chExt cx="8602035" cy="4293483"/>
          </a:xfrm>
        </p:grpSpPr>
        <p:sp>
          <p:nvSpPr>
            <p:cNvPr id="15" name="TextBox 14">
              <a:extLst>
                <a:ext uri="{FF2B5EF4-FFF2-40B4-BE49-F238E27FC236}">
                  <a16:creationId xmlns:a16="http://schemas.microsoft.com/office/drawing/2014/main" id="{900228D8-461C-9D4B-AA23-DB7E7877E47A}"/>
                </a:ext>
              </a:extLst>
            </p:cNvPr>
            <p:cNvSpPr txBox="1"/>
            <p:nvPr/>
          </p:nvSpPr>
          <p:spPr>
            <a:xfrm>
              <a:off x="7899033" y="5588514"/>
              <a:ext cx="8579593" cy="3770263"/>
            </a:xfrm>
            <a:prstGeom prst="rect">
              <a:avLst/>
            </a:prstGeom>
            <a:noFill/>
          </p:spPr>
          <p:txBody>
            <a:bodyPr wrap="none" rtlCol="0" anchor="ctr">
              <a:spAutoFit/>
            </a:bodyPr>
            <a:lstStyle/>
            <a:p>
              <a:pPr algn="ctr"/>
              <a:r>
                <a:rPr lang="en-US" sz="23900" b="1" spc="600" dirty="0">
                  <a:solidFill>
                    <a:schemeClr val="tx2"/>
                  </a:solidFill>
                  <a:latin typeface="Roboto Black" panose="02000000000000000000" pitchFamily="2" charset="0"/>
                  <a:ea typeface="Roboto Black" panose="02000000000000000000" pitchFamily="2" charset="0"/>
                </a:rPr>
                <a:t>Thorn</a:t>
              </a:r>
            </a:p>
          </p:txBody>
        </p:sp>
        <p:sp>
          <p:nvSpPr>
            <p:cNvPr id="22" name="TextBox 21">
              <a:extLst>
                <a:ext uri="{FF2B5EF4-FFF2-40B4-BE49-F238E27FC236}">
                  <a16:creationId xmlns:a16="http://schemas.microsoft.com/office/drawing/2014/main" id="{15A10C92-1A81-7C4E-93A6-50B4CD3A7523}"/>
                </a:ext>
              </a:extLst>
            </p:cNvPr>
            <p:cNvSpPr txBox="1"/>
            <p:nvPr/>
          </p:nvSpPr>
          <p:spPr>
            <a:xfrm>
              <a:off x="7887808" y="9358777"/>
              <a:ext cx="8602035" cy="523220"/>
            </a:xfrm>
            <a:prstGeom prst="rect">
              <a:avLst/>
            </a:prstGeom>
            <a:noFill/>
          </p:spPr>
          <p:txBody>
            <a:bodyPr wrap="none" rtlCol="0">
              <a:spAutoFit/>
            </a:bodyPr>
            <a:lstStyle/>
            <a:p>
              <a:pPr algn="ctr"/>
              <a:r>
                <a:rPr lang="en-US" sz="2800" spc="900" dirty="0">
                  <a:solidFill>
                    <a:schemeClr val="tx1">
                      <a:lumMod val="75000"/>
                    </a:schemeClr>
                  </a:solidFill>
                  <a:latin typeface="Roboto Light" panose="02000000000000000000" pitchFamily="2" charset="0"/>
                  <a:ea typeface="Roboto Light" panose="02000000000000000000" pitchFamily="2" charset="0"/>
                  <a:cs typeface="Poppins Light" pitchFamily="2" charset="77"/>
                </a:rPr>
                <a:t>Minimal Presentation Template</a:t>
              </a:r>
            </a:p>
          </p:txBody>
        </p:sp>
      </p:grpSp>
    </p:spTree>
    <p:extLst>
      <p:ext uri="{BB962C8B-B14F-4D97-AF65-F5344CB8AC3E}">
        <p14:creationId xmlns:p14="http://schemas.microsoft.com/office/powerpoint/2010/main" val="303348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25EA894-D09D-AA46-BE75-D7E0BED04951}"/>
              </a:ext>
            </a:extLst>
          </p:cNvPr>
          <p:cNvSpPr>
            <a:spLocks noGrp="1"/>
          </p:cNvSpPr>
          <p:nvPr>
            <p:ph type="pic" sz="quarter" idx="10"/>
          </p:nvPr>
        </p:nvSpPr>
        <p:spPr>
          <a:solidFill>
            <a:schemeClr val="bg1">
              <a:lumMod val="95000"/>
            </a:schemeClr>
          </a:solidFill>
        </p:spPr>
      </p:sp>
      <p:sp>
        <p:nvSpPr>
          <p:cNvPr id="62" name="TextBox 61">
            <a:extLst>
              <a:ext uri="{FF2B5EF4-FFF2-40B4-BE49-F238E27FC236}">
                <a16:creationId xmlns:a16="http://schemas.microsoft.com/office/drawing/2014/main" id="{E8248BF0-A526-754F-A6FB-09ABFD12F950}"/>
              </a:ext>
            </a:extLst>
          </p:cNvPr>
          <p:cNvSpPr txBox="1"/>
          <p:nvPr/>
        </p:nvSpPr>
        <p:spPr>
          <a:xfrm>
            <a:off x="7994558" y="2819409"/>
            <a:ext cx="2369559" cy="646331"/>
          </a:xfrm>
          <a:prstGeom prst="rect">
            <a:avLst/>
          </a:prstGeom>
          <a:noFill/>
        </p:spPr>
        <p:txBody>
          <a:bodyPr wrap="none" rtlCol="0" anchor="ctr" anchorCtr="0">
            <a:spAutoFit/>
          </a:bodyPr>
          <a:lstStyle/>
          <a:p>
            <a:r>
              <a:rPr lang="en-US" b="1" dirty="0">
                <a:solidFill>
                  <a:schemeClr val="tx2"/>
                </a:solidFill>
                <a:latin typeface="Roboto" panose="02000000000000000000" pitchFamily="2" charset="0"/>
                <a:ea typeface="Roboto" panose="02000000000000000000" pitchFamily="2" charset="0"/>
                <a:cs typeface="Poppins" pitchFamily="2" charset="77"/>
              </a:rPr>
              <a:t>Service 01</a:t>
            </a:r>
          </a:p>
        </p:txBody>
      </p:sp>
      <p:sp>
        <p:nvSpPr>
          <p:cNvPr id="63" name="Subtitle 2">
            <a:extLst>
              <a:ext uri="{FF2B5EF4-FFF2-40B4-BE49-F238E27FC236}">
                <a16:creationId xmlns:a16="http://schemas.microsoft.com/office/drawing/2014/main" id="{56F5432F-E66B-0C47-9F6B-A06FCC481FC6}"/>
              </a:ext>
            </a:extLst>
          </p:cNvPr>
          <p:cNvSpPr txBox="1">
            <a:spLocks/>
          </p:cNvSpPr>
          <p:nvPr/>
        </p:nvSpPr>
        <p:spPr>
          <a:xfrm>
            <a:off x="7983385" y="3545035"/>
            <a:ext cx="14313907"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 by promoting environmental core values in the hope that consumers will associate these values with their company.</a:t>
            </a:r>
          </a:p>
        </p:txBody>
      </p:sp>
      <p:sp>
        <p:nvSpPr>
          <p:cNvPr id="44" name="TextBox 43">
            <a:extLst>
              <a:ext uri="{FF2B5EF4-FFF2-40B4-BE49-F238E27FC236}">
                <a16:creationId xmlns:a16="http://schemas.microsoft.com/office/drawing/2014/main" id="{69656E27-9787-7144-80ED-B9EC747C3297}"/>
              </a:ext>
            </a:extLst>
          </p:cNvPr>
          <p:cNvSpPr txBox="1"/>
          <p:nvPr/>
        </p:nvSpPr>
        <p:spPr>
          <a:xfrm>
            <a:off x="9217508" y="560005"/>
            <a:ext cx="5942652"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Our Services</a:t>
            </a:r>
          </a:p>
        </p:txBody>
      </p:sp>
      <p:grpSp>
        <p:nvGrpSpPr>
          <p:cNvPr id="8" name="Group 7">
            <a:extLst>
              <a:ext uri="{FF2B5EF4-FFF2-40B4-BE49-F238E27FC236}">
                <a16:creationId xmlns:a16="http://schemas.microsoft.com/office/drawing/2014/main" id="{FF2D594D-D180-6E4C-9592-66F0AC4898B0}"/>
              </a:ext>
            </a:extLst>
          </p:cNvPr>
          <p:cNvGrpSpPr/>
          <p:nvPr/>
        </p:nvGrpSpPr>
        <p:grpSpPr>
          <a:xfrm>
            <a:off x="5364310" y="2904148"/>
            <a:ext cx="1585298" cy="1509808"/>
            <a:chOff x="5192682" y="2740693"/>
            <a:chExt cx="1928554" cy="1836718"/>
          </a:xfrm>
        </p:grpSpPr>
        <p:sp>
          <p:nvSpPr>
            <p:cNvPr id="6" name="Regular Pentagon 5">
              <a:extLst>
                <a:ext uri="{FF2B5EF4-FFF2-40B4-BE49-F238E27FC236}">
                  <a16:creationId xmlns:a16="http://schemas.microsoft.com/office/drawing/2014/main" id="{57D2BC02-BB9E-F34D-9FFA-45B859DA699C}"/>
                </a:ext>
              </a:extLst>
            </p:cNvPr>
            <p:cNvSpPr>
              <a:spLocks noChangeAspect="1"/>
            </p:cNvSpPr>
            <p:nvPr/>
          </p:nvSpPr>
          <p:spPr>
            <a:xfrm>
              <a:off x="5192682" y="2740693"/>
              <a:ext cx="1928554" cy="1836718"/>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7" name="Freeform 1032">
              <a:extLst>
                <a:ext uri="{FF2B5EF4-FFF2-40B4-BE49-F238E27FC236}">
                  <a16:creationId xmlns:a16="http://schemas.microsoft.com/office/drawing/2014/main" id="{11AF5EE2-E952-EB44-8287-3A5BD93613DB}"/>
                </a:ext>
              </a:extLst>
            </p:cNvPr>
            <p:cNvSpPr>
              <a:spLocks noChangeAspect="1" noChangeArrowheads="1"/>
            </p:cNvSpPr>
            <p:nvPr/>
          </p:nvSpPr>
          <p:spPr bwMode="auto">
            <a:xfrm>
              <a:off x="5636659" y="3334495"/>
              <a:ext cx="1040600" cy="830596"/>
            </a:xfrm>
            <a:custGeom>
              <a:avLst/>
              <a:gdLst>
                <a:gd name="T0" fmla="*/ 489660 w 289591"/>
                <a:gd name="T1" fmla="*/ 307165 h 231415"/>
                <a:gd name="T2" fmla="*/ 405743 w 289591"/>
                <a:gd name="T3" fmla="*/ 390279 h 231415"/>
                <a:gd name="T4" fmla="*/ 489660 w 289591"/>
                <a:gd name="T5" fmla="*/ 473397 h 231415"/>
                <a:gd name="T6" fmla="*/ 573578 w 289591"/>
                <a:gd name="T7" fmla="*/ 390279 h 231415"/>
                <a:gd name="T8" fmla="*/ 572366 w 289591"/>
                <a:gd name="T9" fmla="*/ 384256 h 231415"/>
                <a:gd name="T10" fmla="*/ 568713 w 289591"/>
                <a:gd name="T11" fmla="*/ 384256 h 231415"/>
                <a:gd name="T12" fmla="*/ 494521 w 289591"/>
                <a:gd name="T13" fmla="*/ 311988 h 231415"/>
                <a:gd name="T14" fmla="*/ 494521 w 289591"/>
                <a:gd name="T15" fmla="*/ 307165 h 231415"/>
                <a:gd name="T16" fmla="*/ 489660 w 289591"/>
                <a:gd name="T17" fmla="*/ 307165 h 231415"/>
                <a:gd name="T18" fmla="*/ 568713 w 289591"/>
                <a:gd name="T19" fmla="*/ 267417 h 231415"/>
                <a:gd name="T20" fmla="*/ 523714 w 289591"/>
                <a:gd name="T21" fmla="*/ 311988 h 231415"/>
                <a:gd name="T22" fmla="*/ 568713 w 289591"/>
                <a:gd name="T23" fmla="*/ 355348 h 231415"/>
                <a:gd name="T24" fmla="*/ 613712 w 289591"/>
                <a:gd name="T25" fmla="*/ 311988 h 231415"/>
                <a:gd name="T26" fmla="*/ 568713 w 289591"/>
                <a:gd name="T27" fmla="*/ 267417 h 231415"/>
                <a:gd name="T28" fmla="*/ 568713 w 289591"/>
                <a:gd name="T29" fmla="*/ 238504 h 231415"/>
                <a:gd name="T30" fmla="*/ 642894 w 289591"/>
                <a:gd name="T31" fmla="*/ 311988 h 231415"/>
                <a:gd name="T32" fmla="*/ 601551 w 289591"/>
                <a:gd name="T33" fmla="*/ 377034 h 231415"/>
                <a:gd name="T34" fmla="*/ 603986 w 289591"/>
                <a:gd name="T35" fmla="*/ 390279 h 231415"/>
                <a:gd name="T36" fmla="*/ 489660 w 289591"/>
                <a:gd name="T37" fmla="*/ 502303 h 231415"/>
                <a:gd name="T38" fmla="*/ 375338 w 289591"/>
                <a:gd name="T39" fmla="*/ 390279 h 231415"/>
                <a:gd name="T40" fmla="*/ 489660 w 289591"/>
                <a:gd name="T41" fmla="*/ 277050 h 231415"/>
                <a:gd name="T42" fmla="*/ 503039 w 289591"/>
                <a:gd name="T43" fmla="*/ 278255 h 231415"/>
                <a:gd name="T44" fmla="*/ 568713 w 289591"/>
                <a:gd name="T45" fmla="*/ 238504 h 231415"/>
                <a:gd name="T46" fmla="*/ 488226 w 289591"/>
                <a:gd name="T47" fmla="*/ 145558 h 231415"/>
                <a:gd name="T48" fmla="*/ 244669 w 289591"/>
                <a:gd name="T49" fmla="*/ 386907 h 231415"/>
                <a:gd name="T50" fmla="*/ 488226 w 289591"/>
                <a:gd name="T51" fmla="*/ 627043 h 231415"/>
                <a:gd name="T52" fmla="*/ 731780 w 289591"/>
                <a:gd name="T53" fmla="*/ 386907 h 231415"/>
                <a:gd name="T54" fmla="*/ 488226 w 289591"/>
                <a:gd name="T55" fmla="*/ 145558 h 231415"/>
                <a:gd name="T56" fmla="*/ 488226 w 289591"/>
                <a:gd name="T57" fmla="*/ 116601 h 231415"/>
                <a:gd name="T58" fmla="*/ 761158 w 289591"/>
                <a:gd name="T59" fmla="*/ 386907 h 231415"/>
                <a:gd name="T60" fmla="*/ 488226 w 289591"/>
                <a:gd name="T61" fmla="*/ 656009 h 231415"/>
                <a:gd name="T62" fmla="*/ 214073 w 289591"/>
                <a:gd name="T63" fmla="*/ 386907 h 231415"/>
                <a:gd name="T64" fmla="*/ 488226 w 289591"/>
                <a:gd name="T65" fmla="*/ 116601 h 231415"/>
                <a:gd name="T66" fmla="*/ 490303 w 289591"/>
                <a:gd name="T67" fmla="*/ 28884 h 231415"/>
                <a:gd name="T68" fmla="*/ 74397 w 289591"/>
                <a:gd name="T69" fmla="*/ 267163 h 231415"/>
                <a:gd name="T70" fmla="*/ 74397 w 289591"/>
                <a:gd name="T71" fmla="*/ 504239 h 231415"/>
                <a:gd name="T72" fmla="*/ 490303 w 289591"/>
                <a:gd name="T73" fmla="*/ 742524 h 231415"/>
                <a:gd name="T74" fmla="*/ 906208 w 289591"/>
                <a:gd name="T75" fmla="*/ 504239 h 231415"/>
                <a:gd name="T76" fmla="*/ 906208 w 289591"/>
                <a:gd name="T77" fmla="*/ 267163 h 231415"/>
                <a:gd name="T78" fmla="*/ 490303 w 289591"/>
                <a:gd name="T79" fmla="*/ 28884 h 231415"/>
                <a:gd name="T80" fmla="*/ 490303 w 289591"/>
                <a:gd name="T81" fmla="*/ 0 h 231415"/>
                <a:gd name="T82" fmla="*/ 929384 w 289591"/>
                <a:gd name="T83" fmla="*/ 247913 h 231415"/>
                <a:gd name="T84" fmla="*/ 929384 w 289591"/>
                <a:gd name="T85" fmla="*/ 523496 h 231415"/>
                <a:gd name="T86" fmla="*/ 490303 w 289591"/>
                <a:gd name="T87" fmla="*/ 772610 h 231415"/>
                <a:gd name="T88" fmla="*/ 51222 w 289591"/>
                <a:gd name="T89" fmla="*/ 523496 h 231415"/>
                <a:gd name="T90" fmla="*/ 51222 w 289591"/>
                <a:gd name="T91" fmla="*/ 247913 h 231415"/>
                <a:gd name="T92" fmla="*/ 490303 w 289591"/>
                <a:gd name="T93" fmla="*/ 0 h 231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9591" h="231415">
                  <a:moveTo>
                    <a:pt x="144606" y="92004"/>
                  </a:moveTo>
                  <a:cubicBezTo>
                    <a:pt x="130957" y="92004"/>
                    <a:pt x="119823" y="102827"/>
                    <a:pt x="119823" y="116898"/>
                  </a:cubicBezTo>
                  <a:cubicBezTo>
                    <a:pt x="119823" y="130609"/>
                    <a:pt x="130957" y="141793"/>
                    <a:pt x="144606" y="141793"/>
                  </a:cubicBezTo>
                  <a:cubicBezTo>
                    <a:pt x="158254" y="141793"/>
                    <a:pt x="169388" y="130609"/>
                    <a:pt x="169388" y="116898"/>
                  </a:cubicBezTo>
                  <a:cubicBezTo>
                    <a:pt x="169388" y="116177"/>
                    <a:pt x="169388" y="115816"/>
                    <a:pt x="169029" y="115094"/>
                  </a:cubicBezTo>
                  <a:cubicBezTo>
                    <a:pt x="168669" y="115094"/>
                    <a:pt x="168310" y="115094"/>
                    <a:pt x="167951" y="115094"/>
                  </a:cubicBezTo>
                  <a:cubicBezTo>
                    <a:pt x="155740" y="115094"/>
                    <a:pt x="146042" y="105714"/>
                    <a:pt x="146042" y="93447"/>
                  </a:cubicBezTo>
                  <a:cubicBezTo>
                    <a:pt x="146042" y="92725"/>
                    <a:pt x="146042" y="92364"/>
                    <a:pt x="146042" y="92004"/>
                  </a:cubicBezTo>
                  <a:cubicBezTo>
                    <a:pt x="145683" y="92004"/>
                    <a:pt x="144965" y="92004"/>
                    <a:pt x="144606" y="92004"/>
                  </a:cubicBezTo>
                  <a:close/>
                  <a:moveTo>
                    <a:pt x="167951" y="80097"/>
                  </a:moveTo>
                  <a:cubicBezTo>
                    <a:pt x="160768" y="80097"/>
                    <a:pt x="154662" y="85870"/>
                    <a:pt x="154662" y="93447"/>
                  </a:cubicBezTo>
                  <a:cubicBezTo>
                    <a:pt x="154662" y="100663"/>
                    <a:pt x="160768" y="106435"/>
                    <a:pt x="167951" y="106435"/>
                  </a:cubicBezTo>
                  <a:cubicBezTo>
                    <a:pt x="175134" y="106435"/>
                    <a:pt x="181240" y="100663"/>
                    <a:pt x="181240" y="93447"/>
                  </a:cubicBezTo>
                  <a:cubicBezTo>
                    <a:pt x="181240" y="85870"/>
                    <a:pt x="175134" y="80097"/>
                    <a:pt x="167951" y="80097"/>
                  </a:cubicBezTo>
                  <a:close/>
                  <a:moveTo>
                    <a:pt x="167951" y="71438"/>
                  </a:moveTo>
                  <a:cubicBezTo>
                    <a:pt x="180163" y="71438"/>
                    <a:pt x="189860" y="81180"/>
                    <a:pt x="189860" y="93447"/>
                  </a:cubicBezTo>
                  <a:cubicBezTo>
                    <a:pt x="189860" y="102106"/>
                    <a:pt x="184832" y="109322"/>
                    <a:pt x="177649" y="112930"/>
                  </a:cubicBezTo>
                  <a:cubicBezTo>
                    <a:pt x="178008" y="114012"/>
                    <a:pt x="178367" y="115455"/>
                    <a:pt x="178367" y="116898"/>
                  </a:cubicBezTo>
                  <a:cubicBezTo>
                    <a:pt x="178367" y="135299"/>
                    <a:pt x="162923" y="150452"/>
                    <a:pt x="144606" y="150452"/>
                  </a:cubicBezTo>
                  <a:cubicBezTo>
                    <a:pt x="125929" y="150452"/>
                    <a:pt x="110844" y="135299"/>
                    <a:pt x="110844" y="116898"/>
                  </a:cubicBezTo>
                  <a:cubicBezTo>
                    <a:pt x="110844" y="98498"/>
                    <a:pt x="125929" y="82984"/>
                    <a:pt x="144606" y="82984"/>
                  </a:cubicBezTo>
                  <a:cubicBezTo>
                    <a:pt x="146042" y="82984"/>
                    <a:pt x="147120" y="83344"/>
                    <a:pt x="148556" y="83344"/>
                  </a:cubicBezTo>
                  <a:cubicBezTo>
                    <a:pt x="152148" y="76129"/>
                    <a:pt x="159331" y="71438"/>
                    <a:pt x="167951" y="71438"/>
                  </a:cubicBezTo>
                  <a:close/>
                  <a:moveTo>
                    <a:pt x="144182" y="43599"/>
                  </a:moveTo>
                  <a:cubicBezTo>
                    <a:pt x="104423" y="43599"/>
                    <a:pt x="72255" y="76129"/>
                    <a:pt x="72255" y="115888"/>
                  </a:cubicBezTo>
                  <a:cubicBezTo>
                    <a:pt x="72255" y="155285"/>
                    <a:pt x="104423" y="187814"/>
                    <a:pt x="144182" y="187814"/>
                  </a:cubicBezTo>
                  <a:cubicBezTo>
                    <a:pt x="183940" y="187814"/>
                    <a:pt x="216108" y="155285"/>
                    <a:pt x="216108" y="115888"/>
                  </a:cubicBezTo>
                  <a:cubicBezTo>
                    <a:pt x="216108" y="76129"/>
                    <a:pt x="183940" y="43599"/>
                    <a:pt x="144182" y="43599"/>
                  </a:cubicBezTo>
                  <a:close/>
                  <a:moveTo>
                    <a:pt x="144182" y="34925"/>
                  </a:moveTo>
                  <a:cubicBezTo>
                    <a:pt x="188639" y="34925"/>
                    <a:pt x="224783" y="71069"/>
                    <a:pt x="224783" y="115888"/>
                  </a:cubicBezTo>
                  <a:cubicBezTo>
                    <a:pt x="224783" y="160345"/>
                    <a:pt x="188639" y="196489"/>
                    <a:pt x="144182" y="196489"/>
                  </a:cubicBezTo>
                  <a:cubicBezTo>
                    <a:pt x="99724" y="196489"/>
                    <a:pt x="63219" y="160345"/>
                    <a:pt x="63219" y="115888"/>
                  </a:cubicBezTo>
                  <a:cubicBezTo>
                    <a:pt x="63219" y="71069"/>
                    <a:pt x="99724" y="34925"/>
                    <a:pt x="144182" y="34925"/>
                  </a:cubicBezTo>
                  <a:close/>
                  <a:moveTo>
                    <a:pt x="144796" y="8651"/>
                  </a:moveTo>
                  <a:cubicBezTo>
                    <a:pt x="95089" y="8651"/>
                    <a:pt x="50426" y="47580"/>
                    <a:pt x="21971" y="80022"/>
                  </a:cubicBezTo>
                  <a:cubicBezTo>
                    <a:pt x="4322" y="100208"/>
                    <a:pt x="4322" y="131207"/>
                    <a:pt x="21971" y="151032"/>
                  </a:cubicBezTo>
                  <a:cubicBezTo>
                    <a:pt x="50426" y="183834"/>
                    <a:pt x="95089" y="222403"/>
                    <a:pt x="144796" y="222403"/>
                  </a:cubicBezTo>
                  <a:cubicBezTo>
                    <a:pt x="194502" y="222403"/>
                    <a:pt x="239165" y="183834"/>
                    <a:pt x="267620" y="151032"/>
                  </a:cubicBezTo>
                  <a:cubicBezTo>
                    <a:pt x="285269" y="131207"/>
                    <a:pt x="285269" y="100208"/>
                    <a:pt x="267620" y="80022"/>
                  </a:cubicBezTo>
                  <a:cubicBezTo>
                    <a:pt x="239165" y="47580"/>
                    <a:pt x="194502" y="8651"/>
                    <a:pt x="144796" y="8651"/>
                  </a:cubicBezTo>
                  <a:close/>
                  <a:moveTo>
                    <a:pt x="144796" y="0"/>
                  </a:moveTo>
                  <a:cubicBezTo>
                    <a:pt x="198104" y="0"/>
                    <a:pt x="244568" y="40371"/>
                    <a:pt x="274463" y="74255"/>
                  </a:cubicBezTo>
                  <a:cubicBezTo>
                    <a:pt x="294634" y="97685"/>
                    <a:pt x="294634" y="133730"/>
                    <a:pt x="274463" y="156800"/>
                  </a:cubicBezTo>
                  <a:cubicBezTo>
                    <a:pt x="244568" y="191043"/>
                    <a:pt x="198104" y="231415"/>
                    <a:pt x="144796" y="231415"/>
                  </a:cubicBezTo>
                  <a:cubicBezTo>
                    <a:pt x="91847" y="231415"/>
                    <a:pt x="45023" y="191043"/>
                    <a:pt x="15127" y="156800"/>
                  </a:cubicBezTo>
                  <a:cubicBezTo>
                    <a:pt x="-5043" y="133730"/>
                    <a:pt x="-5043" y="97685"/>
                    <a:pt x="15127" y="74255"/>
                  </a:cubicBezTo>
                  <a:cubicBezTo>
                    <a:pt x="45023" y="40371"/>
                    <a:pt x="91847" y="0"/>
                    <a:pt x="144796" y="0"/>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grpSp>
      <p:grpSp>
        <p:nvGrpSpPr>
          <p:cNvPr id="9" name="Group 8">
            <a:extLst>
              <a:ext uri="{FF2B5EF4-FFF2-40B4-BE49-F238E27FC236}">
                <a16:creationId xmlns:a16="http://schemas.microsoft.com/office/drawing/2014/main" id="{53488013-DD4C-AF4A-9EB1-BAF279CA0584}"/>
              </a:ext>
            </a:extLst>
          </p:cNvPr>
          <p:cNvGrpSpPr/>
          <p:nvPr/>
        </p:nvGrpSpPr>
        <p:grpSpPr>
          <a:xfrm>
            <a:off x="5364310" y="5572664"/>
            <a:ext cx="1585298" cy="1509808"/>
            <a:chOff x="5192682" y="5409209"/>
            <a:chExt cx="1928554" cy="1836718"/>
          </a:xfrm>
        </p:grpSpPr>
        <p:sp>
          <p:nvSpPr>
            <p:cNvPr id="45" name="Regular Pentagon 44">
              <a:extLst>
                <a:ext uri="{FF2B5EF4-FFF2-40B4-BE49-F238E27FC236}">
                  <a16:creationId xmlns:a16="http://schemas.microsoft.com/office/drawing/2014/main" id="{387746EF-9626-B840-87E5-06F17AAF438E}"/>
                </a:ext>
              </a:extLst>
            </p:cNvPr>
            <p:cNvSpPr>
              <a:spLocks noChangeAspect="1"/>
            </p:cNvSpPr>
            <p:nvPr/>
          </p:nvSpPr>
          <p:spPr>
            <a:xfrm>
              <a:off x="5192682" y="5409209"/>
              <a:ext cx="1928554" cy="1836718"/>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1" name="Freeform 1039">
              <a:extLst>
                <a:ext uri="{FF2B5EF4-FFF2-40B4-BE49-F238E27FC236}">
                  <a16:creationId xmlns:a16="http://schemas.microsoft.com/office/drawing/2014/main" id="{59AED975-DC79-4244-8AD6-8FAE130E2ABA}"/>
                </a:ext>
              </a:extLst>
            </p:cNvPr>
            <p:cNvSpPr>
              <a:spLocks noChangeAspect="1" noChangeArrowheads="1"/>
            </p:cNvSpPr>
            <p:nvPr/>
          </p:nvSpPr>
          <p:spPr bwMode="auto">
            <a:xfrm>
              <a:off x="5636659" y="5947546"/>
              <a:ext cx="1040600" cy="955974"/>
            </a:xfrm>
            <a:custGeom>
              <a:avLst/>
              <a:gdLst>
                <a:gd name="T0" fmla="*/ 457806 w 290151"/>
                <a:gd name="T1" fmla="*/ 683171 h 265981"/>
                <a:gd name="T2" fmla="*/ 441978 w 290151"/>
                <a:gd name="T3" fmla="*/ 697275 h 265981"/>
                <a:gd name="T4" fmla="*/ 444415 w 290151"/>
                <a:gd name="T5" fmla="*/ 666505 h 265981"/>
                <a:gd name="T6" fmla="*/ 451489 w 290151"/>
                <a:gd name="T7" fmla="*/ 621993 h 265981"/>
                <a:gd name="T8" fmla="*/ 437923 w 290151"/>
                <a:gd name="T9" fmla="*/ 638611 h 265981"/>
                <a:gd name="T10" fmla="*/ 435662 w 290151"/>
                <a:gd name="T11" fmla="*/ 610120 h 265981"/>
                <a:gd name="T12" fmla="*/ 439807 w 290151"/>
                <a:gd name="T13" fmla="*/ 560859 h 265981"/>
                <a:gd name="T14" fmla="*/ 426243 w 290151"/>
                <a:gd name="T15" fmla="*/ 579851 h 265981"/>
                <a:gd name="T16" fmla="*/ 422848 w 290151"/>
                <a:gd name="T17" fmla="*/ 552553 h 265981"/>
                <a:gd name="T18" fmla="*/ 709939 w 290151"/>
                <a:gd name="T19" fmla="*/ 543647 h 265981"/>
                <a:gd name="T20" fmla="*/ 694699 w 290151"/>
                <a:gd name="T21" fmla="*/ 557207 h 265981"/>
                <a:gd name="T22" fmla="*/ 697044 w 290151"/>
                <a:gd name="T23" fmla="*/ 527619 h 265981"/>
                <a:gd name="T24" fmla="*/ 417573 w 290151"/>
                <a:gd name="T25" fmla="*/ 506255 h 265981"/>
                <a:gd name="T26" fmla="*/ 405136 w 290151"/>
                <a:gd name="T27" fmla="*/ 526434 h 265981"/>
                <a:gd name="T28" fmla="*/ 399481 w 290151"/>
                <a:gd name="T29" fmla="*/ 499130 h 265981"/>
                <a:gd name="T30" fmla="*/ 704666 w 290151"/>
                <a:gd name="T31" fmla="*/ 482430 h 265981"/>
                <a:gd name="T32" fmla="*/ 690596 w 290151"/>
                <a:gd name="T33" fmla="*/ 499685 h 265981"/>
                <a:gd name="T34" fmla="*/ 688252 w 290151"/>
                <a:gd name="T35" fmla="*/ 470104 h 265981"/>
                <a:gd name="T36" fmla="*/ 390617 w 290151"/>
                <a:gd name="T37" fmla="*/ 455805 h 265981"/>
                <a:gd name="T38" fmla="*/ 376610 w 290151"/>
                <a:gd name="T39" fmla="*/ 478354 h 265981"/>
                <a:gd name="T40" fmla="*/ 368966 w 290151"/>
                <a:gd name="T41" fmla="*/ 451053 h 265981"/>
                <a:gd name="T42" fmla="*/ 330686 w 290151"/>
                <a:gd name="T43" fmla="*/ 423272 h 265981"/>
                <a:gd name="T44" fmla="*/ 330512 w 290151"/>
                <a:gd name="T45" fmla="*/ 423165 h 265981"/>
                <a:gd name="T46" fmla="*/ 693066 w 290151"/>
                <a:gd name="T47" fmla="*/ 421978 h 265981"/>
                <a:gd name="T48" fmla="*/ 680629 w 290151"/>
                <a:gd name="T49" fmla="*/ 440961 h 265981"/>
                <a:gd name="T50" fmla="*/ 676108 w 290151"/>
                <a:gd name="T51" fmla="*/ 412476 h 265981"/>
                <a:gd name="T52" fmla="*/ 353129 w 290151"/>
                <a:gd name="T53" fmla="*/ 406536 h 265981"/>
                <a:gd name="T54" fmla="*/ 341821 w 290151"/>
                <a:gd name="T55" fmla="*/ 430281 h 265981"/>
                <a:gd name="T56" fmla="*/ 333907 w 290151"/>
                <a:gd name="T57" fmla="*/ 402977 h 265981"/>
                <a:gd name="T58" fmla="*/ 670433 w 290151"/>
                <a:gd name="T59" fmla="*/ 366180 h 265981"/>
                <a:gd name="T60" fmla="*/ 655654 w 290151"/>
                <a:gd name="T61" fmla="*/ 387547 h 265981"/>
                <a:gd name="T62" fmla="*/ 643338 w 290151"/>
                <a:gd name="T63" fmla="*/ 379237 h 265981"/>
                <a:gd name="T64" fmla="*/ 618825 w 290151"/>
                <a:gd name="T65" fmla="*/ 312171 h 265981"/>
                <a:gd name="T66" fmla="*/ 634650 w 290151"/>
                <a:gd name="T67" fmla="*/ 337097 h 265981"/>
                <a:gd name="T68" fmla="*/ 615430 w 290151"/>
                <a:gd name="T69" fmla="*/ 332350 h 265981"/>
                <a:gd name="T70" fmla="*/ 229091 w 290151"/>
                <a:gd name="T71" fmla="*/ 309615 h 265981"/>
                <a:gd name="T72" fmla="*/ 229091 w 290151"/>
                <a:gd name="T73" fmla="*/ 865965 h 265981"/>
                <a:gd name="T74" fmla="*/ 253078 w 290151"/>
                <a:gd name="T75" fmla="*/ 526110 h 265981"/>
                <a:gd name="T76" fmla="*/ 229091 w 290151"/>
                <a:gd name="T77" fmla="*/ 309615 h 265981"/>
                <a:gd name="T78" fmla="*/ 610947 w 290151"/>
                <a:gd name="T79" fmla="*/ 267653 h 265981"/>
                <a:gd name="T80" fmla="*/ 598207 w 290151"/>
                <a:gd name="T81" fmla="*/ 291395 h 265981"/>
                <a:gd name="T82" fmla="*/ 589297 w 290151"/>
                <a:gd name="T83" fmla="*/ 265279 h 265981"/>
                <a:gd name="T84" fmla="*/ 281870 w 290151"/>
                <a:gd name="T85" fmla="*/ 526110 h 265981"/>
                <a:gd name="T86" fmla="*/ 664484 w 290151"/>
                <a:gd name="T87" fmla="*/ 608353 h 265981"/>
                <a:gd name="T88" fmla="*/ 543340 w 290151"/>
                <a:gd name="T89" fmla="*/ 235840 h 265981"/>
                <a:gd name="T90" fmla="*/ 735252 w 290151"/>
                <a:gd name="T91" fmla="*/ 35068 h 265981"/>
                <a:gd name="T92" fmla="*/ 735252 w 290151"/>
                <a:gd name="T93" fmla="*/ 590209 h 265981"/>
                <a:gd name="T94" fmla="*/ 735252 w 290151"/>
                <a:gd name="T95" fmla="*/ 35068 h 265981"/>
                <a:gd name="T96" fmla="*/ 744848 w 290151"/>
                <a:gd name="T97" fmla="*/ 3626 h 265981"/>
                <a:gd name="T98" fmla="*/ 735252 w 290151"/>
                <a:gd name="T99" fmla="*/ 620444 h 265981"/>
                <a:gd name="T100" fmla="*/ 482169 w 290151"/>
                <a:gd name="T101" fmla="*/ 757118 h 265981"/>
                <a:gd name="T102" fmla="*/ 229091 w 290151"/>
                <a:gd name="T103" fmla="*/ 894998 h 265981"/>
                <a:gd name="T104" fmla="*/ 219495 w 290151"/>
                <a:gd name="T105" fmla="*/ 279376 h 265981"/>
                <a:gd name="T106" fmla="*/ 304653 w 290151"/>
                <a:gd name="T107" fmla="*/ 344694 h 265981"/>
                <a:gd name="T108" fmla="*/ 490570 w 290151"/>
                <a:gd name="T109" fmla="*/ 141504 h 265981"/>
                <a:gd name="T110" fmla="*/ 726854 w 290151"/>
                <a:gd name="T111" fmla="*/ 3626 h 2659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0151" h="265981">
                  <a:moveTo>
                    <a:pt x="133716" y="198077"/>
                  </a:moveTo>
                  <a:cubicBezTo>
                    <a:pt x="135914" y="198077"/>
                    <a:pt x="137745" y="200363"/>
                    <a:pt x="137745" y="203030"/>
                  </a:cubicBezTo>
                  <a:cubicBezTo>
                    <a:pt x="137745" y="205697"/>
                    <a:pt x="135547" y="207221"/>
                    <a:pt x="133349" y="207221"/>
                  </a:cubicBezTo>
                  <a:lnTo>
                    <a:pt x="132983" y="207221"/>
                  </a:lnTo>
                  <a:cubicBezTo>
                    <a:pt x="130418" y="207221"/>
                    <a:pt x="128587" y="204935"/>
                    <a:pt x="128587" y="202268"/>
                  </a:cubicBezTo>
                  <a:cubicBezTo>
                    <a:pt x="128953" y="199601"/>
                    <a:pt x="131151" y="198077"/>
                    <a:pt x="133716" y="198077"/>
                  </a:cubicBezTo>
                  <a:close/>
                  <a:moveTo>
                    <a:pt x="131082" y="181321"/>
                  </a:moveTo>
                  <a:cubicBezTo>
                    <a:pt x="133463" y="180615"/>
                    <a:pt x="135504" y="182379"/>
                    <a:pt x="135844" y="184849"/>
                  </a:cubicBezTo>
                  <a:cubicBezTo>
                    <a:pt x="136185" y="187318"/>
                    <a:pt x="134484" y="189082"/>
                    <a:pt x="132102" y="189787"/>
                  </a:cubicBezTo>
                  <a:lnTo>
                    <a:pt x="131762" y="189787"/>
                  </a:lnTo>
                  <a:cubicBezTo>
                    <a:pt x="129721" y="189787"/>
                    <a:pt x="127680" y="188376"/>
                    <a:pt x="127680" y="185907"/>
                  </a:cubicBezTo>
                  <a:cubicBezTo>
                    <a:pt x="127000" y="183790"/>
                    <a:pt x="128701" y="181674"/>
                    <a:pt x="131082" y="181321"/>
                  </a:cubicBezTo>
                  <a:close/>
                  <a:moveTo>
                    <a:pt x="127227" y="164211"/>
                  </a:moveTo>
                  <a:cubicBezTo>
                    <a:pt x="129268" y="163152"/>
                    <a:pt x="131649" y="164563"/>
                    <a:pt x="132329" y="166680"/>
                  </a:cubicBezTo>
                  <a:cubicBezTo>
                    <a:pt x="133010" y="169149"/>
                    <a:pt x="131989" y="171619"/>
                    <a:pt x="129608" y="172324"/>
                  </a:cubicBezTo>
                  <a:cubicBezTo>
                    <a:pt x="129268" y="172324"/>
                    <a:pt x="128587" y="172324"/>
                    <a:pt x="128247" y="172324"/>
                  </a:cubicBezTo>
                  <a:cubicBezTo>
                    <a:pt x="126886" y="172324"/>
                    <a:pt x="125185" y="171266"/>
                    <a:pt x="124505" y="169502"/>
                  </a:cubicBezTo>
                  <a:cubicBezTo>
                    <a:pt x="123825" y="167386"/>
                    <a:pt x="124845" y="164916"/>
                    <a:pt x="127227" y="164211"/>
                  </a:cubicBezTo>
                  <a:close/>
                  <a:moveTo>
                    <a:pt x="209726" y="156802"/>
                  </a:moveTo>
                  <a:cubicBezTo>
                    <a:pt x="212196" y="157169"/>
                    <a:pt x="213959" y="159367"/>
                    <a:pt x="213607" y="161565"/>
                  </a:cubicBezTo>
                  <a:cubicBezTo>
                    <a:pt x="213607" y="164129"/>
                    <a:pt x="211843" y="165961"/>
                    <a:pt x="209373" y="165961"/>
                  </a:cubicBezTo>
                  <a:cubicBezTo>
                    <a:pt x="209373" y="165961"/>
                    <a:pt x="209373" y="165961"/>
                    <a:pt x="209021" y="165595"/>
                  </a:cubicBezTo>
                  <a:cubicBezTo>
                    <a:pt x="206904" y="165595"/>
                    <a:pt x="204787" y="163396"/>
                    <a:pt x="205140" y="161198"/>
                  </a:cubicBezTo>
                  <a:cubicBezTo>
                    <a:pt x="205140" y="158634"/>
                    <a:pt x="207257" y="156802"/>
                    <a:pt x="209726" y="156802"/>
                  </a:cubicBezTo>
                  <a:close/>
                  <a:moveTo>
                    <a:pt x="120196" y="148336"/>
                  </a:moveTo>
                  <a:cubicBezTo>
                    <a:pt x="122237" y="147277"/>
                    <a:pt x="124619" y="148336"/>
                    <a:pt x="125639" y="150452"/>
                  </a:cubicBezTo>
                  <a:cubicBezTo>
                    <a:pt x="126660" y="152569"/>
                    <a:pt x="125979" y="155038"/>
                    <a:pt x="123938" y="156097"/>
                  </a:cubicBezTo>
                  <a:cubicBezTo>
                    <a:pt x="123258" y="156449"/>
                    <a:pt x="122577" y="156449"/>
                    <a:pt x="121897" y="156449"/>
                  </a:cubicBezTo>
                  <a:cubicBezTo>
                    <a:pt x="120536" y="156449"/>
                    <a:pt x="118835" y="155744"/>
                    <a:pt x="118155" y="154333"/>
                  </a:cubicBezTo>
                  <a:cubicBezTo>
                    <a:pt x="117475" y="151863"/>
                    <a:pt x="118155" y="149394"/>
                    <a:pt x="120196" y="148336"/>
                  </a:cubicBezTo>
                  <a:close/>
                  <a:moveTo>
                    <a:pt x="207081" y="139707"/>
                  </a:moveTo>
                  <a:cubicBezTo>
                    <a:pt x="209550" y="139340"/>
                    <a:pt x="211667" y="140806"/>
                    <a:pt x="212020" y="143370"/>
                  </a:cubicBezTo>
                  <a:cubicBezTo>
                    <a:pt x="212372" y="145934"/>
                    <a:pt x="210961" y="148133"/>
                    <a:pt x="208492" y="148499"/>
                  </a:cubicBezTo>
                  <a:cubicBezTo>
                    <a:pt x="208139" y="148499"/>
                    <a:pt x="207786" y="148499"/>
                    <a:pt x="207786" y="148499"/>
                  </a:cubicBezTo>
                  <a:cubicBezTo>
                    <a:pt x="205670" y="148499"/>
                    <a:pt x="203906" y="147034"/>
                    <a:pt x="203553" y="144835"/>
                  </a:cubicBezTo>
                  <a:cubicBezTo>
                    <a:pt x="203200" y="142271"/>
                    <a:pt x="204611" y="140073"/>
                    <a:pt x="207081" y="139707"/>
                  </a:cubicBezTo>
                  <a:close/>
                  <a:moveTo>
                    <a:pt x="111015" y="134049"/>
                  </a:moveTo>
                  <a:cubicBezTo>
                    <a:pt x="113314" y="132990"/>
                    <a:pt x="115996" y="133343"/>
                    <a:pt x="117529" y="135460"/>
                  </a:cubicBezTo>
                  <a:cubicBezTo>
                    <a:pt x="118679" y="137576"/>
                    <a:pt x="117912" y="140046"/>
                    <a:pt x="115996" y="141457"/>
                  </a:cubicBezTo>
                  <a:cubicBezTo>
                    <a:pt x="115230" y="141810"/>
                    <a:pt x="114081" y="142162"/>
                    <a:pt x="113314" y="142162"/>
                  </a:cubicBezTo>
                  <a:cubicBezTo>
                    <a:pt x="111781" y="142162"/>
                    <a:pt x="110249" y="141457"/>
                    <a:pt x="109482" y="140046"/>
                  </a:cubicBezTo>
                  <a:cubicBezTo>
                    <a:pt x="107950" y="137929"/>
                    <a:pt x="108716" y="135460"/>
                    <a:pt x="111015" y="134049"/>
                  </a:cubicBezTo>
                  <a:close/>
                  <a:moveTo>
                    <a:pt x="99445" y="125758"/>
                  </a:moveTo>
                  <a:lnTo>
                    <a:pt x="99497" y="125790"/>
                  </a:lnTo>
                  <a:lnTo>
                    <a:pt x="99445" y="126111"/>
                  </a:lnTo>
                  <a:lnTo>
                    <a:pt x="99445" y="125758"/>
                  </a:lnTo>
                  <a:close/>
                  <a:moveTo>
                    <a:pt x="203427" y="122583"/>
                  </a:moveTo>
                  <a:cubicBezTo>
                    <a:pt x="205468" y="121877"/>
                    <a:pt x="207849" y="122936"/>
                    <a:pt x="208530" y="125405"/>
                  </a:cubicBezTo>
                  <a:cubicBezTo>
                    <a:pt x="209210" y="127522"/>
                    <a:pt x="208190" y="129991"/>
                    <a:pt x="205808" y="130697"/>
                  </a:cubicBezTo>
                  <a:cubicBezTo>
                    <a:pt x="205468" y="130697"/>
                    <a:pt x="205128" y="131049"/>
                    <a:pt x="204788" y="131049"/>
                  </a:cubicBezTo>
                  <a:cubicBezTo>
                    <a:pt x="202747" y="131049"/>
                    <a:pt x="201386" y="129638"/>
                    <a:pt x="200706" y="128227"/>
                  </a:cubicBezTo>
                  <a:cubicBezTo>
                    <a:pt x="200025" y="125758"/>
                    <a:pt x="201046" y="123288"/>
                    <a:pt x="203427" y="122583"/>
                  </a:cubicBezTo>
                  <a:close/>
                  <a:moveTo>
                    <a:pt x="100466" y="119760"/>
                  </a:moveTo>
                  <a:cubicBezTo>
                    <a:pt x="102167" y="118702"/>
                    <a:pt x="104888" y="118702"/>
                    <a:pt x="106249" y="120818"/>
                  </a:cubicBezTo>
                  <a:cubicBezTo>
                    <a:pt x="107610" y="122583"/>
                    <a:pt x="107269" y="125405"/>
                    <a:pt x="105228" y="126816"/>
                  </a:cubicBezTo>
                  <a:cubicBezTo>
                    <a:pt x="104548" y="127522"/>
                    <a:pt x="103868" y="127874"/>
                    <a:pt x="102847" y="127874"/>
                  </a:cubicBezTo>
                  <a:lnTo>
                    <a:pt x="99497" y="125790"/>
                  </a:lnTo>
                  <a:lnTo>
                    <a:pt x="100466" y="119760"/>
                  </a:lnTo>
                  <a:close/>
                  <a:moveTo>
                    <a:pt x="195421" y="106707"/>
                  </a:moveTo>
                  <a:cubicBezTo>
                    <a:pt x="197643" y="106002"/>
                    <a:pt x="200607" y="106707"/>
                    <a:pt x="201719" y="108824"/>
                  </a:cubicBezTo>
                  <a:cubicBezTo>
                    <a:pt x="202830" y="110941"/>
                    <a:pt x="201719" y="113410"/>
                    <a:pt x="199495" y="114468"/>
                  </a:cubicBezTo>
                  <a:cubicBezTo>
                    <a:pt x="198755" y="114821"/>
                    <a:pt x="198014" y="115174"/>
                    <a:pt x="197273" y="115174"/>
                  </a:cubicBezTo>
                  <a:cubicBezTo>
                    <a:pt x="195791" y="115174"/>
                    <a:pt x="194309" y="114116"/>
                    <a:pt x="193198" y="112705"/>
                  </a:cubicBezTo>
                  <a:lnTo>
                    <a:pt x="193568" y="112705"/>
                  </a:lnTo>
                  <a:cubicBezTo>
                    <a:pt x="192087" y="110588"/>
                    <a:pt x="193198" y="107766"/>
                    <a:pt x="195421" y="106707"/>
                  </a:cubicBezTo>
                  <a:close/>
                  <a:moveTo>
                    <a:pt x="186191" y="92773"/>
                  </a:moveTo>
                  <a:cubicBezTo>
                    <a:pt x="188232" y="91715"/>
                    <a:pt x="190953" y="92420"/>
                    <a:pt x="192314" y="94184"/>
                  </a:cubicBezTo>
                  <a:cubicBezTo>
                    <a:pt x="193335" y="96301"/>
                    <a:pt x="192654" y="98770"/>
                    <a:pt x="190953" y="100181"/>
                  </a:cubicBezTo>
                  <a:cubicBezTo>
                    <a:pt x="190273" y="100534"/>
                    <a:pt x="189252" y="100887"/>
                    <a:pt x="188912" y="100887"/>
                  </a:cubicBezTo>
                  <a:cubicBezTo>
                    <a:pt x="187552" y="100887"/>
                    <a:pt x="185851" y="100181"/>
                    <a:pt x="185170" y="98770"/>
                  </a:cubicBezTo>
                  <a:cubicBezTo>
                    <a:pt x="184150" y="96654"/>
                    <a:pt x="184490" y="94184"/>
                    <a:pt x="186191" y="92773"/>
                  </a:cubicBezTo>
                  <a:close/>
                  <a:moveTo>
                    <a:pt x="68929" y="92014"/>
                  </a:moveTo>
                  <a:cubicBezTo>
                    <a:pt x="56659" y="103157"/>
                    <a:pt x="8661" y="149165"/>
                    <a:pt x="8661" y="197329"/>
                  </a:cubicBezTo>
                  <a:cubicBezTo>
                    <a:pt x="8661" y="230397"/>
                    <a:pt x="35727" y="257354"/>
                    <a:pt x="68929" y="257354"/>
                  </a:cubicBezTo>
                  <a:cubicBezTo>
                    <a:pt x="93108" y="257354"/>
                    <a:pt x="114039" y="242618"/>
                    <a:pt x="123422" y="221770"/>
                  </a:cubicBezTo>
                  <a:cubicBezTo>
                    <a:pt x="95995" y="212425"/>
                    <a:pt x="76146" y="186905"/>
                    <a:pt x="76146" y="156353"/>
                  </a:cubicBezTo>
                  <a:cubicBezTo>
                    <a:pt x="76146" y="140538"/>
                    <a:pt x="80838" y="125083"/>
                    <a:pt x="87334" y="111064"/>
                  </a:cubicBezTo>
                  <a:cubicBezTo>
                    <a:pt x="79394" y="102078"/>
                    <a:pt x="72538" y="95249"/>
                    <a:pt x="68929" y="92014"/>
                  </a:cubicBezTo>
                  <a:close/>
                  <a:moveTo>
                    <a:pt x="177307" y="78838"/>
                  </a:moveTo>
                  <a:cubicBezTo>
                    <a:pt x="179223" y="77427"/>
                    <a:pt x="182288" y="77780"/>
                    <a:pt x="183821" y="79543"/>
                  </a:cubicBezTo>
                  <a:cubicBezTo>
                    <a:pt x="185354" y="81660"/>
                    <a:pt x="184970" y="84130"/>
                    <a:pt x="183055" y="85541"/>
                  </a:cubicBezTo>
                  <a:cubicBezTo>
                    <a:pt x="181905" y="86246"/>
                    <a:pt x="181139" y="86599"/>
                    <a:pt x="179989" y="86599"/>
                  </a:cubicBezTo>
                  <a:cubicBezTo>
                    <a:pt x="178456" y="86599"/>
                    <a:pt x="177307" y="85893"/>
                    <a:pt x="176541" y="84835"/>
                  </a:cubicBezTo>
                  <a:cubicBezTo>
                    <a:pt x="174625" y="82718"/>
                    <a:pt x="175391" y="80249"/>
                    <a:pt x="177307" y="78838"/>
                  </a:cubicBezTo>
                  <a:close/>
                  <a:moveTo>
                    <a:pt x="145075" y="51398"/>
                  </a:moveTo>
                  <a:cubicBezTo>
                    <a:pt x="132805" y="62181"/>
                    <a:pt x="84808" y="107829"/>
                    <a:pt x="84808" y="156353"/>
                  </a:cubicBezTo>
                  <a:cubicBezTo>
                    <a:pt x="84808" y="189421"/>
                    <a:pt x="111874" y="216379"/>
                    <a:pt x="145075" y="216379"/>
                  </a:cubicBezTo>
                  <a:cubicBezTo>
                    <a:pt x="169615" y="216379"/>
                    <a:pt x="190547" y="201642"/>
                    <a:pt x="199930" y="180795"/>
                  </a:cubicBezTo>
                  <a:cubicBezTo>
                    <a:pt x="172142" y="171809"/>
                    <a:pt x="152293" y="145930"/>
                    <a:pt x="152293" y="115737"/>
                  </a:cubicBezTo>
                  <a:cubicBezTo>
                    <a:pt x="152293" y="99562"/>
                    <a:pt x="156985" y="84107"/>
                    <a:pt x="163480" y="70089"/>
                  </a:cubicBezTo>
                  <a:cubicBezTo>
                    <a:pt x="155902" y="61103"/>
                    <a:pt x="148684" y="54633"/>
                    <a:pt x="145075" y="51398"/>
                  </a:cubicBezTo>
                  <a:close/>
                  <a:moveTo>
                    <a:pt x="221222" y="10423"/>
                  </a:moveTo>
                  <a:cubicBezTo>
                    <a:pt x="208952" y="21206"/>
                    <a:pt x="160954" y="67213"/>
                    <a:pt x="160954" y="115737"/>
                  </a:cubicBezTo>
                  <a:cubicBezTo>
                    <a:pt x="160954" y="148446"/>
                    <a:pt x="188381" y="175403"/>
                    <a:pt x="221222" y="175403"/>
                  </a:cubicBezTo>
                  <a:cubicBezTo>
                    <a:pt x="254424" y="175403"/>
                    <a:pt x="281129" y="148446"/>
                    <a:pt x="281129" y="115737"/>
                  </a:cubicBezTo>
                  <a:cubicBezTo>
                    <a:pt x="281129" y="67213"/>
                    <a:pt x="233492" y="21206"/>
                    <a:pt x="221222" y="10423"/>
                  </a:cubicBezTo>
                  <a:close/>
                  <a:moveTo>
                    <a:pt x="218696" y="1077"/>
                  </a:moveTo>
                  <a:cubicBezTo>
                    <a:pt x="219779" y="-360"/>
                    <a:pt x="222305" y="-360"/>
                    <a:pt x="224109" y="1077"/>
                  </a:cubicBezTo>
                  <a:cubicBezTo>
                    <a:pt x="226636" y="3234"/>
                    <a:pt x="290151" y="56430"/>
                    <a:pt x="290151" y="115737"/>
                  </a:cubicBezTo>
                  <a:cubicBezTo>
                    <a:pt x="290151" y="153478"/>
                    <a:pt x="259115" y="184389"/>
                    <a:pt x="221222" y="184389"/>
                  </a:cubicBezTo>
                  <a:cubicBezTo>
                    <a:pt x="216892" y="184389"/>
                    <a:pt x="212561" y="183670"/>
                    <a:pt x="208231" y="182952"/>
                  </a:cubicBezTo>
                  <a:cubicBezTo>
                    <a:pt x="197764" y="207753"/>
                    <a:pt x="173585" y="225005"/>
                    <a:pt x="145075" y="225005"/>
                  </a:cubicBezTo>
                  <a:cubicBezTo>
                    <a:pt x="140384" y="225005"/>
                    <a:pt x="136414" y="224646"/>
                    <a:pt x="132083" y="223927"/>
                  </a:cubicBezTo>
                  <a:cubicBezTo>
                    <a:pt x="121618" y="248369"/>
                    <a:pt x="97439" y="265981"/>
                    <a:pt x="68929" y="265981"/>
                  </a:cubicBezTo>
                  <a:cubicBezTo>
                    <a:pt x="30675" y="265981"/>
                    <a:pt x="0" y="235069"/>
                    <a:pt x="0" y="197329"/>
                  </a:cubicBezTo>
                  <a:cubicBezTo>
                    <a:pt x="0" y="138022"/>
                    <a:pt x="63515" y="85185"/>
                    <a:pt x="66042" y="83028"/>
                  </a:cubicBezTo>
                  <a:cubicBezTo>
                    <a:pt x="67485" y="81591"/>
                    <a:pt x="70011" y="81591"/>
                    <a:pt x="71816" y="83028"/>
                  </a:cubicBezTo>
                  <a:cubicBezTo>
                    <a:pt x="72538" y="83747"/>
                    <a:pt x="81199" y="90936"/>
                    <a:pt x="91664" y="102438"/>
                  </a:cubicBezTo>
                  <a:cubicBezTo>
                    <a:pt x="110791" y="67932"/>
                    <a:pt x="140384" y="43491"/>
                    <a:pt x="142188" y="42053"/>
                  </a:cubicBezTo>
                  <a:cubicBezTo>
                    <a:pt x="143993" y="40615"/>
                    <a:pt x="146158" y="40615"/>
                    <a:pt x="147602" y="42053"/>
                  </a:cubicBezTo>
                  <a:cubicBezTo>
                    <a:pt x="148684" y="42772"/>
                    <a:pt x="157345" y="49961"/>
                    <a:pt x="168172" y="61462"/>
                  </a:cubicBezTo>
                  <a:cubicBezTo>
                    <a:pt x="186938" y="27316"/>
                    <a:pt x="216531" y="2515"/>
                    <a:pt x="218696" y="1077"/>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grpSp>
      <p:grpSp>
        <p:nvGrpSpPr>
          <p:cNvPr id="10" name="Group 9">
            <a:extLst>
              <a:ext uri="{FF2B5EF4-FFF2-40B4-BE49-F238E27FC236}">
                <a16:creationId xmlns:a16="http://schemas.microsoft.com/office/drawing/2014/main" id="{933A4305-63FB-3C47-A251-58B4E85FD6C9}"/>
              </a:ext>
            </a:extLst>
          </p:cNvPr>
          <p:cNvGrpSpPr/>
          <p:nvPr/>
        </p:nvGrpSpPr>
        <p:grpSpPr>
          <a:xfrm>
            <a:off x="5364310" y="8241180"/>
            <a:ext cx="1585298" cy="1509808"/>
            <a:chOff x="5192682" y="8077725"/>
            <a:chExt cx="1928554" cy="1836718"/>
          </a:xfrm>
        </p:grpSpPr>
        <p:sp>
          <p:nvSpPr>
            <p:cNvPr id="60" name="Regular Pentagon 59">
              <a:extLst>
                <a:ext uri="{FF2B5EF4-FFF2-40B4-BE49-F238E27FC236}">
                  <a16:creationId xmlns:a16="http://schemas.microsoft.com/office/drawing/2014/main" id="{81169C7B-4172-5449-9FBF-6E60BBCC86BB}"/>
                </a:ext>
              </a:extLst>
            </p:cNvPr>
            <p:cNvSpPr>
              <a:spLocks noChangeAspect="1"/>
            </p:cNvSpPr>
            <p:nvPr/>
          </p:nvSpPr>
          <p:spPr>
            <a:xfrm>
              <a:off x="5192682" y="8077725"/>
              <a:ext cx="1928554" cy="1836718"/>
            </a:xfrm>
            <a:prstGeom prst="pent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7" name="Freeform 1019">
              <a:extLst>
                <a:ext uri="{FF2B5EF4-FFF2-40B4-BE49-F238E27FC236}">
                  <a16:creationId xmlns:a16="http://schemas.microsoft.com/office/drawing/2014/main" id="{5AC14FF8-8206-8846-B213-EA0145097E8A}"/>
                </a:ext>
              </a:extLst>
            </p:cNvPr>
            <p:cNvSpPr>
              <a:spLocks noChangeAspect="1" noChangeArrowheads="1"/>
            </p:cNvSpPr>
            <p:nvPr/>
          </p:nvSpPr>
          <p:spPr bwMode="auto">
            <a:xfrm>
              <a:off x="5636659" y="8534500"/>
              <a:ext cx="1040600" cy="1040600"/>
            </a:xfrm>
            <a:custGeom>
              <a:avLst/>
              <a:gdLst>
                <a:gd name="T0" fmla="*/ 949951 w 290152"/>
                <a:gd name="T1" fmla="*/ 942162 h 289785"/>
                <a:gd name="T2" fmla="*/ 949951 w 290152"/>
                <a:gd name="T3" fmla="*/ 972910 h 289785"/>
                <a:gd name="T4" fmla="*/ 0 w 290152"/>
                <a:gd name="T5" fmla="*/ 958153 h 289785"/>
                <a:gd name="T6" fmla="*/ 558833 w 290152"/>
                <a:gd name="T7" fmla="*/ 728967 h 289785"/>
                <a:gd name="T8" fmla="*/ 571849 w 290152"/>
                <a:gd name="T9" fmla="*/ 850522 h 289785"/>
                <a:gd name="T10" fmla="*/ 639309 w 290152"/>
                <a:gd name="T11" fmla="*/ 850522 h 289785"/>
                <a:gd name="T12" fmla="*/ 668894 w 290152"/>
                <a:gd name="T13" fmla="*/ 850522 h 289785"/>
                <a:gd name="T14" fmla="*/ 543447 w 290152"/>
                <a:gd name="T15" fmla="*/ 850522 h 289785"/>
                <a:gd name="T16" fmla="*/ 558833 w 290152"/>
                <a:gd name="T17" fmla="*/ 728967 h 289785"/>
                <a:gd name="T18" fmla="*/ 494742 w 290152"/>
                <a:gd name="T19" fmla="*/ 743410 h 289785"/>
                <a:gd name="T20" fmla="*/ 478914 w 290152"/>
                <a:gd name="T21" fmla="*/ 914308 h 289785"/>
                <a:gd name="T22" fmla="*/ 464304 w 290152"/>
                <a:gd name="T23" fmla="*/ 743410 h 289785"/>
                <a:gd name="T24" fmla="*/ 401289 w 290152"/>
                <a:gd name="T25" fmla="*/ 728967 h 289785"/>
                <a:gd name="T26" fmla="*/ 415628 w 290152"/>
                <a:gd name="T27" fmla="*/ 850522 h 289785"/>
                <a:gd name="T28" fmla="*/ 290192 w 290152"/>
                <a:gd name="T29" fmla="*/ 850522 h 289785"/>
                <a:gd name="T30" fmla="*/ 318865 w 290152"/>
                <a:gd name="T31" fmla="*/ 850522 h 289785"/>
                <a:gd name="T32" fmla="*/ 386955 w 290152"/>
                <a:gd name="T33" fmla="*/ 850522 h 289785"/>
                <a:gd name="T34" fmla="*/ 401289 w 290152"/>
                <a:gd name="T35" fmla="*/ 728967 h 289785"/>
                <a:gd name="T36" fmla="*/ 446406 w 290152"/>
                <a:gd name="T37" fmla="*/ 536500 h 289785"/>
                <a:gd name="T38" fmla="*/ 512678 w 290152"/>
                <a:gd name="T39" fmla="*/ 536500 h 289785"/>
                <a:gd name="T40" fmla="*/ 479544 w 290152"/>
                <a:gd name="T41" fmla="*/ 473136 h 289785"/>
                <a:gd name="T42" fmla="*/ 479544 w 290152"/>
                <a:gd name="T43" fmla="*/ 599857 h 289785"/>
                <a:gd name="T44" fmla="*/ 479544 w 290152"/>
                <a:gd name="T45" fmla="*/ 473136 h 289785"/>
                <a:gd name="T46" fmla="*/ 629184 w 290152"/>
                <a:gd name="T47" fmla="*/ 674095 h 289785"/>
                <a:gd name="T48" fmla="*/ 721368 w 290152"/>
                <a:gd name="T49" fmla="*/ 597849 h 289785"/>
                <a:gd name="T50" fmla="*/ 750102 w 290152"/>
                <a:gd name="T51" fmla="*/ 597849 h 289785"/>
                <a:gd name="T52" fmla="*/ 818340 w 290152"/>
                <a:gd name="T53" fmla="*/ 764862 h 289785"/>
                <a:gd name="T54" fmla="*/ 629184 w 290152"/>
                <a:gd name="T55" fmla="*/ 395741 h 289785"/>
                <a:gd name="T56" fmla="*/ 139530 w 290152"/>
                <a:gd name="T57" fmla="*/ 603898 h 289785"/>
                <a:gd name="T58" fmla="*/ 207772 w 290152"/>
                <a:gd name="T59" fmla="*/ 732179 h 289785"/>
                <a:gd name="T60" fmla="*/ 222141 w 290152"/>
                <a:gd name="T61" fmla="*/ 583324 h 289785"/>
                <a:gd name="T62" fmla="*/ 236509 w 290152"/>
                <a:gd name="T63" fmla="*/ 717656 h 289785"/>
                <a:gd name="T64" fmla="*/ 328691 w 290152"/>
                <a:gd name="T65" fmla="*/ 395741 h 289785"/>
                <a:gd name="T66" fmla="*/ 446406 w 290152"/>
                <a:gd name="T67" fmla="*/ 339296 h 289785"/>
                <a:gd name="T68" fmla="*/ 512678 w 290152"/>
                <a:gd name="T69" fmla="*/ 339296 h 289785"/>
                <a:gd name="T70" fmla="*/ 479544 w 290152"/>
                <a:gd name="T71" fmla="*/ 275939 h 289785"/>
                <a:gd name="T72" fmla="*/ 479544 w 290152"/>
                <a:gd name="T73" fmla="*/ 402656 h 289785"/>
                <a:gd name="T74" fmla="*/ 479544 w 290152"/>
                <a:gd name="T75" fmla="*/ 275939 h 289785"/>
                <a:gd name="T76" fmla="*/ 357423 w 290152"/>
                <a:gd name="T77" fmla="*/ 289241 h 289785"/>
                <a:gd name="T78" fmla="*/ 600451 w 290152"/>
                <a:gd name="T79" fmla="*/ 668039 h 289785"/>
                <a:gd name="T80" fmla="*/ 587282 w 290152"/>
                <a:gd name="T81" fmla="*/ 210578 h 289785"/>
                <a:gd name="T82" fmla="*/ 478340 w 290152"/>
                <a:gd name="T83" fmla="*/ 35093 h 289785"/>
                <a:gd name="T84" fmla="*/ 577706 w 290152"/>
                <a:gd name="T85" fmla="*/ 180321 h 289785"/>
                <a:gd name="T86" fmla="*/ 468760 w 290152"/>
                <a:gd name="T87" fmla="*/ 3634 h 289785"/>
                <a:gd name="T88" fmla="*/ 629184 w 290152"/>
                <a:gd name="T89" fmla="*/ 289241 h 289785"/>
                <a:gd name="T90" fmla="*/ 843483 w 290152"/>
                <a:gd name="T91" fmla="*/ 588173 h 289785"/>
                <a:gd name="T92" fmla="*/ 848273 w 290152"/>
                <a:gd name="T93" fmla="*/ 787853 h 289785"/>
                <a:gd name="T94" fmla="*/ 832706 w 290152"/>
                <a:gd name="T95" fmla="*/ 802376 h 289785"/>
                <a:gd name="T96" fmla="*/ 611225 w 290152"/>
                <a:gd name="T97" fmla="*/ 697086 h 289785"/>
                <a:gd name="T98" fmla="*/ 131150 w 290152"/>
                <a:gd name="T99" fmla="*/ 801168 h 289785"/>
                <a:gd name="T100" fmla="*/ 117977 w 290152"/>
                <a:gd name="T101" fmla="*/ 799955 h 289785"/>
                <a:gd name="T102" fmla="*/ 110806 w 290152"/>
                <a:gd name="T103" fmla="*/ 597849 h 289785"/>
                <a:gd name="T104" fmla="*/ 328691 w 290152"/>
                <a:gd name="T105" fmla="*/ 352171 h 289785"/>
                <a:gd name="T106" fmla="*/ 468760 w 290152"/>
                <a:gd name="T107" fmla="*/ 3634 h 2897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89785">
                  <a:moveTo>
                    <a:pt x="4331" y="280626"/>
                  </a:moveTo>
                  <a:lnTo>
                    <a:pt x="285822" y="280626"/>
                  </a:lnTo>
                  <a:cubicBezTo>
                    <a:pt x="288348" y="280626"/>
                    <a:pt x="290152" y="282458"/>
                    <a:pt x="290152" y="285389"/>
                  </a:cubicBezTo>
                  <a:cubicBezTo>
                    <a:pt x="290152" y="287587"/>
                    <a:pt x="288348" y="289785"/>
                    <a:pt x="285822" y="289785"/>
                  </a:cubicBezTo>
                  <a:lnTo>
                    <a:pt x="4331" y="289785"/>
                  </a:lnTo>
                  <a:cubicBezTo>
                    <a:pt x="2165" y="289785"/>
                    <a:pt x="0" y="287587"/>
                    <a:pt x="0" y="285389"/>
                  </a:cubicBezTo>
                  <a:cubicBezTo>
                    <a:pt x="0" y="282458"/>
                    <a:pt x="2165" y="280626"/>
                    <a:pt x="4331" y="280626"/>
                  </a:cubicBezTo>
                  <a:close/>
                  <a:moveTo>
                    <a:pt x="168142" y="217126"/>
                  </a:moveTo>
                  <a:cubicBezTo>
                    <a:pt x="170279" y="217126"/>
                    <a:pt x="172059" y="218918"/>
                    <a:pt x="172059" y="221427"/>
                  </a:cubicBezTo>
                  <a:lnTo>
                    <a:pt x="172059" y="253331"/>
                  </a:lnTo>
                  <a:cubicBezTo>
                    <a:pt x="172059" y="258708"/>
                    <a:pt x="176688" y="263369"/>
                    <a:pt x="182385" y="263369"/>
                  </a:cubicBezTo>
                  <a:cubicBezTo>
                    <a:pt x="188082" y="263369"/>
                    <a:pt x="192355" y="258708"/>
                    <a:pt x="192355" y="253331"/>
                  </a:cubicBezTo>
                  <a:cubicBezTo>
                    <a:pt x="192355" y="250822"/>
                    <a:pt x="194492" y="249030"/>
                    <a:pt x="196984" y="249030"/>
                  </a:cubicBezTo>
                  <a:cubicBezTo>
                    <a:pt x="199477" y="249030"/>
                    <a:pt x="201257" y="250822"/>
                    <a:pt x="201257" y="253331"/>
                  </a:cubicBezTo>
                  <a:cubicBezTo>
                    <a:pt x="201257" y="263727"/>
                    <a:pt x="192711" y="272330"/>
                    <a:pt x="182385" y="272330"/>
                  </a:cubicBezTo>
                  <a:cubicBezTo>
                    <a:pt x="172059" y="272330"/>
                    <a:pt x="163513" y="263727"/>
                    <a:pt x="163513" y="253331"/>
                  </a:cubicBezTo>
                  <a:lnTo>
                    <a:pt x="163513" y="221427"/>
                  </a:lnTo>
                  <a:cubicBezTo>
                    <a:pt x="163513" y="218918"/>
                    <a:pt x="165293" y="217126"/>
                    <a:pt x="168142" y="217126"/>
                  </a:cubicBezTo>
                  <a:close/>
                  <a:moveTo>
                    <a:pt x="144096" y="217126"/>
                  </a:moveTo>
                  <a:cubicBezTo>
                    <a:pt x="146661" y="217126"/>
                    <a:pt x="148859" y="218918"/>
                    <a:pt x="148859" y="221427"/>
                  </a:cubicBezTo>
                  <a:lnTo>
                    <a:pt x="148859" y="268029"/>
                  </a:lnTo>
                  <a:cubicBezTo>
                    <a:pt x="148859" y="270179"/>
                    <a:pt x="146661" y="272330"/>
                    <a:pt x="144096" y="272330"/>
                  </a:cubicBezTo>
                  <a:cubicBezTo>
                    <a:pt x="141898" y="272330"/>
                    <a:pt x="139700" y="270179"/>
                    <a:pt x="139700" y="268029"/>
                  </a:cubicBezTo>
                  <a:lnTo>
                    <a:pt x="139700" y="221427"/>
                  </a:lnTo>
                  <a:cubicBezTo>
                    <a:pt x="139700" y="218918"/>
                    <a:pt x="141898" y="217126"/>
                    <a:pt x="144096" y="217126"/>
                  </a:cubicBezTo>
                  <a:close/>
                  <a:moveTo>
                    <a:pt x="120740" y="217126"/>
                  </a:moveTo>
                  <a:cubicBezTo>
                    <a:pt x="123257" y="217126"/>
                    <a:pt x="125054" y="218918"/>
                    <a:pt x="125054" y="221427"/>
                  </a:cubicBezTo>
                  <a:lnTo>
                    <a:pt x="125054" y="253331"/>
                  </a:lnTo>
                  <a:cubicBezTo>
                    <a:pt x="125054" y="263727"/>
                    <a:pt x="116787" y="272330"/>
                    <a:pt x="106363" y="272330"/>
                  </a:cubicBezTo>
                  <a:cubicBezTo>
                    <a:pt x="95940" y="272330"/>
                    <a:pt x="87313" y="263727"/>
                    <a:pt x="87313" y="253331"/>
                  </a:cubicBezTo>
                  <a:cubicBezTo>
                    <a:pt x="87313" y="250822"/>
                    <a:pt x="89470" y="249030"/>
                    <a:pt x="91626" y="249030"/>
                  </a:cubicBezTo>
                  <a:cubicBezTo>
                    <a:pt x="94142" y="249030"/>
                    <a:pt x="95940" y="250822"/>
                    <a:pt x="95940" y="253331"/>
                  </a:cubicBezTo>
                  <a:cubicBezTo>
                    <a:pt x="95940" y="258708"/>
                    <a:pt x="100612" y="263369"/>
                    <a:pt x="106363" y="263369"/>
                  </a:cubicBezTo>
                  <a:cubicBezTo>
                    <a:pt x="112114" y="263369"/>
                    <a:pt x="116427" y="258708"/>
                    <a:pt x="116427" y="253331"/>
                  </a:cubicBezTo>
                  <a:lnTo>
                    <a:pt x="116427" y="221427"/>
                  </a:lnTo>
                  <a:cubicBezTo>
                    <a:pt x="116427" y="218918"/>
                    <a:pt x="118584" y="217126"/>
                    <a:pt x="120740" y="217126"/>
                  </a:cubicBezTo>
                  <a:close/>
                  <a:moveTo>
                    <a:pt x="144285" y="149828"/>
                  </a:moveTo>
                  <a:cubicBezTo>
                    <a:pt x="138588" y="149828"/>
                    <a:pt x="134315" y="154457"/>
                    <a:pt x="134315" y="159798"/>
                  </a:cubicBezTo>
                  <a:cubicBezTo>
                    <a:pt x="134315" y="165495"/>
                    <a:pt x="138588" y="170124"/>
                    <a:pt x="144285" y="170124"/>
                  </a:cubicBezTo>
                  <a:cubicBezTo>
                    <a:pt x="149982" y="170124"/>
                    <a:pt x="154255" y="165495"/>
                    <a:pt x="154255" y="159798"/>
                  </a:cubicBezTo>
                  <a:cubicBezTo>
                    <a:pt x="154255" y="154457"/>
                    <a:pt x="149982" y="149828"/>
                    <a:pt x="144285" y="149828"/>
                  </a:cubicBezTo>
                  <a:close/>
                  <a:moveTo>
                    <a:pt x="144285" y="140926"/>
                  </a:moveTo>
                  <a:cubicBezTo>
                    <a:pt x="154967" y="140926"/>
                    <a:pt x="163157" y="149472"/>
                    <a:pt x="163157" y="159798"/>
                  </a:cubicBezTo>
                  <a:cubicBezTo>
                    <a:pt x="163157" y="170480"/>
                    <a:pt x="154967" y="178670"/>
                    <a:pt x="144285" y="178670"/>
                  </a:cubicBezTo>
                  <a:cubicBezTo>
                    <a:pt x="133959" y="178670"/>
                    <a:pt x="125413" y="170480"/>
                    <a:pt x="125413" y="159798"/>
                  </a:cubicBezTo>
                  <a:cubicBezTo>
                    <a:pt x="125413" y="149472"/>
                    <a:pt x="133959" y="140926"/>
                    <a:pt x="144285" y="140926"/>
                  </a:cubicBezTo>
                  <a:close/>
                  <a:moveTo>
                    <a:pt x="189309" y="117873"/>
                  </a:moveTo>
                  <a:lnTo>
                    <a:pt x="189309" y="200781"/>
                  </a:lnTo>
                  <a:lnTo>
                    <a:pt x="217046" y="213757"/>
                  </a:lnTo>
                  <a:lnTo>
                    <a:pt x="217046" y="178071"/>
                  </a:lnTo>
                  <a:cubicBezTo>
                    <a:pt x="217046" y="175908"/>
                    <a:pt x="218847" y="173745"/>
                    <a:pt x="221368" y="173745"/>
                  </a:cubicBezTo>
                  <a:cubicBezTo>
                    <a:pt x="223890" y="173745"/>
                    <a:pt x="225691" y="175908"/>
                    <a:pt x="225691" y="178071"/>
                  </a:cubicBezTo>
                  <a:lnTo>
                    <a:pt x="225691" y="218083"/>
                  </a:lnTo>
                  <a:lnTo>
                    <a:pt x="246223" y="227816"/>
                  </a:lnTo>
                  <a:lnTo>
                    <a:pt x="246223" y="179873"/>
                  </a:lnTo>
                  <a:lnTo>
                    <a:pt x="189309" y="117873"/>
                  </a:lnTo>
                  <a:close/>
                  <a:moveTo>
                    <a:pt x="98896" y="117873"/>
                  </a:moveTo>
                  <a:lnTo>
                    <a:pt x="41983" y="179873"/>
                  </a:lnTo>
                  <a:lnTo>
                    <a:pt x="41983" y="227816"/>
                  </a:lnTo>
                  <a:lnTo>
                    <a:pt x="62515" y="218083"/>
                  </a:lnTo>
                  <a:lnTo>
                    <a:pt x="62515" y="178071"/>
                  </a:lnTo>
                  <a:cubicBezTo>
                    <a:pt x="62515" y="175908"/>
                    <a:pt x="64676" y="173745"/>
                    <a:pt x="66838" y="173745"/>
                  </a:cubicBezTo>
                  <a:cubicBezTo>
                    <a:pt x="68999" y="173745"/>
                    <a:pt x="71160" y="175908"/>
                    <a:pt x="71160" y="178071"/>
                  </a:cubicBezTo>
                  <a:lnTo>
                    <a:pt x="71160" y="213757"/>
                  </a:lnTo>
                  <a:lnTo>
                    <a:pt x="98896" y="200781"/>
                  </a:lnTo>
                  <a:lnTo>
                    <a:pt x="98896" y="117873"/>
                  </a:lnTo>
                  <a:close/>
                  <a:moveTo>
                    <a:pt x="144285" y="90735"/>
                  </a:moveTo>
                  <a:cubicBezTo>
                    <a:pt x="138588" y="90735"/>
                    <a:pt x="134315" y="95720"/>
                    <a:pt x="134315" y="101061"/>
                  </a:cubicBezTo>
                  <a:cubicBezTo>
                    <a:pt x="134315" y="106758"/>
                    <a:pt x="138588" y="111031"/>
                    <a:pt x="144285" y="111031"/>
                  </a:cubicBezTo>
                  <a:cubicBezTo>
                    <a:pt x="149982" y="111031"/>
                    <a:pt x="154255" y="106758"/>
                    <a:pt x="154255" y="101061"/>
                  </a:cubicBezTo>
                  <a:cubicBezTo>
                    <a:pt x="154255" y="95720"/>
                    <a:pt x="149982" y="90735"/>
                    <a:pt x="144285" y="90735"/>
                  </a:cubicBezTo>
                  <a:close/>
                  <a:moveTo>
                    <a:pt x="144285" y="82189"/>
                  </a:moveTo>
                  <a:cubicBezTo>
                    <a:pt x="154967" y="82189"/>
                    <a:pt x="163157" y="90735"/>
                    <a:pt x="163157" y="101061"/>
                  </a:cubicBezTo>
                  <a:cubicBezTo>
                    <a:pt x="163157" y="111387"/>
                    <a:pt x="154967" y="119933"/>
                    <a:pt x="144285" y="119933"/>
                  </a:cubicBezTo>
                  <a:cubicBezTo>
                    <a:pt x="133959" y="119933"/>
                    <a:pt x="125413" y="111387"/>
                    <a:pt x="125413" y="101061"/>
                  </a:cubicBezTo>
                  <a:cubicBezTo>
                    <a:pt x="125413" y="90735"/>
                    <a:pt x="133959" y="82189"/>
                    <a:pt x="144285" y="82189"/>
                  </a:cubicBezTo>
                  <a:close/>
                  <a:moveTo>
                    <a:pt x="111144" y="62721"/>
                  </a:moveTo>
                  <a:cubicBezTo>
                    <a:pt x="108982" y="70291"/>
                    <a:pt x="107542" y="77861"/>
                    <a:pt x="107542" y="86151"/>
                  </a:cubicBezTo>
                  <a:lnTo>
                    <a:pt x="107542" y="198978"/>
                  </a:lnTo>
                  <a:lnTo>
                    <a:pt x="180664" y="198978"/>
                  </a:lnTo>
                  <a:lnTo>
                    <a:pt x="180664" y="86151"/>
                  </a:lnTo>
                  <a:cubicBezTo>
                    <a:pt x="180664" y="77861"/>
                    <a:pt x="179223" y="70291"/>
                    <a:pt x="176702" y="62721"/>
                  </a:cubicBezTo>
                  <a:lnTo>
                    <a:pt x="111144" y="62721"/>
                  </a:lnTo>
                  <a:close/>
                  <a:moveTo>
                    <a:pt x="143923" y="10453"/>
                  </a:moveTo>
                  <a:cubicBezTo>
                    <a:pt x="137799" y="16581"/>
                    <a:pt x="123031" y="32802"/>
                    <a:pt x="114386" y="53709"/>
                  </a:cubicBezTo>
                  <a:lnTo>
                    <a:pt x="173820" y="53709"/>
                  </a:lnTo>
                  <a:cubicBezTo>
                    <a:pt x="164815" y="32802"/>
                    <a:pt x="150407" y="16581"/>
                    <a:pt x="143923" y="10453"/>
                  </a:cubicBezTo>
                  <a:close/>
                  <a:moveTo>
                    <a:pt x="141041" y="1081"/>
                  </a:moveTo>
                  <a:cubicBezTo>
                    <a:pt x="142842" y="-361"/>
                    <a:pt x="145364" y="-361"/>
                    <a:pt x="146804" y="1081"/>
                  </a:cubicBezTo>
                  <a:cubicBezTo>
                    <a:pt x="148606" y="2523"/>
                    <a:pt x="189309" y="39651"/>
                    <a:pt x="189309" y="86151"/>
                  </a:cubicBezTo>
                  <a:lnTo>
                    <a:pt x="189309" y="104896"/>
                  </a:lnTo>
                  <a:lnTo>
                    <a:pt x="253787" y="175187"/>
                  </a:lnTo>
                  <a:cubicBezTo>
                    <a:pt x="254868" y="175908"/>
                    <a:pt x="255228" y="176990"/>
                    <a:pt x="255228" y="178071"/>
                  </a:cubicBezTo>
                  <a:lnTo>
                    <a:pt x="255228" y="234665"/>
                  </a:lnTo>
                  <a:cubicBezTo>
                    <a:pt x="255228" y="236107"/>
                    <a:pt x="254147" y="237548"/>
                    <a:pt x="253067" y="238269"/>
                  </a:cubicBezTo>
                  <a:cubicBezTo>
                    <a:pt x="251986" y="238630"/>
                    <a:pt x="251626" y="238990"/>
                    <a:pt x="250545" y="238990"/>
                  </a:cubicBezTo>
                  <a:cubicBezTo>
                    <a:pt x="250185" y="238990"/>
                    <a:pt x="249465" y="238990"/>
                    <a:pt x="248744" y="238630"/>
                  </a:cubicBezTo>
                  <a:lnTo>
                    <a:pt x="183906" y="207629"/>
                  </a:lnTo>
                  <a:lnTo>
                    <a:pt x="103939" y="207629"/>
                  </a:lnTo>
                  <a:lnTo>
                    <a:pt x="39462" y="238630"/>
                  </a:lnTo>
                  <a:cubicBezTo>
                    <a:pt x="39101" y="238990"/>
                    <a:pt x="38381" y="238990"/>
                    <a:pt x="37661" y="238990"/>
                  </a:cubicBezTo>
                  <a:cubicBezTo>
                    <a:pt x="36580" y="238990"/>
                    <a:pt x="35860" y="238990"/>
                    <a:pt x="35499" y="238269"/>
                  </a:cubicBezTo>
                  <a:cubicBezTo>
                    <a:pt x="34059" y="237548"/>
                    <a:pt x="33338" y="236107"/>
                    <a:pt x="33338" y="234665"/>
                  </a:cubicBezTo>
                  <a:lnTo>
                    <a:pt x="33338" y="178071"/>
                  </a:lnTo>
                  <a:cubicBezTo>
                    <a:pt x="33338" y="176990"/>
                    <a:pt x="33698" y="175908"/>
                    <a:pt x="34059" y="175187"/>
                  </a:cubicBezTo>
                  <a:lnTo>
                    <a:pt x="98896" y="104896"/>
                  </a:lnTo>
                  <a:lnTo>
                    <a:pt x="98896" y="86151"/>
                  </a:lnTo>
                  <a:cubicBezTo>
                    <a:pt x="98896" y="39651"/>
                    <a:pt x="139240" y="2523"/>
                    <a:pt x="141041" y="1081"/>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grpSp>
      <p:grpSp>
        <p:nvGrpSpPr>
          <p:cNvPr id="11" name="Group 10">
            <a:extLst>
              <a:ext uri="{FF2B5EF4-FFF2-40B4-BE49-F238E27FC236}">
                <a16:creationId xmlns:a16="http://schemas.microsoft.com/office/drawing/2014/main" id="{328F2FFD-34B7-6346-80B8-068FD880A6DD}"/>
              </a:ext>
            </a:extLst>
          </p:cNvPr>
          <p:cNvGrpSpPr/>
          <p:nvPr/>
        </p:nvGrpSpPr>
        <p:grpSpPr>
          <a:xfrm>
            <a:off x="5364310" y="10909696"/>
            <a:ext cx="1585298" cy="1509808"/>
            <a:chOff x="5192682" y="10746241"/>
            <a:chExt cx="1928554" cy="1836718"/>
          </a:xfrm>
        </p:grpSpPr>
        <p:sp>
          <p:nvSpPr>
            <p:cNvPr id="61" name="Regular Pentagon 60">
              <a:extLst>
                <a:ext uri="{FF2B5EF4-FFF2-40B4-BE49-F238E27FC236}">
                  <a16:creationId xmlns:a16="http://schemas.microsoft.com/office/drawing/2014/main" id="{3213B90E-52AA-8642-8FBF-49B9074276FD}"/>
                </a:ext>
              </a:extLst>
            </p:cNvPr>
            <p:cNvSpPr>
              <a:spLocks noChangeAspect="1"/>
            </p:cNvSpPr>
            <p:nvPr/>
          </p:nvSpPr>
          <p:spPr>
            <a:xfrm>
              <a:off x="5192682" y="10746241"/>
              <a:ext cx="1928554" cy="1836718"/>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0" name="Freeform 1021">
              <a:extLst>
                <a:ext uri="{FF2B5EF4-FFF2-40B4-BE49-F238E27FC236}">
                  <a16:creationId xmlns:a16="http://schemas.microsoft.com/office/drawing/2014/main" id="{A6DAF236-A08A-654C-9E08-30CC37024134}"/>
                </a:ext>
              </a:extLst>
            </p:cNvPr>
            <p:cNvSpPr>
              <a:spLocks noChangeAspect="1" noChangeArrowheads="1"/>
            </p:cNvSpPr>
            <p:nvPr/>
          </p:nvSpPr>
          <p:spPr bwMode="auto">
            <a:xfrm>
              <a:off x="5636659" y="11269806"/>
              <a:ext cx="1040600" cy="1040600"/>
            </a:xfrm>
            <a:custGeom>
              <a:avLst/>
              <a:gdLst>
                <a:gd name="T0" fmla="*/ 531922 w 290150"/>
                <a:gd name="T1" fmla="*/ 934381 h 290152"/>
                <a:gd name="T2" fmla="*/ 779740 w 290150"/>
                <a:gd name="T3" fmla="*/ 801481 h 290152"/>
                <a:gd name="T4" fmla="*/ 935426 w 290150"/>
                <a:gd name="T5" fmla="*/ 934397 h 290152"/>
                <a:gd name="T6" fmla="*/ 945084 w 290150"/>
                <a:gd name="T7" fmla="*/ 803873 h 290152"/>
                <a:gd name="T8" fmla="*/ 754398 w 290150"/>
                <a:gd name="T9" fmla="*/ 964327 h 290152"/>
                <a:gd name="T10" fmla="*/ 779740 w 290150"/>
                <a:gd name="T11" fmla="*/ 801481 h 290152"/>
                <a:gd name="T12" fmla="*/ 28446 w 290150"/>
                <a:gd name="T13" fmla="*/ 934397 h 290152"/>
                <a:gd name="T14" fmla="*/ 181319 w 290150"/>
                <a:gd name="T15" fmla="*/ 801481 h 290152"/>
                <a:gd name="T16" fmla="*/ 206210 w 290150"/>
                <a:gd name="T17" fmla="*/ 964327 h 290152"/>
                <a:gd name="T18" fmla="*/ 20154 w 290150"/>
                <a:gd name="T19" fmla="*/ 803873 h 290152"/>
                <a:gd name="T20" fmla="*/ 619392 w 290150"/>
                <a:gd name="T21" fmla="*/ 846927 h 290152"/>
                <a:gd name="T22" fmla="*/ 814870 w 290150"/>
                <a:gd name="T23" fmla="*/ 743930 h 290152"/>
                <a:gd name="T24" fmla="*/ 109606 w 290150"/>
                <a:gd name="T25" fmla="*/ 709288 h 290152"/>
                <a:gd name="T26" fmla="*/ 109606 w 290150"/>
                <a:gd name="T27" fmla="*/ 709288 h 290152"/>
                <a:gd name="T28" fmla="*/ 786195 w 290150"/>
                <a:gd name="T29" fmla="*/ 743930 h 290152"/>
                <a:gd name="T30" fmla="*/ 109606 w 290150"/>
                <a:gd name="T31" fmla="*/ 806051 h 290152"/>
                <a:gd name="T32" fmla="*/ 438462 w 290150"/>
                <a:gd name="T33" fmla="*/ 759474 h 290152"/>
                <a:gd name="T34" fmla="*/ 583448 w 290150"/>
                <a:gd name="T35" fmla="*/ 545028 h 290152"/>
                <a:gd name="T36" fmla="*/ 613402 w 290150"/>
                <a:gd name="T37" fmla="*/ 573780 h 290152"/>
                <a:gd name="T38" fmla="*/ 379752 w 290150"/>
                <a:gd name="T39" fmla="*/ 603730 h 290152"/>
                <a:gd name="T40" fmla="*/ 59806 w 290150"/>
                <a:gd name="T41" fmla="*/ 332391 h 290152"/>
                <a:gd name="T42" fmla="*/ 68014 w 290150"/>
                <a:gd name="T43" fmla="*/ 657116 h 290152"/>
                <a:gd name="T44" fmla="*/ 0 w 290150"/>
                <a:gd name="T45" fmla="*/ 393500 h 290152"/>
                <a:gd name="T46" fmla="*/ 931780 w 290150"/>
                <a:gd name="T47" fmla="*/ 581053 h 290152"/>
                <a:gd name="T48" fmla="*/ 903242 w 290150"/>
                <a:gd name="T49" fmla="*/ 571521 h 290152"/>
                <a:gd name="T50" fmla="*/ 672993 w 290150"/>
                <a:gd name="T51" fmla="*/ 451587 h 290152"/>
                <a:gd name="T52" fmla="*/ 478719 w 290150"/>
                <a:gd name="T53" fmla="*/ 314891 h 290152"/>
                <a:gd name="T54" fmla="*/ 223989 w 290150"/>
                <a:gd name="T55" fmla="*/ 481533 h 290152"/>
                <a:gd name="T56" fmla="*/ 409709 w 290150"/>
                <a:gd name="T57" fmla="*/ 632483 h 290152"/>
                <a:gd name="T58" fmla="*/ 438462 w 290150"/>
                <a:gd name="T59" fmla="*/ 573780 h 290152"/>
                <a:gd name="T60" fmla="*/ 583448 w 290150"/>
                <a:gd name="T61" fmla="*/ 516275 h 290152"/>
                <a:gd name="T62" fmla="*/ 554691 w 290150"/>
                <a:gd name="T63" fmla="*/ 759474 h 290152"/>
                <a:gd name="T64" fmla="*/ 481600 w 290150"/>
                <a:gd name="T65" fmla="*/ 223968 h 290152"/>
                <a:gd name="T66" fmla="*/ 649346 w 290150"/>
                <a:gd name="T67" fmla="*/ 777440 h 290152"/>
                <a:gd name="T68" fmla="*/ 605015 w 290150"/>
                <a:gd name="T69" fmla="*/ 891254 h 290152"/>
                <a:gd name="T70" fmla="*/ 361784 w 290150"/>
                <a:gd name="T71" fmla="*/ 875676 h 290152"/>
                <a:gd name="T72" fmla="*/ 279105 w 290150"/>
                <a:gd name="T73" fmla="*/ 683996 h 290152"/>
                <a:gd name="T74" fmla="*/ 782154 w 290150"/>
                <a:gd name="T75" fmla="*/ 141221 h 290152"/>
                <a:gd name="T76" fmla="*/ 935426 w 290150"/>
                <a:gd name="T77" fmla="*/ 178344 h 290152"/>
                <a:gd name="T78" fmla="*/ 964386 w 290150"/>
                <a:gd name="T79" fmla="*/ 178344 h 290152"/>
                <a:gd name="T80" fmla="*/ 738704 w 290150"/>
                <a:gd name="T81" fmla="*/ 269347 h 290152"/>
                <a:gd name="T82" fmla="*/ 39112 w 290150"/>
                <a:gd name="T83" fmla="*/ 122064 h 290152"/>
                <a:gd name="T84" fmla="*/ 191983 w 290150"/>
                <a:gd name="T85" fmla="*/ 254973 h 290152"/>
                <a:gd name="T86" fmla="*/ 201465 w 290150"/>
                <a:gd name="T87" fmla="*/ 123252 h 290152"/>
                <a:gd name="T88" fmla="*/ 14212 w 290150"/>
                <a:gd name="T89" fmla="*/ 283713 h 290152"/>
                <a:gd name="T90" fmla="*/ 39112 w 290150"/>
                <a:gd name="T91" fmla="*/ 122064 h 290152"/>
                <a:gd name="T92" fmla="*/ 882963 w 290150"/>
                <a:gd name="T93" fmla="*/ 62722 h 290152"/>
                <a:gd name="T94" fmla="*/ 109606 w 290150"/>
                <a:gd name="T95" fmla="*/ 97039 h 290152"/>
                <a:gd name="T96" fmla="*/ 655122 w 290150"/>
                <a:gd name="T97" fmla="*/ 54478 h 290152"/>
                <a:gd name="T98" fmla="*/ 643105 w 290150"/>
                <a:gd name="T99" fmla="*/ 79361 h 290152"/>
                <a:gd name="T100" fmla="*/ 240581 w 290150"/>
                <a:gd name="T101" fmla="*/ 87652 h 290152"/>
                <a:gd name="T102" fmla="*/ 849516 w 290150"/>
                <a:gd name="T103" fmla="*/ 125443 h 290152"/>
                <a:gd name="T104" fmla="*/ 172923 w 290150"/>
                <a:gd name="T105" fmla="*/ 62722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grpSp>
      <p:sp>
        <p:nvSpPr>
          <p:cNvPr id="67" name="TextBox 66">
            <a:extLst>
              <a:ext uri="{FF2B5EF4-FFF2-40B4-BE49-F238E27FC236}">
                <a16:creationId xmlns:a16="http://schemas.microsoft.com/office/drawing/2014/main" id="{D169DA6F-622C-5249-8C5A-2490D442A55B}"/>
              </a:ext>
            </a:extLst>
          </p:cNvPr>
          <p:cNvSpPr txBox="1"/>
          <p:nvPr/>
        </p:nvSpPr>
        <p:spPr>
          <a:xfrm>
            <a:off x="7994558" y="5487925"/>
            <a:ext cx="2369559" cy="646331"/>
          </a:xfrm>
          <a:prstGeom prst="rect">
            <a:avLst/>
          </a:prstGeom>
          <a:noFill/>
        </p:spPr>
        <p:txBody>
          <a:bodyPr wrap="none" rtlCol="0" anchor="ctr" anchorCtr="0">
            <a:spAutoFit/>
          </a:bodyPr>
          <a:lstStyle/>
          <a:p>
            <a:r>
              <a:rPr lang="en-US" b="1" dirty="0">
                <a:solidFill>
                  <a:schemeClr val="tx2"/>
                </a:solidFill>
                <a:latin typeface="Roboto" panose="02000000000000000000" pitchFamily="2" charset="0"/>
                <a:ea typeface="Roboto" panose="02000000000000000000" pitchFamily="2" charset="0"/>
                <a:cs typeface="Poppins" pitchFamily="2" charset="77"/>
              </a:rPr>
              <a:t>Service 02</a:t>
            </a:r>
          </a:p>
        </p:txBody>
      </p:sp>
      <p:sp>
        <p:nvSpPr>
          <p:cNvPr id="70" name="Subtitle 2">
            <a:extLst>
              <a:ext uri="{FF2B5EF4-FFF2-40B4-BE49-F238E27FC236}">
                <a16:creationId xmlns:a16="http://schemas.microsoft.com/office/drawing/2014/main" id="{E3014B7D-FC2E-E448-A003-E7FA08A5680C}"/>
              </a:ext>
            </a:extLst>
          </p:cNvPr>
          <p:cNvSpPr txBox="1">
            <a:spLocks/>
          </p:cNvSpPr>
          <p:nvPr/>
        </p:nvSpPr>
        <p:spPr>
          <a:xfrm>
            <a:off x="7983385" y="6213551"/>
            <a:ext cx="14313907"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 by promoting environmental core values in the hope that consumers will associate these values with their company.</a:t>
            </a:r>
          </a:p>
        </p:txBody>
      </p:sp>
      <p:sp>
        <p:nvSpPr>
          <p:cNvPr id="72" name="TextBox 71">
            <a:extLst>
              <a:ext uri="{FF2B5EF4-FFF2-40B4-BE49-F238E27FC236}">
                <a16:creationId xmlns:a16="http://schemas.microsoft.com/office/drawing/2014/main" id="{E2535C11-6CAA-A046-89AD-AC5CCC300ACD}"/>
              </a:ext>
            </a:extLst>
          </p:cNvPr>
          <p:cNvSpPr txBox="1"/>
          <p:nvPr/>
        </p:nvSpPr>
        <p:spPr>
          <a:xfrm>
            <a:off x="7994558" y="8156441"/>
            <a:ext cx="2369559" cy="646331"/>
          </a:xfrm>
          <a:prstGeom prst="rect">
            <a:avLst/>
          </a:prstGeom>
          <a:noFill/>
        </p:spPr>
        <p:txBody>
          <a:bodyPr wrap="none" rtlCol="0" anchor="ctr" anchorCtr="0">
            <a:spAutoFit/>
          </a:bodyPr>
          <a:lstStyle/>
          <a:p>
            <a:r>
              <a:rPr lang="en-US" b="1" dirty="0">
                <a:solidFill>
                  <a:schemeClr val="tx2"/>
                </a:solidFill>
                <a:latin typeface="Roboto" panose="02000000000000000000" pitchFamily="2" charset="0"/>
                <a:ea typeface="Roboto" panose="02000000000000000000" pitchFamily="2" charset="0"/>
                <a:cs typeface="Poppins" pitchFamily="2" charset="77"/>
              </a:rPr>
              <a:t>Service 03</a:t>
            </a:r>
          </a:p>
        </p:txBody>
      </p:sp>
      <p:sp>
        <p:nvSpPr>
          <p:cNvPr id="73" name="Subtitle 2">
            <a:extLst>
              <a:ext uri="{FF2B5EF4-FFF2-40B4-BE49-F238E27FC236}">
                <a16:creationId xmlns:a16="http://schemas.microsoft.com/office/drawing/2014/main" id="{9670DB1C-E4D5-204F-8F91-A11CD48BFA83}"/>
              </a:ext>
            </a:extLst>
          </p:cNvPr>
          <p:cNvSpPr txBox="1">
            <a:spLocks/>
          </p:cNvSpPr>
          <p:nvPr/>
        </p:nvSpPr>
        <p:spPr>
          <a:xfrm>
            <a:off x="7983385" y="8882067"/>
            <a:ext cx="14313907"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 by promoting environmental core values in the hope that consumers will associate these values with their company.</a:t>
            </a:r>
          </a:p>
        </p:txBody>
      </p:sp>
      <p:sp>
        <p:nvSpPr>
          <p:cNvPr id="75" name="TextBox 74">
            <a:extLst>
              <a:ext uri="{FF2B5EF4-FFF2-40B4-BE49-F238E27FC236}">
                <a16:creationId xmlns:a16="http://schemas.microsoft.com/office/drawing/2014/main" id="{B64CF5B2-C93E-B247-8673-CC852B4CE8C2}"/>
              </a:ext>
            </a:extLst>
          </p:cNvPr>
          <p:cNvSpPr txBox="1"/>
          <p:nvPr/>
        </p:nvSpPr>
        <p:spPr>
          <a:xfrm>
            <a:off x="7994558" y="10824957"/>
            <a:ext cx="2369559" cy="646331"/>
          </a:xfrm>
          <a:prstGeom prst="rect">
            <a:avLst/>
          </a:prstGeom>
          <a:noFill/>
        </p:spPr>
        <p:txBody>
          <a:bodyPr wrap="none" rtlCol="0" anchor="ctr" anchorCtr="0">
            <a:spAutoFit/>
          </a:bodyPr>
          <a:lstStyle/>
          <a:p>
            <a:r>
              <a:rPr lang="en-US" b="1" dirty="0">
                <a:solidFill>
                  <a:schemeClr val="tx2"/>
                </a:solidFill>
                <a:latin typeface="Roboto" panose="02000000000000000000" pitchFamily="2" charset="0"/>
                <a:ea typeface="Roboto" panose="02000000000000000000" pitchFamily="2" charset="0"/>
                <a:cs typeface="Poppins" pitchFamily="2" charset="77"/>
              </a:rPr>
              <a:t>Service 04</a:t>
            </a:r>
          </a:p>
        </p:txBody>
      </p:sp>
      <p:sp>
        <p:nvSpPr>
          <p:cNvPr id="76" name="Subtitle 2">
            <a:extLst>
              <a:ext uri="{FF2B5EF4-FFF2-40B4-BE49-F238E27FC236}">
                <a16:creationId xmlns:a16="http://schemas.microsoft.com/office/drawing/2014/main" id="{9AFC258A-0732-FA45-A2AA-4E8CD7C0E07B}"/>
              </a:ext>
            </a:extLst>
          </p:cNvPr>
          <p:cNvSpPr txBox="1">
            <a:spLocks/>
          </p:cNvSpPr>
          <p:nvPr/>
        </p:nvSpPr>
        <p:spPr>
          <a:xfrm>
            <a:off x="7983385" y="11550583"/>
            <a:ext cx="14313907"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 by promoting environmental core values in the hope that consumers will associate these values with their company.</a:t>
            </a:r>
          </a:p>
        </p:txBody>
      </p:sp>
    </p:spTree>
    <p:extLst>
      <p:ext uri="{BB962C8B-B14F-4D97-AF65-F5344CB8AC3E}">
        <p14:creationId xmlns:p14="http://schemas.microsoft.com/office/powerpoint/2010/main" val="47817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FA08024-3FC4-2F47-8C6C-0A118AD95F6E}"/>
              </a:ext>
            </a:extLst>
          </p:cNvPr>
          <p:cNvSpPr txBox="1"/>
          <p:nvPr/>
        </p:nvSpPr>
        <p:spPr>
          <a:xfrm>
            <a:off x="9219114" y="560005"/>
            <a:ext cx="5939446"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Our Timeline</a:t>
            </a:r>
          </a:p>
        </p:txBody>
      </p:sp>
      <p:cxnSp>
        <p:nvCxnSpPr>
          <p:cNvPr id="14" name="Straight Connector 13">
            <a:extLst>
              <a:ext uri="{FF2B5EF4-FFF2-40B4-BE49-F238E27FC236}">
                <a16:creationId xmlns:a16="http://schemas.microsoft.com/office/drawing/2014/main" id="{4F4303DD-4337-A745-80B1-89DD8B0E2D6A}"/>
              </a:ext>
            </a:extLst>
          </p:cNvPr>
          <p:cNvCxnSpPr/>
          <p:nvPr/>
        </p:nvCxnSpPr>
        <p:spPr>
          <a:xfrm>
            <a:off x="2715491" y="9155084"/>
            <a:ext cx="21662159"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A3C6A2-501F-2A4D-A6EB-BDD7E315402D}"/>
              </a:ext>
            </a:extLst>
          </p:cNvPr>
          <p:cNvCxnSpPr/>
          <p:nvPr/>
        </p:nvCxnSpPr>
        <p:spPr>
          <a:xfrm>
            <a:off x="2715491" y="9017924"/>
            <a:ext cx="0" cy="27432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riangle 16">
            <a:extLst>
              <a:ext uri="{FF2B5EF4-FFF2-40B4-BE49-F238E27FC236}">
                <a16:creationId xmlns:a16="http://schemas.microsoft.com/office/drawing/2014/main" id="{BECA8C18-86D0-F744-ADD3-852F8CD9E719}"/>
              </a:ext>
            </a:extLst>
          </p:cNvPr>
          <p:cNvSpPr/>
          <p:nvPr/>
        </p:nvSpPr>
        <p:spPr>
          <a:xfrm>
            <a:off x="5074415" y="8796108"/>
            <a:ext cx="358976" cy="35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4" name="Triangle 33">
            <a:extLst>
              <a:ext uri="{FF2B5EF4-FFF2-40B4-BE49-F238E27FC236}">
                <a16:creationId xmlns:a16="http://schemas.microsoft.com/office/drawing/2014/main" id="{80134305-1BF5-184A-B09E-B92CFF4D9D46}"/>
              </a:ext>
            </a:extLst>
          </p:cNvPr>
          <p:cNvSpPr/>
          <p:nvPr/>
        </p:nvSpPr>
        <p:spPr>
          <a:xfrm>
            <a:off x="12009337" y="8796108"/>
            <a:ext cx="358976" cy="35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5" name="Triangle 34">
            <a:extLst>
              <a:ext uri="{FF2B5EF4-FFF2-40B4-BE49-F238E27FC236}">
                <a16:creationId xmlns:a16="http://schemas.microsoft.com/office/drawing/2014/main" id="{58C15009-1AC5-9644-AFD7-835DA32C9DAC}"/>
              </a:ext>
            </a:extLst>
          </p:cNvPr>
          <p:cNvSpPr/>
          <p:nvPr/>
        </p:nvSpPr>
        <p:spPr>
          <a:xfrm>
            <a:off x="18944259" y="8796108"/>
            <a:ext cx="358976" cy="35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7" name="TextBox 36">
            <a:extLst>
              <a:ext uri="{FF2B5EF4-FFF2-40B4-BE49-F238E27FC236}">
                <a16:creationId xmlns:a16="http://schemas.microsoft.com/office/drawing/2014/main" id="{4AFC7B76-57CC-6E48-A964-09BB85A743C0}"/>
              </a:ext>
            </a:extLst>
          </p:cNvPr>
          <p:cNvSpPr txBox="1"/>
          <p:nvPr/>
        </p:nvSpPr>
        <p:spPr>
          <a:xfrm>
            <a:off x="4555635" y="9517363"/>
            <a:ext cx="139653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2015</a:t>
            </a:r>
          </a:p>
        </p:txBody>
      </p:sp>
      <p:sp>
        <p:nvSpPr>
          <p:cNvPr id="38" name="Subtitle 2">
            <a:extLst>
              <a:ext uri="{FF2B5EF4-FFF2-40B4-BE49-F238E27FC236}">
                <a16:creationId xmlns:a16="http://schemas.microsoft.com/office/drawing/2014/main" id="{FDB082B0-466A-0F4A-B0A0-08322691F51E}"/>
              </a:ext>
            </a:extLst>
          </p:cNvPr>
          <p:cNvSpPr txBox="1">
            <a:spLocks/>
          </p:cNvSpPr>
          <p:nvPr/>
        </p:nvSpPr>
        <p:spPr>
          <a:xfrm>
            <a:off x="2925906" y="10358004"/>
            <a:ext cx="4655994"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44" name="TextBox 43">
            <a:extLst>
              <a:ext uri="{FF2B5EF4-FFF2-40B4-BE49-F238E27FC236}">
                <a16:creationId xmlns:a16="http://schemas.microsoft.com/office/drawing/2014/main" id="{E4AAB689-A5CA-C041-8D2F-302255E8FC21}"/>
              </a:ext>
            </a:extLst>
          </p:cNvPr>
          <p:cNvSpPr txBox="1"/>
          <p:nvPr/>
        </p:nvSpPr>
        <p:spPr>
          <a:xfrm>
            <a:off x="11490557" y="9517363"/>
            <a:ext cx="139653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2017</a:t>
            </a:r>
          </a:p>
        </p:txBody>
      </p:sp>
      <p:sp>
        <p:nvSpPr>
          <p:cNvPr id="45" name="Subtitle 2">
            <a:extLst>
              <a:ext uri="{FF2B5EF4-FFF2-40B4-BE49-F238E27FC236}">
                <a16:creationId xmlns:a16="http://schemas.microsoft.com/office/drawing/2014/main" id="{DA7DC6BB-0911-E245-BCED-96FDD2BB441C}"/>
              </a:ext>
            </a:extLst>
          </p:cNvPr>
          <p:cNvSpPr txBox="1">
            <a:spLocks/>
          </p:cNvSpPr>
          <p:nvPr/>
        </p:nvSpPr>
        <p:spPr>
          <a:xfrm>
            <a:off x="9860828" y="10358004"/>
            <a:ext cx="4655994"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47" name="TextBox 46">
            <a:extLst>
              <a:ext uri="{FF2B5EF4-FFF2-40B4-BE49-F238E27FC236}">
                <a16:creationId xmlns:a16="http://schemas.microsoft.com/office/drawing/2014/main" id="{CF4D6A42-C2BB-084E-8FEE-0A9632668728}"/>
              </a:ext>
            </a:extLst>
          </p:cNvPr>
          <p:cNvSpPr txBox="1"/>
          <p:nvPr/>
        </p:nvSpPr>
        <p:spPr>
          <a:xfrm>
            <a:off x="18425481" y="9517363"/>
            <a:ext cx="139653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2019</a:t>
            </a:r>
          </a:p>
        </p:txBody>
      </p:sp>
      <p:sp>
        <p:nvSpPr>
          <p:cNvPr id="48" name="Subtitle 2">
            <a:extLst>
              <a:ext uri="{FF2B5EF4-FFF2-40B4-BE49-F238E27FC236}">
                <a16:creationId xmlns:a16="http://schemas.microsoft.com/office/drawing/2014/main" id="{6F2E6A72-C3B0-8E45-BF42-7A515D2AD6BB}"/>
              </a:ext>
            </a:extLst>
          </p:cNvPr>
          <p:cNvSpPr txBox="1">
            <a:spLocks/>
          </p:cNvSpPr>
          <p:nvPr/>
        </p:nvSpPr>
        <p:spPr>
          <a:xfrm>
            <a:off x="16795752" y="10358004"/>
            <a:ext cx="4655994"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3" name="Picture Placeholder 2">
            <a:extLst>
              <a:ext uri="{FF2B5EF4-FFF2-40B4-BE49-F238E27FC236}">
                <a16:creationId xmlns:a16="http://schemas.microsoft.com/office/drawing/2014/main" id="{FC940EB8-0C45-F04A-9D98-6758EE521BE7}"/>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75BF848B-83D6-504D-8D5B-E3D037319C8C}"/>
              </a:ext>
            </a:extLst>
          </p:cNvPr>
          <p:cNvSpPr>
            <a:spLocks noGrp="1"/>
          </p:cNvSpPr>
          <p:nvPr>
            <p:ph type="pic" sz="quarter" idx="11"/>
          </p:nvPr>
        </p:nvSpPr>
        <p:spPr>
          <a:solidFill>
            <a:schemeClr val="bg1">
              <a:lumMod val="95000"/>
            </a:schemeClr>
          </a:solidFill>
        </p:spPr>
      </p:sp>
      <p:sp>
        <p:nvSpPr>
          <p:cNvPr id="8" name="Picture Placeholder 7">
            <a:extLst>
              <a:ext uri="{FF2B5EF4-FFF2-40B4-BE49-F238E27FC236}">
                <a16:creationId xmlns:a16="http://schemas.microsoft.com/office/drawing/2014/main" id="{3D423873-5B7E-1945-9C7F-E109651619E9}"/>
              </a:ext>
            </a:extLst>
          </p:cNvPr>
          <p:cNvSpPr>
            <a:spLocks noGrp="1"/>
          </p:cNvSpPr>
          <p:nvPr>
            <p:ph type="pic" sz="quarter" idx="12"/>
          </p:nvPr>
        </p:nvSpPr>
        <p:spPr>
          <a:solidFill>
            <a:schemeClr val="bg1">
              <a:lumMod val="95000"/>
            </a:schemeClr>
          </a:solidFill>
        </p:spPr>
      </p:sp>
    </p:spTree>
    <p:extLst>
      <p:ext uri="{BB962C8B-B14F-4D97-AF65-F5344CB8AC3E}">
        <p14:creationId xmlns:p14="http://schemas.microsoft.com/office/powerpoint/2010/main" val="6265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F05DC5-7592-9C4F-AC2A-7FE9E0243DA8}"/>
              </a:ext>
            </a:extLst>
          </p:cNvPr>
          <p:cNvSpPr txBox="1"/>
          <p:nvPr/>
        </p:nvSpPr>
        <p:spPr>
          <a:xfrm>
            <a:off x="9219114" y="560005"/>
            <a:ext cx="5939446"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Our Timeline</a:t>
            </a:r>
          </a:p>
        </p:txBody>
      </p:sp>
      <p:cxnSp>
        <p:nvCxnSpPr>
          <p:cNvPr id="11" name="Straight Connector 10">
            <a:extLst>
              <a:ext uri="{FF2B5EF4-FFF2-40B4-BE49-F238E27FC236}">
                <a16:creationId xmlns:a16="http://schemas.microsoft.com/office/drawing/2014/main" id="{BFEE6BDA-5E77-3048-86D9-99DE11386CCF}"/>
              </a:ext>
            </a:extLst>
          </p:cNvPr>
          <p:cNvCxnSpPr>
            <a:cxnSpLocks/>
          </p:cNvCxnSpPr>
          <p:nvPr/>
        </p:nvCxnSpPr>
        <p:spPr>
          <a:xfrm>
            <a:off x="0" y="9155084"/>
            <a:ext cx="1433939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8CAD17-C363-354D-8498-62F3A06CE936}"/>
              </a:ext>
            </a:extLst>
          </p:cNvPr>
          <p:cNvCxnSpPr/>
          <p:nvPr/>
        </p:nvCxnSpPr>
        <p:spPr>
          <a:xfrm>
            <a:off x="14322425" y="9017924"/>
            <a:ext cx="0" cy="27432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riangle 12">
            <a:extLst>
              <a:ext uri="{FF2B5EF4-FFF2-40B4-BE49-F238E27FC236}">
                <a16:creationId xmlns:a16="http://schemas.microsoft.com/office/drawing/2014/main" id="{DAF7F932-F17A-BC40-B53F-42D46C351D72}"/>
              </a:ext>
            </a:extLst>
          </p:cNvPr>
          <p:cNvSpPr/>
          <p:nvPr/>
        </p:nvSpPr>
        <p:spPr>
          <a:xfrm>
            <a:off x="5074415" y="8796108"/>
            <a:ext cx="358976" cy="35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14" name="Triangle 13">
            <a:extLst>
              <a:ext uri="{FF2B5EF4-FFF2-40B4-BE49-F238E27FC236}">
                <a16:creationId xmlns:a16="http://schemas.microsoft.com/office/drawing/2014/main" id="{C9DFCADE-3D50-C944-9E1E-A8FAFE035FB7}"/>
              </a:ext>
            </a:extLst>
          </p:cNvPr>
          <p:cNvSpPr/>
          <p:nvPr/>
        </p:nvSpPr>
        <p:spPr>
          <a:xfrm>
            <a:off x="12009337" y="8796108"/>
            <a:ext cx="358976" cy="35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16" name="TextBox 15">
            <a:extLst>
              <a:ext uri="{FF2B5EF4-FFF2-40B4-BE49-F238E27FC236}">
                <a16:creationId xmlns:a16="http://schemas.microsoft.com/office/drawing/2014/main" id="{7877BF27-374C-4A49-9CAE-CFF594948D81}"/>
              </a:ext>
            </a:extLst>
          </p:cNvPr>
          <p:cNvSpPr txBox="1"/>
          <p:nvPr/>
        </p:nvSpPr>
        <p:spPr>
          <a:xfrm>
            <a:off x="4555635" y="9517363"/>
            <a:ext cx="139653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2021</a:t>
            </a:r>
          </a:p>
        </p:txBody>
      </p:sp>
      <p:sp>
        <p:nvSpPr>
          <p:cNvPr id="17" name="Subtitle 2">
            <a:extLst>
              <a:ext uri="{FF2B5EF4-FFF2-40B4-BE49-F238E27FC236}">
                <a16:creationId xmlns:a16="http://schemas.microsoft.com/office/drawing/2014/main" id="{8E7EDF74-67DA-6049-B2A6-D21E6E7CFA40}"/>
              </a:ext>
            </a:extLst>
          </p:cNvPr>
          <p:cNvSpPr txBox="1">
            <a:spLocks/>
          </p:cNvSpPr>
          <p:nvPr/>
        </p:nvSpPr>
        <p:spPr>
          <a:xfrm>
            <a:off x="2925906" y="10358004"/>
            <a:ext cx="4655994"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18" name="TextBox 17">
            <a:extLst>
              <a:ext uri="{FF2B5EF4-FFF2-40B4-BE49-F238E27FC236}">
                <a16:creationId xmlns:a16="http://schemas.microsoft.com/office/drawing/2014/main" id="{CB784D1E-0531-994F-A2CC-0D12711A60B1}"/>
              </a:ext>
            </a:extLst>
          </p:cNvPr>
          <p:cNvSpPr txBox="1"/>
          <p:nvPr/>
        </p:nvSpPr>
        <p:spPr>
          <a:xfrm>
            <a:off x="11490557" y="9517363"/>
            <a:ext cx="139653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2023</a:t>
            </a:r>
          </a:p>
        </p:txBody>
      </p:sp>
      <p:sp>
        <p:nvSpPr>
          <p:cNvPr id="19" name="Subtitle 2">
            <a:extLst>
              <a:ext uri="{FF2B5EF4-FFF2-40B4-BE49-F238E27FC236}">
                <a16:creationId xmlns:a16="http://schemas.microsoft.com/office/drawing/2014/main" id="{9BB61CF1-0C93-6B4B-9B10-054B9ECB8C93}"/>
              </a:ext>
            </a:extLst>
          </p:cNvPr>
          <p:cNvSpPr txBox="1">
            <a:spLocks/>
          </p:cNvSpPr>
          <p:nvPr/>
        </p:nvSpPr>
        <p:spPr>
          <a:xfrm>
            <a:off x="9860828" y="10358004"/>
            <a:ext cx="4655994"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23" name="Subtitle 2">
            <a:extLst>
              <a:ext uri="{FF2B5EF4-FFF2-40B4-BE49-F238E27FC236}">
                <a16:creationId xmlns:a16="http://schemas.microsoft.com/office/drawing/2014/main" id="{E3A0DBEC-D7EC-6440-AFCE-99A753C40B78}"/>
              </a:ext>
            </a:extLst>
          </p:cNvPr>
          <p:cNvSpPr txBox="1">
            <a:spLocks/>
          </p:cNvSpPr>
          <p:nvPr/>
        </p:nvSpPr>
        <p:spPr>
          <a:xfrm>
            <a:off x="16795750" y="5622377"/>
            <a:ext cx="6061075" cy="52689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24" name="TextBox 23">
            <a:extLst>
              <a:ext uri="{FF2B5EF4-FFF2-40B4-BE49-F238E27FC236}">
                <a16:creationId xmlns:a16="http://schemas.microsoft.com/office/drawing/2014/main" id="{349B0C63-5080-5B47-96B9-74461E1D7DAF}"/>
              </a:ext>
            </a:extLst>
          </p:cNvPr>
          <p:cNvSpPr txBox="1"/>
          <p:nvPr/>
        </p:nvSpPr>
        <p:spPr>
          <a:xfrm>
            <a:off x="20280479" y="4767563"/>
            <a:ext cx="2576346" cy="646331"/>
          </a:xfrm>
          <a:prstGeom prst="rect">
            <a:avLst/>
          </a:prstGeom>
          <a:noFill/>
        </p:spPr>
        <p:txBody>
          <a:bodyPr wrap="none" rtlCol="0" anchor="ctr" anchorCtr="0">
            <a:spAutoFit/>
          </a:bodyPr>
          <a:lstStyle/>
          <a:p>
            <a:pPr algn="r"/>
            <a:r>
              <a:rPr lang="en-US" b="1" spc="300" dirty="0">
                <a:solidFill>
                  <a:schemeClr val="tx2"/>
                </a:solidFill>
                <a:latin typeface="Roboto" panose="02000000000000000000" pitchFamily="2" charset="0"/>
                <a:ea typeface="Roboto" panose="02000000000000000000" pitchFamily="2" charset="0"/>
                <a:cs typeface="Poppins" pitchFamily="2" charset="77"/>
              </a:rPr>
              <a:t>Your Title</a:t>
            </a:r>
          </a:p>
        </p:txBody>
      </p:sp>
      <p:sp>
        <p:nvSpPr>
          <p:cNvPr id="3" name="Picture Placeholder 2">
            <a:extLst>
              <a:ext uri="{FF2B5EF4-FFF2-40B4-BE49-F238E27FC236}">
                <a16:creationId xmlns:a16="http://schemas.microsoft.com/office/drawing/2014/main" id="{D3C8FADA-71F2-DC4C-BE77-76BB362FD8F1}"/>
              </a:ext>
            </a:extLst>
          </p:cNvPr>
          <p:cNvSpPr>
            <a:spLocks noGrp="1"/>
          </p:cNvSpPr>
          <p:nvPr>
            <p:ph type="pic" sz="quarter" idx="10"/>
          </p:nvPr>
        </p:nvSpPr>
        <p:spPr>
          <a:solidFill>
            <a:schemeClr val="bg1">
              <a:lumMod val="95000"/>
            </a:schemeClr>
          </a:solidFill>
        </p:spPr>
      </p:sp>
      <p:sp>
        <p:nvSpPr>
          <p:cNvPr id="6" name="Picture Placeholder 5">
            <a:extLst>
              <a:ext uri="{FF2B5EF4-FFF2-40B4-BE49-F238E27FC236}">
                <a16:creationId xmlns:a16="http://schemas.microsoft.com/office/drawing/2014/main" id="{16C07148-F14A-5B49-803B-A2136B2458F6}"/>
              </a:ext>
            </a:extLst>
          </p:cNvPr>
          <p:cNvSpPr>
            <a:spLocks noGrp="1"/>
          </p:cNvSpPr>
          <p:nvPr>
            <p:ph type="pic" sz="quarter" idx="11"/>
          </p:nvPr>
        </p:nvSpPr>
        <p:spPr>
          <a:solidFill>
            <a:schemeClr val="bg1">
              <a:lumMod val="95000"/>
            </a:schemeClr>
          </a:solidFill>
        </p:spPr>
      </p:sp>
    </p:spTree>
    <p:extLst>
      <p:ext uri="{BB962C8B-B14F-4D97-AF65-F5344CB8AC3E}">
        <p14:creationId xmlns:p14="http://schemas.microsoft.com/office/powerpoint/2010/main" val="99926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933">
            <a:extLst>
              <a:ext uri="{FF2B5EF4-FFF2-40B4-BE49-F238E27FC236}">
                <a16:creationId xmlns:a16="http://schemas.microsoft.com/office/drawing/2014/main" id="{96C59F5F-4F80-7D46-9B59-BCEAE8CDDB82}"/>
              </a:ext>
            </a:extLst>
          </p:cNvPr>
          <p:cNvSpPr>
            <a:spLocks noChangeAspect="1" noChangeArrowheads="1"/>
          </p:cNvSpPr>
          <p:nvPr/>
        </p:nvSpPr>
        <p:spPr bwMode="auto">
          <a:xfrm>
            <a:off x="3793462" y="4920277"/>
            <a:ext cx="1396390" cy="1304412"/>
          </a:xfrm>
          <a:custGeom>
            <a:avLst/>
            <a:gdLst>
              <a:gd name="T0" fmla="*/ 152758 w 291412"/>
              <a:gd name="T1" fmla="*/ 697505 h 272690"/>
              <a:gd name="T2" fmla="*/ 281799 w 291412"/>
              <a:gd name="T3" fmla="*/ 725004 h 272690"/>
              <a:gd name="T4" fmla="*/ 257676 w 291412"/>
              <a:gd name="T5" fmla="*/ 803910 h 272690"/>
              <a:gd name="T6" fmla="*/ 373453 w 291412"/>
              <a:gd name="T7" fmla="*/ 776411 h 272690"/>
              <a:gd name="T8" fmla="*/ 467521 w 291412"/>
              <a:gd name="T9" fmla="*/ 876844 h 272690"/>
              <a:gd name="T10" fmla="*/ 553145 w 291412"/>
              <a:gd name="T11" fmla="*/ 796739 h 272690"/>
              <a:gd name="T12" fmla="*/ 684595 w 291412"/>
              <a:gd name="T13" fmla="*/ 836190 h 272690"/>
              <a:gd name="T14" fmla="*/ 714748 w 291412"/>
              <a:gd name="T15" fmla="*/ 742937 h 272690"/>
              <a:gd name="T16" fmla="*/ 843787 w 291412"/>
              <a:gd name="T17" fmla="*/ 696306 h 272690"/>
              <a:gd name="T18" fmla="*/ 906495 w 291412"/>
              <a:gd name="T19" fmla="*/ 631744 h 272690"/>
              <a:gd name="T20" fmla="*/ 828107 w 291412"/>
              <a:gd name="T21" fmla="*/ 721415 h 272690"/>
              <a:gd name="T22" fmla="*/ 773842 w 291412"/>
              <a:gd name="T23" fmla="*/ 807499 h 272690"/>
              <a:gd name="T24" fmla="*/ 625500 w 291412"/>
              <a:gd name="T25" fmla="*/ 808691 h 272690"/>
              <a:gd name="T26" fmla="*/ 467521 w 291412"/>
              <a:gd name="T27" fmla="*/ 906728 h 272690"/>
              <a:gd name="T28" fmla="*/ 351746 w 291412"/>
              <a:gd name="T29" fmla="*/ 848153 h 272690"/>
              <a:gd name="T30" fmla="*/ 231150 w 291412"/>
              <a:gd name="T31" fmla="*/ 778803 h 272690"/>
              <a:gd name="T32" fmla="*/ 144319 w 291412"/>
              <a:gd name="T33" fmla="*/ 726194 h 272690"/>
              <a:gd name="T34" fmla="*/ 316614 w 291412"/>
              <a:gd name="T35" fmla="*/ 556749 h 272690"/>
              <a:gd name="T36" fmla="*/ 677947 w 291412"/>
              <a:gd name="T37" fmla="*/ 556749 h 272690"/>
              <a:gd name="T38" fmla="*/ 145999 w 291412"/>
              <a:gd name="T39" fmla="*/ 507497 h 272690"/>
              <a:gd name="T40" fmla="*/ 145999 w 291412"/>
              <a:gd name="T41" fmla="*/ 399248 h 272690"/>
              <a:gd name="T42" fmla="*/ 273304 w 291412"/>
              <a:gd name="T43" fmla="*/ 446829 h 272690"/>
              <a:gd name="T44" fmla="*/ 137431 w 291412"/>
              <a:gd name="T45" fmla="*/ 537232 h 272690"/>
              <a:gd name="T46" fmla="*/ 123965 w 291412"/>
              <a:gd name="T47" fmla="*/ 376645 h 272690"/>
              <a:gd name="T48" fmla="*/ 175225 w 291412"/>
              <a:gd name="T49" fmla="*/ 597382 h 272690"/>
              <a:gd name="T50" fmla="*/ 697283 w 291412"/>
              <a:gd name="T51" fmla="*/ 534039 h 272690"/>
              <a:gd name="T52" fmla="*/ 784288 w 291412"/>
              <a:gd name="T53" fmla="*/ 530457 h 272690"/>
              <a:gd name="T54" fmla="*/ 797586 w 291412"/>
              <a:gd name="T55" fmla="*/ 369109 h 272690"/>
              <a:gd name="T56" fmla="*/ 685198 w 291412"/>
              <a:gd name="T57" fmla="*/ 378670 h 272690"/>
              <a:gd name="T58" fmla="*/ 496677 w 291412"/>
              <a:gd name="T59" fmla="*/ 229272 h 272690"/>
              <a:gd name="T60" fmla="*/ 688824 w 291412"/>
              <a:gd name="T61" fmla="*/ 335643 h 272690"/>
              <a:gd name="T62" fmla="*/ 818130 w 291412"/>
              <a:gd name="T63" fmla="*/ 279471 h 272690"/>
              <a:gd name="T64" fmla="*/ 806045 w 291412"/>
              <a:gd name="T65" fmla="*/ 398985 h 272690"/>
              <a:gd name="T66" fmla="*/ 975224 w 291412"/>
              <a:gd name="T67" fmla="*/ 514918 h 272690"/>
              <a:gd name="T68" fmla="*/ 496677 w 291412"/>
              <a:gd name="T69" fmla="*/ 706144 h 272690"/>
              <a:gd name="T70" fmla="*/ 175225 w 291412"/>
              <a:gd name="T71" fmla="*/ 279471 h 272690"/>
              <a:gd name="T72" fmla="*/ 533849 w 291412"/>
              <a:gd name="T73" fmla="*/ 0 h 272690"/>
              <a:gd name="T74" fmla="*/ 649619 w 291412"/>
              <a:gd name="T75" fmla="*/ 57391 h 272690"/>
              <a:gd name="T76" fmla="*/ 773842 w 291412"/>
              <a:gd name="T77" fmla="*/ 99234 h 272690"/>
              <a:gd name="T78" fmla="*/ 828107 w 291412"/>
              <a:gd name="T79" fmla="*/ 185320 h 272690"/>
              <a:gd name="T80" fmla="*/ 906495 w 291412"/>
              <a:gd name="T81" fmla="*/ 274984 h 272690"/>
              <a:gd name="T82" fmla="*/ 848611 w 291412"/>
              <a:gd name="T83" fmla="*/ 209227 h 272690"/>
              <a:gd name="T84" fmla="*/ 718362 w 291412"/>
              <a:gd name="T85" fmla="*/ 182928 h 272690"/>
              <a:gd name="T86" fmla="*/ 684595 w 291412"/>
              <a:gd name="T87" fmla="*/ 69350 h 272690"/>
              <a:gd name="T88" fmla="*/ 553145 w 291412"/>
              <a:gd name="T89" fmla="*/ 109996 h 272690"/>
              <a:gd name="T90" fmla="*/ 467521 w 291412"/>
              <a:gd name="T91" fmla="*/ 29892 h 272690"/>
              <a:gd name="T92" fmla="*/ 373453 w 291412"/>
              <a:gd name="T93" fmla="*/ 130321 h 272690"/>
              <a:gd name="T94" fmla="*/ 257676 w 291412"/>
              <a:gd name="T95" fmla="*/ 102822 h 272690"/>
              <a:gd name="T96" fmla="*/ 281799 w 291412"/>
              <a:gd name="T97" fmla="*/ 182928 h 272690"/>
              <a:gd name="T98" fmla="*/ 152758 w 291412"/>
              <a:gd name="T99" fmla="*/ 209227 h 272690"/>
              <a:gd name="T100" fmla="*/ 88843 w 291412"/>
              <a:gd name="T101" fmla="*/ 254661 h 272690"/>
              <a:gd name="T102" fmla="*/ 213057 w 291412"/>
              <a:gd name="T103" fmla="*/ 208034 h 272690"/>
              <a:gd name="T104" fmla="*/ 244412 w 291412"/>
              <a:gd name="T105" fmla="*/ 77712 h 272690"/>
              <a:gd name="T106" fmla="*/ 374661 w 291412"/>
              <a:gd name="T107" fmla="*/ 98037 h 272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1412" h="272690">
                <a:moveTo>
                  <a:pt x="28276" y="189991"/>
                </a:moveTo>
                <a:cubicBezTo>
                  <a:pt x="30432" y="188912"/>
                  <a:pt x="32948" y="189631"/>
                  <a:pt x="34027" y="191789"/>
                </a:cubicBezTo>
                <a:lnTo>
                  <a:pt x="44091" y="208328"/>
                </a:lnTo>
                <a:cubicBezTo>
                  <a:pt x="44450" y="209407"/>
                  <a:pt x="45169" y="209767"/>
                  <a:pt x="45528" y="209767"/>
                </a:cubicBezTo>
                <a:cubicBezTo>
                  <a:pt x="45888" y="209767"/>
                  <a:pt x="46247" y="209767"/>
                  <a:pt x="46966" y="209407"/>
                </a:cubicBezTo>
                <a:lnTo>
                  <a:pt x="62422" y="200418"/>
                </a:lnTo>
                <a:cubicBezTo>
                  <a:pt x="64219" y="199339"/>
                  <a:pt x="66735" y="200059"/>
                  <a:pt x="67813" y="201497"/>
                </a:cubicBezTo>
                <a:cubicBezTo>
                  <a:pt x="72845" y="207609"/>
                  <a:pt x="78237" y="213003"/>
                  <a:pt x="83988" y="218037"/>
                </a:cubicBezTo>
                <a:cubicBezTo>
                  <a:pt x="85785" y="219115"/>
                  <a:pt x="86144" y="221632"/>
                  <a:pt x="85426" y="223430"/>
                </a:cubicBezTo>
                <a:lnTo>
                  <a:pt x="76440" y="238891"/>
                </a:lnTo>
                <a:cubicBezTo>
                  <a:pt x="76080" y="239611"/>
                  <a:pt x="76080" y="239970"/>
                  <a:pt x="76080" y="240330"/>
                </a:cubicBezTo>
                <a:cubicBezTo>
                  <a:pt x="76080" y="240689"/>
                  <a:pt x="76440" y="241408"/>
                  <a:pt x="76799" y="241768"/>
                </a:cubicBezTo>
                <a:lnTo>
                  <a:pt x="94052" y="251476"/>
                </a:lnTo>
                <a:cubicBezTo>
                  <a:pt x="95130" y="252195"/>
                  <a:pt x="96568" y="251836"/>
                  <a:pt x="96927" y="250757"/>
                </a:cubicBezTo>
                <a:lnTo>
                  <a:pt x="105913" y="235296"/>
                </a:lnTo>
                <a:cubicBezTo>
                  <a:pt x="106992" y="233498"/>
                  <a:pt x="109148" y="232779"/>
                  <a:pt x="111305" y="233498"/>
                </a:cubicBezTo>
                <a:cubicBezTo>
                  <a:pt x="118494" y="236374"/>
                  <a:pt x="126042" y="238172"/>
                  <a:pt x="133230" y="239611"/>
                </a:cubicBezTo>
                <a:cubicBezTo>
                  <a:pt x="135387" y="239970"/>
                  <a:pt x="137184" y="241768"/>
                  <a:pt x="137184" y="243925"/>
                </a:cubicBezTo>
                <a:lnTo>
                  <a:pt x="137184" y="261544"/>
                </a:lnTo>
                <a:cubicBezTo>
                  <a:pt x="137184" y="262623"/>
                  <a:pt x="137903" y="263701"/>
                  <a:pt x="139341" y="263701"/>
                </a:cubicBezTo>
                <a:lnTo>
                  <a:pt x="159110" y="263701"/>
                </a:lnTo>
                <a:cubicBezTo>
                  <a:pt x="160188" y="263701"/>
                  <a:pt x="161266" y="262623"/>
                  <a:pt x="161266" y="261544"/>
                </a:cubicBezTo>
                <a:lnTo>
                  <a:pt x="161266" y="243925"/>
                </a:lnTo>
                <a:cubicBezTo>
                  <a:pt x="161266" y="241768"/>
                  <a:pt x="162704" y="239970"/>
                  <a:pt x="164861" y="239611"/>
                </a:cubicBezTo>
                <a:cubicBezTo>
                  <a:pt x="172409" y="238172"/>
                  <a:pt x="179957" y="236374"/>
                  <a:pt x="187145" y="233498"/>
                </a:cubicBezTo>
                <a:cubicBezTo>
                  <a:pt x="188943" y="232779"/>
                  <a:pt x="191099" y="233498"/>
                  <a:pt x="192177" y="235296"/>
                </a:cubicBezTo>
                <a:lnTo>
                  <a:pt x="201163" y="250757"/>
                </a:lnTo>
                <a:cubicBezTo>
                  <a:pt x="201882" y="251836"/>
                  <a:pt x="202961" y="252195"/>
                  <a:pt x="204039" y="251476"/>
                </a:cubicBezTo>
                <a:lnTo>
                  <a:pt x="221292" y="241768"/>
                </a:lnTo>
                <a:cubicBezTo>
                  <a:pt x="221651" y="241408"/>
                  <a:pt x="222011" y="240689"/>
                  <a:pt x="222011" y="240330"/>
                </a:cubicBezTo>
                <a:cubicBezTo>
                  <a:pt x="222011" y="239970"/>
                  <a:pt x="222370" y="239611"/>
                  <a:pt x="222011" y="238891"/>
                </a:cubicBezTo>
                <a:lnTo>
                  <a:pt x="213025" y="223430"/>
                </a:lnTo>
                <a:cubicBezTo>
                  <a:pt x="211946" y="221632"/>
                  <a:pt x="212665" y="219115"/>
                  <a:pt x="214103" y="218037"/>
                </a:cubicBezTo>
                <a:cubicBezTo>
                  <a:pt x="220213" y="213003"/>
                  <a:pt x="225605" y="207609"/>
                  <a:pt x="230277" y="201497"/>
                </a:cubicBezTo>
                <a:cubicBezTo>
                  <a:pt x="231715" y="200059"/>
                  <a:pt x="234231" y="199339"/>
                  <a:pt x="236028" y="200418"/>
                </a:cubicBezTo>
                <a:lnTo>
                  <a:pt x="251484" y="209407"/>
                </a:lnTo>
                <a:cubicBezTo>
                  <a:pt x="251844" y="209767"/>
                  <a:pt x="252562" y="209767"/>
                  <a:pt x="252922" y="209767"/>
                </a:cubicBezTo>
                <a:cubicBezTo>
                  <a:pt x="253281" y="209767"/>
                  <a:pt x="254000" y="209407"/>
                  <a:pt x="254360" y="208328"/>
                </a:cubicBezTo>
                <a:lnTo>
                  <a:pt x="264064" y="191789"/>
                </a:lnTo>
                <a:cubicBezTo>
                  <a:pt x="265143" y="189631"/>
                  <a:pt x="268018" y="188912"/>
                  <a:pt x="270175" y="189991"/>
                </a:cubicBezTo>
                <a:cubicBezTo>
                  <a:pt x="272331" y="191069"/>
                  <a:pt x="272691" y="193586"/>
                  <a:pt x="271972" y="195744"/>
                </a:cubicBezTo>
                <a:lnTo>
                  <a:pt x="261908" y="213003"/>
                </a:lnTo>
                <a:cubicBezTo>
                  <a:pt x="260470" y="215520"/>
                  <a:pt x="257954" y="217318"/>
                  <a:pt x="255078" y="218396"/>
                </a:cubicBezTo>
                <a:cubicBezTo>
                  <a:pt x="252562" y="218756"/>
                  <a:pt x="249327" y="218396"/>
                  <a:pt x="246811" y="216958"/>
                </a:cubicBezTo>
                <a:lnTo>
                  <a:pt x="234591" y="210126"/>
                </a:lnTo>
                <a:cubicBezTo>
                  <a:pt x="230996" y="214441"/>
                  <a:pt x="227043" y="218396"/>
                  <a:pt x="222729" y="222351"/>
                </a:cubicBezTo>
                <a:lnTo>
                  <a:pt x="229559" y="234217"/>
                </a:lnTo>
                <a:cubicBezTo>
                  <a:pt x="230996" y="236734"/>
                  <a:pt x="231715" y="239970"/>
                  <a:pt x="230637" y="242847"/>
                </a:cubicBezTo>
                <a:cubicBezTo>
                  <a:pt x="229918" y="245364"/>
                  <a:pt x="228121" y="247881"/>
                  <a:pt x="225605" y="249319"/>
                </a:cubicBezTo>
                <a:lnTo>
                  <a:pt x="208352" y="259027"/>
                </a:lnTo>
                <a:cubicBezTo>
                  <a:pt x="203320" y="262263"/>
                  <a:pt x="196491" y="260465"/>
                  <a:pt x="193615" y="255072"/>
                </a:cubicBezTo>
                <a:lnTo>
                  <a:pt x="186427" y="243206"/>
                </a:lnTo>
                <a:cubicBezTo>
                  <a:pt x="181035" y="245004"/>
                  <a:pt x="175644" y="246442"/>
                  <a:pt x="170252" y="247521"/>
                </a:cubicBezTo>
                <a:lnTo>
                  <a:pt x="170252" y="261544"/>
                </a:lnTo>
                <a:cubicBezTo>
                  <a:pt x="170252" y="267297"/>
                  <a:pt x="164861" y="272690"/>
                  <a:pt x="159110" y="272690"/>
                </a:cubicBezTo>
                <a:lnTo>
                  <a:pt x="139341" y="272690"/>
                </a:lnTo>
                <a:cubicBezTo>
                  <a:pt x="133230" y="272690"/>
                  <a:pt x="128198" y="267297"/>
                  <a:pt x="128198" y="261544"/>
                </a:cubicBezTo>
                <a:lnTo>
                  <a:pt x="128198" y="247521"/>
                </a:lnTo>
                <a:cubicBezTo>
                  <a:pt x="122807" y="246442"/>
                  <a:pt x="117056" y="245004"/>
                  <a:pt x="111664" y="243206"/>
                </a:cubicBezTo>
                <a:lnTo>
                  <a:pt x="104835" y="255072"/>
                </a:lnTo>
                <a:cubicBezTo>
                  <a:pt x="101600" y="260465"/>
                  <a:pt x="94771" y="262263"/>
                  <a:pt x="89739" y="259027"/>
                </a:cubicBezTo>
                <a:lnTo>
                  <a:pt x="72845" y="249319"/>
                </a:lnTo>
                <a:cubicBezTo>
                  <a:pt x="70329" y="247881"/>
                  <a:pt x="68173" y="245364"/>
                  <a:pt x="67454" y="242847"/>
                </a:cubicBezTo>
                <a:cubicBezTo>
                  <a:pt x="66735" y="239970"/>
                  <a:pt x="67454" y="236734"/>
                  <a:pt x="68892" y="234217"/>
                </a:cubicBezTo>
                <a:lnTo>
                  <a:pt x="75721" y="222351"/>
                </a:lnTo>
                <a:cubicBezTo>
                  <a:pt x="71408" y="218396"/>
                  <a:pt x="67454" y="214441"/>
                  <a:pt x="63500" y="210126"/>
                </a:cubicBezTo>
                <a:lnTo>
                  <a:pt x="51279" y="216958"/>
                </a:lnTo>
                <a:cubicBezTo>
                  <a:pt x="49123" y="218396"/>
                  <a:pt x="45888" y="218756"/>
                  <a:pt x="43012" y="218396"/>
                </a:cubicBezTo>
                <a:cubicBezTo>
                  <a:pt x="40137" y="217318"/>
                  <a:pt x="37980" y="215520"/>
                  <a:pt x="36543" y="213003"/>
                </a:cubicBezTo>
                <a:lnTo>
                  <a:pt x="26478" y="195744"/>
                </a:lnTo>
                <a:cubicBezTo>
                  <a:pt x="25400" y="193586"/>
                  <a:pt x="26119" y="191069"/>
                  <a:pt x="28276" y="189991"/>
                </a:cubicBezTo>
                <a:close/>
                <a:moveTo>
                  <a:pt x="94365" y="167436"/>
                </a:moveTo>
                <a:cubicBezTo>
                  <a:pt x="93285" y="168874"/>
                  <a:pt x="91844" y="170312"/>
                  <a:pt x="90764" y="171390"/>
                </a:cubicBezTo>
                <a:cubicBezTo>
                  <a:pt x="102649" y="190800"/>
                  <a:pt x="123900" y="203739"/>
                  <a:pt x="148031" y="203739"/>
                </a:cubicBezTo>
                <a:cubicBezTo>
                  <a:pt x="172163" y="203739"/>
                  <a:pt x="193413" y="190800"/>
                  <a:pt x="205659" y="171390"/>
                </a:cubicBezTo>
                <a:cubicBezTo>
                  <a:pt x="204218" y="170312"/>
                  <a:pt x="202777" y="168874"/>
                  <a:pt x="202057" y="167436"/>
                </a:cubicBezTo>
                <a:lnTo>
                  <a:pt x="94365" y="167436"/>
                </a:lnTo>
                <a:close/>
                <a:moveTo>
                  <a:pt x="43514" y="120069"/>
                </a:moveTo>
                <a:lnTo>
                  <a:pt x="34028" y="136167"/>
                </a:lnTo>
                <a:lnTo>
                  <a:pt x="43514" y="152624"/>
                </a:lnTo>
                <a:lnTo>
                  <a:pt x="62850" y="152624"/>
                </a:lnTo>
                <a:lnTo>
                  <a:pt x="72335" y="136167"/>
                </a:lnTo>
                <a:lnTo>
                  <a:pt x="62850" y="120069"/>
                </a:lnTo>
                <a:lnTo>
                  <a:pt x="43514" y="120069"/>
                </a:lnTo>
                <a:close/>
                <a:moveTo>
                  <a:pt x="40960" y="111125"/>
                </a:moveTo>
                <a:lnTo>
                  <a:pt x="65403" y="111125"/>
                </a:lnTo>
                <a:cubicBezTo>
                  <a:pt x="67227" y="111125"/>
                  <a:pt x="68322" y="111841"/>
                  <a:pt x="69052" y="113271"/>
                </a:cubicBezTo>
                <a:lnTo>
                  <a:pt x="81456" y="134379"/>
                </a:lnTo>
                <a:cubicBezTo>
                  <a:pt x="82185" y="135452"/>
                  <a:pt x="82185" y="137241"/>
                  <a:pt x="81456" y="138671"/>
                </a:cubicBezTo>
                <a:lnTo>
                  <a:pt x="69052" y="159421"/>
                </a:lnTo>
                <a:cubicBezTo>
                  <a:pt x="68322" y="160494"/>
                  <a:pt x="67227" y="161567"/>
                  <a:pt x="65403" y="161567"/>
                </a:cubicBezTo>
                <a:lnTo>
                  <a:pt x="40960" y="161567"/>
                </a:lnTo>
                <a:cubicBezTo>
                  <a:pt x="39136" y="161567"/>
                  <a:pt x="37677" y="160494"/>
                  <a:pt x="36947" y="159421"/>
                </a:cubicBezTo>
                <a:lnTo>
                  <a:pt x="24543" y="138671"/>
                </a:lnTo>
                <a:cubicBezTo>
                  <a:pt x="23813" y="137241"/>
                  <a:pt x="23813" y="135452"/>
                  <a:pt x="24543" y="134379"/>
                </a:cubicBezTo>
                <a:lnTo>
                  <a:pt x="36947" y="113271"/>
                </a:lnTo>
                <a:cubicBezTo>
                  <a:pt x="37677" y="111841"/>
                  <a:pt x="39136" y="111125"/>
                  <a:pt x="40960" y="111125"/>
                </a:cubicBezTo>
                <a:close/>
                <a:moveTo>
                  <a:pt x="52225" y="92674"/>
                </a:moveTo>
                <a:cubicBezTo>
                  <a:pt x="28454" y="92674"/>
                  <a:pt x="8644" y="112443"/>
                  <a:pt x="8644" y="136166"/>
                </a:cubicBezTo>
                <a:cubicBezTo>
                  <a:pt x="8644" y="160248"/>
                  <a:pt x="28454" y="179657"/>
                  <a:pt x="52225" y="179657"/>
                </a:cubicBezTo>
                <a:cubicBezTo>
                  <a:pt x="66632" y="179657"/>
                  <a:pt x="79958" y="172468"/>
                  <a:pt x="88242" y="160607"/>
                </a:cubicBezTo>
                <a:cubicBezTo>
                  <a:pt x="88963" y="159529"/>
                  <a:pt x="90403" y="158810"/>
                  <a:pt x="91844" y="158810"/>
                </a:cubicBezTo>
                <a:lnTo>
                  <a:pt x="204218" y="158810"/>
                </a:lnTo>
                <a:cubicBezTo>
                  <a:pt x="205659" y="158810"/>
                  <a:pt x="207099" y="159529"/>
                  <a:pt x="207820" y="160607"/>
                </a:cubicBezTo>
                <a:cubicBezTo>
                  <a:pt x="216104" y="172468"/>
                  <a:pt x="229430" y="179657"/>
                  <a:pt x="243837" y="179657"/>
                </a:cubicBezTo>
                <a:cubicBezTo>
                  <a:pt x="258244" y="179657"/>
                  <a:pt x="271210" y="173187"/>
                  <a:pt x="279134" y="161685"/>
                </a:cubicBezTo>
                <a:lnTo>
                  <a:pt x="237714" y="161685"/>
                </a:lnTo>
                <a:cubicBezTo>
                  <a:pt x="236273" y="161685"/>
                  <a:pt x="234833" y="160607"/>
                  <a:pt x="233752" y="159529"/>
                </a:cubicBezTo>
                <a:lnTo>
                  <a:pt x="221866" y="138682"/>
                </a:lnTo>
                <a:cubicBezTo>
                  <a:pt x="220786" y="137244"/>
                  <a:pt x="220786" y="135447"/>
                  <a:pt x="221866" y="134368"/>
                </a:cubicBezTo>
                <a:lnTo>
                  <a:pt x="233752" y="113162"/>
                </a:lnTo>
                <a:cubicBezTo>
                  <a:pt x="234833" y="111724"/>
                  <a:pt x="236273" y="111005"/>
                  <a:pt x="237714" y="111005"/>
                </a:cubicBezTo>
                <a:lnTo>
                  <a:pt x="279134" y="111005"/>
                </a:lnTo>
                <a:cubicBezTo>
                  <a:pt x="271210" y="99863"/>
                  <a:pt x="258244" y="92674"/>
                  <a:pt x="243837" y="92674"/>
                </a:cubicBezTo>
                <a:cubicBezTo>
                  <a:pt x="229430" y="92674"/>
                  <a:pt x="216104" y="99863"/>
                  <a:pt x="207820" y="111724"/>
                </a:cubicBezTo>
                <a:cubicBezTo>
                  <a:pt x="207099" y="113162"/>
                  <a:pt x="205659" y="113881"/>
                  <a:pt x="204218" y="113881"/>
                </a:cubicBezTo>
                <a:lnTo>
                  <a:pt x="91844" y="113881"/>
                </a:lnTo>
                <a:cubicBezTo>
                  <a:pt x="90403" y="113881"/>
                  <a:pt x="88963" y="113162"/>
                  <a:pt x="88242" y="111724"/>
                </a:cubicBezTo>
                <a:cubicBezTo>
                  <a:pt x="79958" y="99863"/>
                  <a:pt x="66632" y="92674"/>
                  <a:pt x="52225" y="92674"/>
                </a:cubicBezTo>
                <a:close/>
                <a:moveTo>
                  <a:pt x="148031" y="68951"/>
                </a:moveTo>
                <a:cubicBezTo>
                  <a:pt x="123900" y="68951"/>
                  <a:pt x="102649" y="81891"/>
                  <a:pt x="90764" y="100941"/>
                </a:cubicBezTo>
                <a:cubicBezTo>
                  <a:pt x="92204" y="102379"/>
                  <a:pt x="93285" y="103457"/>
                  <a:pt x="94365" y="104895"/>
                </a:cubicBezTo>
                <a:lnTo>
                  <a:pt x="202057" y="104895"/>
                </a:lnTo>
                <a:cubicBezTo>
                  <a:pt x="202777" y="103457"/>
                  <a:pt x="204218" y="102379"/>
                  <a:pt x="205299" y="100941"/>
                </a:cubicBezTo>
                <a:cubicBezTo>
                  <a:pt x="193413" y="81891"/>
                  <a:pt x="172163" y="68951"/>
                  <a:pt x="148031" y="68951"/>
                </a:cubicBezTo>
                <a:close/>
                <a:moveTo>
                  <a:pt x="148031" y="60325"/>
                </a:moveTo>
                <a:cubicBezTo>
                  <a:pt x="174684" y="60325"/>
                  <a:pt x="198455" y="73984"/>
                  <a:pt x="212142" y="94831"/>
                </a:cubicBezTo>
                <a:cubicBezTo>
                  <a:pt x="221146" y="88001"/>
                  <a:pt x="231951" y="84048"/>
                  <a:pt x="243837" y="84048"/>
                </a:cubicBezTo>
                <a:cubicBezTo>
                  <a:pt x="264007" y="84048"/>
                  <a:pt x="282015" y="95190"/>
                  <a:pt x="291020" y="113521"/>
                </a:cubicBezTo>
                <a:cubicBezTo>
                  <a:pt x="291740" y="114600"/>
                  <a:pt x="291380" y="116397"/>
                  <a:pt x="290659" y="117834"/>
                </a:cubicBezTo>
                <a:cubicBezTo>
                  <a:pt x="289939" y="118913"/>
                  <a:pt x="288498" y="119991"/>
                  <a:pt x="287058" y="119991"/>
                </a:cubicBezTo>
                <a:lnTo>
                  <a:pt x="240235" y="119991"/>
                </a:lnTo>
                <a:lnTo>
                  <a:pt x="230871" y="136166"/>
                </a:lnTo>
                <a:lnTo>
                  <a:pt x="240235" y="152700"/>
                </a:lnTo>
                <a:lnTo>
                  <a:pt x="287058" y="152700"/>
                </a:lnTo>
                <a:cubicBezTo>
                  <a:pt x="288498" y="152700"/>
                  <a:pt x="289939" y="153418"/>
                  <a:pt x="290659" y="154856"/>
                </a:cubicBezTo>
                <a:cubicBezTo>
                  <a:pt x="291380" y="156294"/>
                  <a:pt x="291740" y="157732"/>
                  <a:pt x="291020" y="159169"/>
                </a:cubicBezTo>
                <a:cubicBezTo>
                  <a:pt x="282015" y="177141"/>
                  <a:pt x="264007" y="188643"/>
                  <a:pt x="243837" y="188643"/>
                </a:cubicBezTo>
                <a:cubicBezTo>
                  <a:pt x="231951" y="188643"/>
                  <a:pt x="221146" y="184689"/>
                  <a:pt x="212142" y="177860"/>
                </a:cubicBezTo>
                <a:cubicBezTo>
                  <a:pt x="198455" y="198707"/>
                  <a:pt x="174684" y="212366"/>
                  <a:pt x="148031" y="212366"/>
                </a:cubicBezTo>
                <a:cubicBezTo>
                  <a:pt x="121378" y="212366"/>
                  <a:pt x="97967" y="198707"/>
                  <a:pt x="84281" y="177860"/>
                </a:cubicBezTo>
                <a:cubicBezTo>
                  <a:pt x="75276" y="184689"/>
                  <a:pt x="64111" y="188643"/>
                  <a:pt x="52225" y="188643"/>
                </a:cubicBezTo>
                <a:cubicBezTo>
                  <a:pt x="23411" y="188643"/>
                  <a:pt x="0" y="164920"/>
                  <a:pt x="0" y="136166"/>
                </a:cubicBezTo>
                <a:cubicBezTo>
                  <a:pt x="0" y="107770"/>
                  <a:pt x="23411" y="84048"/>
                  <a:pt x="52225" y="84048"/>
                </a:cubicBezTo>
                <a:cubicBezTo>
                  <a:pt x="64111" y="84048"/>
                  <a:pt x="75276" y="88001"/>
                  <a:pt x="84281" y="95190"/>
                </a:cubicBezTo>
                <a:cubicBezTo>
                  <a:pt x="97967" y="73984"/>
                  <a:pt x="121378" y="60325"/>
                  <a:pt x="148031" y="60325"/>
                </a:cubicBezTo>
                <a:close/>
                <a:moveTo>
                  <a:pt x="139341" y="0"/>
                </a:moveTo>
                <a:lnTo>
                  <a:pt x="159110" y="0"/>
                </a:lnTo>
                <a:cubicBezTo>
                  <a:pt x="164861" y="0"/>
                  <a:pt x="170252" y="5034"/>
                  <a:pt x="170252" y="11146"/>
                </a:cubicBezTo>
                <a:lnTo>
                  <a:pt x="170252" y="25169"/>
                </a:lnTo>
                <a:cubicBezTo>
                  <a:pt x="175644" y="26248"/>
                  <a:pt x="181035" y="27686"/>
                  <a:pt x="186427" y="29484"/>
                </a:cubicBezTo>
                <a:lnTo>
                  <a:pt x="193615" y="17259"/>
                </a:lnTo>
                <a:cubicBezTo>
                  <a:pt x="195053" y="14742"/>
                  <a:pt x="197210" y="13304"/>
                  <a:pt x="200085" y="12225"/>
                </a:cubicBezTo>
                <a:cubicBezTo>
                  <a:pt x="202961" y="11506"/>
                  <a:pt x="205836" y="11865"/>
                  <a:pt x="208352" y="13304"/>
                </a:cubicBezTo>
                <a:lnTo>
                  <a:pt x="225605" y="23371"/>
                </a:lnTo>
                <a:cubicBezTo>
                  <a:pt x="228121" y="24810"/>
                  <a:pt x="229918" y="26967"/>
                  <a:pt x="230637" y="29843"/>
                </a:cubicBezTo>
                <a:cubicBezTo>
                  <a:pt x="231715" y="32720"/>
                  <a:pt x="230996" y="35596"/>
                  <a:pt x="229559" y="38473"/>
                </a:cubicBezTo>
                <a:lnTo>
                  <a:pt x="222729" y="50338"/>
                </a:lnTo>
                <a:cubicBezTo>
                  <a:pt x="227043" y="53934"/>
                  <a:pt x="230996" y="58249"/>
                  <a:pt x="234591" y="62563"/>
                </a:cubicBezTo>
                <a:lnTo>
                  <a:pt x="246811" y="55732"/>
                </a:lnTo>
                <a:cubicBezTo>
                  <a:pt x="249327" y="53934"/>
                  <a:pt x="252562" y="53574"/>
                  <a:pt x="255078" y="54653"/>
                </a:cubicBezTo>
                <a:cubicBezTo>
                  <a:pt x="257954" y="55013"/>
                  <a:pt x="260470" y="57170"/>
                  <a:pt x="261908" y="59687"/>
                </a:cubicBezTo>
                <a:lnTo>
                  <a:pt x="271972" y="76586"/>
                </a:lnTo>
                <a:cubicBezTo>
                  <a:pt x="272691" y="78744"/>
                  <a:pt x="272331" y="81261"/>
                  <a:pt x="270175" y="82699"/>
                </a:cubicBezTo>
                <a:cubicBezTo>
                  <a:pt x="269456" y="83058"/>
                  <a:pt x="268737" y="83418"/>
                  <a:pt x="268018" y="83418"/>
                </a:cubicBezTo>
                <a:cubicBezTo>
                  <a:pt x="266221" y="83418"/>
                  <a:pt x="264783" y="82339"/>
                  <a:pt x="264064" y="81261"/>
                </a:cubicBezTo>
                <a:lnTo>
                  <a:pt x="254360" y="64002"/>
                </a:lnTo>
                <a:cubicBezTo>
                  <a:pt x="254000" y="63283"/>
                  <a:pt x="253281" y="62923"/>
                  <a:pt x="252922" y="62923"/>
                </a:cubicBezTo>
                <a:cubicBezTo>
                  <a:pt x="252562" y="62563"/>
                  <a:pt x="251844" y="62563"/>
                  <a:pt x="251484" y="63283"/>
                </a:cubicBezTo>
                <a:lnTo>
                  <a:pt x="236028" y="71912"/>
                </a:lnTo>
                <a:cubicBezTo>
                  <a:pt x="234231" y="72991"/>
                  <a:pt x="231715" y="72631"/>
                  <a:pt x="230277" y="71193"/>
                </a:cubicBezTo>
                <a:cubicBezTo>
                  <a:pt x="225605" y="65080"/>
                  <a:pt x="220213" y="59687"/>
                  <a:pt x="214103" y="55013"/>
                </a:cubicBezTo>
                <a:cubicBezTo>
                  <a:pt x="212665" y="53574"/>
                  <a:pt x="211946" y="51057"/>
                  <a:pt x="213025" y="49260"/>
                </a:cubicBezTo>
                <a:lnTo>
                  <a:pt x="222011" y="33799"/>
                </a:lnTo>
                <a:cubicBezTo>
                  <a:pt x="222729" y="32720"/>
                  <a:pt x="222011" y="31641"/>
                  <a:pt x="221292" y="30922"/>
                </a:cubicBezTo>
                <a:lnTo>
                  <a:pt x="204039" y="20854"/>
                </a:lnTo>
                <a:cubicBezTo>
                  <a:pt x="202961" y="20495"/>
                  <a:pt x="201882" y="20854"/>
                  <a:pt x="201163" y="21933"/>
                </a:cubicBezTo>
                <a:lnTo>
                  <a:pt x="192177" y="37035"/>
                </a:lnTo>
                <a:cubicBezTo>
                  <a:pt x="191099" y="39192"/>
                  <a:pt x="188943" y="39911"/>
                  <a:pt x="187145" y="39192"/>
                </a:cubicBezTo>
                <a:cubicBezTo>
                  <a:pt x="179957" y="36316"/>
                  <a:pt x="172409" y="34158"/>
                  <a:pt x="164861" y="33079"/>
                </a:cubicBezTo>
                <a:cubicBezTo>
                  <a:pt x="162704" y="32720"/>
                  <a:pt x="161266" y="30922"/>
                  <a:pt x="161266" y="28765"/>
                </a:cubicBezTo>
                <a:lnTo>
                  <a:pt x="161266" y="11146"/>
                </a:lnTo>
                <a:cubicBezTo>
                  <a:pt x="161266" y="10068"/>
                  <a:pt x="160188" y="8989"/>
                  <a:pt x="159110" y="8989"/>
                </a:cubicBezTo>
                <a:lnTo>
                  <a:pt x="139341" y="8989"/>
                </a:lnTo>
                <a:cubicBezTo>
                  <a:pt x="137903" y="8989"/>
                  <a:pt x="137184" y="10068"/>
                  <a:pt x="137184" y="11146"/>
                </a:cubicBezTo>
                <a:lnTo>
                  <a:pt x="137184" y="28765"/>
                </a:lnTo>
                <a:cubicBezTo>
                  <a:pt x="137184" y="30922"/>
                  <a:pt x="135387" y="32720"/>
                  <a:pt x="133230" y="33079"/>
                </a:cubicBezTo>
                <a:cubicBezTo>
                  <a:pt x="126042" y="34158"/>
                  <a:pt x="118494" y="36316"/>
                  <a:pt x="111305" y="39192"/>
                </a:cubicBezTo>
                <a:cubicBezTo>
                  <a:pt x="109148" y="39911"/>
                  <a:pt x="106992" y="39192"/>
                  <a:pt x="105913" y="37035"/>
                </a:cubicBezTo>
                <a:lnTo>
                  <a:pt x="96927" y="21933"/>
                </a:lnTo>
                <a:cubicBezTo>
                  <a:pt x="96568" y="20854"/>
                  <a:pt x="95130" y="20495"/>
                  <a:pt x="94052" y="20854"/>
                </a:cubicBezTo>
                <a:lnTo>
                  <a:pt x="76799" y="30922"/>
                </a:lnTo>
                <a:cubicBezTo>
                  <a:pt x="76440" y="31282"/>
                  <a:pt x="76080" y="32001"/>
                  <a:pt x="76080" y="32001"/>
                </a:cubicBezTo>
                <a:cubicBezTo>
                  <a:pt x="76080" y="32720"/>
                  <a:pt x="76080" y="33079"/>
                  <a:pt x="76440" y="33799"/>
                </a:cubicBezTo>
                <a:lnTo>
                  <a:pt x="85426" y="49260"/>
                </a:lnTo>
                <a:cubicBezTo>
                  <a:pt x="86144" y="51057"/>
                  <a:pt x="85785" y="53574"/>
                  <a:pt x="83988" y="55013"/>
                </a:cubicBezTo>
                <a:cubicBezTo>
                  <a:pt x="78237" y="59687"/>
                  <a:pt x="72845" y="65080"/>
                  <a:pt x="67813" y="71193"/>
                </a:cubicBezTo>
                <a:cubicBezTo>
                  <a:pt x="66735" y="72631"/>
                  <a:pt x="64219" y="72991"/>
                  <a:pt x="62422" y="71912"/>
                </a:cubicBezTo>
                <a:lnTo>
                  <a:pt x="46966" y="63283"/>
                </a:lnTo>
                <a:cubicBezTo>
                  <a:pt x="46247" y="62563"/>
                  <a:pt x="45888" y="62563"/>
                  <a:pt x="45528" y="62923"/>
                </a:cubicBezTo>
                <a:cubicBezTo>
                  <a:pt x="45169" y="62923"/>
                  <a:pt x="44450" y="63283"/>
                  <a:pt x="44091" y="64002"/>
                </a:cubicBezTo>
                <a:lnTo>
                  <a:pt x="34027" y="81261"/>
                </a:lnTo>
                <a:cubicBezTo>
                  <a:pt x="32948" y="83418"/>
                  <a:pt x="30432" y="83777"/>
                  <a:pt x="28276" y="82699"/>
                </a:cubicBezTo>
                <a:cubicBezTo>
                  <a:pt x="26119" y="81261"/>
                  <a:pt x="25400" y="78744"/>
                  <a:pt x="26478" y="76586"/>
                </a:cubicBezTo>
                <a:lnTo>
                  <a:pt x="36543" y="59687"/>
                </a:lnTo>
                <a:cubicBezTo>
                  <a:pt x="37980" y="57170"/>
                  <a:pt x="40137" y="55013"/>
                  <a:pt x="43012" y="54653"/>
                </a:cubicBezTo>
                <a:cubicBezTo>
                  <a:pt x="45888" y="53574"/>
                  <a:pt x="49123" y="53934"/>
                  <a:pt x="51279" y="55732"/>
                </a:cubicBezTo>
                <a:lnTo>
                  <a:pt x="63500" y="62563"/>
                </a:lnTo>
                <a:cubicBezTo>
                  <a:pt x="67454" y="58249"/>
                  <a:pt x="71408" y="53934"/>
                  <a:pt x="75721" y="50338"/>
                </a:cubicBezTo>
                <a:lnTo>
                  <a:pt x="68892" y="38473"/>
                </a:lnTo>
                <a:cubicBezTo>
                  <a:pt x="67454" y="35596"/>
                  <a:pt x="66735" y="32720"/>
                  <a:pt x="67454" y="29843"/>
                </a:cubicBezTo>
                <a:cubicBezTo>
                  <a:pt x="68173" y="26967"/>
                  <a:pt x="70329" y="24810"/>
                  <a:pt x="72845" y="23371"/>
                </a:cubicBezTo>
                <a:lnTo>
                  <a:pt x="89739" y="13304"/>
                </a:lnTo>
                <a:cubicBezTo>
                  <a:pt x="92255" y="11865"/>
                  <a:pt x="95490" y="11506"/>
                  <a:pt x="98006" y="12225"/>
                </a:cubicBezTo>
                <a:cubicBezTo>
                  <a:pt x="100881" y="13304"/>
                  <a:pt x="103397" y="14742"/>
                  <a:pt x="104835" y="17259"/>
                </a:cubicBezTo>
                <a:lnTo>
                  <a:pt x="111664" y="29484"/>
                </a:lnTo>
                <a:cubicBezTo>
                  <a:pt x="117056" y="27686"/>
                  <a:pt x="122807" y="26248"/>
                  <a:pt x="128198" y="25169"/>
                </a:cubicBezTo>
                <a:lnTo>
                  <a:pt x="128198" y="11146"/>
                </a:lnTo>
                <a:cubicBezTo>
                  <a:pt x="128198" y="5034"/>
                  <a:pt x="133230" y="0"/>
                  <a:pt x="13934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35" name="Freeform 945">
            <a:extLst>
              <a:ext uri="{FF2B5EF4-FFF2-40B4-BE49-F238E27FC236}">
                <a16:creationId xmlns:a16="http://schemas.microsoft.com/office/drawing/2014/main" id="{7A3CEEEC-4493-ED46-99D1-F64E0CCF9F43}"/>
              </a:ext>
            </a:extLst>
          </p:cNvPr>
          <p:cNvSpPr>
            <a:spLocks noChangeAspect="1" noChangeArrowheads="1"/>
          </p:cNvSpPr>
          <p:nvPr/>
        </p:nvSpPr>
        <p:spPr bwMode="auto">
          <a:xfrm>
            <a:off x="11624814" y="4871166"/>
            <a:ext cx="1128022" cy="1402634"/>
          </a:xfrm>
          <a:custGeom>
            <a:avLst/>
            <a:gdLst>
              <a:gd name="T0" fmla="*/ 190169 w 232462"/>
              <a:gd name="T1" fmla="*/ 931294 h 289974"/>
              <a:gd name="T2" fmla="*/ 599745 w 232462"/>
              <a:gd name="T3" fmla="*/ 931294 h 289974"/>
              <a:gd name="T4" fmla="*/ 628997 w 232462"/>
              <a:gd name="T5" fmla="*/ 718972 h 289974"/>
              <a:gd name="T6" fmla="*/ 613154 w 232462"/>
              <a:gd name="T7" fmla="*/ 968483 h 289974"/>
              <a:gd name="T8" fmla="*/ 181634 w 232462"/>
              <a:gd name="T9" fmla="*/ 967278 h 289974"/>
              <a:gd name="T10" fmla="*/ 160910 w 232462"/>
              <a:gd name="T11" fmla="*/ 718972 h 289974"/>
              <a:gd name="T12" fmla="*/ 359043 w 232462"/>
              <a:gd name="T13" fmla="*/ 328418 h 289974"/>
              <a:gd name="T14" fmla="*/ 326174 w 232462"/>
              <a:gd name="T15" fmla="*/ 403455 h 289974"/>
              <a:gd name="T16" fmla="*/ 388263 w 232462"/>
              <a:gd name="T17" fmla="*/ 459125 h 289974"/>
              <a:gd name="T18" fmla="*/ 460090 w 232462"/>
              <a:gd name="T19" fmla="*/ 416765 h 289974"/>
              <a:gd name="T20" fmla="*/ 441828 w 232462"/>
              <a:gd name="T21" fmla="*/ 335681 h 289974"/>
              <a:gd name="T22" fmla="*/ 382175 w 232462"/>
              <a:gd name="T23" fmla="*/ 215865 h 289974"/>
              <a:gd name="T24" fmla="*/ 556274 w 232462"/>
              <a:gd name="T25" fmla="*/ 322364 h 289974"/>
              <a:gd name="T26" fmla="*/ 490526 w 232462"/>
              <a:gd name="T27" fmla="*/ 419190 h 289974"/>
              <a:gd name="T28" fmla="*/ 486877 w 232462"/>
              <a:gd name="T29" fmla="*/ 536581 h 289974"/>
              <a:gd name="T30" fmla="*/ 296951 w 232462"/>
              <a:gd name="T31" fmla="*/ 537790 h 289974"/>
              <a:gd name="T32" fmla="*/ 299385 w 232462"/>
              <a:gd name="T33" fmla="*/ 419190 h 289974"/>
              <a:gd name="T34" fmla="*/ 233640 w 232462"/>
              <a:gd name="T35" fmla="*/ 322364 h 289974"/>
              <a:gd name="T36" fmla="*/ 392872 w 232462"/>
              <a:gd name="T37" fmla="*/ 146091 h 289974"/>
              <a:gd name="T38" fmla="*/ 637410 w 232462"/>
              <a:gd name="T39" fmla="*/ 386451 h 289974"/>
              <a:gd name="T40" fmla="*/ 666761 w 232462"/>
              <a:gd name="T41" fmla="*/ 386451 h 289974"/>
              <a:gd name="T42" fmla="*/ 392872 w 232462"/>
              <a:gd name="T43" fmla="*/ 116049 h 289974"/>
              <a:gd name="T44" fmla="*/ 325816 w 232462"/>
              <a:gd name="T45" fmla="*/ 76093 h 289974"/>
              <a:gd name="T46" fmla="*/ 210784 w 232462"/>
              <a:gd name="T47" fmla="*/ 126420 h 289974"/>
              <a:gd name="T48" fmla="*/ 122678 w 232462"/>
              <a:gd name="T49" fmla="*/ 215092 h 289974"/>
              <a:gd name="T50" fmla="*/ 76176 w 232462"/>
              <a:gd name="T51" fmla="*/ 330134 h 289974"/>
              <a:gd name="T52" fmla="*/ 78623 w 232462"/>
              <a:gd name="T53" fmla="*/ 453553 h 289974"/>
              <a:gd name="T54" fmla="*/ 128793 w 232462"/>
              <a:gd name="T55" fmla="*/ 567398 h 289974"/>
              <a:gd name="T56" fmla="*/ 220576 w 232462"/>
              <a:gd name="T57" fmla="*/ 653677 h 289974"/>
              <a:gd name="T58" fmla="*/ 329485 w 232462"/>
              <a:gd name="T59" fmla="*/ 695614 h 289974"/>
              <a:gd name="T60" fmla="*/ 453080 w 232462"/>
              <a:gd name="T61" fmla="*/ 699207 h 289974"/>
              <a:gd name="T62" fmla="*/ 570560 w 232462"/>
              <a:gd name="T63" fmla="*/ 653677 h 289974"/>
              <a:gd name="T64" fmla="*/ 661114 w 232462"/>
              <a:gd name="T65" fmla="*/ 567398 h 289974"/>
              <a:gd name="T66" fmla="*/ 712509 w 232462"/>
              <a:gd name="T67" fmla="*/ 453553 h 289974"/>
              <a:gd name="T68" fmla="*/ 713734 w 232462"/>
              <a:gd name="T69" fmla="*/ 330134 h 289974"/>
              <a:gd name="T70" fmla="*/ 668457 w 232462"/>
              <a:gd name="T71" fmla="*/ 215092 h 289974"/>
              <a:gd name="T72" fmla="*/ 580345 w 232462"/>
              <a:gd name="T73" fmla="*/ 126420 h 289974"/>
              <a:gd name="T74" fmla="*/ 465312 w 232462"/>
              <a:gd name="T75" fmla="*/ 76093 h 289974"/>
              <a:gd name="T76" fmla="*/ 385779 w 232462"/>
              <a:gd name="T77" fmla="*/ 1798 h 289974"/>
              <a:gd name="T78" fmla="*/ 537519 w 232462"/>
              <a:gd name="T79" fmla="*/ 28163 h 289974"/>
              <a:gd name="T80" fmla="*/ 666013 w 232462"/>
              <a:gd name="T81" fmla="*/ 108444 h 289974"/>
              <a:gd name="T82" fmla="*/ 754116 w 232462"/>
              <a:gd name="T83" fmla="*/ 230672 h 289974"/>
              <a:gd name="T84" fmla="*/ 787156 w 232462"/>
              <a:gd name="T85" fmla="*/ 376865 h 289974"/>
              <a:gd name="T86" fmla="*/ 761457 w 232462"/>
              <a:gd name="T87" fmla="*/ 525458 h 289974"/>
              <a:gd name="T88" fmla="*/ 679464 w 232462"/>
              <a:gd name="T89" fmla="*/ 651272 h 289974"/>
              <a:gd name="T90" fmla="*/ 553426 w 232462"/>
              <a:gd name="T91" fmla="*/ 737554 h 289974"/>
              <a:gd name="T92" fmla="*/ 404130 w 232462"/>
              <a:gd name="T93" fmla="*/ 769909 h 289974"/>
              <a:gd name="T94" fmla="*/ 325816 w 232462"/>
              <a:gd name="T95" fmla="*/ 726767 h 289974"/>
              <a:gd name="T96" fmla="*/ 198549 w 232462"/>
              <a:gd name="T97" fmla="*/ 674045 h 289974"/>
              <a:gd name="T98" fmla="*/ 100653 w 232462"/>
              <a:gd name="T99" fmla="*/ 578182 h 289974"/>
              <a:gd name="T100" fmla="*/ 48033 w 232462"/>
              <a:gd name="T101" fmla="*/ 453553 h 289974"/>
              <a:gd name="T102" fmla="*/ 48033 w 232462"/>
              <a:gd name="T103" fmla="*/ 318147 h 289974"/>
              <a:gd name="T104" fmla="*/ 100653 w 232462"/>
              <a:gd name="T105" fmla="*/ 193525 h 289974"/>
              <a:gd name="T106" fmla="*/ 198549 w 232462"/>
              <a:gd name="T107" fmla="*/ 97660 h 289974"/>
              <a:gd name="T108" fmla="*/ 325816 w 232462"/>
              <a:gd name="T109" fmla="*/ 46139 h 289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2462" h="289974">
                <a:moveTo>
                  <a:pt x="51660" y="210958"/>
                </a:moveTo>
                <a:cubicBezTo>
                  <a:pt x="54171" y="210958"/>
                  <a:pt x="55965" y="212754"/>
                  <a:pt x="55965" y="215268"/>
                </a:cubicBezTo>
                <a:lnTo>
                  <a:pt x="55965" y="278840"/>
                </a:lnTo>
                <a:lnTo>
                  <a:pt x="114438" y="251903"/>
                </a:lnTo>
                <a:cubicBezTo>
                  <a:pt x="115514" y="251543"/>
                  <a:pt x="116949" y="251543"/>
                  <a:pt x="118025" y="251903"/>
                </a:cubicBezTo>
                <a:lnTo>
                  <a:pt x="176499" y="278840"/>
                </a:lnTo>
                <a:lnTo>
                  <a:pt x="176499" y="215268"/>
                </a:lnTo>
                <a:cubicBezTo>
                  <a:pt x="176499" y="212754"/>
                  <a:pt x="178292" y="210958"/>
                  <a:pt x="180445" y="210958"/>
                </a:cubicBezTo>
                <a:cubicBezTo>
                  <a:pt x="182956" y="210958"/>
                  <a:pt x="185108" y="212754"/>
                  <a:pt x="185108" y="215268"/>
                </a:cubicBezTo>
                <a:lnTo>
                  <a:pt x="185108" y="285305"/>
                </a:lnTo>
                <a:cubicBezTo>
                  <a:pt x="185108" y="287101"/>
                  <a:pt x="184391" y="288537"/>
                  <a:pt x="182956" y="289256"/>
                </a:cubicBezTo>
                <a:cubicBezTo>
                  <a:pt x="182239" y="289615"/>
                  <a:pt x="181521" y="289974"/>
                  <a:pt x="180445" y="289974"/>
                </a:cubicBezTo>
                <a:cubicBezTo>
                  <a:pt x="180086" y="289974"/>
                  <a:pt x="179369" y="289974"/>
                  <a:pt x="178651" y="289615"/>
                </a:cubicBezTo>
                <a:lnTo>
                  <a:pt x="116232" y="260882"/>
                </a:lnTo>
                <a:lnTo>
                  <a:pt x="53453" y="289615"/>
                </a:lnTo>
                <a:cubicBezTo>
                  <a:pt x="52377" y="289974"/>
                  <a:pt x="50584" y="289974"/>
                  <a:pt x="49149" y="289256"/>
                </a:cubicBezTo>
                <a:cubicBezTo>
                  <a:pt x="48072" y="288537"/>
                  <a:pt x="47355" y="287101"/>
                  <a:pt x="47355" y="285305"/>
                </a:cubicBezTo>
                <a:lnTo>
                  <a:pt x="47355" y="215268"/>
                </a:lnTo>
                <a:cubicBezTo>
                  <a:pt x="47355" y="212754"/>
                  <a:pt x="49149" y="210958"/>
                  <a:pt x="51660" y="210958"/>
                </a:cubicBezTo>
                <a:close/>
                <a:moveTo>
                  <a:pt x="116411" y="76590"/>
                </a:moveTo>
                <a:lnTo>
                  <a:pt x="105662" y="98332"/>
                </a:lnTo>
                <a:cubicBezTo>
                  <a:pt x="104946" y="99419"/>
                  <a:pt x="104229" y="100143"/>
                  <a:pt x="102438" y="100506"/>
                </a:cubicBezTo>
                <a:lnTo>
                  <a:pt x="79149" y="103767"/>
                </a:lnTo>
                <a:lnTo>
                  <a:pt x="95989" y="120798"/>
                </a:lnTo>
                <a:cubicBezTo>
                  <a:pt x="97063" y="121885"/>
                  <a:pt x="97422" y="123335"/>
                  <a:pt x="97422" y="124784"/>
                </a:cubicBezTo>
                <a:lnTo>
                  <a:pt x="93480" y="148338"/>
                </a:lnTo>
                <a:lnTo>
                  <a:pt x="114261" y="137467"/>
                </a:lnTo>
                <a:cubicBezTo>
                  <a:pt x="115695" y="136380"/>
                  <a:pt x="117128" y="136380"/>
                  <a:pt x="118203" y="137467"/>
                </a:cubicBezTo>
                <a:lnTo>
                  <a:pt x="139342" y="148338"/>
                </a:lnTo>
                <a:lnTo>
                  <a:pt x="135401" y="124784"/>
                </a:lnTo>
                <a:cubicBezTo>
                  <a:pt x="135042" y="123335"/>
                  <a:pt x="135401" y="121885"/>
                  <a:pt x="136834" y="120798"/>
                </a:cubicBezTo>
                <a:lnTo>
                  <a:pt x="153673" y="103767"/>
                </a:lnTo>
                <a:lnTo>
                  <a:pt x="130026" y="100506"/>
                </a:lnTo>
                <a:cubicBezTo>
                  <a:pt x="128593" y="100143"/>
                  <a:pt x="127518" y="99419"/>
                  <a:pt x="127160" y="98332"/>
                </a:cubicBezTo>
                <a:lnTo>
                  <a:pt x="116411" y="76590"/>
                </a:lnTo>
                <a:close/>
                <a:moveTo>
                  <a:pt x="112470" y="64632"/>
                </a:moveTo>
                <a:cubicBezTo>
                  <a:pt x="113903" y="61733"/>
                  <a:pt x="118919" y="61733"/>
                  <a:pt x="120352" y="64632"/>
                </a:cubicBezTo>
                <a:lnTo>
                  <a:pt x="133609" y="92171"/>
                </a:lnTo>
                <a:lnTo>
                  <a:pt x="163706" y="96520"/>
                </a:lnTo>
                <a:cubicBezTo>
                  <a:pt x="165497" y="96520"/>
                  <a:pt x="166930" y="97969"/>
                  <a:pt x="167289" y="99419"/>
                </a:cubicBezTo>
                <a:cubicBezTo>
                  <a:pt x="167647" y="101231"/>
                  <a:pt x="167289" y="103042"/>
                  <a:pt x="166214" y="104129"/>
                </a:cubicBezTo>
                <a:lnTo>
                  <a:pt x="144358" y="125509"/>
                </a:lnTo>
                <a:lnTo>
                  <a:pt x="149732" y="155947"/>
                </a:lnTo>
                <a:cubicBezTo>
                  <a:pt x="149732" y="157759"/>
                  <a:pt x="149374" y="159208"/>
                  <a:pt x="147941" y="160296"/>
                </a:cubicBezTo>
                <a:cubicBezTo>
                  <a:pt x="146508" y="161383"/>
                  <a:pt x="144716" y="161383"/>
                  <a:pt x="143283" y="160658"/>
                </a:cubicBezTo>
                <a:lnTo>
                  <a:pt x="116411" y="146163"/>
                </a:lnTo>
                <a:lnTo>
                  <a:pt x="89539" y="160658"/>
                </a:lnTo>
                <a:cubicBezTo>
                  <a:pt x="88823" y="160658"/>
                  <a:pt x="88106" y="161020"/>
                  <a:pt x="87390" y="161020"/>
                </a:cubicBezTo>
                <a:cubicBezTo>
                  <a:pt x="86673" y="161020"/>
                  <a:pt x="85598" y="160658"/>
                  <a:pt x="84881" y="160296"/>
                </a:cubicBezTo>
                <a:cubicBezTo>
                  <a:pt x="83448" y="159208"/>
                  <a:pt x="82732" y="157759"/>
                  <a:pt x="83090" y="155947"/>
                </a:cubicBezTo>
                <a:lnTo>
                  <a:pt x="88106" y="125509"/>
                </a:lnTo>
                <a:lnTo>
                  <a:pt x="66250" y="104129"/>
                </a:lnTo>
                <a:cubicBezTo>
                  <a:pt x="65175" y="103042"/>
                  <a:pt x="64817" y="101231"/>
                  <a:pt x="65175" y="99419"/>
                </a:cubicBezTo>
                <a:cubicBezTo>
                  <a:pt x="65892" y="97969"/>
                  <a:pt x="67325" y="96520"/>
                  <a:pt x="68758" y="96520"/>
                </a:cubicBezTo>
                <a:lnTo>
                  <a:pt x="98855" y="92171"/>
                </a:lnTo>
                <a:lnTo>
                  <a:pt x="112470" y="64632"/>
                </a:lnTo>
                <a:close/>
                <a:moveTo>
                  <a:pt x="115618" y="43741"/>
                </a:moveTo>
                <a:cubicBezTo>
                  <a:pt x="76036" y="43741"/>
                  <a:pt x="43651" y="76126"/>
                  <a:pt x="43651" y="115708"/>
                </a:cubicBezTo>
                <a:cubicBezTo>
                  <a:pt x="43651" y="155289"/>
                  <a:pt x="76036" y="187674"/>
                  <a:pt x="115618" y="187674"/>
                </a:cubicBezTo>
                <a:cubicBezTo>
                  <a:pt x="155199" y="187674"/>
                  <a:pt x="187584" y="155289"/>
                  <a:pt x="187584" y="115708"/>
                </a:cubicBezTo>
                <a:cubicBezTo>
                  <a:pt x="187584" y="76126"/>
                  <a:pt x="155199" y="43741"/>
                  <a:pt x="115618" y="43741"/>
                </a:cubicBezTo>
                <a:close/>
                <a:moveTo>
                  <a:pt x="115618" y="34745"/>
                </a:moveTo>
                <a:cubicBezTo>
                  <a:pt x="159877" y="34745"/>
                  <a:pt x="196220" y="71088"/>
                  <a:pt x="196220" y="115708"/>
                </a:cubicBezTo>
                <a:cubicBezTo>
                  <a:pt x="196220" y="159967"/>
                  <a:pt x="159877" y="196310"/>
                  <a:pt x="115618" y="196310"/>
                </a:cubicBezTo>
                <a:cubicBezTo>
                  <a:pt x="70998" y="196310"/>
                  <a:pt x="34655" y="159967"/>
                  <a:pt x="34655" y="115708"/>
                </a:cubicBezTo>
                <a:cubicBezTo>
                  <a:pt x="34655" y="71088"/>
                  <a:pt x="70998" y="34745"/>
                  <a:pt x="115618" y="34745"/>
                </a:cubicBezTo>
                <a:close/>
                <a:moveTo>
                  <a:pt x="116411" y="9866"/>
                </a:moveTo>
                <a:lnTo>
                  <a:pt x="99485" y="22065"/>
                </a:lnTo>
                <a:cubicBezTo>
                  <a:pt x="98405" y="22782"/>
                  <a:pt x="97324" y="23141"/>
                  <a:pt x="95884" y="22782"/>
                </a:cubicBezTo>
                <a:lnTo>
                  <a:pt x="75717" y="17759"/>
                </a:lnTo>
                <a:lnTo>
                  <a:pt x="64913" y="35698"/>
                </a:lnTo>
                <a:cubicBezTo>
                  <a:pt x="64193" y="36775"/>
                  <a:pt x="63112" y="37492"/>
                  <a:pt x="62032" y="37851"/>
                </a:cubicBezTo>
                <a:lnTo>
                  <a:pt x="41144" y="40721"/>
                </a:lnTo>
                <a:lnTo>
                  <a:pt x="37903" y="61531"/>
                </a:lnTo>
                <a:cubicBezTo>
                  <a:pt x="37903" y="62607"/>
                  <a:pt x="37183" y="63684"/>
                  <a:pt x="36103" y="64401"/>
                </a:cubicBezTo>
                <a:lnTo>
                  <a:pt x="18096" y="75165"/>
                </a:lnTo>
                <a:lnTo>
                  <a:pt x="23138" y="95257"/>
                </a:lnTo>
                <a:cubicBezTo>
                  <a:pt x="23498" y="96333"/>
                  <a:pt x="23138" y="97768"/>
                  <a:pt x="22418" y="98845"/>
                </a:cubicBezTo>
                <a:lnTo>
                  <a:pt x="10174" y="115708"/>
                </a:lnTo>
                <a:lnTo>
                  <a:pt x="22418" y="132212"/>
                </a:lnTo>
                <a:cubicBezTo>
                  <a:pt x="23138" y="133288"/>
                  <a:pt x="23498" y="134723"/>
                  <a:pt x="23138" y="135799"/>
                </a:cubicBezTo>
                <a:lnTo>
                  <a:pt x="18096" y="156250"/>
                </a:lnTo>
                <a:lnTo>
                  <a:pt x="36103" y="167014"/>
                </a:lnTo>
                <a:cubicBezTo>
                  <a:pt x="37183" y="167731"/>
                  <a:pt x="37903" y="168449"/>
                  <a:pt x="37903" y="169884"/>
                </a:cubicBezTo>
                <a:lnTo>
                  <a:pt x="41144" y="190335"/>
                </a:lnTo>
                <a:lnTo>
                  <a:pt x="62032" y="193564"/>
                </a:lnTo>
                <a:cubicBezTo>
                  <a:pt x="63112" y="193564"/>
                  <a:pt x="64193" y="194640"/>
                  <a:pt x="64913" y="195717"/>
                </a:cubicBezTo>
                <a:lnTo>
                  <a:pt x="75717" y="213656"/>
                </a:lnTo>
                <a:lnTo>
                  <a:pt x="95884" y="208274"/>
                </a:lnTo>
                <a:cubicBezTo>
                  <a:pt x="96244" y="208274"/>
                  <a:pt x="96604" y="208274"/>
                  <a:pt x="96964" y="208274"/>
                </a:cubicBezTo>
                <a:cubicBezTo>
                  <a:pt x="97685" y="208274"/>
                  <a:pt x="98765" y="208633"/>
                  <a:pt x="99485" y="209350"/>
                </a:cubicBezTo>
                <a:lnTo>
                  <a:pt x="116411" y="221549"/>
                </a:lnTo>
                <a:lnTo>
                  <a:pt x="133337" y="209350"/>
                </a:lnTo>
                <a:cubicBezTo>
                  <a:pt x="134417" y="208274"/>
                  <a:pt x="135498" y="208274"/>
                  <a:pt x="136938" y="208274"/>
                </a:cubicBezTo>
                <a:lnTo>
                  <a:pt x="157105" y="213656"/>
                </a:lnTo>
                <a:lnTo>
                  <a:pt x="167909" y="195717"/>
                </a:lnTo>
                <a:cubicBezTo>
                  <a:pt x="168629" y="194640"/>
                  <a:pt x="169710" y="193564"/>
                  <a:pt x="170790" y="193564"/>
                </a:cubicBezTo>
                <a:lnTo>
                  <a:pt x="191678" y="190335"/>
                </a:lnTo>
                <a:lnTo>
                  <a:pt x="194559" y="169884"/>
                </a:lnTo>
                <a:cubicBezTo>
                  <a:pt x="194559" y="168449"/>
                  <a:pt x="195639" y="167731"/>
                  <a:pt x="196719" y="167014"/>
                </a:cubicBezTo>
                <a:lnTo>
                  <a:pt x="214726" y="156250"/>
                </a:lnTo>
                <a:lnTo>
                  <a:pt x="209684" y="135799"/>
                </a:lnTo>
                <a:cubicBezTo>
                  <a:pt x="209324" y="134723"/>
                  <a:pt x="209684" y="133288"/>
                  <a:pt x="210044" y="132212"/>
                </a:cubicBezTo>
                <a:lnTo>
                  <a:pt x="222648" y="115708"/>
                </a:lnTo>
                <a:lnTo>
                  <a:pt x="210044" y="98845"/>
                </a:lnTo>
                <a:cubicBezTo>
                  <a:pt x="209684" y="97768"/>
                  <a:pt x="209324" y="96333"/>
                  <a:pt x="209684" y="95257"/>
                </a:cubicBezTo>
                <a:lnTo>
                  <a:pt x="214726" y="75165"/>
                </a:lnTo>
                <a:lnTo>
                  <a:pt x="196719" y="64401"/>
                </a:lnTo>
                <a:cubicBezTo>
                  <a:pt x="195639" y="63684"/>
                  <a:pt x="194559" y="62607"/>
                  <a:pt x="194559" y="61531"/>
                </a:cubicBezTo>
                <a:lnTo>
                  <a:pt x="191678" y="40721"/>
                </a:lnTo>
                <a:lnTo>
                  <a:pt x="170790" y="37851"/>
                </a:lnTo>
                <a:cubicBezTo>
                  <a:pt x="169710" y="37492"/>
                  <a:pt x="168629" y="36775"/>
                  <a:pt x="167909" y="35698"/>
                </a:cubicBezTo>
                <a:lnTo>
                  <a:pt x="157105" y="17759"/>
                </a:lnTo>
                <a:lnTo>
                  <a:pt x="136938" y="22782"/>
                </a:lnTo>
                <a:cubicBezTo>
                  <a:pt x="135498" y="23141"/>
                  <a:pt x="134417" y="22782"/>
                  <a:pt x="133337" y="22065"/>
                </a:cubicBezTo>
                <a:lnTo>
                  <a:pt x="116411" y="9866"/>
                </a:lnTo>
                <a:close/>
                <a:moveTo>
                  <a:pt x="113530" y="538"/>
                </a:moveTo>
                <a:cubicBezTo>
                  <a:pt x="115331" y="-180"/>
                  <a:pt x="117492" y="-180"/>
                  <a:pt x="118932" y="538"/>
                </a:cubicBezTo>
                <a:lnTo>
                  <a:pt x="136938" y="13813"/>
                </a:lnTo>
                <a:lnTo>
                  <a:pt x="158186" y="8431"/>
                </a:lnTo>
                <a:cubicBezTo>
                  <a:pt x="159986" y="8072"/>
                  <a:pt x="161787" y="8790"/>
                  <a:pt x="162867" y="10225"/>
                </a:cubicBezTo>
                <a:lnTo>
                  <a:pt x="174392" y="29240"/>
                </a:lnTo>
                <a:lnTo>
                  <a:pt x="195999" y="32469"/>
                </a:lnTo>
                <a:cubicBezTo>
                  <a:pt x="197800" y="32828"/>
                  <a:pt x="199240" y="34263"/>
                  <a:pt x="199960" y="36416"/>
                </a:cubicBezTo>
                <a:lnTo>
                  <a:pt x="202842" y="57943"/>
                </a:lnTo>
                <a:lnTo>
                  <a:pt x="221928" y="69066"/>
                </a:lnTo>
                <a:cubicBezTo>
                  <a:pt x="223369" y="70142"/>
                  <a:pt x="224449" y="72295"/>
                  <a:pt x="224089" y="74088"/>
                </a:cubicBezTo>
                <a:lnTo>
                  <a:pt x="218687" y="95257"/>
                </a:lnTo>
                <a:lnTo>
                  <a:pt x="231652" y="112837"/>
                </a:lnTo>
                <a:cubicBezTo>
                  <a:pt x="232732" y="114631"/>
                  <a:pt x="232732" y="116784"/>
                  <a:pt x="231652" y="118219"/>
                </a:cubicBezTo>
                <a:lnTo>
                  <a:pt x="218687" y="135799"/>
                </a:lnTo>
                <a:lnTo>
                  <a:pt x="224089" y="157327"/>
                </a:lnTo>
                <a:cubicBezTo>
                  <a:pt x="224449" y="159121"/>
                  <a:pt x="223369" y="160914"/>
                  <a:pt x="221928" y="161991"/>
                </a:cubicBezTo>
                <a:lnTo>
                  <a:pt x="202842" y="173113"/>
                </a:lnTo>
                <a:lnTo>
                  <a:pt x="199960" y="194999"/>
                </a:lnTo>
                <a:cubicBezTo>
                  <a:pt x="199240" y="196793"/>
                  <a:pt x="197800" y="198587"/>
                  <a:pt x="195999" y="198587"/>
                </a:cubicBezTo>
                <a:lnTo>
                  <a:pt x="174392" y="201816"/>
                </a:lnTo>
                <a:lnTo>
                  <a:pt x="162867" y="220831"/>
                </a:lnTo>
                <a:cubicBezTo>
                  <a:pt x="161787" y="222267"/>
                  <a:pt x="159986" y="222984"/>
                  <a:pt x="158186" y="222625"/>
                </a:cubicBezTo>
                <a:lnTo>
                  <a:pt x="136938" y="217602"/>
                </a:lnTo>
                <a:lnTo>
                  <a:pt x="118932" y="230519"/>
                </a:lnTo>
                <a:cubicBezTo>
                  <a:pt x="118212" y="231236"/>
                  <a:pt x="117131" y="231236"/>
                  <a:pt x="116411" y="231236"/>
                </a:cubicBezTo>
                <a:cubicBezTo>
                  <a:pt x="115331" y="231236"/>
                  <a:pt x="114610" y="231236"/>
                  <a:pt x="113530" y="230519"/>
                </a:cubicBezTo>
                <a:lnTo>
                  <a:pt x="95884" y="217602"/>
                </a:lnTo>
                <a:lnTo>
                  <a:pt x="74636" y="222625"/>
                </a:lnTo>
                <a:cubicBezTo>
                  <a:pt x="72836" y="222984"/>
                  <a:pt x="70675" y="222267"/>
                  <a:pt x="69595" y="220831"/>
                </a:cubicBezTo>
                <a:lnTo>
                  <a:pt x="58431" y="201816"/>
                </a:lnTo>
                <a:lnTo>
                  <a:pt x="36823" y="198587"/>
                </a:lnTo>
                <a:cubicBezTo>
                  <a:pt x="35022" y="198587"/>
                  <a:pt x="33222" y="196793"/>
                  <a:pt x="32862" y="194999"/>
                </a:cubicBezTo>
                <a:lnTo>
                  <a:pt x="29620" y="173113"/>
                </a:lnTo>
                <a:lnTo>
                  <a:pt x="10534" y="161991"/>
                </a:lnTo>
                <a:cubicBezTo>
                  <a:pt x="9093" y="160914"/>
                  <a:pt x="8373" y="159121"/>
                  <a:pt x="8733" y="157327"/>
                </a:cubicBezTo>
                <a:lnTo>
                  <a:pt x="14135" y="135799"/>
                </a:lnTo>
                <a:lnTo>
                  <a:pt x="810" y="118219"/>
                </a:lnTo>
                <a:cubicBezTo>
                  <a:pt x="-270" y="116784"/>
                  <a:pt x="-270" y="114631"/>
                  <a:pt x="810" y="112837"/>
                </a:cubicBezTo>
                <a:lnTo>
                  <a:pt x="14135" y="95257"/>
                </a:lnTo>
                <a:lnTo>
                  <a:pt x="8733" y="74088"/>
                </a:lnTo>
                <a:cubicBezTo>
                  <a:pt x="8373" y="72295"/>
                  <a:pt x="9093" y="70142"/>
                  <a:pt x="10534" y="69066"/>
                </a:cubicBezTo>
                <a:lnTo>
                  <a:pt x="29620" y="57943"/>
                </a:lnTo>
                <a:lnTo>
                  <a:pt x="32862" y="36416"/>
                </a:lnTo>
                <a:cubicBezTo>
                  <a:pt x="33222" y="34263"/>
                  <a:pt x="35022" y="32828"/>
                  <a:pt x="36823" y="32469"/>
                </a:cubicBezTo>
                <a:lnTo>
                  <a:pt x="58431" y="29240"/>
                </a:lnTo>
                <a:lnTo>
                  <a:pt x="69595" y="10225"/>
                </a:lnTo>
                <a:cubicBezTo>
                  <a:pt x="70675" y="8790"/>
                  <a:pt x="72836" y="8072"/>
                  <a:pt x="74636" y="8431"/>
                </a:cubicBezTo>
                <a:lnTo>
                  <a:pt x="95884" y="13813"/>
                </a:lnTo>
                <a:lnTo>
                  <a:pt x="113530" y="538"/>
                </a:ln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36" name="Freeform 958">
            <a:extLst>
              <a:ext uri="{FF2B5EF4-FFF2-40B4-BE49-F238E27FC236}">
                <a16:creationId xmlns:a16="http://schemas.microsoft.com/office/drawing/2014/main" id="{EA74DDB5-FD38-BD4D-85E8-2E3536297992}"/>
              </a:ext>
            </a:extLst>
          </p:cNvPr>
          <p:cNvSpPr>
            <a:spLocks noChangeAspect="1" noChangeArrowheads="1"/>
          </p:cNvSpPr>
          <p:nvPr/>
        </p:nvSpPr>
        <p:spPr bwMode="auto">
          <a:xfrm>
            <a:off x="19190920" y="4877409"/>
            <a:ext cx="1390148" cy="1390148"/>
          </a:xfrm>
          <a:custGeom>
            <a:avLst/>
            <a:gdLst>
              <a:gd name="T0" fmla="*/ 656264 w 290777"/>
              <a:gd name="T1" fmla="*/ 887559 h 290331"/>
              <a:gd name="T2" fmla="*/ 678678 w 290777"/>
              <a:gd name="T3" fmla="*/ 826839 h 290331"/>
              <a:gd name="T4" fmla="*/ 799693 w 290777"/>
              <a:gd name="T5" fmla="*/ 650864 h 290331"/>
              <a:gd name="T6" fmla="*/ 784671 w 290777"/>
              <a:gd name="T7" fmla="*/ 674481 h 290331"/>
              <a:gd name="T8" fmla="*/ 841451 w 290777"/>
              <a:gd name="T9" fmla="*/ 467850 h 290331"/>
              <a:gd name="T10" fmla="*/ 841451 w 290777"/>
              <a:gd name="T11" fmla="*/ 498188 h 290331"/>
              <a:gd name="T12" fmla="*/ 841451 w 290777"/>
              <a:gd name="T13" fmla="*/ 467850 h 290331"/>
              <a:gd name="T14" fmla="*/ 161932 w 290777"/>
              <a:gd name="T15" fmla="*/ 797077 h 290331"/>
              <a:gd name="T16" fmla="*/ 515868 w 290777"/>
              <a:gd name="T17" fmla="*/ 787559 h 290331"/>
              <a:gd name="T18" fmla="*/ 144238 w 290777"/>
              <a:gd name="T19" fmla="*/ 517318 h 290331"/>
              <a:gd name="T20" fmla="*/ 566798 w 290777"/>
              <a:gd name="T21" fmla="*/ 310354 h 290331"/>
              <a:gd name="T22" fmla="*/ 683296 w 290777"/>
              <a:gd name="T23" fmla="*/ 446331 h 290331"/>
              <a:gd name="T24" fmla="*/ 711258 w 290777"/>
              <a:gd name="T25" fmla="*/ 363566 h 290331"/>
              <a:gd name="T26" fmla="*/ 683296 w 290777"/>
              <a:gd name="T27" fmla="*/ 556302 h 290331"/>
              <a:gd name="T28" fmla="*/ 551655 w 290777"/>
              <a:gd name="T29" fmla="*/ 460525 h 290331"/>
              <a:gd name="T30" fmla="*/ 405844 w 290777"/>
              <a:gd name="T31" fmla="*/ 310354 h 290331"/>
              <a:gd name="T32" fmla="*/ 344007 w 290777"/>
              <a:gd name="T33" fmla="*/ 542108 h 290331"/>
              <a:gd name="T34" fmla="*/ 483146 w 290777"/>
              <a:gd name="T35" fmla="*/ 571678 h 290331"/>
              <a:gd name="T36" fmla="*/ 405844 w 290777"/>
              <a:gd name="T37" fmla="*/ 465250 h 290331"/>
              <a:gd name="T38" fmla="*/ 342823 w 290777"/>
              <a:gd name="T39" fmla="*/ 402583 h 290331"/>
              <a:gd name="T40" fmla="*/ 405844 w 290777"/>
              <a:gd name="T41" fmla="*/ 310354 h 290331"/>
              <a:gd name="T42" fmla="*/ 796884 w 290777"/>
              <a:gd name="T43" fmla="*/ 308014 h 290331"/>
              <a:gd name="T44" fmla="*/ 782438 w 290777"/>
              <a:gd name="T45" fmla="*/ 283515 h 290331"/>
              <a:gd name="T46" fmla="*/ 191431 w 290777"/>
              <a:gd name="T47" fmla="*/ 418507 h 290331"/>
              <a:gd name="T48" fmla="*/ 211478 w 290777"/>
              <a:gd name="T49" fmla="*/ 355411 h 290331"/>
              <a:gd name="T50" fmla="*/ 111646 w 290777"/>
              <a:gd name="T51" fmla="*/ 237256 h 290331"/>
              <a:gd name="T52" fmla="*/ 250412 w 290777"/>
              <a:gd name="T53" fmla="*/ 376838 h 290331"/>
              <a:gd name="T54" fmla="*/ 173737 w 290777"/>
              <a:gd name="T55" fmla="*/ 517318 h 290331"/>
              <a:gd name="T56" fmla="*/ 439177 w 290777"/>
              <a:gd name="T57" fmla="*/ 785170 h 290331"/>
              <a:gd name="T58" fmla="*/ 619688 w 290777"/>
              <a:gd name="T59" fmla="*/ 725652 h 290331"/>
              <a:gd name="T60" fmla="*/ 699910 w 290777"/>
              <a:gd name="T61" fmla="*/ 889939 h 290331"/>
              <a:gd name="T62" fmla="*/ 140700 w 290777"/>
              <a:gd name="T63" fmla="*/ 817314 h 290331"/>
              <a:gd name="T64" fmla="*/ 111646 w 290777"/>
              <a:gd name="T65" fmla="*/ 237256 h 290331"/>
              <a:gd name="T66" fmla="*/ 657340 w 290777"/>
              <a:gd name="T67" fmla="*/ 172684 h 290331"/>
              <a:gd name="T68" fmla="*/ 664851 w 290777"/>
              <a:gd name="T69" fmla="*/ 147014 h 290331"/>
              <a:gd name="T70" fmla="*/ 301822 w 290777"/>
              <a:gd name="T71" fmla="*/ 171508 h 290331"/>
              <a:gd name="T72" fmla="*/ 285558 w 290777"/>
              <a:gd name="T73" fmla="*/ 147014 h 290331"/>
              <a:gd name="T74" fmla="*/ 473857 w 290777"/>
              <a:gd name="T75" fmla="*/ 125391 h 290331"/>
              <a:gd name="T76" fmla="*/ 474192 w 290777"/>
              <a:gd name="T77" fmla="*/ 0 h 290331"/>
              <a:gd name="T78" fmla="*/ 839676 w 290777"/>
              <a:gd name="T79" fmla="*/ 836651 h 290331"/>
              <a:gd name="T80" fmla="*/ 797232 w 290777"/>
              <a:gd name="T81" fmla="*/ 792669 h 290331"/>
              <a:gd name="T82" fmla="*/ 127588 w 290777"/>
              <a:gd name="T83" fmla="*/ 194677 h 290331"/>
              <a:gd name="T84" fmla="*/ 137011 w 290777"/>
              <a:gd name="T85" fmla="*/ 139983 h 2903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0777" h="290331">
                <a:moveTo>
                  <a:pt x="170550" y="225536"/>
                </a:moveTo>
                <a:lnTo>
                  <a:pt x="164411" y="232016"/>
                </a:lnTo>
                <a:lnTo>
                  <a:pt x="200886" y="268373"/>
                </a:lnTo>
                <a:cubicBezTo>
                  <a:pt x="203414" y="266933"/>
                  <a:pt x="205581" y="264773"/>
                  <a:pt x="207748" y="262973"/>
                </a:cubicBezTo>
                <a:cubicBezTo>
                  <a:pt x="209553" y="261174"/>
                  <a:pt x="210276" y="258654"/>
                  <a:pt x="210276" y="256494"/>
                </a:cubicBezTo>
                <a:cubicBezTo>
                  <a:pt x="210276" y="253974"/>
                  <a:pt x="209553" y="251814"/>
                  <a:pt x="207748" y="250014"/>
                </a:cubicBezTo>
                <a:lnTo>
                  <a:pt x="183190" y="225536"/>
                </a:lnTo>
                <a:cubicBezTo>
                  <a:pt x="179940" y="222297"/>
                  <a:pt x="174162" y="222297"/>
                  <a:pt x="170550" y="225536"/>
                </a:cubicBezTo>
                <a:close/>
                <a:moveTo>
                  <a:pt x="244792" y="196802"/>
                </a:moveTo>
                <a:cubicBezTo>
                  <a:pt x="247091" y="197822"/>
                  <a:pt x="247857" y="200544"/>
                  <a:pt x="246324" y="202585"/>
                </a:cubicBezTo>
                <a:cubicBezTo>
                  <a:pt x="245941" y="203605"/>
                  <a:pt x="244025" y="204626"/>
                  <a:pt x="242493" y="204626"/>
                </a:cubicBezTo>
                <a:cubicBezTo>
                  <a:pt x="241726" y="204626"/>
                  <a:pt x="240960" y="204286"/>
                  <a:pt x="240194" y="203946"/>
                </a:cubicBezTo>
                <a:cubicBezTo>
                  <a:pt x="237894" y="202925"/>
                  <a:pt x="237128" y="200204"/>
                  <a:pt x="238661" y="198503"/>
                </a:cubicBezTo>
                <a:cubicBezTo>
                  <a:pt x="239427" y="196462"/>
                  <a:pt x="242493" y="195441"/>
                  <a:pt x="244792" y="196802"/>
                </a:cubicBezTo>
                <a:close/>
                <a:moveTo>
                  <a:pt x="257575" y="141466"/>
                </a:moveTo>
                <a:cubicBezTo>
                  <a:pt x="260242" y="141466"/>
                  <a:pt x="262147" y="143230"/>
                  <a:pt x="262147" y="145699"/>
                </a:cubicBezTo>
                <a:lnTo>
                  <a:pt x="262147" y="146052"/>
                </a:lnTo>
                <a:cubicBezTo>
                  <a:pt x="262147" y="148522"/>
                  <a:pt x="260242" y="150638"/>
                  <a:pt x="257575" y="150638"/>
                </a:cubicBezTo>
                <a:cubicBezTo>
                  <a:pt x="254908" y="150638"/>
                  <a:pt x="253003" y="148522"/>
                  <a:pt x="253003" y="146052"/>
                </a:cubicBezTo>
                <a:lnTo>
                  <a:pt x="253003" y="145699"/>
                </a:lnTo>
                <a:cubicBezTo>
                  <a:pt x="253003" y="143230"/>
                  <a:pt x="254908" y="141466"/>
                  <a:pt x="257575" y="141466"/>
                </a:cubicBezTo>
                <a:close/>
                <a:moveTo>
                  <a:pt x="17428" y="98107"/>
                </a:moveTo>
                <a:cubicBezTo>
                  <a:pt x="15983" y="100627"/>
                  <a:pt x="14900" y="103506"/>
                  <a:pt x="14178" y="106026"/>
                </a:cubicBezTo>
                <a:cubicBezTo>
                  <a:pt x="454" y="154262"/>
                  <a:pt x="14178" y="205738"/>
                  <a:pt x="49569" y="241015"/>
                </a:cubicBezTo>
                <a:cubicBezTo>
                  <a:pt x="84961" y="276292"/>
                  <a:pt x="136603" y="289611"/>
                  <a:pt x="184996" y="276292"/>
                </a:cubicBezTo>
                <a:cubicBezTo>
                  <a:pt x="187524" y="275572"/>
                  <a:pt x="190413" y="274492"/>
                  <a:pt x="192941" y="273053"/>
                </a:cubicBezTo>
                <a:lnTo>
                  <a:pt x="157910" y="238135"/>
                </a:lnTo>
                <a:cubicBezTo>
                  <a:pt x="142743" y="249654"/>
                  <a:pt x="121435" y="248575"/>
                  <a:pt x="107351" y="235256"/>
                </a:cubicBezTo>
                <a:lnTo>
                  <a:pt x="55708" y="183060"/>
                </a:lnTo>
                <a:cubicBezTo>
                  <a:pt x="48486" y="176220"/>
                  <a:pt x="44152" y="166501"/>
                  <a:pt x="44152" y="156422"/>
                </a:cubicBezTo>
                <a:cubicBezTo>
                  <a:pt x="44152" y="147783"/>
                  <a:pt x="47041" y="139863"/>
                  <a:pt x="52458" y="133024"/>
                </a:cubicBezTo>
                <a:lnTo>
                  <a:pt x="17428" y="98107"/>
                </a:lnTo>
                <a:close/>
                <a:moveTo>
                  <a:pt x="173501" y="93841"/>
                </a:moveTo>
                <a:cubicBezTo>
                  <a:pt x="175641" y="93841"/>
                  <a:pt x="177781" y="95986"/>
                  <a:pt x="177781" y="98132"/>
                </a:cubicBezTo>
                <a:lnTo>
                  <a:pt x="177781" y="134959"/>
                </a:lnTo>
                <a:lnTo>
                  <a:pt x="209163" y="134959"/>
                </a:lnTo>
                <a:lnTo>
                  <a:pt x="209163" y="109931"/>
                </a:lnTo>
                <a:cubicBezTo>
                  <a:pt x="209163" y="107785"/>
                  <a:pt x="211302" y="105640"/>
                  <a:pt x="213442" y="105640"/>
                </a:cubicBezTo>
                <a:cubicBezTo>
                  <a:pt x="215938" y="105640"/>
                  <a:pt x="217722" y="107785"/>
                  <a:pt x="217722" y="109931"/>
                </a:cubicBezTo>
                <a:lnTo>
                  <a:pt x="217722" y="168210"/>
                </a:lnTo>
                <a:cubicBezTo>
                  <a:pt x="217722" y="171071"/>
                  <a:pt x="215938" y="172859"/>
                  <a:pt x="213442" y="172859"/>
                </a:cubicBezTo>
                <a:cubicBezTo>
                  <a:pt x="211302" y="172859"/>
                  <a:pt x="209163" y="171071"/>
                  <a:pt x="209163" y="168210"/>
                </a:cubicBezTo>
                <a:lnTo>
                  <a:pt x="209163" y="143540"/>
                </a:lnTo>
                <a:lnTo>
                  <a:pt x="173501" y="143540"/>
                </a:lnTo>
                <a:cubicBezTo>
                  <a:pt x="171005" y="143540"/>
                  <a:pt x="168865" y="141752"/>
                  <a:pt x="168865" y="139249"/>
                </a:cubicBezTo>
                <a:lnTo>
                  <a:pt x="168865" y="98132"/>
                </a:lnTo>
                <a:cubicBezTo>
                  <a:pt x="168865" y="95986"/>
                  <a:pt x="171005" y="93841"/>
                  <a:pt x="173501" y="93841"/>
                </a:cubicBezTo>
                <a:close/>
                <a:moveTo>
                  <a:pt x="124233" y="93841"/>
                </a:moveTo>
                <a:cubicBezTo>
                  <a:pt x="139521" y="93841"/>
                  <a:pt x="152626" y="106355"/>
                  <a:pt x="152626" y="121730"/>
                </a:cubicBezTo>
                <a:cubicBezTo>
                  <a:pt x="152626" y="137104"/>
                  <a:pt x="139521" y="149618"/>
                  <a:pt x="124233" y="149618"/>
                </a:cubicBezTo>
                <a:cubicBezTo>
                  <a:pt x="115133" y="149618"/>
                  <a:pt x="107488" y="155696"/>
                  <a:pt x="105304" y="163920"/>
                </a:cubicBezTo>
                <a:lnTo>
                  <a:pt x="147894" y="163920"/>
                </a:lnTo>
                <a:cubicBezTo>
                  <a:pt x="150442" y="163920"/>
                  <a:pt x="152626" y="166065"/>
                  <a:pt x="152626" y="168210"/>
                </a:cubicBezTo>
                <a:cubicBezTo>
                  <a:pt x="152626" y="171071"/>
                  <a:pt x="150442" y="172859"/>
                  <a:pt x="147894" y="172859"/>
                </a:cubicBezTo>
                <a:lnTo>
                  <a:pt x="100208" y="172859"/>
                </a:lnTo>
                <a:cubicBezTo>
                  <a:pt x="98024" y="172859"/>
                  <a:pt x="95840" y="171071"/>
                  <a:pt x="95840" y="168210"/>
                </a:cubicBezTo>
                <a:cubicBezTo>
                  <a:pt x="95840" y="153194"/>
                  <a:pt x="108580" y="140679"/>
                  <a:pt x="124233" y="140679"/>
                </a:cubicBezTo>
                <a:cubicBezTo>
                  <a:pt x="134789" y="140679"/>
                  <a:pt x="143526" y="132098"/>
                  <a:pt x="143526" y="121730"/>
                </a:cubicBezTo>
                <a:cubicBezTo>
                  <a:pt x="143526" y="111361"/>
                  <a:pt x="134789" y="102780"/>
                  <a:pt x="124233" y="102780"/>
                </a:cubicBezTo>
                <a:cubicBezTo>
                  <a:pt x="113676" y="102780"/>
                  <a:pt x="104940" y="111361"/>
                  <a:pt x="104940" y="121730"/>
                </a:cubicBezTo>
                <a:cubicBezTo>
                  <a:pt x="104940" y="124232"/>
                  <a:pt x="102756" y="126020"/>
                  <a:pt x="100208" y="126020"/>
                </a:cubicBezTo>
                <a:cubicBezTo>
                  <a:pt x="98024" y="126020"/>
                  <a:pt x="95840" y="124232"/>
                  <a:pt x="95840" y="121730"/>
                </a:cubicBezTo>
                <a:cubicBezTo>
                  <a:pt x="95840" y="106355"/>
                  <a:pt x="108580" y="93841"/>
                  <a:pt x="124233" y="93841"/>
                </a:cubicBezTo>
                <a:close/>
                <a:moveTo>
                  <a:pt x="239509" y="85727"/>
                </a:moveTo>
                <a:cubicBezTo>
                  <a:pt x="241550" y="84316"/>
                  <a:pt x="244272" y="85021"/>
                  <a:pt x="245292" y="87138"/>
                </a:cubicBezTo>
                <a:cubicBezTo>
                  <a:pt x="246313" y="89255"/>
                  <a:pt x="245633" y="91724"/>
                  <a:pt x="243932" y="93135"/>
                </a:cubicBezTo>
                <a:cubicBezTo>
                  <a:pt x="243251" y="93488"/>
                  <a:pt x="242231" y="93488"/>
                  <a:pt x="241891" y="93488"/>
                </a:cubicBezTo>
                <a:cubicBezTo>
                  <a:pt x="240190" y="93488"/>
                  <a:pt x="238829" y="92783"/>
                  <a:pt x="238149" y="91371"/>
                </a:cubicBezTo>
                <a:cubicBezTo>
                  <a:pt x="237128" y="89255"/>
                  <a:pt x="237808" y="86785"/>
                  <a:pt x="239509" y="85727"/>
                </a:cubicBezTo>
                <a:close/>
                <a:moveTo>
                  <a:pt x="27540" y="83348"/>
                </a:moveTo>
                <a:cubicBezTo>
                  <a:pt x="25734" y="85508"/>
                  <a:pt x="23567" y="87667"/>
                  <a:pt x="22123" y="90187"/>
                </a:cubicBezTo>
                <a:lnTo>
                  <a:pt x="58598" y="126544"/>
                </a:lnTo>
                <a:lnTo>
                  <a:pt x="64737" y="120425"/>
                </a:lnTo>
                <a:cubicBezTo>
                  <a:pt x="66543" y="118625"/>
                  <a:pt x="67626" y="116465"/>
                  <a:pt x="67626" y="113945"/>
                </a:cubicBezTo>
                <a:cubicBezTo>
                  <a:pt x="67626" y="111786"/>
                  <a:pt x="66543" y="109266"/>
                  <a:pt x="64737" y="107466"/>
                </a:cubicBezTo>
                <a:lnTo>
                  <a:pt x="40541" y="83348"/>
                </a:lnTo>
                <a:cubicBezTo>
                  <a:pt x="36929" y="80108"/>
                  <a:pt x="31151" y="80108"/>
                  <a:pt x="27540" y="83348"/>
                </a:cubicBezTo>
                <a:close/>
                <a:moveTo>
                  <a:pt x="34176" y="71739"/>
                </a:moveTo>
                <a:cubicBezTo>
                  <a:pt x="38825" y="71739"/>
                  <a:pt x="43430" y="73449"/>
                  <a:pt x="46680" y="76868"/>
                </a:cubicBezTo>
                <a:lnTo>
                  <a:pt x="71237" y="101706"/>
                </a:lnTo>
                <a:cubicBezTo>
                  <a:pt x="74488" y="104946"/>
                  <a:pt x="76654" y="109266"/>
                  <a:pt x="76654" y="113945"/>
                </a:cubicBezTo>
                <a:cubicBezTo>
                  <a:pt x="76654" y="118625"/>
                  <a:pt x="74488" y="123305"/>
                  <a:pt x="71237" y="126544"/>
                </a:cubicBezTo>
                <a:lnTo>
                  <a:pt x="61487" y="135904"/>
                </a:lnTo>
                <a:cubicBezTo>
                  <a:pt x="56070" y="141663"/>
                  <a:pt x="53181" y="148503"/>
                  <a:pt x="53181" y="156422"/>
                </a:cubicBezTo>
                <a:cubicBezTo>
                  <a:pt x="53181" y="163981"/>
                  <a:pt x="56070" y="171541"/>
                  <a:pt x="61487" y="176940"/>
                </a:cubicBezTo>
                <a:lnTo>
                  <a:pt x="113852" y="228776"/>
                </a:lnTo>
                <a:cubicBezTo>
                  <a:pt x="119269" y="234176"/>
                  <a:pt x="126491" y="237415"/>
                  <a:pt x="134436" y="237415"/>
                </a:cubicBezTo>
                <a:cubicBezTo>
                  <a:pt x="142020" y="237415"/>
                  <a:pt x="149604" y="234176"/>
                  <a:pt x="154660" y="228776"/>
                </a:cubicBezTo>
                <a:lnTo>
                  <a:pt x="164411" y="219417"/>
                </a:lnTo>
                <a:cubicBezTo>
                  <a:pt x="170912" y="212577"/>
                  <a:pt x="182829" y="212577"/>
                  <a:pt x="189691" y="219417"/>
                </a:cubicBezTo>
                <a:lnTo>
                  <a:pt x="214248" y="243895"/>
                </a:lnTo>
                <a:cubicBezTo>
                  <a:pt x="217498" y="247135"/>
                  <a:pt x="219304" y="251454"/>
                  <a:pt x="219304" y="256494"/>
                </a:cubicBezTo>
                <a:cubicBezTo>
                  <a:pt x="219304" y="261174"/>
                  <a:pt x="217498" y="265493"/>
                  <a:pt x="214248" y="269093"/>
                </a:cubicBezTo>
                <a:cubicBezTo>
                  <a:pt x="206664" y="276652"/>
                  <a:pt x="197275" y="282052"/>
                  <a:pt x="187163" y="284932"/>
                </a:cubicBezTo>
                <a:cubicBezTo>
                  <a:pt x="174162" y="288531"/>
                  <a:pt x="160799" y="290331"/>
                  <a:pt x="147437" y="290331"/>
                </a:cubicBezTo>
                <a:cubicBezTo>
                  <a:pt x="108796" y="290331"/>
                  <a:pt x="71237" y="274852"/>
                  <a:pt x="43069" y="247135"/>
                </a:cubicBezTo>
                <a:cubicBezTo>
                  <a:pt x="5510" y="209698"/>
                  <a:pt x="-8935" y="154622"/>
                  <a:pt x="5510" y="103866"/>
                </a:cubicBezTo>
                <a:cubicBezTo>
                  <a:pt x="8399" y="93787"/>
                  <a:pt x="13817" y="84428"/>
                  <a:pt x="21400" y="76868"/>
                </a:cubicBezTo>
                <a:cubicBezTo>
                  <a:pt x="24831" y="73449"/>
                  <a:pt x="29526" y="71739"/>
                  <a:pt x="34176" y="71739"/>
                </a:cubicBezTo>
                <a:close/>
                <a:moveTo>
                  <a:pt x="203517" y="44452"/>
                </a:moveTo>
                <a:cubicBezTo>
                  <a:pt x="205816" y="45510"/>
                  <a:pt x="206582" y="48333"/>
                  <a:pt x="205049" y="50449"/>
                </a:cubicBezTo>
                <a:cubicBezTo>
                  <a:pt x="204666" y="51508"/>
                  <a:pt x="202750" y="52213"/>
                  <a:pt x="201218" y="52213"/>
                </a:cubicBezTo>
                <a:cubicBezTo>
                  <a:pt x="200451" y="52213"/>
                  <a:pt x="199685" y="52213"/>
                  <a:pt x="198919" y="51860"/>
                </a:cubicBezTo>
                <a:cubicBezTo>
                  <a:pt x="196619" y="50449"/>
                  <a:pt x="195853" y="47980"/>
                  <a:pt x="197003" y="45863"/>
                </a:cubicBezTo>
                <a:cubicBezTo>
                  <a:pt x="198535" y="44099"/>
                  <a:pt x="201218" y="43041"/>
                  <a:pt x="203517" y="44452"/>
                </a:cubicBezTo>
                <a:close/>
                <a:moveTo>
                  <a:pt x="87410" y="44452"/>
                </a:moveTo>
                <a:cubicBezTo>
                  <a:pt x="89709" y="43041"/>
                  <a:pt x="92774" y="43746"/>
                  <a:pt x="93924" y="45863"/>
                </a:cubicBezTo>
                <a:cubicBezTo>
                  <a:pt x="95457" y="47980"/>
                  <a:pt x="94307" y="50449"/>
                  <a:pt x="92391" y="51860"/>
                </a:cubicBezTo>
                <a:cubicBezTo>
                  <a:pt x="91625" y="52213"/>
                  <a:pt x="90859" y="52213"/>
                  <a:pt x="90092" y="52213"/>
                </a:cubicBezTo>
                <a:cubicBezTo>
                  <a:pt x="88560" y="52213"/>
                  <a:pt x="86644" y="51508"/>
                  <a:pt x="85877" y="50096"/>
                </a:cubicBezTo>
                <a:cubicBezTo>
                  <a:pt x="84728" y="47980"/>
                  <a:pt x="85111" y="45158"/>
                  <a:pt x="87410" y="44452"/>
                </a:cubicBezTo>
                <a:close/>
                <a:moveTo>
                  <a:pt x="145052" y="28754"/>
                </a:moveTo>
                <a:cubicBezTo>
                  <a:pt x="147617" y="28754"/>
                  <a:pt x="149449" y="30952"/>
                  <a:pt x="149449" y="33516"/>
                </a:cubicBezTo>
                <a:cubicBezTo>
                  <a:pt x="149449" y="36081"/>
                  <a:pt x="147617" y="37913"/>
                  <a:pt x="145052" y="37913"/>
                </a:cubicBezTo>
                <a:cubicBezTo>
                  <a:pt x="142488" y="37913"/>
                  <a:pt x="140290" y="36081"/>
                  <a:pt x="140290" y="33516"/>
                </a:cubicBezTo>
                <a:cubicBezTo>
                  <a:pt x="140290" y="30952"/>
                  <a:pt x="142488" y="28754"/>
                  <a:pt x="145052" y="28754"/>
                </a:cubicBezTo>
                <a:close/>
                <a:moveTo>
                  <a:pt x="145155" y="0"/>
                </a:moveTo>
                <a:cubicBezTo>
                  <a:pt x="182507" y="0"/>
                  <a:pt x="219859" y="14110"/>
                  <a:pt x="248370" y="42328"/>
                </a:cubicBezTo>
                <a:cubicBezTo>
                  <a:pt x="304307" y="98406"/>
                  <a:pt x="305029" y="188994"/>
                  <a:pt x="249813" y="245791"/>
                </a:cubicBezTo>
                <a:lnTo>
                  <a:pt x="257031" y="252980"/>
                </a:lnTo>
                <a:lnTo>
                  <a:pt x="228882" y="260170"/>
                </a:lnTo>
                <a:lnTo>
                  <a:pt x="236821" y="232490"/>
                </a:lnTo>
                <a:lnTo>
                  <a:pt x="244039" y="239680"/>
                </a:lnTo>
                <a:cubicBezTo>
                  <a:pt x="295285" y="186118"/>
                  <a:pt x="294563" y="100923"/>
                  <a:pt x="241874" y="48439"/>
                </a:cubicBezTo>
                <a:cubicBezTo>
                  <a:pt x="188823" y="-4763"/>
                  <a:pt x="101848" y="-4763"/>
                  <a:pt x="48436" y="48439"/>
                </a:cubicBezTo>
                <a:cubicBezTo>
                  <a:pt x="45188" y="52034"/>
                  <a:pt x="41940" y="55269"/>
                  <a:pt x="39053" y="58864"/>
                </a:cubicBezTo>
                <a:cubicBezTo>
                  <a:pt x="37249" y="60661"/>
                  <a:pt x="34723" y="61021"/>
                  <a:pt x="32918" y="59583"/>
                </a:cubicBezTo>
                <a:cubicBezTo>
                  <a:pt x="30753" y="58145"/>
                  <a:pt x="30753" y="55269"/>
                  <a:pt x="32196" y="53472"/>
                </a:cubicBezTo>
                <a:cubicBezTo>
                  <a:pt x="35444" y="49518"/>
                  <a:pt x="38692" y="45564"/>
                  <a:pt x="41940" y="42328"/>
                </a:cubicBezTo>
                <a:cubicBezTo>
                  <a:pt x="70451" y="14110"/>
                  <a:pt x="107803" y="0"/>
                  <a:pt x="145155" y="0"/>
                </a:cubicBezTo>
                <a:close/>
              </a:path>
            </a:pathLst>
          </a:custGeom>
          <a:solidFill>
            <a:schemeClr val="accent3"/>
          </a:solidFill>
          <a:ln>
            <a:noFill/>
          </a:ln>
          <a:effectLst/>
        </p:spPr>
        <p:txBody>
          <a:bodyPr anchor="ctr"/>
          <a:lstStyle/>
          <a:p>
            <a:endParaRPr lang="en-US" dirty="0">
              <a:latin typeface="Roboto Light" panose="02000000000000000000" pitchFamily="2" charset="0"/>
            </a:endParaRPr>
          </a:p>
        </p:txBody>
      </p:sp>
      <p:sp>
        <p:nvSpPr>
          <p:cNvPr id="49" name="TextBox 48">
            <a:extLst>
              <a:ext uri="{FF2B5EF4-FFF2-40B4-BE49-F238E27FC236}">
                <a16:creationId xmlns:a16="http://schemas.microsoft.com/office/drawing/2014/main" id="{2B16C22D-735E-FE4B-81BD-831F81824662}"/>
              </a:ext>
            </a:extLst>
          </p:cNvPr>
          <p:cNvSpPr txBox="1"/>
          <p:nvPr/>
        </p:nvSpPr>
        <p:spPr>
          <a:xfrm>
            <a:off x="2823576" y="7129517"/>
            <a:ext cx="3336171"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Your Title 01</a:t>
            </a:r>
          </a:p>
        </p:txBody>
      </p:sp>
      <p:sp>
        <p:nvSpPr>
          <p:cNvPr id="50" name="Subtitle 2">
            <a:extLst>
              <a:ext uri="{FF2B5EF4-FFF2-40B4-BE49-F238E27FC236}">
                <a16:creationId xmlns:a16="http://schemas.microsoft.com/office/drawing/2014/main" id="{C1F3465A-1545-964D-A85F-D771D8BCFB28}"/>
              </a:ext>
            </a:extLst>
          </p:cNvPr>
          <p:cNvSpPr txBox="1">
            <a:spLocks/>
          </p:cNvSpPr>
          <p:nvPr/>
        </p:nvSpPr>
        <p:spPr>
          <a:xfrm>
            <a:off x="1869285" y="7993387"/>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a:t>
            </a:r>
          </a:p>
        </p:txBody>
      </p:sp>
      <p:sp>
        <p:nvSpPr>
          <p:cNvPr id="55" name="TextBox 54">
            <a:extLst>
              <a:ext uri="{FF2B5EF4-FFF2-40B4-BE49-F238E27FC236}">
                <a16:creationId xmlns:a16="http://schemas.microsoft.com/office/drawing/2014/main" id="{F01285BE-F41D-684E-B02C-AC47E7D91457}"/>
              </a:ext>
            </a:extLst>
          </p:cNvPr>
          <p:cNvSpPr txBox="1"/>
          <p:nvPr/>
        </p:nvSpPr>
        <p:spPr>
          <a:xfrm>
            <a:off x="10520746" y="7129517"/>
            <a:ext cx="3336171"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Your Title 02</a:t>
            </a:r>
          </a:p>
        </p:txBody>
      </p:sp>
      <p:sp>
        <p:nvSpPr>
          <p:cNvPr id="56" name="Subtitle 2">
            <a:extLst>
              <a:ext uri="{FF2B5EF4-FFF2-40B4-BE49-F238E27FC236}">
                <a16:creationId xmlns:a16="http://schemas.microsoft.com/office/drawing/2014/main" id="{4F50746D-7A32-924F-841D-785557CFB7DA}"/>
              </a:ext>
            </a:extLst>
          </p:cNvPr>
          <p:cNvSpPr txBox="1">
            <a:spLocks/>
          </p:cNvSpPr>
          <p:nvPr/>
        </p:nvSpPr>
        <p:spPr>
          <a:xfrm>
            <a:off x="9566454" y="7993387"/>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a:t>
            </a:r>
          </a:p>
        </p:txBody>
      </p:sp>
      <p:sp>
        <p:nvSpPr>
          <p:cNvPr id="59" name="TextBox 58">
            <a:extLst>
              <a:ext uri="{FF2B5EF4-FFF2-40B4-BE49-F238E27FC236}">
                <a16:creationId xmlns:a16="http://schemas.microsoft.com/office/drawing/2014/main" id="{741C54B0-79C3-E542-8454-E9467201866A}"/>
              </a:ext>
            </a:extLst>
          </p:cNvPr>
          <p:cNvSpPr txBox="1"/>
          <p:nvPr/>
        </p:nvSpPr>
        <p:spPr>
          <a:xfrm>
            <a:off x="18217914" y="7129517"/>
            <a:ext cx="3336171"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Your Title 03</a:t>
            </a:r>
          </a:p>
        </p:txBody>
      </p:sp>
      <p:sp>
        <p:nvSpPr>
          <p:cNvPr id="60" name="Subtitle 2">
            <a:extLst>
              <a:ext uri="{FF2B5EF4-FFF2-40B4-BE49-F238E27FC236}">
                <a16:creationId xmlns:a16="http://schemas.microsoft.com/office/drawing/2014/main" id="{69F4ED80-C7F3-C546-8B48-E7CCF897A166}"/>
              </a:ext>
            </a:extLst>
          </p:cNvPr>
          <p:cNvSpPr txBox="1">
            <a:spLocks/>
          </p:cNvSpPr>
          <p:nvPr/>
        </p:nvSpPr>
        <p:spPr>
          <a:xfrm>
            <a:off x="17263623" y="7993387"/>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a:t>
            </a:r>
          </a:p>
        </p:txBody>
      </p:sp>
      <p:sp>
        <p:nvSpPr>
          <p:cNvPr id="16" name="TextBox 15">
            <a:extLst>
              <a:ext uri="{FF2B5EF4-FFF2-40B4-BE49-F238E27FC236}">
                <a16:creationId xmlns:a16="http://schemas.microsoft.com/office/drawing/2014/main" id="{3E096063-3BFD-F048-9451-A5EFFAF60546}"/>
              </a:ext>
            </a:extLst>
          </p:cNvPr>
          <p:cNvSpPr txBox="1"/>
          <p:nvPr/>
        </p:nvSpPr>
        <p:spPr>
          <a:xfrm>
            <a:off x="8524215" y="560005"/>
            <a:ext cx="7329251"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Business Model</a:t>
            </a:r>
          </a:p>
        </p:txBody>
      </p:sp>
    </p:spTree>
    <p:extLst>
      <p:ext uri="{BB962C8B-B14F-4D97-AF65-F5344CB8AC3E}">
        <p14:creationId xmlns:p14="http://schemas.microsoft.com/office/powerpoint/2010/main" val="113350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914E161-30B5-2D41-9470-E67CE689799B}"/>
              </a:ext>
            </a:extLst>
          </p:cNvPr>
          <p:cNvSpPr txBox="1"/>
          <p:nvPr/>
        </p:nvSpPr>
        <p:spPr>
          <a:xfrm>
            <a:off x="9391443" y="560005"/>
            <a:ext cx="5594801"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Three Steps</a:t>
            </a:r>
          </a:p>
        </p:txBody>
      </p:sp>
      <p:sp>
        <p:nvSpPr>
          <p:cNvPr id="28" name="Rectangle 27">
            <a:extLst>
              <a:ext uri="{FF2B5EF4-FFF2-40B4-BE49-F238E27FC236}">
                <a16:creationId xmlns:a16="http://schemas.microsoft.com/office/drawing/2014/main" id="{A7D37573-9AAC-A64F-BE07-92A36EB74057}"/>
              </a:ext>
            </a:extLst>
          </p:cNvPr>
          <p:cNvSpPr/>
          <p:nvPr/>
        </p:nvSpPr>
        <p:spPr>
          <a:xfrm>
            <a:off x="5144803" y="3987042"/>
            <a:ext cx="15928465" cy="998543"/>
          </a:xfrm>
          <a:prstGeom prst="rect">
            <a:avLst/>
          </a:prstGeom>
        </p:spPr>
        <p:txBody>
          <a:bodyPr wrap="square">
            <a:spAutoFit/>
          </a:bodyPr>
          <a:lstStyle/>
          <a:p>
            <a:pPr>
              <a:lnSpc>
                <a:spcPts val="3700"/>
              </a:lnSpc>
              <a:spcBef>
                <a:spcPts val="24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0" name="TextBox 29">
            <a:extLst>
              <a:ext uri="{FF2B5EF4-FFF2-40B4-BE49-F238E27FC236}">
                <a16:creationId xmlns:a16="http://schemas.microsoft.com/office/drawing/2014/main" id="{1B4CAF06-BDD4-654E-90F5-432FA01C8C8A}"/>
              </a:ext>
            </a:extLst>
          </p:cNvPr>
          <p:cNvSpPr txBox="1"/>
          <p:nvPr/>
        </p:nvSpPr>
        <p:spPr>
          <a:xfrm>
            <a:off x="5144803" y="3248358"/>
            <a:ext cx="46041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Step Title 01</a:t>
            </a:r>
          </a:p>
        </p:txBody>
      </p:sp>
      <p:sp>
        <p:nvSpPr>
          <p:cNvPr id="33" name="Rectangle 32">
            <a:extLst>
              <a:ext uri="{FF2B5EF4-FFF2-40B4-BE49-F238E27FC236}">
                <a16:creationId xmlns:a16="http://schemas.microsoft.com/office/drawing/2014/main" id="{411CE4C7-26B5-ED4E-915D-9BEEC0685F87}"/>
              </a:ext>
            </a:extLst>
          </p:cNvPr>
          <p:cNvSpPr/>
          <p:nvPr/>
        </p:nvSpPr>
        <p:spPr>
          <a:xfrm>
            <a:off x="5144803" y="7461008"/>
            <a:ext cx="15928465" cy="998543"/>
          </a:xfrm>
          <a:prstGeom prst="rect">
            <a:avLst/>
          </a:prstGeom>
        </p:spPr>
        <p:txBody>
          <a:bodyPr wrap="square">
            <a:spAutoFit/>
          </a:bodyPr>
          <a:lstStyle/>
          <a:p>
            <a:pPr>
              <a:lnSpc>
                <a:spcPts val="3700"/>
              </a:lnSpc>
              <a:spcBef>
                <a:spcPts val="24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5" name="TextBox 34">
            <a:extLst>
              <a:ext uri="{FF2B5EF4-FFF2-40B4-BE49-F238E27FC236}">
                <a16:creationId xmlns:a16="http://schemas.microsoft.com/office/drawing/2014/main" id="{C1907D10-032F-994F-9F09-77451A21A07B}"/>
              </a:ext>
            </a:extLst>
          </p:cNvPr>
          <p:cNvSpPr txBox="1"/>
          <p:nvPr/>
        </p:nvSpPr>
        <p:spPr>
          <a:xfrm>
            <a:off x="5144803" y="6722324"/>
            <a:ext cx="46041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Step Title 02</a:t>
            </a:r>
          </a:p>
        </p:txBody>
      </p:sp>
      <p:sp>
        <p:nvSpPr>
          <p:cNvPr id="37" name="Rectangle 36">
            <a:extLst>
              <a:ext uri="{FF2B5EF4-FFF2-40B4-BE49-F238E27FC236}">
                <a16:creationId xmlns:a16="http://schemas.microsoft.com/office/drawing/2014/main" id="{02473795-2DB9-704F-BE39-971F1A3F2F3D}"/>
              </a:ext>
            </a:extLst>
          </p:cNvPr>
          <p:cNvSpPr/>
          <p:nvPr/>
        </p:nvSpPr>
        <p:spPr>
          <a:xfrm>
            <a:off x="5144803" y="10934974"/>
            <a:ext cx="15928465" cy="998543"/>
          </a:xfrm>
          <a:prstGeom prst="rect">
            <a:avLst/>
          </a:prstGeom>
        </p:spPr>
        <p:txBody>
          <a:bodyPr wrap="square">
            <a:spAutoFit/>
          </a:bodyPr>
          <a:lstStyle/>
          <a:p>
            <a:pPr>
              <a:lnSpc>
                <a:spcPts val="3700"/>
              </a:lnSpc>
              <a:spcBef>
                <a:spcPts val="24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9" name="TextBox 38">
            <a:extLst>
              <a:ext uri="{FF2B5EF4-FFF2-40B4-BE49-F238E27FC236}">
                <a16:creationId xmlns:a16="http://schemas.microsoft.com/office/drawing/2014/main" id="{B051B213-B897-A04A-8AA7-395593F948F9}"/>
              </a:ext>
            </a:extLst>
          </p:cNvPr>
          <p:cNvSpPr txBox="1"/>
          <p:nvPr/>
        </p:nvSpPr>
        <p:spPr>
          <a:xfrm>
            <a:off x="5144803" y="10196290"/>
            <a:ext cx="46041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Step Title 03</a:t>
            </a:r>
          </a:p>
        </p:txBody>
      </p:sp>
      <p:sp>
        <p:nvSpPr>
          <p:cNvPr id="14" name="TextBox 13">
            <a:extLst>
              <a:ext uri="{FF2B5EF4-FFF2-40B4-BE49-F238E27FC236}">
                <a16:creationId xmlns:a16="http://schemas.microsoft.com/office/drawing/2014/main" id="{6096D7F8-FFB9-D447-AAA8-434496887A82}"/>
              </a:ext>
            </a:extLst>
          </p:cNvPr>
          <p:cNvSpPr txBox="1"/>
          <p:nvPr/>
        </p:nvSpPr>
        <p:spPr>
          <a:xfrm>
            <a:off x="3307588" y="3185948"/>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1</a:t>
            </a:r>
          </a:p>
        </p:txBody>
      </p:sp>
      <p:sp>
        <p:nvSpPr>
          <p:cNvPr id="15" name="TextBox 14">
            <a:extLst>
              <a:ext uri="{FF2B5EF4-FFF2-40B4-BE49-F238E27FC236}">
                <a16:creationId xmlns:a16="http://schemas.microsoft.com/office/drawing/2014/main" id="{BE1E1EE3-DD90-9341-8D71-C3717F3BE23C}"/>
              </a:ext>
            </a:extLst>
          </p:cNvPr>
          <p:cNvSpPr txBox="1"/>
          <p:nvPr/>
        </p:nvSpPr>
        <p:spPr>
          <a:xfrm>
            <a:off x="3307588" y="6659914"/>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2</a:t>
            </a:r>
          </a:p>
        </p:txBody>
      </p:sp>
      <p:sp>
        <p:nvSpPr>
          <p:cNvPr id="16" name="TextBox 15">
            <a:extLst>
              <a:ext uri="{FF2B5EF4-FFF2-40B4-BE49-F238E27FC236}">
                <a16:creationId xmlns:a16="http://schemas.microsoft.com/office/drawing/2014/main" id="{3C501F7A-969D-6348-A9DA-0426BA83FF38}"/>
              </a:ext>
            </a:extLst>
          </p:cNvPr>
          <p:cNvSpPr txBox="1"/>
          <p:nvPr/>
        </p:nvSpPr>
        <p:spPr>
          <a:xfrm>
            <a:off x="3304382" y="10133880"/>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3</a:t>
            </a:r>
          </a:p>
        </p:txBody>
      </p:sp>
    </p:spTree>
    <p:extLst>
      <p:ext uri="{BB962C8B-B14F-4D97-AF65-F5344CB8AC3E}">
        <p14:creationId xmlns:p14="http://schemas.microsoft.com/office/powerpoint/2010/main" val="65240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55F202A-13B0-1D49-B63E-DE2CA7C3EED8}"/>
              </a:ext>
            </a:extLst>
          </p:cNvPr>
          <p:cNvSpPr/>
          <p:nvPr/>
        </p:nvSpPr>
        <p:spPr>
          <a:xfrm>
            <a:off x="1520825" y="0"/>
            <a:ext cx="8346288" cy="6858001"/>
          </a:xfrm>
          <a:custGeom>
            <a:avLst/>
            <a:gdLst>
              <a:gd name="connsiteX0" fmla="*/ 980527 w 8346288"/>
              <a:gd name="connsiteY0" fmla="*/ 0 h 6858001"/>
              <a:gd name="connsiteX1" fmla="*/ 7365761 w 8346288"/>
              <a:gd name="connsiteY1" fmla="*/ 0 h 6858001"/>
              <a:gd name="connsiteX2" fmla="*/ 7393345 w 8346288"/>
              <a:gd name="connsiteY2" fmla="*/ 30350 h 6858001"/>
              <a:gd name="connsiteX3" fmla="*/ 8346288 w 8346288"/>
              <a:gd name="connsiteY3" fmla="*/ 2684857 h 6858001"/>
              <a:gd name="connsiteX4" fmla="*/ 4173144 w 8346288"/>
              <a:gd name="connsiteY4" fmla="*/ 6858001 h 6858001"/>
              <a:gd name="connsiteX5" fmla="*/ 0 w 8346288"/>
              <a:gd name="connsiteY5" fmla="*/ 2684857 h 6858001"/>
              <a:gd name="connsiteX6" fmla="*/ 952943 w 8346288"/>
              <a:gd name="connsiteY6" fmla="*/ 303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6288" h="6858001">
                <a:moveTo>
                  <a:pt x="980527" y="0"/>
                </a:moveTo>
                <a:lnTo>
                  <a:pt x="7365761" y="0"/>
                </a:lnTo>
                <a:lnTo>
                  <a:pt x="7393345" y="30350"/>
                </a:lnTo>
                <a:cubicBezTo>
                  <a:pt x="7988668" y="751715"/>
                  <a:pt x="8346288" y="1676523"/>
                  <a:pt x="8346288" y="2684857"/>
                </a:cubicBezTo>
                <a:cubicBezTo>
                  <a:pt x="8346288" y="4989621"/>
                  <a:pt x="6477908" y="6858001"/>
                  <a:pt x="4173144" y="6858001"/>
                </a:cubicBezTo>
                <a:cubicBezTo>
                  <a:pt x="1868380" y="6858001"/>
                  <a:pt x="0" y="4989621"/>
                  <a:pt x="0" y="2684857"/>
                </a:cubicBezTo>
                <a:cubicBezTo>
                  <a:pt x="0" y="1676523"/>
                  <a:pt x="357620" y="751715"/>
                  <a:pt x="952943" y="3035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 name="Subtitle 2">
            <a:extLst>
              <a:ext uri="{FF2B5EF4-FFF2-40B4-BE49-F238E27FC236}">
                <a16:creationId xmlns:a16="http://schemas.microsoft.com/office/drawing/2014/main" id="{2D845214-1E84-2348-B431-F00A45DD0CDD}"/>
              </a:ext>
            </a:extLst>
          </p:cNvPr>
          <p:cNvSpPr txBox="1">
            <a:spLocks/>
          </p:cNvSpPr>
          <p:nvPr/>
        </p:nvSpPr>
        <p:spPr>
          <a:xfrm>
            <a:off x="4855779" y="2940683"/>
            <a:ext cx="16035611" cy="6360972"/>
          </a:xfrm>
          <a:prstGeom prst="rect">
            <a:avLst/>
          </a:prstGeom>
        </p:spPr>
        <p:txBody>
          <a:bodyPr vert="horz" wrap="square" lIns="91440" tIns="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2500"/>
              </a:lnSpc>
            </a:pPr>
            <a:r>
              <a:rPr lang="en-US" sz="9600" dirty="0">
                <a:latin typeface="Roboto Thin" pitchFamily="2" charset="0"/>
                <a:ea typeface="Roboto Thin" pitchFamily="2" charset="0"/>
                <a:cs typeface="Open Sans Light" panose="020B0306030504020204" pitchFamily="34" charset="0"/>
              </a:rPr>
              <a:t>“Green marketing is a practice whereby companies seek to go above and beyond traditional.” </a:t>
            </a:r>
          </a:p>
        </p:txBody>
      </p:sp>
      <p:sp>
        <p:nvSpPr>
          <p:cNvPr id="6" name="TextBox 5">
            <a:extLst>
              <a:ext uri="{FF2B5EF4-FFF2-40B4-BE49-F238E27FC236}">
                <a16:creationId xmlns:a16="http://schemas.microsoft.com/office/drawing/2014/main" id="{9D95E831-D5C4-0D42-9431-94AF47433048}"/>
              </a:ext>
            </a:extLst>
          </p:cNvPr>
          <p:cNvSpPr txBox="1"/>
          <p:nvPr/>
        </p:nvSpPr>
        <p:spPr>
          <a:xfrm>
            <a:off x="16107709" y="10171779"/>
            <a:ext cx="4783681" cy="646331"/>
          </a:xfrm>
          <a:prstGeom prst="rect">
            <a:avLst/>
          </a:prstGeom>
          <a:noFill/>
        </p:spPr>
        <p:txBody>
          <a:bodyPr wrap="none" rtlCol="0" anchor="ctr" anchorCtr="0">
            <a:spAutoFit/>
          </a:bodyPr>
          <a:lstStyle/>
          <a:p>
            <a:pPr algn="r"/>
            <a:r>
              <a:rPr lang="en-US" b="1" spc="300" dirty="0">
                <a:solidFill>
                  <a:schemeClr val="tx2"/>
                </a:solidFill>
                <a:latin typeface="Roboto" panose="02000000000000000000" pitchFamily="2" charset="0"/>
                <a:ea typeface="Roboto" panose="02000000000000000000" pitchFamily="2" charset="0"/>
                <a:cs typeface="Poppins" pitchFamily="2" charset="77"/>
              </a:rPr>
              <a:t>– Abraham Lincoln</a:t>
            </a:r>
          </a:p>
        </p:txBody>
      </p:sp>
    </p:spTree>
    <p:extLst>
      <p:ext uri="{BB962C8B-B14F-4D97-AF65-F5344CB8AC3E}">
        <p14:creationId xmlns:p14="http://schemas.microsoft.com/office/powerpoint/2010/main" val="44136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9992A085-FFEC-DE47-BC4C-93F0B94A987B}"/>
              </a:ext>
            </a:extLst>
          </p:cNvPr>
          <p:cNvSpPr txBox="1">
            <a:spLocks/>
          </p:cNvSpPr>
          <p:nvPr/>
        </p:nvSpPr>
        <p:spPr>
          <a:xfrm>
            <a:off x="1520825" y="6988125"/>
            <a:ext cx="5562016" cy="19475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above and beyond traditional marketing by promoting environmental core values in the hope.”</a:t>
            </a:r>
          </a:p>
        </p:txBody>
      </p:sp>
      <p:sp>
        <p:nvSpPr>
          <p:cNvPr id="17" name="TextBox 16">
            <a:extLst>
              <a:ext uri="{FF2B5EF4-FFF2-40B4-BE49-F238E27FC236}">
                <a16:creationId xmlns:a16="http://schemas.microsoft.com/office/drawing/2014/main" id="{3C003D01-C33B-9F48-BF2B-1EE8FF2C3B9D}"/>
              </a:ext>
            </a:extLst>
          </p:cNvPr>
          <p:cNvSpPr txBox="1"/>
          <p:nvPr/>
        </p:nvSpPr>
        <p:spPr>
          <a:xfrm>
            <a:off x="2456265" y="10361313"/>
            <a:ext cx="370325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Charles Moore</a:t>
            </a:r>
          </a:p>
        </p:txBody>
      </p:sp>
      <p:sp>
        <p:nvSpPr>
          <p:cNvPr id="18" name="TextBox 17">
            <a:extLst>
              <a:ext uri="{FF2B5EF4-FFF2-40B4-BE49-F238E27FC236}">
                <a16:creationId xmlns:a16="http://schemas.microsoft.com/office/drawing/2014/main" id="{D195C110-A7E3-C646-BCD3-38AE29D12065}"/>
              </a:ext>
            </a:extLst>
          </p:cNvPr>
          <p:cNvSpPr txBox="1"/>
          <p:nvPr/>
        </p:nvSpPr>
        <p:spPr>
          <a:xfrm>
            <a:off x="2812931" y="11103712"/>
            <a:ext cx="2989921"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FACEBOOK</a:t>
            </a:r>
          </a:p>
        </p:txBody>
      </p:sp>
      <p:sp>
        <p:nvSpPr>
          <p:cNvPr id="40" name="TextBox 39">
            <a:extLst>
              <a:ext uri="{FF2B5EF4-FFF2-40B4-BE49-F238E27FC236}">
                <a16:creationId xmlns:a16="http://schemas.microsoft.com/office/drawing/2014/main" id="{58EDCCA7-18B2-3E46-A398-C55EFFDFA1D0}"/>
              </a:ext>
            </a:extLst>
          </p:cNvPr>
          <p:cNvSpPr txBox="1"/>
          <p:nvPr/>
        </p:nvSpPr>
        <p:spPr>
          <a:xfrm>
            <a:off x="10432575" y="10361313"/>
            <a:ext cx="3512500"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Walter Parker</a:t>
            </a:r>
          </a:p>
        </p:txBody>
      </p:sp>
      <p:sp>
        <p:nvSpPr>
          <p:cNvPr id="41" name="TextBox 40">
            <a:extLst>
              <a:ext uri="{FF2B5EF4-FFF2-40B4-BE49-F238E27FC236}">
                <a16:creationId xmlns:a16="http://schemas.microsoft.com/office/drawing/2014/main" id="{3E1D362C-FB9C-CF4B-8ED4-8C98824BEED9}"/>
              </a:ext>
            </a:extLst>
          </p:cNvPr>
          <p:cNvSpPr txBox="1"/>
          <p:nvPr/>
        </p:nvSpPr>
        <p:spPr>
          <a:xfrm>
            <a:off x="10927903" y="11103712"/>
            <a:ext cx="252184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GOOGLE</a:t>
            </a:r>
          </a:p>
        </p:txBody>
      </p:sp>
      <p:sp>
        <p:nvSpPr>
          <p:cNvPr id="46" name="TextBox 45">
            <a:extLst>
              <a:ext uri="{FF2B5EF4-FFF2-40B4-BE49-F238E27FC236}">
                <a16:creationId xmlns:a16="http://schemas.microsoft.com/office/drawing/2014/main" id="{3F68D6FA-8CD8-F048-9195-4F4281D81984}"/>
              </a:ext>
            </a:extLst>
          </p:cNvPr>
          <p:cNvSpPr txBox="1"/>
          <p:nvPr/>
        </p:nvSpPr>
        <p:spPr>
          <a:xfrm>
            <a:off x="18768545" y="10361313"/>
            <a:ext cx="2601994"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Debra Lee</a:t>
            </a:r>
          </a:p>
        </p:txBody>
      </p:sp>
      <p:sp>
        <p:nvSpPr>
          <p:cNvPr id="47" name="TextBox 46">
            <a:extLst>
              <a:ext uri="{FF2B5EF4-FFF2-40B4-BE49-F238E27FC236}">
                <a16:creationId xmlns:a16="http://schemas.microsoft.com/office/drawing/2014/main" id="{78AF9E72-42A3-F14F-B64C-E44E19E3B580}"/>
              </a:ext>
            </a:extLst>
          </p:cNvPr>
          <p:cNvSpPr txBox="1"/>
          <p:nvPr/>
        </p:nvSpPr>
        <p:spPr>
          <a:xfrm>
            <a:off x="18461572" y="11103712"/>
            <a:ext cx="321594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INSTAGRAM</a:t>
            </a:r>
          </a:p>
        </p:txBody>
      </p:sp>
      <p:sp>
        <p:nvSpPr>
          <p:cNvPr id="25" name="TextBox 24">
            <a:extLst>
              <a:ext uri="{FF2B5EF4-FFF2-40B4-BE49-F238E27FC236}">
                <a16:creationId xmlns:a16="http://schemas.microsoft.com/office/drawing/2014/main" id="{E13A8794-D85F-9146-8318-70AA00BC7932}"/>
              </a:ext>
            </a:extLst>
          </p:cNvPr>
          <p:cNvSpPr txBox="1"/>
          <p:nvPr/>
        </p:nvSpPr>
        <p:spPr>
          <a:xfrm>
            <a:off x="5446468" y="560005"/>
            <a:ext cx="13484782"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What Our Clients Have to Say</a:t>
            </a:r>
          </a:p>
        </p:txBody>
      </p:sp>
      <p:sp>
        <p:nvSpPr>
          <p:cNvPr id="32" name="Freeform 939">
            <a:extLst>
              <a:ext uri="{FF2B5EF4-FFF2-40B4-BE49-F238E27FC236}">
                <a16:creationId xmlns:a16="http://schemas.microsoft.com/office/drawing/2014/main" id="{F7B6D3CA-A12A-0D49-8C15-24DA652501DE}"/>
              </a:ext>
            </a:extLst>
          </p:cNvPr>
          <p:cNvSpPr>
            <a:spLocks noChangeArrowheads="1"/>
          </p:cNvSpPr>
          <p:nvPr/>
        </p:nvSpPr>
        <p:spPr bwMode="auto">
          <a:xfrm>
            <a:off x="3158450" y="3898134"/>
            <a:ext cx="2286766" cy="2286766"/>
          </a:xfrm>
          <a:custGeom>
            <a:avLst/>
            <a:gdLst>
              <a:gd name="T0" fmla="*/ 274575 w 293098"/>
              <a:gd name="T1" fmla="*/ 701546 h 293328"/>
              <a:gd name="T2" fmla="*/ 243975 w 293098"/>
              <a:gd name="T3" fmla="*/ 701546 h 293328"/>
              <a:gd name="T4" fmla="*/ 210555 w 293098"/>
              <a:gd name="T5" fmla="*/ 486277 h 293328"/>
              <a:gd name="T6" fmla="*/ 306621 w 293098"/>
              <a:gd name="T7" fmla="*/ 744332 h 293328"/>
              <a:gd name="T8" fmla="*/ 210555 w 293098"/>
              <a:gd name="T9" fmla="*/ 486277 h 293328"/>
              <a:gd name="T10" fmla="*/ 457930 w 293098"/>
              <a:gd name="T11" fmla="*/ 185223 h 293328"/>
              <a:gd name="T12" fmla="*/ 381075 w 293098"/>
              <a:gd name="T13" fmla="*/ 409820 h 293328"/>
              <a:gd name="T14" fmla="*/ 336638 w 293098"/>
              <a:gd name="T15" fmla="*/ 744332 h 293328"/>
              <a:gd name="T16" fmla="*/ 687294 w 293098"/>
              <a:gd name="T17" fmla="*/ 744332 h 293328"/>
              <a:gd name="T18" fmla="*/ 722122 w 293098"/>
              <a:gd name="T19" fmla="*/ 681012 h 293328"/>
              <a:gd name="T20" fmla="*/ 731728 w 293098"/>
              <a:gd name="T21" fmla="*/ 659509 h 293328"/>
              <a:gd name="T22" fmla="*/ 754543 w 293098"/>
              <a:gd name="T23" fmla="*/ 590217 h 293328"/>
              <a:gd name="T24" fmla="*/ 756945 w 293098"/>
              <a:gd name="T25" fmla="*/ 567518 h 293328"/>
              <a:gd name="T26" fmla="*/ 752143 w 293098"/>
              <a:gd name="T27" fmla="*/ 503008 h 293328"/>
              <a:gd name="T28" fmla="*/ 752143 w 293098"/>
              <a:gd name="T29" fmla="*/ 473137 h 293328"/>
              <a:gd name="T30" fmla="*/ 737735 w 293098"/>
              <a:gd name="T31" fmla="*/ 400266 h 293328"/>
              <a:gd name="T32" fmla="*/ 544396 w 293098"/>
              <a:gd name="T33" fmla="*/ 394289 h 293328"/>
              <a:gd name="T34" fmla="*/ 551595 w 293098"/>
              <a:gd name="T35" fmla="*/ 279602 h 293328"/>
              <a:gd name="T36" fmla="*/ 491556 w 293098"/>
              <a:gd name="T37" fmla="*/ 154160 h 293328"/>
              <a:gd name="T38" fmla="*/ 574414 w 293098"/>
              <a:gd name="T39" fmla="*/ 370397 h 293328"/>
              <a:gd name="T40" fmla="*/ 800175 w 293098"/>
              <a:gd name="T41" fmla="*/ 436108 h 293328"/>
              <a:gd name="T42" fmla="*/ 804981 w 293098"/>
              <a:gd name="T43" fmla="*/ 534067 h 293328"/>
              <a:gd name="T44" fmla="*/ 796577 w 293098"/>
              <a:gd name="T45" fmla="*/ 618889 h 293328"/>
              <a:gd name="T46" fmla="*/ 756945 w 293098"/>
              <a:gd name="T47" fmla="*/ 702517 h 293328"/>
              <a:gd name="T48" fmla="*/ 684895 w 293098"/>
              <a:gd name="T49" fmla="*/ 774198 h 293328"/>
              <a:gd name="T50" fmla="*/ 140900 w 293098"/>
              <a:gd name="T51" fmla="*/ 759863 h 293328"/>
              <a:gd name="T52" fmla="*/ 180533 w 293098"/>
              <a:gd name="T53" fmla="*/ 744332 h 293328"/>
              <a:gd name="T54" fmla="*/ 58041 w 293098"/>
              <a:gd name="T55" fmla="*/ 486277 h 293328"/>
              <a:gd name="T56" fmla="*/ 58041 w 293098"/>
              <a:gd name="T57" fmla="*/ 457613 h 293328"/>
              <a:gd name="T58" fmla="*/ 359461 w 293098"/>
              <a:gd name="T59" fmla="*/ 390705 h 293328"/>
              <a:gd name="T60" fmla="*/ 425507 w 293098"/>
              <a:gd name="T61" fmla="*/ 178056 h 293328"/>
              <a:gd name="T62" fmla="*/ 491556 w 293098"/>
              <a:gd name="T63" fmla="*/ 154160 h 293328"/>
              <a:gd name="T64" fmla="*/ 29986 w 293098"/>
              <a:gd name="T65" fmla="*/ 487324 h 293328"/>
              <a:gd name="T66" fmla="*/ 725711 w 293098"/>
              <a:gd name="T67" fmla="*/ 881475 h 293328"/>
              <a:gd name="T68" fmla="*/ 942820 w 293098"/>
              <a:gd name="T69" fmla="*/ 938807 h 293328"/>
              <a:gd name="T70" fmla="*/ 884049 w 293098"/>
              <a:gd name="T71" fmla="*/ 722614 h 293328"/>
              <a:gd name="T72" fmla="*/ 489406 w 293098"/>
              <a:gd name="T73" fmla="*/ 29861 h 293328"/>
              <a:gd name="T74" fmla="*/ 978806 w 293098"/>
              <a:gd name="T75" fmla="*/ 487324 h 293328"/>
              <a:gd name="T76" fmla="*/ 978806 w 293098"/>
              <a:gd name="T77" fmla="*/ 955528 h 293328"/>
              <a:gd name="T78" fmla="*/ 964414 w 293098"/>
              <a:gd name="T79" fmla="*/ 974640 h 293328"/>
              <a:gd name="T80" fmla="*/ 736503 w 293098"/>
              <a:gd name="T81" fmla="*/ 908946 h 293328"/>
              <a:gd name="T82" fmla="*/ 0 w 293098"/>
              <a:gd name="T83" fmla="*/ 487324 h 293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098" h="29332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33" name="Freeform 939">
            <a:extLst>
              <a:ext uri="{FF2B5EF4-FFF2-40B4-BE49-F238E27FC236}">
                <a16:creationId xmlns:a16="http://schemas.microsoft.com/office/drawing/2014/main" id="{893D106F-9D2B-8E41-ABBF-276BD9333682}"/>
              </a:ext>
            </a:extLst>
          </p:cNvPr>
          <p:cNvSpPr>
            <a:spLocks noChangeArrowheads="1"/>
          </p:cNvSpPr>
          <p:nvPr/>
        </p:nvSpPr>
        <p:spPr bwMode="auto">
          <a:xfrm>
            <a:off x="11045442" y="3898134"/>
            <a:ext cx="2286766" cy="2286766"/>
          </a:xfrm>
          <a:custGeom>
            <a:avLst/>
            <a:gdLst>
              <a:gd name="T0" fmla="*/ 274575 w 293098"/>
              <a:gd name="T1" fmla="*/ 701546 h 293328"/>
              <a:gd name="T2" fmla="*/ 243975 w 293098"/>
              <a:gd name="T3" fmla="*/ 701546 h 293328"/>
              <a:gd name="T4" fmla="*/ 210555 w 293098"/>
              <a:gd name="T5" fmla="*/ 486277 h 293328"/>
              <a:gd name="T6" fmla="*/ 306621 w 293098"/>
              <a:gd name="T7" fmla="*/ 744332 h 293328"/>
              <a:gd name="T8" fmla="*/ 210555 w 293098"/>
              <a:gd name="T9" fmla="*/ 486277 h 293328"/>
              <a:gd name="T10" fmla="*/ 457930 w 293098"/>
              <a:gd name="T11" fmla="*/ 185223 h 293328"/>
              <a:gd name="T12" fmla="*/ 381075 w 293098"/>
              <a:gd name="T13" fmla="*/ 409820 h 293328"/>
              <a:gd name="T14" fmla="*/ 336638 w 293098"/>
              <a:gd name="T15" fmla="*/ 744332 h 293328"/>
              <a:gd name="T16" fmla="*/ 687294 w 293098"/>
              <a:gd name="T17" fmla="*/ 744332 h 293328"/>
              <a:gd name="T18" fmla="*/ 722122 w 293098"/>
              <a:gd name="T19" fmla="*/ 681012 h 293328"/>
              <a:gd name="T20" fmla="*/ 731728 w 293098"/>
              <a:gd name="T21" fmla="*/ 659509 h 293328"/>
              <a:gd name="T22" fmla="*/ 754543 w 293098"/>
              <a:gd name="T23" fmla="*/ 590217 h 293328"/>
              <a:gd name="T24" fmla="*/ 756945 w 293098"/>
              <a:gd name="T25" fmla="*/ 567518 h 293328"/>
              <a:gd name="T26" fmla="*/ 752143 w 293098"/>
              <a:gd name="T27" fmla="*/ 503008 h 293328"/>
              <a:gd name="T28" fmla="*/ 752143 w 293098"/>
              <a:gd name="T29" fmla="*/ 473137 h 293328"/>
              <a:gd name="T30" fmla="*/ 737735 w 293098"/>
              <a:gd name="T31" fmla="*/ 400266 h 293328"/>
              <a:gd name="T32" fmla="*/ 544396 w 293098"/>
              <a:gd name="T33" fmla="*/ 394289 h 293328"/>
              <a:gd name="T34" fmla="*/ 551595 w 293098"/>
              <a:gd name="T35" fmla="*/ 279602 h 293328"/>
              <a:gd name="T36" fmla="*/ 491556 w 293098"/>
              <a:gd name="T37" fmla="*/ 154160 h 293328"/>
              <a:gd name="T38" fmla="*/ 574414 w 293098"/>
              <a:gd name="T39" fmla="*/ 370397 h 293328"/>
              <a:gd name="T40" fmla="*/ 800175 w 293098"/>
              <a:gd name="T41" fmla="*/ 436108 h 293328"/>
              <a:gd name="T42" fmla="*/ 804981 w 293098"/>
              <a:gd name="T43" fmla="*/ 534067 h 293328"/>
              <a:gd name="T44" fmla="*/ 796577 w 293098"/>
              <a:gd name="T45" fmla="*/ 618889 h 293328"/>
              <a:gd name="T46" fmla="*/ 756945 w 293098"/>
              <a:gd name="T47" fmla="*/ 702517 h 293328"/>
              <a:gd name="T48" fmla="*/ 684895 w 293098"/>
              <a:gd name="T49" fmla="*/ 774198 h 293328"/>
              <a:gd name="T50" fmla="*/ 140900 w 293098"/>
              <a:gd name="T51" fmla="*/ 759863 h 293328"/>
              <a:gd name="T52" fmla="*/ 180533 w 293098"/>
              <a:gd name="T53" fmla="*/ 744332 h 293328"/>
              <a:gd name="T54" fmla="*/ 58041 w 293098"/>
              <a:gd name="T55" fmla="*/ 486277 h 293328"/>
              <a:gd name="T56" fmla="*/ 58041 w 293098"/>
              <a:gd name="T57" fmla="*/ 457613 h 293328"/>
              <a:gd name="T58" fmla="*/ 359461 w 293098"/>
              <a:gd name="T59" fmla="*/ 390705 h 293328"/>
              <a:gd name="T60" fmla="*/ 425507 w 293098"/>
              <a:gd name="T61" fmla="*/ 178056 h 293328"/>
              <a:gd name="T62" fmla="*/ 491556 w 293098"/>
              <a:gd name="T63" fmla="*/ 154160 h 293328"/>
              <a:gd name="T64" fmla="*/ 29986 w 293098"/>
              <a:gd name="T65" fmla="*/ 487324 h 293328"/>
              <a:gd name="T66" fmla="*/ 725711 w 293098"/>
              <a:gd name="T67" fmla="*/ 881475 h 293328"/>
              <a:gd name="T68" fmla="*/ 942820 w 293098"/>
              <a:gd name="T69" fmla="*/ 938807 h 293328"/>
              <a:gd name="T70" fmla="*/ 884049 w 293098"/>
              <a:gd name="T71" fmla="*/ 722614 h 293328"/>
              <a:gd name="T72" fmla="*/ 489406 w 293098"/>
              <a:gd name="T73" fmla="*/ 29861 h 293328"/>
              <a:gd name="T74" fmla="*/ 978806 w 293098"/>
              <a:gd name="T75" fmla="*/ 487324 h 293328"/>
              <a:gd name="T76" fmla="*/ 978806 w 293098"/>
              <a:gd name="T77" fmla="*/ 955528 h 293328"/>
              <a:gd name="T78" fmla="*/ 964414 w 293098"/>
              <a:gd name="T79" fmla="*/ 974640 h 293328"/>
              <a:gd name="T80" fmla="*/ 736503 w 293098"/>
              <a:gd name="T81" fmla="*/ 908946 h 293328"/>
              <a:gd name="T82" fmla="*/ 0 w 293098"/>
              <a:gd name="T83" fmla="*/ 487324 h 293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098" h="29332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34" name="Freeform 939">
            <a:extLst>
              <a:ext uri="{FF2B5EF4-FFF2-40B4-BE49-F238E27FC236}">
                <a16:creationId xmlns:a16="http://schemas.microsoft.com/office/drawing/2014/main" id="{F6C259CF-A449-7142-AF0F-EF2B17FD3EE9}"/>
              </a:ext>
            </a:extLst>
          </p:cNvPr>
          <p:cNvSpPr>
            <a:spLocks noChangeArrowheads="1"/>
          </p:cNvSpPr>
          <p:nvPr/>
        </p:nvSpPr>
        <p:spPr bwMode="auto">
          <a:xfrm>
            <a:off x="18926162" y="3898134"/>
            <a:ext cx="2286766" cy="2286766"/>
          </a:xfrm>
          <a:custGeom>
            <a:avLst/>
            <a:gdLst>
              <a:gd name="T0" fmla="*/ 274575 w 293098"/>
              <a:gd name="T1" fmla="*/ 701546 h 293328"/>
              <a:gd name="T2" fmla="*/ 243975 w 293098"/>
              <a:gd name="T3" fmla="*/ 701546 h 293328"/>
              <a:gd name="T4" fmla="*/ 210555 w 293098"/>
              <a:gd name="T5" fmla="*/ 486277 h 293328"/>
              <a:gd name="T6" fmla="*/ 306621 w 293098"/>
              <a:gd name="T7" fmla="*/ 744332 h 293328"/>
              <a:gd name="T8" fmla="*/ 210555 w 293098"/>
              <a:gd name="T9" fmla="*/ 486277 h 293328"/>
              <a:gd name="T10" fmla="*/ 457930 w 293098"/>
              <a:gd name="T11" fmla="*/ 185223 h 293328"/>
              <a:gd name="T12" fmla="*/ 381075 w 293098"/>
              <a:gd name="T13" fmla="*/ 409820 h 293328"/>
              <a:gd name="T14" fmla="*/ 336638 w 293098"/>
              <a:gd name="T15" fmla="*/ 744332 h 293328"/>
              <a:gd name="T16" fmla="*/ 687294 w 293098"/>
              <a:gd name="T17" fmla="*/ 744332 h 293328"/>
              <a:gd name="T18" fmla="*/ 722122 w 293098"/>
              <a:gd name="T19" fmla="*/ 681012 h 293328"/>
              <a:gd name="T20" fmla="*/ 731728 w 293098"/>
              <a:gd name="T21" fmla="*/ 659509 h 293328"/>
              <a:gd name="T22" fmla="*/ 754543 w 293098"/>
              <a:gd name="T23" fmla="*/ 590217 h 293328"/>
              <a:gd name="T24" fmla="*/ 756945 w 293098"/>
              <a:gd name="T25" fmla="*/ 567518 h 293328"/>
              <a:gd name="T26" fmla="*/ 752143 w 293098"/>
              <a:gd name="T27" fmla="*/ 503008 h 293328"/>
              <a:gd name="T28" fmla="*/ 752143 w 293098"/>
              <a:gd name="T29" fmla="*/ 473137 h 293328"/>
              <a:gd name="T30" fmla="*/ 737735 w 293098"/>
              <a:gd name="T31" fmla="*/ 400266 h 293328"/>
              <a:gd name="T32" fmla="*/ 544396 w 293098"/>
              <a:gd name="T33" fmla="*/ 394289 h 293328"/>
              <a:gd name="T34" fmla="*/ 551595 w 293098"/>
              <a:gd name="T35" fmla="*/ 279602 h 293328"/>
              <a:gd name="T36" fmla="*/ 491556 w 293098"/>
              <a:gd name="T37" fmla="*/ 154160 h 293328"/>
              <a:gd name="T38" fmla="*/ 574414 w 293098"/>
              <a:gd name="T39" fmla="*/ 370397 h 293328"/>
              <a:gd name="T40" fmla="*/ 800175 w 293098"/>
              <a:gd name="T41" fmla="*/ 436108 h 293328"/>
              <a:gd name="T42" fmla="*/ 804981 w 293098"/>
              <a:gd name="T43" fmla="*/ 534067 h 293328"/>
              <a:gd name="T44" fmla="*/ 796577 w 293098"/>
              <a:gd name="T45" fmla="*/ 618889 h 293328"/>
              <a:gd name="T46" fmla="*/ 756945 w 293098"/>
              <a:gd name="T47" fmla="*/ 702517 h 293328"/>
              <a:gd name="T48" fmla="*/ 684895 w 293098"/>
              <a:gd name="T49" fmla="*/ 774198 h 293328"/>
              <a:gd name="T50" fmla="*/ 140900 w 293098"/>
              <a:gd name="T51" fmla="*/ 759863 h 293328"/>
              <a:gd name="T52" fmla="*/ 180533 w 293098"/>
              <a:gd name="T53" fmla="*/ 744332 h 293328"/>
              <a:gd name="T54" fmla="*/ 58041 w 293098"/>
              <a:gd name="T55" fmla="*/ 486277 h 293328"/>
              <a:gd name="T56" fmla="*/ 58041 w 293098"/>
              <a:gd name="T57" fmla="*/ 457613 h 293328"/>
              <a:gd name="T58" fmla="*/ 359461 w 293098"/>
              <a:gd name="T59" fmla="*/ 390705 h 293328"/>
              <a:gd name="T60" fmla="*/ 425507 w 293098"/>
              <a:gd name="T61" fmla="*/ 178056 h 293328"/>
              <a:gd name="T62" fmla="*/ 491556 w 293098"/>
              <a:gd name="T63" fmla="*/ 154160 h 293328"/>
              <a:gd name="T64" fmla="*/ 29986 w 293098"/>
              <a:gd name="T65" fmla="*/ 487324 h 293328"/>
              <a:gd name="T66" fmla="*/ 725711 w 293098"/>
              <a:gd name="T67" fmla="*/ 881475 h 293328"/>
              <a:gd name="T68" fmla="*/ 942820 w 293098"/>
              <a:gd name="T69" fmla="*/ 938807 h 293328"/>
              <a:gd name="T70" fmla="*/ 884049 w 293098"/>
              <a:gd name="T71" fmla="*/ 722614 h 293328"/>
              <a:gd name="T72" fmla="*/ 489406 w 293098"/>
              <a:gd name="T73" fmla="*/ 29861 h 293328"/>
              <a:gd name="T74" fmla="*/ 978806 w 293098"/>
              <a:gd name="T75" fmla="*/ 487324 h 293328"/>
              <a:gd name="T76" fmla="*/ 978806 w 293098"/>
              <a:gd name="T77" fmla="*/ 955528 h 293328"/>
              <a:gd name="T78" fmla="*/ 964414 w 293098"/>
              <a:gd name="T79" fmla="*/ 974640 h 293328"/>
              <a:gd name="T80" fmla="*/ 736503 w 293098"/>
              <a:gd name="T81" fmla="*/ 908946 h 293328"/>
              <a:gd name="T82" fmla="*/ 0 w 293098"/>
              <a:gd name="T83" fmla="*/ 487324 h 293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098" h="29332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chemeClr val="accent3"/>
          </a:solidFill>
          <a:ln>
            <a:noFill/>
          </a:ln>
          <a:effectLst/>
        </p:spPr>
        <p:txBody>
          <a:bodyPr anchor="ctr"/>
          <a:lstStyle/>
          <a:p>
            <a:endParaRPr lang="en-US" dirty="0">
              <a:latin typeface="Roboto Light" panose="02000000000000000000" pitchFamily="2" charset="0"/>
            </a:endParaRPr>
          </a:p>
        </p:txBody>
      </p:sp>
      <p:sp>
        <p:nvSpPr>
          <p:cNvPr id="38" name="Subtitle 2">
            <a:extLst>
              <a:ext uri="{FF2B5EF4-FFF2-40B4-BE49-F238E27FC236}">
                <a16:creationId xmlns:a16="http://schemas.microsoft.com/office/drawing/2014/main" id="{E0F06C8C-C7A3-2C4C-A07D-B2A6C8921CF7}"/>
              </a:ext>
            </a:extLst>
          </p:cNvPr>
          <p:cNvSpPr txBox="1">
            <a:spLocks/>
          </p:cNvSpPr>
          <p:nvPr/>
        </p:nvSpPr>
        <p:spPr>
          <a:xfrm>
            <a:off x="9407817" y="6988125"/>
            <a:ext cx="5562016" cy="19475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above and beyond traditional marketing by promoting environmental core values in the hope.”</a:t>
            </a:r>
          </a:p>
        </p:txBody>
      </p:sp>
      <p:sp>
        <p:nvSpPr>
          <p:cNvPr id="39" name="Subtitle 2">
            <a:extLst>
              <a:ext uri="{FF2B5EF4-FFF2-40B4-BE49-F238E27FC236}">
                <a16:creationId xmlns:a16="http://schemas.microsoft.com/office/drawing/2014/main" id="{0A098C21-08FE-494C-85F8-EB3B070A059C}"/>
              </a:ext>
            </a:extLst>
          </p:cNvPr>
          <p:cNvSpPr txBox="1">
            <a:spLocks/>
          </p:cNvSpPr>
          <p:nvPr/>
        </p:nvSpPr>
        <p:spPr>
          <a:xfrm>
            <a:off x="17288539" y="6988125"/>
            <a:ext cx="5562016" cy="19475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above and beyond traditional marketing by promoting environmental core values in the hope.”</a:t>
            </a:r>
          </a:p>
        </p:txBody>
      </p:sp>
      <p:grpSp>
        <p:nvGrpSpPr>
          <p:cNvPr id="29" name="Group 28">
            <a:extLst>
              <a:ext uri="{FF2B5EF4-FFF2-40B4-BE49-F238E27FC236}">
                <a16:creationId xmlns:a16="http://schemas.microsoft.com/office/drawing/2014/main" id="{E40295FE-B844-E044-92DE-3B071620E795}"/>
              </a:ext>
            </a:extLst>
          </p:cNvPr>
          <p:cNvGrpSpPr/>
          <p:nvPr/>
        </p:nvGrpSpPr>
        <p:grpSpPr>
          <a:xfrm>
            <a:off x="2945358" y="9590049"/>
            <a:ext cx="2712950" cy="479502"/>
            <a:chOff x="3807605" y="9590049"/>
            <a:chExt cx="2712950" cy="479502"/>
          </a:xfrm>
        </p:grpSpPr>
        <p:sp>
          <p:nvSpPr>
            <p:cNvPr id="28" name="5-Point Star 27">
              <a:extLst>
                <a:ext uri="{FF2B5EF4-FFF2-40B4-BE49-F238E27FC236}">
                  <a16:creationId xmlns:a16="http://schemas.microsoft.com/office/drawing/2014/main" id="{414D5A57-53D0-3C44-9979-7C494D22F2E9}"/>
                </a:ext>
              </a:extLst>
            </p:cNvPr>
            <p:cNvSpPr/>
            <p:nvPr/>
          </p:nvSpPr>
          <p:spPr>
            <a:xfrm>
              <a:off x="4924329"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3" name="5-Point Star 42">
              <a:extLst>
                <a:ext uri="{FF2B5EF4-FFF2-40B4-BE49-F238E27FC236}">
                  <a16:creationId xmlns:a16="http://schemas.microsoft.com/office/drawing/2014/main" id="{FBCD8894-8722-F64E-AAE9-95D7B93FE1FE}"/>
                </a:ext>
              </a:extLst>
            </p:cNvPr>
            <p:cNvSpPr/>
            <p:nvPr/>
          </p:nvSpPr>
          <p:spPr>
            <a:xfrm>
              <a:off x="4365967"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4" name="5-Point Star 43">
              <a:extLst>
                <a:ext uri="{FF2B5EF4-FFF2-40B4-BE49-F238E27FC236}">
                  <a16:creationId xmlns:a16="http://schemas.microsoft.com/office/drawing/2014/main" id="{FB4916C4-66E6-4841-A9C3-C1BC99BBE8F4}"/>
                </a:ext>
              </a:extLst>
            </p:cNvPr>
            <p:cNvSpPr/>
            <p:nvPr/>
          </p:nvSpPr>
          <p:spPr>
            <a:xfrm>
              <a:off x="6041053"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5" name="5-Point Star 44">
              <a:extLst>
                <a:ext uri="{FF2B5EF4-FFF2-40B4-BE49-F238E27FC236}">
                  <a16:creationId xmlns:a16="http://schemas.microsoft.com/office/drawing/2014/main" id="{0FA86F37-1F94-864A-9D75-84A8151374F3}"/>
                </a:ext>
              </a:extLst>
            </p:cNvPr>
            <p:cNvSpPr/>
            <p:nvPr/>
          </p:nvSpPr>
          <p:spPr>
            <a:xfrm>
              <a:off x="5482691"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9" name="5-Point Star 48">
              <a:extLst>
                <a:ext uri="{FF2B5EF4-FFF2-40B4-BE49-F238E27FC236}">
                  <a16:creationId xmlns:a16="http://schemas.microsoft.com/office/drawing/2014/main" id="{0C91B7A8-51ED-864D-87B3-BC0DAB71AAC0}"/>
                </a:ext>
              </a:extLst>
            </p:cNvPr>
            <p:cNvSpPr/>
            <p:nvPr/>
          </p:nvSpPr>
          <p:spPr>
            <a:xfrm>
              <a:off x="3807605"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grpSp>
      <p:grpSp>
        <p:nvGrpSpPr>
          <p:cNvPr id="50" name="Group 49">
            <a:extLst>
              <a:ext uri="{FF2B5EF4-FFF2-40B4-BE49-F238E27FC236}">
                <a16:creationId xmlns:a16="http://schemas.microsoft.com/office/drawing/2014/main" id="{DD120585-9070-EB48-A8E6-9E89E9DC420E}"/>
              </a:ext>
            </a:extLst>
          </p:cNvPr>
          <p:cNvGrpSpPr/>
          <p:nvPr/>
        </p:nvGrpSpPr>
        <p:grpSpPr>
          <a:xfrm>
            <a:off x="10832350" y="9590049"/>
            <a:ext cx="2712950" cy="479502"/>
            <a:chOff x="3807605" y="9590049"/>
            <a:chExt cx="2712950" cy="479502"/>
          </a:xfrm>
        </p:grpSpPr>
        <p:sp>
          <p:nvSpPr>
            <p:cNvPr id="51" name="5-Point Star 50">
              <a:extLst>
                <a:ext uri="{FF2B5EF4-FFF2-40B4-BE49-F238E27FC236}">
                  <a16:creationId xmlns:a16="http://schemas.microsoft.com/office/drawing/2014/main" id="{FD893159-CB93-DA4D-968F-6BB737177C73}"/>
                </a:ext>
              </a:extLst>
            </p:cNvPr>
            <p:cNvSpPr/>
            <p:nvPr/>
          </p:nvSpPr>
          <p:spPr>
            <a:xfrm>
              <a:off x="4924329"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2" name="5-Point Star 51">
              <a:extLst>
                <a:ext uri="{FF2B5EF4-FFF2-40B4-BE49-F238E27FC236}">
                  <a16:creationId xmlns:a16="http://schemas.microsoft.com/office/drawing/2014/main" id="{4B8179CA-6FD2-B54C-9BE2-9D2839830ECC}"/>
                </a:ext>
              </a:extLst>
            </p:cNvPr>
            <p:cNvSpPr/>
            <p:nvPr/>
          </p:nvSpPr>
          <p:spPr>
            <a:xfrm>
              <a:off x="4365967"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3" name="5-Point Star 52">
              <a:extLst>
                <a:ext uri="{FF2B5EF4-FFF2-40B4-BE49-F238E27FC236}">
                  <a16:creationId xmlns:a16="http://schemas.microsoft.com/office/drawing/2014/main" id="{AFCE95B9-3C94-944E-9410-D1D16043B1AA}"/>
                </a:ext>
              </a:extLst>
            </p:cNvPr>
            <p:cNvSpPr/>
            <p:nvPr/>
          </p:nvSpPr>
          <p:spPr>
            <a:xfrm>
              <a:off x="6041053"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4" name="5-Point Star 53">
              <a:extLst>
                <a:ext uri="{FF2B5EF4-FFF2-40B4-BE49-F238E27FC236}">
                  <a16:creationId xmlns:a16="http://schemas.microsoft.com/office/drawing/2014/main" id="{6542C7ED-E7D9-714A-A1A5-60814E8E676D}"/>
                </a:ext>
              </a:extLst>
            </p:cNvPr>
            <p:cNvSpPr/>
            <p:nvPr/>
          </p:nvSpPr>
          <p:spPr>
            <a:xfrm>
              <a:off x="5482691"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5" name="5-Point Star 54">
              <a:extLst>
                <a:ext uri="{FF2B5EF4-FFF2-40B4-BE49-F238E27FC236}">
                  <a16:creationId xmlns:a16="http://schemas.microsoft.com/office/drawing/2014/main" id="{CEA3D459-6678-9743-8FE0-2108C737E31C}"/>
                </a:ext>
              </a:extLst>
            </p:cNvPr>
            <p:cNvSpPr/>
            <p:nvPr/>
          </p:nvSpPr>
          <p:spPr>
            <a:xfrm>
              <a:off x="3807605"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grpSp>
      <p:grpSp>
        <p:nvGrpSpPr>
          <p:cNvPr id="56" name="Group 55">
            <a:extLst>
              <a:ext uri="{FF2B5EF4-FFF2-40B4-BE49-F238E27FC236}">
                <a16:creationId xmlns:a16="http://schemas.microsoft.com/office/drawing/2014/main" id="{77F931CA-BDD0-D841-8D1D-23A24F0CA820}"/>
              </a:ext>
            </a:extLst>
          </p:cNvPr>
          <p:cNvGrpSpPr/>
          <p:nvPr/>
        </p:nvGrpSpPr>
        <p:grpSpPr>
          <a:xfrm>
            <a:off x="18713072" y="9590049"/>
            <a:ext cx="2712950" cy="479502"/>
            <a:chOff x="3807605" y="9590049"/>
            <a:chExt cx="2712950" cy="479502"/>
          </a:xfrm>
        </p:grpSpPr>
        <p:sp>
          <p:nvSpPr>
            <p:cNvPr id="57" name="5-Point Star 56">
              <a:extLst>
                <a:ext uri="{FF2B5EF4-FFF2-40B4-BE49-F238E27FC236}">
                  <a16:creationId xmlns:a16="http://schemas.microsoft.com/office/drawing/2014/main" id="{90997701-7784-A74A-8973-F93322EFF644}"/>
                </a:ext>
              </a:extLst>
            </p:cNvPr>
            <p:cNvSpPr/>
            <p:nvPr/>
          </p:nvSpPr>
          <p:spPr>
            <a:xfrm>
              <a:off x="4924329"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8" name="5-Point Star 57">
              <a:extLst>
                <a:ext uri="{FF2B5EF4-FFF2-40B4-BE49-F238E27FC236}">
                  <a16:creationId xmlns:a16="http://schemas.microsoft.com/office/drawing/2014/main" id="{CB73979F-9324-BE4F-9FCC-21527FD2DCB6}"/>
                </a:ext>
              </a:extLst>
            </p:cNvPr>
            <p:cNvSpPr/>
            <p:nvPr/>
          </p:nvSpPr>
          <p:spPr>
            <a:xfrm>
              <a:off x="4365967"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9" name="5-Point Star 58">
              <a:extLst>
                <a:ext uri="{FF2B5EF4-FFF2-40B4-BE49-F238E27FC236}">
                  <a16:creationId xmlns:a16="http://schemas.microsoft.com/office/drawing/2014/main" id="{39742BE5-44DB-2F4D-A4CB-4906F9A85AB0}"/>
                </a:ext>
              </a:extLst>
            </p:cNvPr>
            <p:cNvSpPr/>
            <p:nvPr/>
          </p:nvSpPr>
          <p:spPr>
            <a:xfrm>
              <a:off x="6041053"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60" name="5-Point Star 59">
              <a:extLst>
                <a:ext uri="{FF2B5EF4-FFF2-40B4-BE49-F238E27FC236}">
                  <a16:creationId xmlns:a16="http://schemas.microsoft.com/office/drawing/2014/main" id="{89C267FF-D8F0-C342-A62C-9AACFF984CF4}"/>
                </a:ext>
              </a:extLst>
            </p:cNvPr>
            <p:cNvSpPr/>
            <p:nvPr/>
          </p:nvSpPr>
          <p:spPr>
            <a:xfrm>
              <a:off x="5482691"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61" name="5-Point Star 60">
              <a:extLst>
                <a:ext uri="{FF2B5EF4-FFF2-40B4-BE49-F238E27FC236}">
                  <a16:creationId xmlns:a16="http://schemas.microsoft.com/office/drawing/2014/main" id="{70F10AB2-4DF6-1444-81D2-0F8B6C61BE18}"/>
                </a:ext>
              </a:extLst>
            </p:cNvPr>
            <p:cNvSpPr/>
            <p:nvPr/>
          </p:nvSpPr>
          <p:spPr>
            <a:xfrm>
              <a:off x="3807605"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grpSp>
    </p:spTree>
    <p:extLst>
      <p:ext uri="{BB962C8B-B14F-4D97-AF65-F5344CB8AC3E}">
        <p14:creationId xmlns:p14="http://schemas.microsoft.com/office/powerpoint/2010/main" val="226369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A275140-5E45-254E-A222-41387B691C6B}"/>
              </a:ext>
            </a:extLst>
          </p:cNvPr>
          <p:cNvSpPr txBox="1"/>
          <p:nvPr/>
        </p:nvSpPr>
        <p:spPr>
          <a:xfrm>
            <a:off x="1430972" y="2892479"/>
            <a:ext cx="6143028" cy="6001643"/>
          </a:xfrm>
          <a:prstGeom prst="rect">
            <a:avLst/>
          </a:prstGeom>
          <a:noFill/>
        </p:spPr>
        <p:txBody>
          <a:bodyPr wrap="none" rtlCol="0" anchor="ctr">
            <a:spAutoFit/>
          </a:bodyPr>
          <a:lstStyle/>
          <a:p>
            <a:r>
              <a:rPr lang="en-US" sz="9600" b="1" spc="300" dirty="0">
                <a:solidFill>
                  <a:schemeClr val="tx2"/>
                </a:solidFill>
                <a:latin typeface="Roboto Black" panose="02000000000000000000" pitchFamily="2" charset="0"/>
                <a:ea typeface="Roboto Black" panose="02000000000000000000" pitchFamily="2" charset="0"/>
              </a:rPr>
              <a:t>Our</a:t>
            </a:r>
          </a:p>
          <a:p>
            <a:r>
              <a:rPr lang="en-US" sz="9600" b="1" spc="300" dirty="0">
                <a:solidFill>
                  <a:schemeClr val="tx2"/>
                </a:solidFill>
                <a:latin typeface="Roboto Black" panose="02000000000000000000" pitchFamily="2" charset="0"/>
                <a:ea typeface="Roboto Black" panose="02000000000000000000" pitchFamily="2" charset="0"/>
              </a:rPr>
              <a:t>Clients</a:t>
            </a:r>
          </a:p>
          <a:p>
            <a:r>
              <a:rPr lang="en-US" sz="9600" b="1" spc="300" dirty="0">
                <a:solidFill>
                  <a:schemeClr val="tx2"/>
                </a:solidFill>
                <a:latin typeface="Roboto Black" panose="02000000000000000000" pitchFamily="2" charset="0"/>
                <a:ea typeface="Roboto Black" panose="02000000000000000000" pitchFamily="2" charset="0"/>
              </a:rPr>
              <a:t>Around</a:t>
            </a:r>
          </a:p>
          <a:p>
            <a:r>
              <a:rPr lang="en-US" sz="9600" b="1" spc="300" dirty="0">
                <a:solidFill>
                  <a:schemeClr val="tx2"/>
                </a:solidFill>
                <a:latin typeface="Roboto Black" panose="02000000000000000000" pitchFamily="2" charset="0"/>
                <a:ea typeface="Roboto Black" panose="02000000000000000000" pitchFamily="2" charset="0"/>
              </a:rPr>
              <a:t>The World</a:t>
            </a:r>
          </a:p>
        </p:txBody>
      </p:sp>
      <p:sp>
        <p:nvSpPr>
          <p:cNvPr id="66" name="Subtitle 2">
            <a:extLst>
              <a:ext uri="{FF2B5EF4-FFF2-40B4-BE49-F238E27FC236}">
                <a16:creationId xmlns:a16="http://schemas.microsoft.com/office/drawing/2014/main" id="{1EAC60F9-DA6D-1D49-805E-45D96EBB9694}"/>
              </a:ext>
            </a:extLst>
          </p:cNvPr>
          <p:cNvSpPr txBox="1">
            <a:spLocks/>
          </p:cNvSpPr>
          <p:nvPr/>
        </p:nvSpPr>
        <p:spPr>
          <a:xfrm>
            <a:off x="1430973" y="9383289"/>
            <a:ext cx="6143028" cy="147303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a:t>
            </a:r>
          </a:p>
        </p:txBody>
      </p:sp>
      <p:sp>
        <p:nvSpPr>
          <p:cNvPr id="3" name="Picture Placeholder 2">
            <a:extLst>
              <a:ext uri="{FF2B5EF4-FFF2-40B4-BE49-F238E27FC236}">
                <a16:creationId xmlns:a16="http://schemas.microsoft.com/office/drawing/2014/main" id="{D403F4DA-5F6D-7346-9AC2-33166B3530B3}"/>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D7F176EE-44A6-454F-A18F-D8D4A868CC67}"/>
              </a:ext>
            </a:extLst>
          </p:cNvPr>
          <p:cNvSpPr>
            <a:spLocks noGrp="1"/>
          </p:cNvSpPr>
          <p:nvPr>
            <p:ph type="pic" sz="quarter" idx="11"/>
          </p:nvPr>
        </p:nvSpPr>
        <p:spPr>
          <a:solidFill>
            <a:schemeClr val="bg1">
              <a:lumMod val="95000"/>
            </a:schemeClr>
          </a:solidFill>
        </p:spPr>
      </p:sp>
      <p:sp>
        <p:nvSpPr>
          <p:cNvPr id="7" name="Picture Placeholder 6">
            <a:extLst>
              <a:ext uri="{FF2B5EF4-FFF2-40B4-BE49-F238E27FC236}">
                <a16:creationId xmlns:a16="http://schemas.microsoft.com/office/drawing/2014/main" id="{27570A7A-B54F-C047-AB4E-0596AF5CBA0B}"/>
              </a:ext>
            </a:extLst>
          </p:cNvPr>
          <p:cNvSpPr>
            <a:spLocks noGrp="1"/>
          </p:cNvSpPr>
          <p:nvPr>
            <p:ph type="pic" sz="quarter" idx="13"/>
          </p:nvPr>
        </p:nvSpPr>
        <p:spPr>
          <a:solidFill>
            <a:schemeClr val="bg1">
              <a:lumMod val="95000"/>
            </a:schemeClr>
          </a:solidFill>
        </p:spPr>
      </p:sp>
      <p:sp>
        <p:nvSpPr>
          <p:cNvPr id="9" name="Picture Placeholder 8">
            <a:extLst>
              <a:ext uri="{FF2B5EF4-FFF2-40B4-BE49-F238E27FC236}">
                <a16:creationId xmlns:a16="http://schemas.microsoft.com/office/drawing/2014/main" id="{43CC2EA0-D183-A14A-8932-D45A959E8591}"/>
              </a:ext>
            </a:extLst>
          </p:cNvPr>
          <p:cNvSpPr>
            <a:spLocks noGrp="1"/>
          </p:cNvSpPr>
          <p:nvPr>
            <p:ph type="pic" sz="quarter" idx="12"/>
          </p:nvPr>
        </p:nvSpPr>
        <p:spPr>
          <a:solidFill>
            <a:schemeClr val="bg1">
              <a:lumMod val="95000"/>
            </a:schemeClr>
          </a:solidFill>
        </p:spPr>
      </p:sp>
      <p:sp>
        <p:nvSpPr>
          <p:cNvPr id="11" name="Picture Placeholder 10">
            <a:extLst>
              <a:ext uri="{FF2B5EF4-FFF2-40B4-BE49-F238E27FC236}">
                <a16:creationId xmlns:a16="http://schemas.microsoft.com/office/drawing/2014/main" id="{3BD25C05-95C7-2041-9A9C-14F3698D7FC1}"/>
              </a:ext>
            </a:extLst>
          </p:cNvPr>
          <p:cNvSpPr>
            <a:spLocks noGrp="1"/>
          </p:cNvSpPr>
          <p:nvPr>
            <p:ph type="pic" sz="quarter" idx="14"/>
          </p:nvPr>
        </p:nvSpPr>
        <p:spPr>
          <a:solidFill>
            <a:schemeClr val="bg1">
              <a:lumMod val="95000"/>
            </a:schemeClr>
          </a:solidFill>
        </p:spPr>
      </p:sp>
      <p:sp>
        <p:nvSpPr>
          <p:cNvPr id="13" name="Picture Placeholder 12">
            <a:extLst>
              <a:ext uri="{FF2B5EF4-FFF2-40B4-BE49-F238E27FC236}">
                <a16:creationId xmlns:a16="http://schemas.microsoft.com/office/drawing/2014/main" id="{15DBBB83-3185-4F4D-8A96-F5DFFE3CA7C1}"/>
              </a:ext>
            </a:extLst>
          </p:cNvPr>
          <p:cNvSpPr>
            <a:spLocks noGrp="1"/>
          </p:cNvSpPr>
          <p:nvPr>
            <p:ph type="pic" sz="quarter" idx="15"/>
          </p:nvPr>
        </p:nvSpPr>
        <p:spPr>
          <a:solidFill>
            <a:schemeClr val="bg1">
              <a:lumMod val="95000"/>
            </a:schemeClr>
          </a:solidFill>
        </p:spPr>
      </p:sp>
    </p:spTree>
    <p:extLst>
      <p:ext uri="{BB962C8B-B14F-4D97-AF65-F5344CB8AC3E}">
        <p14:creationId xmlns:p14="http://schemas.microsoft.com/office/powerpoint/2010/main" val="243469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86E06D-6C56-4845-A725-32B1731F0AB5}"/>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C79CDC3D-4709-794F-AE33-AD32FB0A4829}"/>
              </a:ext>
            </a:extLst>
          </p:cNvPr>
          <p:cNvSpPr>
            <a:spLocks noGrp="1"/>
          </p:cNvSpPr>
          <p:nvPr>
            <p:ph type="pic" sz="quarter" idx="11"/>
          </p:nvPr>
        </p:nvSpPr>
        <p:spPr>
          <a:solidFill>
            <a:schemeClr val="bg1">
              <a:lumMod val="95000"/>
            </a:schemeClr>
          </a:solidFill>
        </p:spPr>
      </p:sp>
      <p:sp>
        <p:nvSpPr>
          <p:cNvPr id="7" name="Picture Placeholder 6">
            <a:extLst>
              <a:ext uri="{FF2B5EF4-FFF2-40B4-BE49-F238E27FC236}">
                <a16:creationId xmlns:a16="http://schemas.microsoft.com/office/drawing/2014/main" id="{686F4C87-1C8E-6148-A109-263AA9779311}"/>
              </a:ext>
            </a:extLst>
          </p:cNvPr>
          <p:cNvSpPr>
            <a:spLocks noGrp="1"/>
          </p:cNvSpPr>
          <p:nvPr>
            <p:ph type="pic" sz="quarter" idx="12"/>
          </p:nvPr>
        </p:nvSpPr>
        <p:spPr>
          <a:solidFill>
            <a:schemeClr val="bg1">
              <a:lumMod val="95000"/>
            </a:schemeClr>
          </a:solidFill>
        </p:spPr>
      </p:sp>
      <p:sp>
        <p:nvSpPr>
          <p:cNvPr id="27" name="Rectangle 26">
            <a:extLst>
              <a:ext uri="{FF2B5EF4-FFF2-40B4-BE49-F238E27FC236}">
                <a16:creationId xmlns:a16="http://schemas.microsoft.com/office/drawing/2014/main" id="{FBC69774-75A8-E144-9ECB-85F2EF006D84}"/>
              </a:ext>
            </a:extLst>
          </p:cNvPr>
          <p:cNvSpPr/>
          <p:nvPr/>
        </p:nvSpPr>
        <p:spPr>
          <a:xfrm>
            <a:off x="0" y="0"/>
            <a:ext cx="24377650" cy="137160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1" name="TextBox 30">
            <a:extLst>
              <a:ext uri="{FF2B5EF4-FFF2-40B4-BE49-F238E27FC236}">
                <a16:creationId xmlns:a16="http://schemas.microsoft.com/office/drawing/2014/main" id="{4794D8B1-0562-4446-8B4B-599394E8F028}"/>
              </a:ext>
            </a:extLst>
          </p:cNvPr>
          <p:cNvSpPr txBox="1"/>
          <p:nvPr/>
        </p:nvSpPr>
        <p:spPr>
          <a:xfrm>
            <a:off x="9377032" y="560005"/>
            <a:ext cx="5623655" cy="1200329"/>
          </a:xfrm>
          <a:prstGeom prst="rect">
            <a:avLst/>
          </a:prstGeom>
          <a:noFill/>
        </p:spPr>
        <p:txBody>
          <a:bodyPr wrap="none" rtlCol="0" anchor="t">
            <a:spAutoFit/>
          </a:bodyPr>
          <a:lstStyle/>
          <a:p>
            <a:pPr algn="ctr"/>
            <a:r>
              <a:rPr lang="en-US" sz="7200" b="1" spc="300" dirty="0">
                <a:solidFill>
                  <a:schemeClr val="bg1"/>
                </a:solidFill>
                <a:latin typeface="Roboto Black" panose="02000000000000000000" pitchFamily="2" charset="0"/>
                <a:ea typeface="Roboto Black" panose="02000000000000000000" pitchFamily="2" charset="0"/>
              </a:rPr>
              <a:t>What We Do</a:t>
            </a:r>
          </a:p>
        </p:txBody>
      </p:sp>
      <p:sp>
        <p:nvSpPr>
          <p:cNvPr id="46" name="Freeform 1037">
            <a:extLst>
              <a:ext uri="{FF2B5EF4-FFF2-40B4-BE49-F238E27FC236}">
                <a16:creationId xmlns:a16="http://schemas.microsoft.com/office/drawing/2014/main" id="{8FFC8755-1946-474D-ACD8-1917D0D9E509}"/>
              </a:ext>
            </a:extLst>
          </p:cNvPr>
          <p:cNvSpPr>
            <a:spLocks noChangeAspect="1" noChangeArrowheads="1"/>
          </p:cNvSpPr>
          <p:nvPr/>
        </p:nvSpPr>
        <p:spPr bwMode="auto">
          <a:xfrm>
            <a:off x="3230662" y="4578406"/>
            <a:ext cx="1649404" cy="1649404"/>
          </a:xfrm>
          <a:custGeom>
            <a:avLst/>
            <a:gdLst>
              <a:gd name="T0" fmla="*/ 410188 w 290152"/>
              <a:gd name="T1" fmla="*/ 900952 h 290152"/>
              <a:gd name="T2" fmla="*/ 73162 w 290152"/>
              <a:gd name="T3" fmla="*/ 935549 h 290152"/>
              <a:gd name="T4" fmla="*/ 852841 w 290152"/>
              <a:gd name="T5" fmla="*/ 754484 h 290152"/>
              <a:gd name="T6" fmla="*/ 778977 w 290152"/>
              <a:gd name="T7" fmla="*/ 754484 h 290152"/>
              <a:gd name="T8" fmla="*/ 701096 w 290152"/>
              <a:gd name="T9" fmla="*/ 754484 h 290152"/>
              <a:gd name="T10" fmla="*/ 627231 w 290152"/>
              <a:gd name="T11" fmla="*/ 754484 h 290152"/>
              <a:gd name="T12" fmla="*/ 554001 w 290152"/>
              <a:gd name="T13" fmla="*/ 754484 h 290152"/>
              <a:gd name="T14" fmla="*/ 478914 w 290152"/>
              <a:gd name="T15" fmla="*/ 754484 h 290152"/>
              <a:gd name="T16" fmla="*/ 405632 w 290152"/>
              <a:gd name="T17" fmla="*/ 754484 h 290152"/>
              <a:gd name="T18" fmla="*/ 332402 w 290152"/>
              <a:gd name="T19" fmla="*/ 754484 h 290152"/>
              <a:gd name="T20" fmla="*/ 258533 w 290152"/>
              <a:gd name="T21" fmla="*/ 754484 h 290152"/>
              <a:gd name="T22" fmla="*/ 178175 w 290152"/>
              <a:gd name="T23" fmla="*/ 754484 h 290152"/>
              <a:gd name="T24" fmla="*/ 104888 w 290152"/>
              <a:gd name="T25" fmla="*/ 754484 h 290152"/>
              <a:gd name="T26" fmla="*/ 828361 w 290152"/>
              <a:gd name="T27" fmla="*/ 696450 h 290152"/>
              <a:gd name="T28" fmla="*/ 753862 w 290152"/>
              <a:gd name="T29" fmla="*/ 696450 h 290152"/>
              <a:gd name="T30" fmla="*/ 674723 w 290152"/>
              <a:gd name="T31" fmla="*/ 696450 h 290152"/>
              <a:gd name="T32" fmla="*/ 595576 w 290152"/>
              <a:gd name="T33" fmla="*/ 696450 h 290152"/>
              <a:gd name="T34" fmla="*/ 516436 w 290152"/>
              <a:gd name="T35" fmla="*/ 696450 h 290152"/>
              <a:gd name="T36" fmla="*/ 442570 w 290152"/>
              <a:gd name="T37" fmla="*/ 696450 h 290152"/>
              <a:gd name="T38" fmla="*/ 363423 w 290152"/>
              <a:gd name="T39" fmla="*/ 696450 h 290152"/>
              <a:gd name="T40" fmla="*/ 284284 w 290152"/>
              <a:gd name="T41" fmla="*/ 696450 h 290152"/>
              <a:gd name="T42" fmla="*/ 205137 w 290152"/>
              <a:gd name="T43" fmla="*/ 696450 h 290152"/>
              <a:gd name="T44" fmla="*/ 126631 w 290152"/>
              <a:gd name="T45" fmla="*/ 696450 h 290152"/>
              <a:gd name="T46" fmla="*/ 808798 w 290152"/>
              <a:gd name="T47" fmla="*/ 638415 h 290152"/>
              <a:gd name="T48" fmla="*/ 738671 w 290152"/>
              <a:gd name="T49" fmla="*/ 638415 h 290152"/>
              <a:gd name="T50" fmla="*/ 663583 w 290152"/>
              <a:gd name="T51" fmla="*/ 638415 h 290152"/>
              <a:gd name="T52" fmla="*/ 591567 w 290152"/>
              <a:gd name="T53" fmla="*/ 638415 h 290152"/>
              <a:gd name="T54" fmla="*/ 515848 w 290152"/>
              <a:gd name="T55" fmla="*/ 638415 h 290152"/>
              <a:gd name="T56" fmla="*/ 441980 w 290152"/>
              <a:gd name="T57" fmla="*/ 638415 h 290152"/>
              <a:gd name="T58" fmla="*/ 368702 w 290152"/>
              <a:gd name="T59" fmla="*/ 638415 h 290152"/>
              <a:gd name="T60" fmla="*/ 294250 w 290152"/>
              <a:gd name="T61" fmla="*/ 638415 h 290152"/>
              <a:gd name="T62" fmla="*/ 220969 w 290152"/>
              <a:gd name="T63" fmla="*/ 638415 h 290152"/>
              <a:gd name="T64" fmla="*/ 147097 w 290152"/>
              <a:gd name="T65" fmla="*/ 638415 h 290152"/>
              <a:gd name="T66" fmla="*/ 103155 w 290152"/>
              <a:gd name="T67" fmla="*/ 614104 h 290152"/>
              <a:gd name="T68" fmla="*/ 409005 w 290152"/>
              <a:gd name="T69" fmla="*/ 485402 h 290152"/>
              <a:gd name="T70" fmla="*/ 395716 w 290152"/>
              <a:gd name="T71" fmla="*/ 500016 h 290152"/>
              <a:gd name="T72" fmla="*/ 333720 w 290152"/>
              <a:gd name="T73" fmla="*/ 515846 h 290152"/>
              <a:gd name="T74" fmla="*/ 770476 w 290152"/>
              <a:gd name="T75" fmla="*/ 385163 h 290152"/>
              <a:gd name="T76" fmla="*/ 631787 w 290152"/>
              <a:gd name="T77" fmla="*/ 385163 h 290152"/>
              <a:gd name="T78" fmla="*/ 457530 w 290152"/>
              <a:gd name="T79" fmla="*/ 415601 h 290152"/>
              <a:gd name="T80" fmla="*/ 784939 w 290152"/>
              <a:gd name="T81" fmla="*/ 305385 h 290152"/>
              <a:gd name="T82" fmla="*/ 457590 w 290152"/>
              <a:gd name="T83" fmla="*/ 290191 h 290152"/>
              <a:gd name="T84" fmla="*/ 443200 w 290152"/>
              <a:gd name="T85" fmla="*/ 305385 h 290152"/>
              <a:gd name="T86" fmla="*/ 370823 w 290152"/>
              <a:gd name="T87" fmla="*/ 219955 h 290152"/>
              <a:gd name="T88" fmla="*/ 770360 w 290152"/>
              <a:gd name="T89" fmla="*/ 220388 h 290152"/>
              <a:gd name="T90" fmla="*/ 554297 w 290152"/>
              <a:gd name="T91" fmla="*/ 189935 h 290152"/>
              <a:gd name="T92" fmla="*/ 457530 w 290152"/>
              <a:gd name="T93" fmla="*/ 189935 h 290152"/>
              <a:gd name="T94" fmla="*/ 385302 w 290152"/>
              <a:gd name="T95" fmla="*/ 415617 h 290152"/>
              <a:gd name="T96" fmla="*/ 340252 w 290152"/>
              <a:gd name="T97" fmla="*/ 94977 h 290152"/>
              <a:gd name="T98" fmla="*/ 327123 w 290152"/>
              <a:gd name="T99" fmla="*/ 110802 h 290152"/>
              <a:gd name="T100" fmla="*/ 857592 w 290152"/>
              <a:gd name="T101" fmla="*/ 585317 h 290152"/>
              <a:gd name="T102" fmla="*/ 813215 w 290152"/>
              <a:gd name="T103" fmla="*/ 0 h 290152"/>
              <a:gd name="T104" fmla="*/ 964341 w 290152"/>
              <a:gd name="T105" fmla="*/ 891169 h 290152"/>
              <a:gd name="T106" fmla="*/ 1192 w 290152"/>
              <a:gd name="T107" fmla="*/ 828797 h 2901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90152">
                <a:moveTo>
                  <a:pt x="123417" y="261938"/>
                </a:moveTo>
                <a:lnTo>
                  <a:pt x="164783" y="261938"/>
                </a:lnTo>
                <a:cubicBezTo>
                  <a:pt x="167323" y="261938"/>
                  <a:pt x="169500" y="264224"/>
                  <a:pt x="169500" y="266510"/>
                </a:cubicBezTo>
                <a:cubicBezTo>
                  <a:pt x="169500" y="269177"/>
                  <a:pt x="167323" y="271082"/>
                  <a:pt x="164783" y="271082"/>
                </a:cubicBezTo>
                <a:lnTo>
                  <a:pt x="123417" y="271082"/>
                </a:lnTo>
                <a:cubicBezTo>
                  <a:pt x="121240" y="271082"/>
                  <a:pt x="119063" y="269177"/>
                  <a:pt x="119063" y="266510"/>
                </a:cubicBezTo>
                <a:cubicBezTo>
                  <a:pt x="119063" y="264224"/>
                  <a:pt x="121240" y="261938"/>
                  <a:pt x="123417" y="261938"/>
                </a:cubicBezTo>
                <a:close/>
                <a:moveTo>
                  <a:pt x="9022" y="255146"/>
                </a:moveTo>
                <a:lnTo>
                  <a:pt x="9022" y="268138"/>
                </a:lnTo>
                <a:cubicBezTo>
                  <a:pt x="9022" y="275717"/>
                  <a:pt x="14796" y="281491"/>
                  <a:pt x="22014" y="281491"/>
                </a:cubicBezTo>
                <a:lnTo>
                  <a:pt x="268138" y="281491"/>
                </a:lnTo>
                <a:cubicBezTo>
                  <a:pt x="275356" y="281491"/>
                  <a:pt x="281491" y="275717"/>
                  <a:pt x="281491" y="268138"/>
                </a:cubicBezTo>
                <a:lnTo>
                  <a:pt x="281491" y="255146"/>
                </a:lnTo>
                <a:lnTo>
                  <a:pt x="9022" y="255146"/>
                </a:lnTo>
                <a:close/>
                <a:moveTo>
                  <a:pt x="256604" y="227013"/>
                </a:moveTo>
                <a:cubicBezTo>
                  <a:pt x="259652" y="227013"/>
                  <a:pt x="261557" y="228918"/>
                  <a:pt x="261557" y="231585"/>
                </a:cubicBezTo>
                <a:cubicBezTo>
                  <a:pt x="261557" y="234252"/>
                  <a:pt x="259652" y="236157"/>
                  <a:pt x="256604" y="236157"/>
                </a:cubicBezTo>
                <a:cubicBezTo>
                  <a:pt x="254318" y="236157"/>
                  <a:pt x="252413" y="234252"/>
                  <a:pt x="252413" y="231585"/>
                </a:cubicBezTo>
                <a:cubicBezTo>
                  <a:pt x="252413" y="228918"/>
                  <a:pt x="254318" y="227013"/>
                  <a:pt x="256604" y="227013"/>
                </a:cubicBezTo>
                <a:close/>
                <a:moveTo>
                  <a:pt x="234379" y="227013"/>
                </a:moveTo>
                <a:cubicBezTo>
                  <a:pt x="237046" y="227013"/>
                  <a:pt x="239332" y="228918"/>
                  <a:pt x="239332" y="231585"/>
                </a:cubicBezTo>
                <a:cubicBezTo>
                  <a:pt x="239332" y="234252"/>
                  <a:pt x="237046" y="236157"/>
                  <a:pt x="234379" y="236157"/>
                </a:cubicBezTo>
                <a:cubicBezTo>
                  <a:pt x="232093" y="236157"/>
                  <a:pt x="230188" y="234252"/>
                  <a:pt x="230188" y="231585"/>
                </a:cubicBezTo>
                <a:cubicBezTo>
                  <a:pt x="230188" y="228918"/>
                  <a:pt x="232093" y="227013"/>
                  <a:pt x="234379" y="227013"/>
                </a:cubicBezTo>
                <a:close/>
                <a:moveTo>
                  <a:pt x="210947" y="227013"/>
                </a:moveTo>
                <a:cubicBezTo>
                  <a:pt x="213614" y="227013"/>
                  <a:pt x="215519" y="228918"/>
                  <a:pt x="215519" y="231585"/>
                </a:cubicBezTo>
                <a:cubicBezTo>
                  <a:pt x="215519" y="234252"/>
                  <a:pt x="213614" y="236157"/>
                  <a:pt x="210947" y="236157"/>
                </a:cubicBezTo>
                <a:cubicBezTo>
                  <a:pt x="208661" y="236157"/>
                  <a:pt x="206375" y="234252"/>
                  <a:pt x="206375" y="231585"/>
                </a:cubicBezTo>
                <a:cubicBezTo>
                  <a:pt x="206375" y="228918"/>
                  <a:pt x="208661" y="227013"/>
                  <a:pt x="210947" y="227013"/>
                </a:cubicBezTo>
                <a:close/>
                <a:moveTo>
                  <a:pt x="188722" y="227013"/>
                </a:moveTo>
                <a:cubicBezTo>
                  <a:pt x="191389" y="227013"/>
                  <a:pt x="193294" y="228918"/>
                  <a:pt x="193294" y="231585"/>
                </a:cubicBezTo>
                <a:cubicBezTo>
                  <a:pt x="193294" y="234252"/>
                  <a:pt x="191389" y="236157"/>
                  <a:pt x="188722" y="236157"/>
                </a:cubicBezTo>
                <a:cubicBezTo>
                  <a:pt x="186055" y="236157"/>
                  <a:pt x="184150" y="234252"/>
                  <a:pt x="184150" y="231585"/>
                </a:cubicBezTo>
                <a:cubicBezTo>
                  <a:pt x="184150" y="228918"/>
                  <a:pt x="186055" y="227013"/>
                  <a:pt x="188722" y="227013"/>
                </a:cubicBezTo>
                <a:close/>
                <a:moveTo>
                  <a:pt x="166688" y="227013"/>
                </a:moveTo>
                <a:cubicBezTo>
                  <a:pt x="169252" y="227013"/>
                  <a:pt x="171084" y="228918"/>
                  <a:pt x="171084" y="231585"/>
                </a:cubicBezTo>
                <a:cubicBezTo>
                  <a:pt x="171084" y="234252"/>
                  <a:pt x="169252" y="236157"/>
                  <a:pt x="166688" y="236157"/>
                </a:cubicBezTo>
                <a:cubicBezTo>
                  <a:pt x="164123" y="236157"/>
                  <a:pt x="161925" y="234252"/>
                  <a:pt x="161925" y="231585"/>
                </a:cubicBezTo>
                <a:cubicBezTo>
                  <a:pt x="161925" y="228918"/>
                  <a:pt x="164123" y="227013"/>
                  <a:pt x="166688" y="227013"/>
                </a:cubicBezTo>
                <a:close/>
                <a:moveTo>
                  <a:pt x="144096" y="227013"/>
                </a:moveTo>
                <a:cubicBezTo>
                  <a:pt x="146661" y="227013"/>
                  <a:pt x="148859" y="228918"/>
                  <a:pt x="148859" y="231585"/>
                </a:cubicBezTo>
                <a:cubicBezTo>
                  <a:pt x="148859" y="234252"/>
                  <a:pt x="146661" y="236157"/>
                  <a:pt x="144096" y="236157"/>
                </a:cubicBezTo>
                <a:cubicBezTo>
                  <a:pt x="141898" y="236157"/>
                  <a:pt x="139700" y="234252"/>
                  <a:pt x="139700" y="231585"/>
                </a:cubicBezTo>
                <a:cubicBezTo>
                  <a:pt x="139700" y="228918"/>
                  <a:pt x="141898" y="227013"/>
                  <a:pt x="144096" y="227013"/>
                </a:cubicBezTo>
                <a:close/>
                <a:moveTo>
                  <a:pt x="122047" y="227013"/>
                </a:moveTo>
                <a:cubicBezTo>
                  <a:pt x="124714" y="227013"/>
                  <a:pt x="126619" y="228918"/>
                  <a:pt x="126619" y="231585"/>
                </a:cubicBezTo>
                <a:cubicBezTo>
                  <a:pt x="126619" y="234252"/>
                  <a:pt x="124714" y="236157"/>
                  <a:pt x="122047" y="236157"/>
                </a:cubicBezTo>
                <a:cubicBezTo>
                  <a:pt x="119761" y="236157"/>
                  <a:pt x="117475" y="234252"/>
                  <a:pt x="117475" y="231585"/>
                </a:cubicBezTo>
                <a:cubicBezTo>
                  <a:pt x="117475" y="228918"/>
                  <a:pt x="119761" y="227013"/>
                  <a:pt x="122047" y="227013"/>
                </a:cubicBezTo>
                <a:close/>
                <a:moveTo>
                  <a:pt x="100013" y="227013"/>
                </a:moveTo>
                <a:cubicBezTo>
                  <a:pt x="102211" y="227013"/>
                  <a:pt x="104409" y="228918"/>
                  <a:pt x="104409" y="231585"/>
                </a:cubicBezTo>
                <a:cubicBezTo>
                  <a:pt x="104409" y="234252"/>
                  <a:pt x="102211" y="236157"/>
                  <a:pt x="100013" y="236157"/>
                </a:cubicBezTo>
                <a:cubicBezTo>
                  <a:pt x="97448" y="236157"/>
                  <a:pt x="95250" y="234252"/>
                  <a:pt x="95250" y="231585"/>
                </a:cubicBezTo>
                <a:cubicBezTo>
                  <a:pt x="95250" y="228918"/>
                  <a:pt x="97448" y="227013"/>
                  <a:pt x="100013" y="227013"/>
                </a:cubicBezTo>
                <a:close/>
                <a:moveTo>
                  <a:pt x="77788" y="227013"/>
                </a:moveTo>
                <a:cubicBezTo>
                  <a:pt x="79986" y="227013"/>
                  <a:pt x="82184" y="228918"/>
                  <a:pt x="82184" y="231585"/>
                </a:cubicBezTo>
                <a:cubicBezTo>
                  <a:pt x="82184" y="234252"/>
                  <a:pt x="79986" y="236157"/>
                  <a:pt x="77788" y="236157"/>
                </a:cubicBezTo>
                <a:cubicBezTo>
                  <a:pt x="75223" y="236157"/>
                  <a:pt x="73025" y="234252"/>
                  <a:pt x="73025" y="231585"/>
                </a:cubicBezTo>
                <a:cubicBezTo>
                  <a:pt x="73025" y="228918"/>
                  <a:pt x="75223" y="227013"/>
                  <a:pt x="77788" y="227013"/>
                </a:cubicBezTo>
                <a:close/>
                <a:moveTo>
                  <a:pt x="53609" y="227013"/>
                </a:moveTo>
                <a:cubicBezTo>
                  <a:pt x="56174" y="227013"/>
                  <a:pt x="58372" y="228918"/>
                  <a:pt x="58372" y="231585"/>
                </a:cubicBezTo>
                <a:cubicBezTo>
                  <a:pt x="58372" y="234252"/>
                  <a:pt x="56174" y="236157"/>
                  <a:pt x="53609" y="236157"/>
                </a:cubicBezTo>
                <a:cubicBezTo>
                  <a:pt x="51045" y="236157"/>
                  <a:pt x="49213" y="234252"/>
                  <a:pt x="49213" y="231585"/>
                </a:cubicBezTo>
                <a:cubicBezTo>
                  <a:pt x="49213" y="228918"/>
                  <a:pt x="51045" y="227013"/>
                  <a:pt x="53609" y="227013"/>
                </a:cubicBezTo>
                <a:close/>
                <a:moveTo>
                  <a:pt x="31560" y="227013"/>
                </a:moveTo>
                <a:cubicBezTo>
                  <a:pt x="33846" y="227013"/>
                  <a:pt x="36132" y="228918"/>
                  <a:pt x="36132" y="231585"/>
                </a:cubicBezTo>
                <a:cubicBezTo>
                  <a:pt x="36132" y="234252"/>
                  <a:pt x="33846" y="236157"/>
                  <a:pt x="31560" y="236157"/>
                </a:cubicBezTo>
                <a:cubicBezTo>
                  <a:pt x="28893" y="236157"/>
                  <a:pt x="26988" y="234252"/>
                  <a:pt x="26988" y="231585"/>
                </a:cubicBezTo>
                <a:cubicBezTo>
                  <a:pt x="26988" y="228918"/>
                  <a:pt x="28893" y="227013"/>
                  <a:pt x="31560" y="227013"/>
                </a:cubicBezTo>
                <a:close/>
                <a:moveTo>
                  <a:pt x="249238" y="209550"/>
                </a:moveTo>
                <a:cubicBezTo>
                  <a:pt x="251802" y="209550"/>
                  <a:pt x="253634" y="211836"/>
                  <a:pt x="253634" y="214122"/>
                </a:cubicBezTo>
                <a:cubicBezTo>
                  <a:pt x="253634" y="216789"/>
                  <a:pt x="251802" y="218694"/>
                  <a:pt x="249238" y="218694"/>
                </a:cubicBezTo>
                <a:cubicBezTo>
                  <a:pt x="246673" y="218694"/>
                  <a:pt x="244475" y="216789"/>
                  <a:pt x="244475" y="214122"/>
                </a:cubicBezTo>
                <a:cubicBezTo>
                  <a:pt x="244475" y="211836"/>
                  <a:pt x="246673" y="209550"/>
                  <a:pt x="249238" y="209550"/>
                </a:cubicBezTo>
                <a:close/>
                <a:moveTo>
                  <a:pt x="226822" y="209550"/>
                </a:moveTo>
                <a:cubicBezTo>
                  <a:pt x="229489" y="209550"/>
                  <a:pt x="231394" y="211836"/>
                  <a:pt x="231394" y="214122"/>
                </a:cubicBezTo>
                <a:cubicBezTo>
                  <a:pt x="231394" y="216789"/>
                  <a:pt x="229489" y="218694"/>
                  <a:pt x="226822" y="218694"/>
                </a:cubicBezTo>
                <a:cubicBezTo>
                  <a:pt x="224155" y="218694"/>
                  <a:pt x="222250" y="216789"/>
                  <a:pt x="222250" y="214122"/>
                </a:cubicBezTo>
                <a:cubicBezTo>
                  <a:pt x="222250" y="211836"/>
                  <a:pt x="224155" y="209550"/>
                  <a:pt x="226822" y="209550"/>
                </a:cubicBezTo>
                <a:close/>
                <a:moveTo>
                  <a:pt x="203010" y="209550"/>
                </a:moveTo>
                <a:cubicBezTo>
                  <a:pt x="205296" y="209550"/>
                  <a:pt x="207582" y="211836"/>
                  <a:pt x="207582" y="214122"/>
                </a:cubicBezTo>
                <a:cubicBezTo>
                  <a:pt x="207582" y="216789"/>
                  <a:pt x="205296" y="218694"/>
                  <a:pt x="203010" y="218694"/>
                </a:cubicBezTo>
                <a:cubicBezTo>
                  <a:pt x="200343" y="218694"/>
                  <a:pt x="198438" y="216789"/>
                  <a:pt x="198438" y="214122"/>
                </a:cubicBezTo>
                <a:cubicBezTo>
                  <a:pt x="198438" y="211836"/>
                  <a:pt x="200343" y="209550"/>
                  <a:pt x="203010" y="209550"/>
                </a:cubicBezTo>
                <a:close/>
                <a:moveTo>
                  <a:pt x="179197" y="209550"/>
                </a:moveTo>
                <a:cubicBezTo>
                  <a:pt x="181864" y="209550"/>
                  <a:pt x="183769" y="211836"/>
                  <a:pt x="183769" y="214122"/>
                </a:cubicBezTo>
                <a:cubicBezTo>
                  <a:pt x="183769" y="216789"/>
                  <a:pt x="181864" y="218694"/>
                  <a:pt x="179197" y="218694"/>
                </a:cubicBezTo>
                <a:cubicBezTo>
                  <a:pt x="176530" y="218694"/>
                  <a:pt x="174625" y="216789"/>
                  <a:pt x="174625" y="214122"/>
                </a:cubicBezTo>
                <a:cubicBezTo>
                  <a:pt x="174625" y="211836"/>
                  <a:pt x="176530" y="209550"/>
                  <a:pt x="179197" y="209550"/>
                </a:cubicBezTo>
                <a:close/>
                <a:moveTo>
                  <a:pt x="155385" y="209550"/>
                </a:moveTo>
                <a:cubicBezTo>
                  <a:pt x="158052" y="209550"/>
                  <a:pt x="159957" y="211836"/>
                  <a:pt x="159957" y="214122"/>
                </a:cubicBezTo>
                <a:cubicBezTo>
                  <a:pt x="159957" y="216789"/>
                  <a:pt x="158052" y="218694"/>
                  <a:pt x="155385" y="218694"/>
                </a:cubicBezTo>
                <a:cubicBezTo>
                  <a:pt x="152718" y="218694"/>
                  <a:pt x="150813" y="216789"/>
                  <a:pt x="150813" y="214122"/>
                </a:cubicBezTo>
                <a:cubicBezTo>
                  <a:pt x="150813" y="211836"/>
                  <a:pt x="152718" y="209550"/>
                  <a:pt x="155385" y="209550"/>
                </a:cubicBezTo>
                <a:close/>
                <a:moveTo>
                  <a:pt x="133160" y="209550"/>
                </a:moveTo>
                <a:cubicBezTo>
                  <a:pt x="135446" y="209550"/>
                  <a:pt x="137732" y="211836"/>
                  <a:pt x="137732" y="214122"/>
                </a:cubicBezTo>
                <a:cubicBezTo>
                  <a:pt x="137732" y="216789"/>
                  <a:pt x="135446" y="218694"/>
                  <a:pt x="133160" y="218694"/>
                </a:cubicBezTo>
                <a:cubicBezTo>
                  <a:pt x="130493" y="218694"/>
                  <a:pt x="128588" y="216789"/>
                  <a:pt x="128588" y="214122"/>
                </a:cubicBezTo>
                <a:cubicBezTo>
                  <a:pt x="128588" y="211836"/>
                  <a:pt x="130493" y="209550"/>
                  <a:pt x="133160" y="209550"/>
                </a:cubicBezTo>
                <a:close/>
                <a:moveTo>
                  <a:pt x="109347" y="209550"/>
                </a:moveTo>
                <a:cubicBezTo>
                  <a:pt x="112014" y="209550"/>
                  <a:pt x="113919" y="211836"/>
                  <a:pt x="113919" y="214122"/>
                </a:cubicBezTo>
                <a:cubicBezTo>
                  <a:pt x="113919" y="216789"/>
                  <a:pt x="112014" y="218694"/>
                  <a:pt x="109347" y="218694"/>
                </a:cubicBezTo>
                <a:cubicBezTo>
                  <a:pt x="106680" y="218694"/>
                  <a:pt x="104775" y="216789"/>
                  <a:pt x="104775" y="214122"/>
                </a:cubicBezTo>
                <a:cubicBezTo>
                  <a:pt x="104775" y="211836"/>
                  <a:pt x="106680" y="209550"/>
                  <a:pt x="109347" y="209550"/>
                </a:cubicBezTo>
                <a:close/>
                <a:moveTo>
                  <a:pt x="85535" y="209550"/>
                </a:moveTo>
                <a:cubicBezTo>
                  <a:pt x="88202" y="209550"/>
                  <a:pt x="90107" y="211836"/>
                  <a:pt x="90107" y="214122"/>
                </a:cubicBezTo>
                <a:cubicBezTo>
                  <a:pt x="90107" y="216789"/>
                  <a:pt x="88202" y="218694"/>
                  <a:pt x="85535" y="218694"/>
                </a:cubicBezTo>
                <a:cubicBezTo>
                  <a:pt x="82868" y="218694"/>
                  <a:pt x="80963" y="216789"/>
                  <a:pt x="80963" y="214122"/>
                </a:cubicBezTo>
                <a:cubicBezTo>
                  <a:pt x="80963" y="211836"/>
                  <a:pt x="82868" y="209550"/>
                  <a:pt x="85535" y="209550"/>
                </a:cubicBezTo>
                <a:close/>
                <a:moveTo>
                  <a:pt x="61722" y="209550"/>
                </a:moveTo>
                <a:cubicBezTo>
                  <a:pt x="64389" y="209550"/>
                  <a:pt x="66294" y="211836"/>
                  <a:pt x="66294" y="214122"/>
                </a:cubicBezTo>
                <a:cubicBezTo>
                  <a:pt x="66294" y="216789"/>
                  <a:pt x="64389" y="218694"/>
                  <a:pt x="61722" y="218694"/>
                </a:cubicBezTo>
                <a:cubicBezTo>
                  <a:pt x="59055" y="218694"/>
                  <a:pt x="57150" y="216789"/>
                  <a:pt x="57150" y="214122"/>
                </a:cubicBezTo>
                <a:cubicBezTo>
                  <a:pt x="57150" y="211836"/>
                  <a:pt x="59055" y="209550"/>
                  <a:pt x="61722" y="209550"/>
                </a:cubicBezTo>
                <a:close/>
                <a:moveTo>
                  <a:pt x="38100" y="209550"/>
                </a:moveTo>
                <a:cubicBezTo>
                  <a:pt x="40665" y="209550"/>
                  <a:pt x="42497" y="211836"/>
                  <a:pt x="42497" y="214122"/>
                </a:cubicBezTo>
                <a:cubicBezTo>
                  <a:pt x="42497" y="216789"/>
                  <a:pt x="40665" y="218694"/>
                  <a:pt x="38100" y="218694"/>
                </a:cubicBezTo>
                <a:cubicBezTo>
                  <a:pt x="35536" y="218694"/>
                  <a:pt x="33338" y="216789"/>
                  <a:pt x="33338" y="214122"/>
                </a:cubicBezTo>
                <a:cubicBezTo>
                  <a:pt x="33338" y="211836"/>
                  <a:pt x="35536" y="209550"/>
                  <a:pt x="38100" y="209550"/>
                </a:cubicBezTo>
                <a:close/>
                <a:moveTo>
                  <a:pt x="243351" y="192088"/>
                </a:moveTo>
                <a:cubicBezTo>
                  <a:pt x="245666" y="192088"/>
                  <a:pt x="247319" y="194286"/>
                  <a:pt x="247319" y="196484"/>
                </a:cubicBezTo>
                <a:cubicBezTo>
                  <a:pt x="247319" y="199049"/>
                  <a:pt x="245666" y="201247"/>
                  <a:pt x="243351" y="201247"/>
                </a:cubicBezTo>
                <a:cubicBezTo>
                  <a:pt x="241367" y="201247"/>
                  <a:pt x="239713" y="199049"/>
                  <a:pt x="239713" y="196484"/>
                </a:cubicBezTo>
                <a:cubicBezTo>
                  <a:pt x="239713" y="194286"/>
                  <a:pt x="241367" y="192088"/>
                  <a:pt x="243351" y="192088"/>
                </a:cubicBezTo>
                <a:close/>
                <a:moveTo>
                  <a:pt x="222251" y="192088"/>
                </a:moveTo>
                <a:cubicBezTo>
                  <a:pt x="224449" y="192088"/>
                  <a:pt x="226647" y="194286"/>
                  <a:pt x="226647" y="196484"/>
                </a:cubicBezTo>
                <a:cubicBezTo>
                  <a:pt x="226647" y="199049"/>
                  <a:pt x="224449" y="201247"/>
                  <a:pt x="222251" y="201247"/>
                </a:cubicBezTo>
                <a:cubicBezTo>
                  <a:pt x="219320" y="201247"/>
                  <a:pt x="217488" y="199049"/>
                  <a:pt x="217488" y="196484"/>
                </a:cubicBezTo>
                <a:cubicBezTo>
                  <a:pt x="217488" y="194286"/>
                  <a:pt x="219320" y="192088"/>
                  <a:pt x="222251" y="192088"/>
                </a:cubicBezTo>
                <a:close/>
                <a:moveTo>
                  <a:pt x="199659" y="192088"/>
                </a:moveTo>
                <a:cubicBezTo>
                  <a:pt x="202224" y="192088"/>
                  <a:pt x="204422" y="194286"/>
                  <a:pt x="204422" y="196484"/>
                </a:cubicBezTo>
                <a:cubicBezTo>
                  <a:pt x="204422" y="199049"/>
                  <a:pt x="202224" y="201247"/>
                  <a:pt x="199659" y="201247"/>
                </a:cubicBezTo>
                <a:cubicBezTo>
                  <a:pt x="197461" y="201247"/>
                  <a:pt x="195263" y="199049"/>
                  <a:pt x="195263" y="196484"/>
                </a:cubicBezTo>
                <a:cubicBezTo>
                  <a:pt x="195263" y="194286"/>
                  <a:pt x="197461" y="192088"/>
                  <a:pt x="199659" y="192088"/>
                </a:cubicBezTo>
                <a:close/>
                <a:moveTo>
                  <a:pt x="177991" y="192088"/>
                </a:moveTo>
                <a:cubicBezTo>
                  <a:pt x="180277" y="192088"/>
                  <a:pt x="182182" y="194286"/>
                  <a:pt x="182182" y="196484"/>
                </a:cubicBezTo>
                <a:cubicBezTo>
                  <a:pt x="182182" y="199049"/>
                  <a:pt x="180277" y="201247"/>
                  <a:pt x="177991" y="201247"/>
                </a:cubicBezTo>
                <a:cubicBezTo>
                  <a:pt x="175324" y="201247"/>
                  <a:pt x="173038" y="199049"/>
                  <a:pt x="173038" y="196484"/>
                </a:cubicBezTo>
                <a:cubicBezTo>
                  <a:pt x="173038" y="194286"/>
                  <a:pt x="175324" y="192088"/>
                  <a:pt x="177991" y="192088"/>
                </a:cubicBezTo>
                <a:close/>
                <a:moveTo>
                  <a:pt x="155209" y="192088"/>
                </a:moveTo>
                <a:cubicBezTo>
                  <a:pt x="157774" y="192088"/>
                  <a:pt x="159972" y="194286"/>
                  <a:pt x="159972" y="196484"/>
                </a:cubicBezTo>
                <a:cubicBezTo>
                  <a:pt x="159972" y="199049"/>
                  <a:pt x="157774" y="201247"/>
                  <a:pt x="155209" y="201247"/>
                </a:cubicBezTo>
                <a:cubicBezTo>
                  <a:pt x="152645" y="201247"/>
                  <a:pt x="150813" y="199049"/>
                  <a:pt x="150813" y="196484"/>
                </a:cubicBezTo>
                <a:cubicBezTo>
                  <a:pt x="150813" y="194286"/>
                  <a:pt x="152645" y="192088"/>
                  <a:pt x="155209" y="192088"/>
                </a:cubicBezTo>
                <a:close/>
                <a:moveTo>
                  <a:pt x="132984" y="192088"/>
                </a:moveTo>
                <a:cubicBezTo>
                  <a:pt x="135549" y="192088"/>
                  <a:pt x="137747" y="194286"/>
                  <a:pt x="137747" y="196484"/>
                </a:cubicBezTo>
                <a:cubicBezTo>
                  <a:pt x="137747" y="199049"/>
                  <a:pt x="135549" y="201247"/>
                  <a:pt x="132984" y="201247"/>
                </a:cubicBezTo>
                <a:cubicBezTo>
                  <a:pt x="130786" y="201247"/>
                  <a:pt x="128588" y="199049"/>
                  <a:pt x="128588" y="196484"/>
                </a:cubicBezTo>
                <a:cubicBezTo>
                  <a:pt x="128588" y="194286"/>
                  <a:pt x="130786" y="192088"/>
                  <a:pt x="132984" y="192088"/>
                </a:cubicBezTo>
                <a:close/>
                <a:moveTo>
                  <a:pt x="110935" y="192088"/>
                </a:moveTo>
                <a:cubicBezTo>
                  <a:pt x="113602" y="192088"/>
                  <a:pt x="115507" y="194286"/>
                  <a:pt x="115507" y="196484"/>
                </a:cubicBezTo>
                <a:cubicBezTo>
                  <a:pt x="115507" y="199049"/>
                  <a:pt x="113602" y="201247"/>
                  <a:pt x="110935" y="201247"/>
                </a:cubicBezTo>
                <a:cubicBezTo>
                  <a:pt x="108649" y="201247"/>
                  <a:pt x="106363" y="199049"/>
                  <a:pt x="106363" y="196484"/>
                </a:cubicBezTo>
                <a:cubicBezTo>
                  <a:pt x="106363" y="194286"/>
                  <a:pt x="108649" y="192088"/>
                  <a:pt x="110935" y="192088"/>
                </a:cubicBezTo>
                <a:close/>
                <a:moveTo>
                  <a:pt x="88534" y="192088"/>
                </a:moveTo>
                <a:cubicBezTo>
                  <a:pt x="91099" y="192088"/>
                  <a:pt x="93297" y="194286"/>
                  <a:pt x="93297" y="196484"/>
                </a:cubicBezTo>
                <a:cubicBezTo>
                  <a:pt x="93297" y="199049"/>
                  <a:pt x="91099" y="201247"/>
                  <a:pt x="88534" y="201247"/>
                </a:cubicBezTo>
                <a:cubicBezTo>
                  <a:pt x="85970" y="201247"/>
                  <a:pt x="84138" y="199049"/>
                  <a:pt x="84138" y="196484"/>
                </a:cubicBezTo>
                <a:cubicBezTo>
                  <a:pt x="84138" y="194286"/>
                  <a:pt x="85970" y="192088"/>
                  <a:pt x="88534" y="192088"/>
                </a:cubicBezTo>
                <a:close/>
                <a:moveTo>
                  <a:pt x="66485" y="192088"/>
                </a:moveTo>
                <a:cubicBezTo>
                  <a:pt x="69152" y="192088"/>
                  <a:pt x="71057" y="194286"/>
                  <a:pt x="71057" y="196484"/>
                </a:cubicBezTo>
                <a:cubicBezTo>
                  <a:pt x="71057" y="199049"/>
                  <a:pt x="69152" y="201247"/>
                  <a:pt x="66485" y="201247"/>
                </a:cubicBezTo>
                <a:cubicBezTo>
                  <a:pt x="63818" y="201247"/>
                  <a:pt x="61913" y="199049"/>
                  <a:pt x="61913" y="196484"/>
                </a:cubicBezTo>
                <a:cubicBezTo>
                  <a:pt x="61913" y="194286"/>
                  <a:pt x="63818" y="192088"/>
                  <a:pt x="66485" y="192088"/>
                </a:cubicBezTo>
                <a:close/>
                <a:moveTo>
                  <a:pt x="44260" y="192088"/>
                </a:moveTo>
                <a:cubicBezTo>
                  <a:pt x="46927" y="192088"/>
                  <a:pt x="48832" y="194286"/>
                  <a:pt x="48832" y="196484"/>
                </a:cubicBezTo>
                <a:cubicBezTo>
                  <a:pt x="48832" y="199049"/>
                  <a:pt x="46927" y="201247"/>
                  <a:pt x="44260" y="201247"/>
                </a:cubicBezTo>
                <a:cubicBezTo>
                  <a:pt x="41593" y="201247"/>
                  <a:pt x="39688" y="199049"/>
                  <a:pt x="39688" y="196484"/>
                </a:cubicBezTo>
                <a:cubicBezTo>
                  <a:pt x="39688" y="194286"/>
                  <a:pt x="41593" y="192088"/>
                  <a:pt x="44260" y="192088"/>
                </a:cubicBezTo>
                <a:close/>
                <a:moveTo>
                  <a:pt x="31036" y="184774"/>
                </a:moveTo>
                <a:lnTo>
                  <a:pt x="10466" y="246485"/>
                </a:lnTo>
                <a:lnTo>
                  <a:pt x="279687" y="246485"/>
                </a:lnTo>
                <a:lnTo>
                  <a:pt x="259116" y="184774"/>
                </a:lnTo>
                <a:lnTo>
                  <a:pt x="31036" y="184774"/>
                </a:lnTo>
                <a:close/>
                <a:moveTo>
                  <a:pt x="123062" y="146050"/>
                </a:moveTo>
                <a:lnTo>
                  <a:pt x="192125" y="146050"/>
                </a:lnTo>
                <a:cubicBezTo>
                  <a:pt x="194669" y="146050"/>
                  <a:pt x="196487" y="148248"/>
                  <a:pt x="196487" y="150446"/>
                </a:cubicBezTo>
                <a:cubicBezTo>
                  <a:pt x="196487" y="153011"/>
                  <a:pt x="194669" y="155209"/>
                  <a:pt x="192125" y="155209"/>
                </a:cubicBezTo>
                <a:lnTo>
                  <a:pt x="123062" y="155209"/>
                </a:lnTo>
                <a:cubicBezTo>
                  <a:pt x="120881" y="155209"/>
                  <a:pt x="119063" y="153011"/>
                  <a:pt x="119063" y="150446"/>
                </a:cubicBezTo>
                <a:cubicBezTo>
                  <a:pt x="119063" y="148248"/>
                  <a:pt x="120881" y="146050"/>
                  <a:pt x="123062" y="146050"/>
                </a:cubicBezTo>
                <a:close/>
                <a:moveTo>
                  <a:pt x="57118" y="146050"/>
                </a:moveTo>
                <a:lnTo>
                  <a:pt x="100410" y="146050"/>
                </a:lnTo>
                <a:cubicBezTo>
                  <a:pt x="102592" y="146050"/>
                  <a:pt x="104411" y="148248"/>
                  <a:pt x="104411" y="150446"/>
                </a:cubicBezTo>
                <a:cubicBezTo>
                  <a:pt x="104411" y="153011"/>
                  <a:pt x="102592" y="155209"/>
                  <a:pt x="100410" y="155209"/>
                </a:cubicBezTo>
                <a:lnTo>
                  <a:pt x="57118" y="155209"/>
                </a:lnTo>
                <a:cubicBezTo>
                  <a:pt x="54571" y="155209"/>
                  <a:pt x="52388" y="153011"/>
                  <a:pt x="52388" y="150446"/>
                </a:cubicBezTo>
                <a:cubicBezTo>
                  <a:pt x="52388" y="148248"/>
                  <a:pt x="54571" y="146050"/>
                  <a:pt x="57118" y="146050"/>
                </a:cubicBezTo>
                <a:close/>
                <a:moveTo>
                  <a:pt x="190092" y="115888"/>
                </a:moveTo>
                <a:lnTo>
                  <a:pt x="231821" y="115888"/>
                </a:lnTo>
                <a:cubicBezTo>
                  <a:pt x="233998" y="115888"/>
                  <a:pt x="236175" y="117720"/>
                  <a:pt x="236175" y="120284"/>
                </a:cubicBezTo>
                <a:cubicBezTo>
                  <a:pt x="236175" y="122849"/>
                  <a:pt x="233998" y="125047"/>
                  <a:pt x="231821" y="125047"/>
                </a:cubicBezTo>
                <a:lnTo>
                  <a:pt x="190092" y="125047"/>
                </a:lnTo>
                <a:cubicBezTo>
                  <a:pt x="187915" y="125047"/>
                  <a:pt x="185738" y="122849"/>
                  <a:pt x="185738" y="120284"/>
                </a:cubicBezTo>
                <a:cubicBezTo>
                  <a:pt x="185738" y="117720"/>
                  <a:pt x="187915" y="115888"/>
                  <a:pt x="190092" y="115888"/>
                </a:cubicBezTo>
                <a:close/>
                <a:moveTo>
                  <a:pt x="137663" y="115888"/>
                </a:moveTo>
                <a:lnTo>
                  <a:pt x="166418" y="115888"/>
                </a:lnTo>
                <a:cubicBezTo>
                  <a:pt x="168934" y="115888"/>
                  <a:pt x="171091" y="117720"/>
                  <a:pt x="171091" y="120284"/>
                </a:cubicBezTo>
                <a:cubicBezTo>
                  <a:pt x="171091" y="122849"/>
                  <a:pt x="168934" y="125047"/>
                  <a:pt x="166418" y="125047"/>
                </a:cubicBezTo>
                <a:lnTo>
                  <a:pt x="137663" y="125047"/>
                </a:lnTo>
                <a:cubicBezTo>
                  <a:pt x="135147" y="125047"/>
                  <a:pt x="133350" y="122849"/>
                  <a:pt x="133350" y="120284"/>
                </a:cubicBezTo>
                <a:cubicBezTo>
                  <a:pt x="133350" y="117720"/>
                  <a:pt x="135147" y="115888"/>
                  <a:pt x="137663" y="115888"/>
                </a:cubicBezTo>
                <a:close/>
                <a:moveTo>
                  <a:pt x="207596" y="87313"/>
                </a:moveTo>
                <a:lnTo>
                  <a:pt x="231776" y="87313"/>
                </a:lnTo>
                <a:cubicBezTo>
                  <a:pt x="233974" y="87313"/>
                  <a:pt x="236172" y="89218"/>
                  <a:pt x="236172" y="91885"/>
                </a:cubicBezTo>
                <a:cubicBezTo>
                  <a:pt x="236172" y="94552"/>
                  <a:pt x="233974" y="96457"/>
                  <a:pt x="231776" y="96457"/>
                </a:cubicBezTo>
                <a:lnTo>
                  <a:pt x="207596" y="96457"/>
                </a:lnTo>
                <a:cubicBezTo>
                  <a:pt x="205032" y="96457"/>
                  <a:pt x="203200" y="94552"/>
                  <a:pt x="203200" y="91885"/>
                </a:cubicBezTo>
                <a:cubicBezTo>
                  <a:pt x="203200" y="89218"/>
                  <a:pt x="205032" y="87313"/>
                  <a:pt x="207596" y="87313"/>
                </a:cubicBezTo>
                <a:close/>
                <a:moveTo>
                  <a:pt x="137680" y="87313"/>
                </a:moveTo>
                <a:lnTo>
                  <a:pt x="184223" y="87313"/>
                </a:lnTo>
                <a:cubicBezTo>
                  <a:pt x="186748" y="87313"/>
                  <a:pt x="188552" y="89218"/>
                  <a:pt x="188552" y="91885"/>
                </a:cubicBezTo>
                <a:cubicBezTo>
                  <a:pt x="188552" y="94552"/>
                  <a:pt x="186748" y="96457"/>
                  <a:pt x="184223" y="96457"/>
                </a:cubicBezTo>
                <a:lnTo>
                  <a:pt x="137680" y="96457"/>
                </a:lnTo>
                <a:cubicBezTo>
                  <a:pt x="135154" y="96457"/>
                  <a:pt x="133350" y="94552"/>
                  <a:pt x="133350" y="91885"/>
                </a:cubicBezTo>
                <a:cubicBezTo>
                  <a:pt x="133350" y="89218"/>
                  <a:pt x="135154" y="87313"/>
                  <a:pt x="137680" y="87313"/>
                </a:cubicBezTo>
                <a:close/>
                <a:moveTo>
                  <a:pt x="61466" y="66180"/>
                </a:moveTo>
                <a:lnTo>
                  <a:pt x="61466" y="116023"/>
                </a:lnTo>
                <a:lnTo>
                  <a:pt x="111573" y="116023"/>
                </a:lnTo>
                <a:lnTo>
                  <a:pt x="111573" y="66180"/>
                </a:lnTo>
                <a:lnTo>
                  <a:pt x="61466" y="66180"/>
                </a:lnTo>
                <a:close/>
                <a:moveTo>
                  <a:pt x="190124" y="57150"/>
                </a:moveTo>
                <a:lnTo>
                  <a:pt x="231787" y="57150"/>
                </a:lnTo>
                <a:cubicBezTo>
                  <a:pt x="233980" y="57150"/>
                  <a:pt x="236173" y="59348"/>
                  <a:pt x="236173" y="61913"/>
                </a:cubicBezTo>
                <a:cubicBezTo>
                  <a:pt x="236173" y="64477"/>
                  <a:pt x="233980" y="66309"/>
                  <a:pt x="231787" y="66309"/>
                </a:cubicBezTo>
                <a:lnTo>
                  <a:pt x="190124" y="66309"/>
                </a:lnTo>
                <a:cubicBezTo>
                  <a:pt x="187565" y="66309"/>
                  <a:pt x="185738" y="64477"/>
                  <a:pt x="185738" y="61913"/>
                </a:cubicBezTo>
                <a:cubicBezTo>
                  <a:pt x="185738" y="59348"/>
                  <a:pt x="187565" y="57150"/>
                  <a:pt x="190124" y="57150"/>
                </a:cubicBezTo>
                <a:close/>
                <a:moveTo>
                  <a:pt x="137663" y="57150"/>
                </a:moveTo>
                <a:lnTo>
                  <a:pt x="166777" y="57150"/>
                </a:lnTo>
                <a:cubicBezTo>
                  <a:pt x="168934" y="57150"/>
                  <a:pt x="171091" y="59348"/>
                  <a:pt x="171091" y="61913"/>
                </a:cubicBezTo>
                <a:cubicBezTo>
                  <a:pt x="171091" y="64477"/>
                  <a:pt x="168934" y="66309"/>
                  <a:pt x="166777" y="66309"/>
                </a:cubicBezTo>
                <a:lnTo>
                  <a:pt x="137663" y="66309"/>
                </a:lnTo>
                <a:cubicBezTo>
                  <a:pt x="135147" y="66309"/>
                  <a:pt x="133350" y="64477"/>
                  <a:pt x="133350" y="61913"/>
                </a:cubicBezTo>
                <a:cubicBezTo>
                  <a:pt x="133350" y="59348"/>
                  <a:pt x="135147" y="57150"/>
                  <a:pt x="137663" y="57150"/>
                </a:cubicBezTo>
                <a:close/>
                <a:moveTo>
                  <a:pt x="57108" y="57150"/>
                </a:moveTo>
                <a:lnTo>
                  <a:pt x="115930" y="57150"/>
                </a:lnTo>
                <a:cubicBezTo>
                  <a:pt x="118472" y="57150"/>
                  <a:pt x="120287" y="59317"/>
                  <a:pt x="120287" y="61846"/>
                </a:cubicBezTo>
                <a:lnTo>
                  <a:pt x="120287" y="120357"/>
                </a:lnTo>
                <a:cubicBezTo>
                  <a:pt x="120287" y="122885"/>
                  <a:pt x="118472" y="125052"/>
                  <a:pt x="115930" y="125052"/>
                </a:cubicBezTo>
                <a:lnTo>
                  <a:pt x="57108" y="125052"/>
                </a:lnTo>
                <a:cubicBezTo>
                  <a:pt x="54567" y="125052"/>
                  <a:pt x="52388" y="122885"/>
                  <a:pt x="52388" y="120357"/>
                </a:cubicBezTo>
                <a:lnTo>
                  <a:pt x="52388" y="61846"/>
                </a:lnTo>
                <a:cubicBezTo>
                  <a:pt x="52388" y="59317"/>
                  <a:pt x="54567" y="57150"/>
                  <a:pt x="57108" y="57150"/>
                </a:cubicBezTo>
                <a:close/>
                <a:moveTo>
                  <a:pt x="102375" y="28575"/>
                </a:moveTo>
                <a:lnTo>
                  <a:pt x="184245" y="28575"/>
                </a:lnTo>
                <a:cubicBezTo>
                  <a:pt x="186759" y="28575"/>
                  <a:pt x="188554" y="30773"/>
                  <a:pt x="188554" y="33337"/>
                </a:cubicBezTo>
                <a:cubicBezTo>
                  <a:pt x="188554" y="35535"/>
                  <a:pt x="186759" y="37733"/>
                  <a:pt x="184245" y="37733"/>
                </a:cubicBezTo>
                <a:lnTo>
                  <a:pt x="102375" y="37733"/>
                </a:lnTo>
                <a:cubicBezTo>
                  <a:pt x="100221" y="37733"/>
                  <a:pt x="98425" y="35535"/>
                  <a:pt x="98425" y="33337"/>
                </a:cubicBezTo>
                <a:cubicBezTo>
                  <a:pt x="98425" y="30773"/>
                  <a:pt x="100221" y="28575"/>
                  <a:pt x="102375" y="28575"/>
                </a:cubicBezTo>
                <a:close/>
                <a:moveTo>
                  <a:pt x="45471" y="8661"/>
                </a:moveTo>
                <a:cubicBezTo>
                  <a:pt x="38254" y="8661"/>
                  <a:pt x="32480" y="14796"/>
                  <a:pt x="32480" y="22014"/>
                </a:cubicBezTo>
                <a:lnTo>
                  <a:pt x="32480" y="176112"/>
                </a:lnTo>
                <a:lnTo>
                  <a:pt x="258033" y="176112"/>
                </a:lnTo>
                <a:lnTo>
                  <a:pt x="258033" y="22014"/>
                </a:lnTo>
                <a:cubicBezTo>
                  <a:pt x="258033" y="14796"/>
                  <a:pt x="252259" y="8661"/>
                  <a:pt x="244681" y="8661"/>
                </a:cubicBezTo>
                <a:lnTo>
                  <a:pt x="45471" y="8661"/>
                </a:lnTo>
                <a:close/>
                <a:moveTo>
                  <a:pt x="45471" y="0"/>
                </a:moveTo>
                <a:lnTo>
                  <a:pt x="244681" y="0"/>
                </a:lnTo>
                <a:cubicBezTo>
                  <a:pt x="256951" y="0"/>
                  <a:pt x="267056" y="9744"/>
                  <a:pt x="267056" y="22014"/>
                </a:cubicBezTo>
                <a:lnTo>
                  <a:pt x="267056" y="179721"/>
                </a:lnTo>
                <a:lnTo>
                  <a:pt x="290152" y="249372"/>
                </a:lnTo>
                <a:cubicBezTo>
                  <a:pt x="290152" y="249733"/>
                  <a:pt x="290152" y="250094"/>
                  <a:pt x="290152" y="250455"/>
                </a:cubicBezTo>
                <a:lnTo>
                  <a:pt x="290152" y="268138"/>
                </a:lnTo>
                <a:cubicBezTo>
                  <a:pt x="290152" y="280408"/>
                  <a:pt x="280408" y="290152"/>
                  <a:pt x="268138" y="290152"/>
                </a:cubicBezTo>
                <a:lnTo>
                  <a:pt x="22014" y="290152"/>
                </a:lnTo>
                <a:cubicBezTo>
                  <a:pt x="10105" y="290152"/>
                  <a:pt x="0" y="280408"/>
                  <a:pt x="0" y="268138"/>
                </a:cubicBezTo>
                <a:lnTo>
                  <a:pt x="0" y="250455"/>
                </a:lnTo>
                <a:cubicBezTo>
                  <a:pt x="0" y="250094"/>
                  <a:pt x="361" y="249733"/>
                  <a:pt x="361" y="249372"/>
                </a:cubicBezTo>
                <a:lnTo>
                  <a:pt x="23457" y="179721"/>
                </a:lnTo>
                <a:lnTo>
                  <a:pt x="23457" y="22014"/>
                </a:lnTo>
                <a:cubicBezTo>
                  <a:pt x="23457" y="9744"/>
                  <a:pt x="33562" y="0"/>
                  <a:pt x="45471" y="0"/>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sp>
        <p:nvSpPr>
          <p:cNvPr id="48" name="Freeform 814">
            <a:extLst>
              <a:ext uri="{FF2B5EF4-FFF2-40B4-BE49-F238E27FC236}">
                <a16:creationId xmlns:a16="http://schemas.microsoft.com/office/drawing/2014/main" id="{7FF8FAD9-8263-0F47-B06B-5B8D3A64EB09}"/>
              </a:ext>
            </a:extLst>
          </p:cNvPr>
          <p:cNvSpPr>
            <a:spLocks noChangeAspect="1" noChangeArrowheads="1"/>
          </p:cNvSpPr>
          <p:nvPr/>
        </p:nvSpPr>
        <p:spPr bwMode="auto">
          <a:xfrm>
            <a:off x="11364123" y="4578406"/>
            <a:ext cx="1649404" cy="1649404"/>
          </a:xfrm>
          <a:custGeom>
            <a:avLst/>
            <a:gdLst>
              <a:gd name="T0" fmla="*/ 2147483646 w 805"/>
              <a:gd name="T1" fmla="*/ 2147483646 h 805"/>
              <a:gd name="T2" fmla="*/ 2147483646 w 805"/>
              <a:gd name="T3" fmla="*/ 2147483646 h 805"/>
              <a:gd name="T4" fmla="*/ 2147483646 w 805"/>
              <a:gd name="T5" fmla="*/ 2147483646 h 805"/>
              <a:gd name="T6" fmla="*/ 2147483646 w 805"/>
              <a:gd name="T7" fmla="*/ 2147483646 h 805"/>
              <a:gd name="T8" fmla="*/ 2147483646 w 805"/>
              <a:gd name="T9" fmla="*/ 2147483646 h 805"/>
              <a:gd name="T10" fmla="*/ 2147483646 w 805"/>
              <a:gd name="T11" fmla="*/ 2147483646 h 805"/>
              <a:gd name="T12" fmla="*/ 2147483646 w 805"/>
              <a:gd name="T13" fmla="*/ 2147483646 h 805"/>
              <a:gd name="T14" fmla="*/ 2147483646 w 805"/>
              <a:gd name="T15" fmla="*/ 2147483646 h 805"/>
              <a:gd name="T16" fmla="*/ 2147483646 w 805"/>
              <a:gd name="T17" fmla="*/ 2147483646 h 805"/>
              <a:gd name="T18" fmla="*/ 2147483646 w 805"/>
              <a:gd name="T19" fmla="*/ 2147483646 h 805"/>
              <a:gd name="T20" fmla="*/ 2147483646 w 805"/>
              <a:gd name="T21" fmla="*/ 2147483646 h 805"/>
              <a:gd name="T22" fmla="*/ 2147483646 w 805"/>
              <a:gd name="T23" fmla="*/ 2147483646 h 805"/>
              <a:gd name="T24" fmla="*/ 2147483646 w 805"/>
              <a:gd name="T25" fmla="*/ 2147483646 h 805"/>
              <a:gd name="T26" fmla="*/ 2147483646 w 805"/>
              <a:gd name="T27" fmla="*/ 2147483646 h 805"/>
              <a:gd name="T28" fmla="*/ 2147483646 w 805"/>
              <a:gd name="T29" fmla="*/ 2147483646 h 805"/>
              <a:gd name="T30" fmla="*/ 2147483646 w 805"/>
              <a:gd name="T31" fmla="*/ 2147483646 h 805"/>
              <a:gd name="T32" fmla="*/ 2147483646 w 805"/>
              <a:gd name="T33" fmla="*/ 2147483646 h 805"/>
              <a:gd name="T34" fmla="*/ 2147483646 w 805"/>
              <a:gd name="T35" fmla="*/ 2147483646 h 805"/>
              <a:gd name="T36" fmla="*/ 2147483646 w 805"/>
              <a:gd name="T37" fmla="*/ 2147483646 h 805"/>
              <a:gd name="T38" fmla="*/ 2147483646 w 805"/>
              <a:gd name="T39" fmla="*/ 2147483646 h 805"/>
              <a:gd name="T40" fmla="*/ 2147483646 w 805"/>
              <a:gd name="T41" fmla="*/ 2147483646 h 805"/>
              <a:gd name="T42" fmla="*/ 2147483646 w 805"/>
              <a:gd name="T43" fmla="*/ 2147483646 h 805"/>
              <a:gd name="T44" fmla="*/ 2147483646 w 805"/>
              <a:gd name="T45" fmla="*/ 2147483646 h 805"/>
              <a:gd name="T46" fmla="*/ 2147483646 w 805"/>
              <a:gd name="T47" fmla="*/ 2147483646 h 805"/>
              <a:gd name="T48" fmla="*/ 2147483646 w 805"/>
              <a:gd name="T49" fmla="*/ 2147483646 h 805"/>
              <a:gd name="T50" fmla="*/ 2147483646 w 805"/>
              <a:gd name="T51" fmla="*/ 2147483646 h 805"/>
              <a:gd name="T52" fmla="*/ 2147483646 w 805"/>
              <a:gd name="T53" fmla="*/ 2147483646 h 805"/>
              <a:gd name="T54" fmla="*/ 2147483646 w 805"/>
              <a:gd name="T55" fmla="*/ 0 h 805"/>
              <a:gd name="T56" fmla="*/ 2147483646 w 805"/>
              <a:gd name="T57" fmla="*/ 2147483646 h 805"/>
              <a:gd name="T58" fmla="*/ 2147483646 w 805"/>
              <a:gd name="T59" fmla="*/ 0 h 805"/>
              <a:gd name="T60" fmla="*/ 2147483646 w 805"/>
              <a:gd name="T61" fmla="*/ 2147483646 h 805"/>
              <a:gd name="T62" fmla="*/ 0 w 805"/>
              <a:gd name="T63" fmla="*/ 2147483646 h 805"/>
              <a:gd name="T64" fmla="*/ 2147483646 w 805"/>
              <a:gd name="T65" fmla="*/ 2147483646 h 805"/>
              <a:gd name="T66" fmla="*/ 2147483646 w 805"/>
              <a:gd name="T67" fmla="*/ 2147483646 h 805"/>
              <a:gd name="T68" fmla="*/ 2147483646 w 805"/>
              <a:gd name="T69" fmla="*/ 2147483646 h 805"/>
              <a:gd name="T70" fmla="*/ 2147483646 w 805"/>
              <a:gd name="T71" fmla="*/ 2147483646 h 805"/>
              <a:gd name="T72" fmla="*/ 2147483646 w 805"/>
              <a:gd name="T73" fmla="*/ 2147483646 h 805"/>
              <a:gd name="T74" fmla="*/ 2147483646 w 805"/>
              <a:gd name="T75" fmla="*/ 2147483646 h 805"/>
              <a:gd name="T76" fmla="*/ 2147483646 w 805"/>
              <a:gd name="T77" fmla="*/ 2147483646 h 805"/>
              <a:gd name="T78" fmla="*/ 2147483646 w 805"/>
              <a:gd name="T79" fmla="*/ 2147483646 h 805"/>
              <a:gd name="T80" fmla="*/ 0 w 805"/>
              <a:gd name="T81" fmla="*/ 2147483646 h 805"/>
              <a:gd name="T82" fmla="*/ 2147483646 w 805"/>
              <a:gd name="T83" fmla="*/ 2147483646 h 805"/>
              <a:gd name="T84" fmla="*/ 2147483646 w 805"/>
              <a:gd name="T85" fmla="*/ 2147483646 h 805"/>
              <a:gd name="T86" fmla="*/ 2147483646 w 805"/>
              <a:gd name="T87" fmla="*/ 2147483646 h 805"/>
              <a:gd name="T88" fmla="*/ 2147483646 w 805"/>
              <a:gd name="T89" fmla="*/ 2147483646 h 805"/>
              <a:gd name="T90" fmla="*/ 2147483646 w 805"/>
              <a:gd name="T91" fmla="*/ 2147483646 h 805"/>
              <a:gd name="T92" fmla="*/ 2147483646 w 805"/>
              <a:gd name="T93" fmla="*/ 2147483646 h 805"/>
              <a:gd name="T94" fmla="*/ 2147483646 w 805"/>
              <a:gd name="T95" fmla="*/ 2147483646 h 805"/>
              <a:gd name="T96" fmla="*/ 2147483646 w 805"/>
              <a:gd name="T97" fmla="*/ 2147483646 h 805"/>
              <a:gd name="T98" fmla="*/ 2147483646 w 805"/>
              <a:gd name="T99" fmla="*/ 2147483646 h 805"/>
              <a:gd name="T100" fmla="*/ 2147483646 w 805"/>
              <a:gd name="T101" fmla="*/ 2147483646 h 805"/>
              <a:gd name="T102" fmla="*/ 0 w 805"/>
              <a:gd name="T103" fmla="*/ 2147483646 h 805"/>
              <a:gd name="T104" fmla="*/ 2147483646 w 805"/>
              <a:gd name="T105" fmla="*/ 2147483646 h 805"/>
              <a:gd name="T106" fmla="*/ 2147483646 w 805"/>
              <a:gd name="T107" fmla="*/ 2147483646 h 805"/>
              <a:gd name="T108" fmla="*/ 2147483646 w 805"/>
              <a:gd name="T109" fmla="*/ 2147483646 h 8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805">
                <a:moveTo>
                  <a:pt x="105" y="454"/>
                </a:moveTo>
                <a:lnTo>
                  <a:pt x="105" y="406"/>
                </a:lnTo>
                <a:lnTo>
                  <a:pt x="649" y="406"/>
                </a:lnTo>
                <a:lnTo>
                  <a:pt x="649" y="454"/>
                </a:lnTo>
                <a:lnTo>
                  <a:pt x="105" y="454"/>
                </a:lnTo>
                <a:close/>
                <a:moveTo>
                  <a:pt x="105" y="333"/>
                </a:moveTo>
                <a:lnTo>
                  <a:pt x="649" y="333"/>
                </a:lnTo>
                <a:lnTo>
                  <a:pt x="649" y="382"/>
                </a:lnTo>
                <a:lnTo>
                  <a:pt x="105" y="382"/>
                </a:lnTo>
                <a:lnTo>
                  <a:pt x="105" y="333"/>
                </a:lnTo>
                <a:close/>
                <a:moveTo>
                  <a:pt x="81" y="454"/>
                </a:moveTo>
                <a:lnTo>
                  <a:pt x="45" y="455"/>
                </a:lnTo>
                <a:cubicBezTo>
                  <a:pt x="39" y="455"/>
                  <a:pt x="34" y="453"/>
                  <a:pt x="30" y="448"/>
                </a:cubicBezTo>
                <a:cubicBezTo>
                  <a:pt x="26" y="445"/>
                  <a:pt x="24" y="440"/>
                  <a:pt x="24" y="434"/>
                </a:cubicBezTo>
                <a:lnTo>
                  <a:pt x="24" y="354"/>
                </a:lnTo>
                <a:cubicBezTo>
                  <a:pt x="24" y="342"/>
                  <a:pt x="33" y="333"/>
                  <a:pt x="45" y="333"/>
                </a:cubicBezTo>
                <a:lnTo>
                  <a:pt x="81" y="333"/>
                </a:lnTo>
                <a:lnTo>
                  <a:pt x="81" y="454"/>
                </a:lnTo>
                <a:close/>
                <a:moveTo>
                  <a:pt x="674" y="342"/>
                </a:moveTo>
                <a:lnTo>
                  <a:pt x="767" y="393"/>
                </a:lnTo>
                <a:lnTo>
                  <a:pt x="674" y="446"/>
                </a:lnTo>
                <a:lnTo>
                  <a:pt x="674" y="342"/>
                </a:lnTo>
                <a:close/>
                <a:moveTo>
                  <a:pt x="792" y="446"/>
                </a:moveTo>
                <a:lnTo>
                  <a:pt x="792" y="446"/>
                </a:lnTo>
                <a:cubicBezTo>
                  <a:pt x="785" y="446"/>
                  <a:pt x="779" y="452"/>
                  <a:pt x="779" y="458"/>
                </a:cubicBezTo>
                <a:lnTo>
                  <a:pt x="779" y="779"/>
                </a:lnTo>
                <a:lnTo>
                  <a:pt x="414" y="779"/>
                </a:lnTo>
                <a:lnTo>
                  <a:pt x="414" y="759"/>
                </a:lnTo>
                <a:cubicBezTo>
                  <a:pt x="414" y="736"/>
                  <a:pt x="433" y="718"/>
                  <a:pt x="456" y="718"/>
                </a:cubicBezTo>
                <a:lnTo>
                  <a:pt x="710" y="718"/>
                </a:lnTo>
                <a:cubicBezTo>
                  <a:pt x="717" y="718"/>
                  <a:pt x="722" y="712"/>
                  <a:pt x="722" y="705"/>
                </a:cubicBezTo>
                <a:lnTo>
                  <a:pt x="722" y="504"/>
                </a:lnTo>
                <a:cubicBezTo>
                  <a:pt x="722" y="497"/>
                  <a:pt x="717" y="492"/>
                  <a:pt x="710" y="492"/>
                </a:cubicBezTo>
                <a:cubicBezTo>
                  <a:pt x="704" y="492"/>
                  <a:pt x="698" y="497"/>
                  <a:pt x="698" y="504"/>
                </a:cubicBezTo>
                <a:lnTo>
                  <a:pt x="698" y="693"/>
                </a:lnTo>
                <a:lnTo>
                  <a:pt x="456" y="693"/>
                </a:lnTo>
                <a:cubicBezTo>
                  <a:pt x="440" y="693"/>
                  <a:pt x="425" y="699"/>
                  <a:pt x="414" y="708"/>
                </a:cubicBezTo>
                <a:lnTo>
                  <a:pt x="414" y="479"/>
                </a:lnTo>
                <a:lnTo>
                  <a:pt x="662" y="478"/>
                </a:lnTo>
                <a:cubicBezTo>
                  <a:pt x="664" y="478"/>
                  <a:pt x="666" y="478"/>
                  <a:pt x="668" y="477"/>
                </a:cubicBezTo>
                <a:lnTo>
                  <a:pt x="798" y="404"/>
                </a:lnTo>
                <a:cubicBezTo>
                  <a:pt x="801" y="402"/>
                  <a:pt x="804" y="398"/>
                  <a:pt x="804" y="393"/>
                </a:cubicBezTo>
                <a:cubicBezTo>
                  <a:pt x="804" y="389"/>
                  <a:pt x="801" y="385"/>
                  <a:pt x="798" y="383"/>
                </a:cubicBezTo>
                <a:lnTo>
                  <a:pt x="668" y="310"/>
                </a:lnTo>
                <a:cubicBezTo>
                  <a:pt x="665" y="309"/>
                  <a:pt x="664" y="309"/>
                  <a:pt x="661" y="309"/>
                </a:cubicBezTo>
                <a:lnTo>
                  <a:pt x="414" y="309"/>
                </a:lnTo>
                <a:lnTo>
                  <a:pt x="414" y="66"/>
                </a:lnTo>
                <a:cubicBezTo>
                  <a:pt x="414" y="43"/>
                  <a:pt x="433" y="24"/>
                  <a:pt x="456" y="24"/>
                </a:cubicBezTo>
                <a:lnTo>
                  <a:pt x="698" y="24"/>
                </a:lnTo>
                <a:lnTo>
                  <a:pt x="698" y="283"/>
                </a:lnTo>
                <a:cubicBezTo>
                  <a:pt x="698" y="290"/>
                  <a:pt x="704" y="295"/>
                  <a:pt x="710" y="295"/>
                </a:cubicBezTo>
                <a:cubicBezTo>
                  <a:pt x="717" y="295"/>
                  <a:pt x="722" y="290"/>
                  <a:pt x="722" y="283"/>
                </a:cubicBezTo>
                <a:lnTo>
                  <a:pt x="722" y="105"/>
                </a:lnTo>
                <a:lnTo>
                  <a:pt x="779" y="105"/>
                </a:lnTo>
                <a:lnTo>
                  <a:pt x="779" y="329"/>
                </a:lnTo>
                <a:cubicBezTo>
                  <a:pt x="779" y="335"/>
                  <a:pt x="785" y="341"/>
                  <a:pt x="792" y="341"/>
                </a:cubicBezTo>
                <a:cubicBezTo>
                  <a:pt x="799" y="341"/>
                  <a:pt x="804" y="335"/>
                  <a:pt x="804" y="329"/>
                </a:cubicBezTo>
                <a:lnTo>
                  <a:pt x="804" y="93"/>
                </a:lnTo>
                <a:cubicBezTo>
                  <a:pt x="804" y="86"/>
                  <a:pt x="799" y="81"/>
                  <a:pt x="792" y="81"/>
                </a:cubicBezTo>
                <a:lnTo>
                  <a:pt x="722" y="81"/>
                </a:lnTo>
                <a:lnTo>
                  <a:pt x="722" y="11"/>
                </a:lnTo>
                <a:cubicBezTo>
                  <a:pt x="722" y="5"/>
                  <a:pt x="717" y="0"/>
                  <a:pt x="710" y="0"/>
                </a:cubicBezTo>
                <a:lnTo>
                  <a:pt x="456" y="0"/>
                </a:lnTo>
                <a:cubicBezTo>
                  <a:pt x="433" y="0"/>
                  <a:pt x="414" y="10"/>
                  <a:pt x="402" y="27"/>
                </a:cubicBezTo>
                <a:cubicBezTo>
                  <a:pt x="390" y="10"/>
                  <a:pt x="370" y="0"/>
                  <a:pt x="348" y="0"/>
                </a:cubicBezTo>
                <a:lnTo>
                  <a:pt x="93" y="0"/>
                </a:lnTo>
                <a:cubicBezTo>
                  <a:pt x="86" y="0"/>
                  <a:pt x="81" y="5"/>
                  <a:pt x="81" y="11"/>
                </a:cubicBezTo>
                <a:lnTo>
                  <a:pt x="81" y="81"/>
                </a:lnTo>
                <a:lnTo>
                  <a:pt x="12" y="81"/>
                </a:lnTo>
                <a:cubicBezTo>
                  <a:pt x="5" y="81"/>
                  <a:pt x="0" y="86"/>
                  <a:pt x="0" y="93"/>
                </a:cubicBezTo>
                <a:lnTo>
                  <a:pt x="0" y="281"/>
                </a:lnTo>
                <a:cubicBezTo>
                  <a:pt x="0" y="287"/>
                  <a:pt x="5" y="292"/>
                  <a:pt x="12" y="292"/>
                </a:cubicBezTo>
                <a:cubicBezTo>
                  <a:pt x="19" y="292"/>
                  <a:pt x="24" y="287"/>
                  <a:pt x="24" y="281"/>
                </a:cubicBezTo>
                <a:lnTo>
                  <a:pt x="24" y="105"/>
                </a:lnTo>
                <a:lnTo>
                  <a:pt x="81" y="105"/>
                </a:lnTo>
                <a:lnTo>
                  <a:pt x="81" y="248"/>
                </a:lnTo>
                <a:cubicBezTo>
                  <a:pt x="81" y="255"/>
                  <a:pt x="86" y="260"/>
                  <a:pt x="93" y="260"/>
                </a:cubicBezTo>
                <a:cubicBezTo>
                  <a:pt x="100" y="260"/>
                  <a:pt x="105" y="255"/>
                  <a:pt x="105" y="248"/>
                </a:cubicBezTo>
                <a:lnTo>
                  <a:pt x="105" y="24"/>
                </a:lnTo>
                <a:lnTo>
                  <a:pt x="348" y="24"/>
                </a:lnTo>
                <a:cubicBezTo>
                  <a:pt x="371" y="24"/>
                  <a:pt x="389" y="43"/>
                  <a:pt x="389" y="66"/>
                </a:cubicBezTo>
                <a:lnTo>
                  <a:pt x="389" y="309"/>
                </a:lnTo>
                <a:lnTo>
                  <a:pt x="105" y="309"/>
                </a:lnTo>
                <a:lnTo>
                  <a:pt x="105" y="304"/>
                </a:lnTo>
                <a:cubicBezTo>
                  <a:pt x="105" y="298"/>
                  <a:pt x="100" y="292"/>
                  <a:pt x="93" y="292"/>
                </a:cubicBezTo>
                <a:cubicBezTo>
                  <a:pt x="86" y="292"/>
                  <a:pt x="81" y="298"/>
                  <a:pt x="81" y="304"/>
                </a:cubicBezTo>
                <a:lnTo>
                  <a:pt x="81" y="309"/>
                </a:lnTo>
                <a:lnTo>
                  <a:pt x="45" y="309"/>
                </a:lnTo>
                <a:cubicBezTo>
                  <a:pt x="20" y="309"/>
                  <a:pt x="0" y="329"/>
                  <a:pt x="0" y="354"/>
                </a:cubicBezTo>
                <a:lnTo>
                  <a:pt x="0" y="434"/>
                </a:lnTo>
                <a:cubicBezTo>
                  <a:pt x="0" y="459"/>
                  <a:pt x="20" y="479"/>
                  <a:pt x="45" y="479"/>
                </a:cubicBezTo>
                <a:lnTo>
                  <a:pt x="81" y="479"/>
                </a:lnTo>
                <a:lnTo>
                  <a:pt x="81" y="483"/>
                </a:lnTo>
                <a:cubicBezTo>
                  <a:pt x="81" y="490"/>
                  <a:pt x="86" y="495"/>
                  <a:pt x="93" y="495"/>
                </a:cubicBezTo>
                <a:cubicBezTo>
                  <a:pt x="100" y="495"/>
                  <a:pt x="105" y="490"/>
                  <a:pt x="105" y="483"/>
                </a:cubicBezTo>
                <a:lnTo>
                  <a:pt x="105" y="479"/>
                </a:lnTo>
                <a:lnTo>
                  <a:pt x="389" y="479"/>
                </a:lnTo>
                <a:lnTo>
                  <a:pt x="389" y="708"/>
                </a:lnTo>
                <a:cubicBezTo>
                  <a:pt x="378" y="699"/>
                  <a:pt x="363" y="693"/>
                  <a:pt x="348" y="693"/>
                </a:cubicBezTo>
                <a:lnTo>
                  <a:pt x="105" y="693"/>
                </a:lnTo>
                <a:lnTo>
                  <a:pt x="105" y="540"/>
                </a:lnTo>
                <a:cubicBezTo>
                  <a:pt x="105" y="534"/>
                  <a:pt x="100" y="528"/>
                  <a:pt x="93" y="528"/>
                </a:cubicBezTo>
                <a:cubicBezTo>
                  <a:pt x="86" y="528"/>
                  <a:pt x="81" y="534"/>
                  <a:pt x="81" y="540"/>
                </a:cubicBezTo>
                <a:lnTo>
                  <a:pt x="81" y="705"/>
                </a:lnTo>
                <a:cubicBezTo>
                  <a:pt x="81" y="712"/>
                  <a:pt x="86" y="718"/>
                  <a:pt x="93" y="718"/>
                </a:cubicBezTo>
                <a:lnTo>
                  <a:pt x="348" y="718"/>
                </a:lnTo>
                <a:cubicBezTo>
                  <a:pt x="371" y="718"/>
                  <a:pt x="389" y="736"/>
                  <a:pt x="389" y="759"/>
                </a:cubicBezTo>
                <a:lnTo>
                  <a:pt x="389" y="779"/>
                </a:lnTo>
                <a:lnTo>
                  <a:pt x="24" y="779"/>
                </a:lnTo>
                <a:lnTo>
                  <a:pt x="24" y="508"/>
                </a:lnTo>
                <a:cubicBezTo>
                  <a:pt x="24" y="501"/>
                  <a:pt x="19" y="495"/>
                  <a:pt x="12" y="495"/>
                </a:cubicBezTo>
                <a:cubicBezTo>
                  <a:pt x="5" y="495"/>
                  <a:pt x="0" y="501"/>
                  <a:pt x="0" y="508"/>
                </a:cubicBezTo>
                <a:lnTo>
                  <a:pt x="0" y="791"/>
                </a:lnTo>
                <a:cubicBezTo>
                  <a:pt x="0" y="799"/>
                  <a:pt x="5" y="804"/>
                  <a:pt x="12" y="804"/>
                </a:cubicBezTo>
                <a:lnTo>
                  <a:pt x="402" y="804"/>
                </a:lnTo>
                <a:lnTo>
                  <a:pt x="792" y="804"/>
                </a:lnTo>
                <a:cubicBezTo>
                  <a:pt x="799" y="804"/>
                  <a:pt x="804" y="799"/>
                  <a:pt x="804" y="791"/>
                </a:cubicBezTo>
                <a:lnTo>
                  <a:pt x="804" y="458"/>
                </a:lnTo>
                <a:cubicBezTo>
                  <a:pt x="804" y="452"/>
                  <a:pt x="799" y="446"/>
                  <a:pt x="792" y="446"/>
                </a:cubicBezTo>
                <a:close/>
              </a:path>
            </a:pathLst>
          </a:custGeom>
          <a:solidFill>
            <a:schemeClr val="bg1"/>
          </a:solidFill>
          <a:ln>
            <a:noFill/>
          </a:ln>
          <a:effectLst/>
        </p:spPr>
        <p:txBody>
          <a:bodyPr wrap="none" anchor="ctr"/>
          <a:lstStyle/>
          <a:p>
            <a:endParaRPr lang="en-US" dirty="0">
              <a:latin typeface="Roboto Light" panose="02000000000000000000" pitchFamily="2" charset="0"/>
            </a:endParaRPr>
          </a:p>
        </p:txBody>
      </p:sp>
      <p:sp>
        <p:nvSpPr>
          <p:cNvPr id="49" name="TextBox 48">
            <a:extLst>
              <a:ext uri="{FF2B5EF4-FFF2-40B4-BE49-F238E27FC236}">
                <a16:creationId xmlns:a16="http://schemas.microsoft.com/office/drawing/2014/main" id="{959C51F7-5EA5-1C41-9695-33C338FB9CA1}"/>
              </a:ext>
            </a:extLst>
          </p:cNvPr>
          <p:cNvSpPr txBox="1"/>
          <p:nvPr/>
        </p:nvSpPr>
        <p:spPr>
          <a:xfrm>
            <a:off x="2678224" y="6882404"/>
            <a:ext cx="2754280" cy="646331"/>
          </a:xfrm>
          <a:prstGeom prst="rect">
            <a:avLst/>
          </a:prstGeom>
          <a:noFill/>
        </p:spPr>
        <p:txBody>
          <a:bodyPr wrap="none" rtlCol="0" anchor="ctr" anchorCtr="0">
            <a:spAutoFit/>
          </a:bodyPr>
          <a:lstStyle/>
          <a:p>
            <a:pPr algn="ctr"/>
            <a:r>
              <a:rPr lang="en-US" b="1" spc="300" dirty="0">
                <a:solidFill>
                  <a:schemeClr val="bg1"/>
                </a:solidFill>
                <a:latin typeface="Roboto" panose="02000000000000000000" pitchFamily="2" charset="0"/>
                <a:ea typeface="Roboto" panose="02000000000000000000" pitchFamily="2" charset="0"/>
                <a:cs typeface="Poppins" pitchFamily="2" charset="77"/>
              </a:rPr>
              <a:t>Service 01</a:t>
            </a:r>
          </a:p>
        </p:txBody>
      </p:sp>
      <p:sp>
        <p:nvSpPr>
          <p:cNvPr id="50" name="Subtitle 2">
            <a:extLst>
              <a:ext uri="{FF2B5EF4-FFF2-40B4-BE49-F238E27FC236}">
                <a16:creationId xmlns:a16="http://schemas.microsoft.com/office/drawing/2014/main" id="{CE849957-F3BC-214F-A23F-930B91501CA8}"/>
              </a:ext>
            </a:extLst>
          </p:cNvPr>
          <p:cNvSpPr txBox="1">
            <a:spLocks/>
          </p:cNvSpPr>
          <p:nvPr/>
        </p:nvSpPr>
        <p:spPr>
          <a:xfrm>
            <a:off x="1586359" y="7736368"/>
            <a:ext cx="4938010"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lumMod val="95000"/>
                  </a:schemeClr>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a:t>
            </a:r>
          </a:p>
        </p:txBody>
      </p:sp>
      <p:sp>
        <p:nvSpPr>
          <p:cNvPr id="42" name="Freeform 940">
            <a:extLst>
              <a:ext uri="{FF2B5EF4-FFF2-40B4-BE49-F238E27FC236}">
                <a16:creationId xmlns:a16="http://schemas.microsoft.com/office/drawing/2014/main" id="{2AC3BB60-544F-484C-A827-C15F6A155CC4}"/>
              </a:ext>
            </a:extLst>
          </p:cNvPr>
          <p:cNvSpPr>
            <a:spLocks noChangeArrowheads="1"/>
          </p:cNvSpPr>
          <p:nvPr/>
        </p:nvSpPr>
        <p:spPr bwMode="auto">
          <a:xfrm>
            <a:off x="19497584" y="4578406"/>
            <a:ext cx="1649404" cy="1649404"/>
          </a:xfrm>
          <a:custGeom>
            <a:avLst/>
            <a:gdLst>
              <a:gd name="T0" fmla="*/ 923218 w 293328"/>
              <a:gd name="T1" fmla="*/ 504041 h 293328"/>
              <a:gd name="T2" fmla="*/ 416165 w 293328"/>
              <a:gd name="T3" fmla="*/ 402512 h 293328"/>
              <a:gd name="T4" fmla="*/ 382682 w 293328"/>
              <a:gd name="T5" fmla="*/ 530321 h 293328"/>
              <a:gd name="T6" fmla="*/ 493902 w 293328"/>
              <a:gd name="T7" fmla="*/ 601981 h 293328"/>
              <a:gd name="T8" fmla="*/ 591959 w 293328"/>
              <a:gd name="T9" fmla="*/ 530321 h 293328"/>
              <a:gd name="T10" fmla="*/ 559671 w 293328"/>
              <a:gd name="T11" fmla="*/ 402512 h 293328"/>
              <a:gd name="T12" fmla="*/ 486699 w 293328"/>
              <a:gd name="T13" fmla="*/ 100218 h 293328"/>
              <a:gd name="T14" fmla="*/ 569258 w 293328"/>
              <a:gd name="T15" fmla="*/ 138565 h 293328"/>
              <a:gd name="T16" fmla="*/ 663780 w 293328"/>
              <a:gd name="T17" fmla="*/ 161343 h 293328"/>
              <a:gd name="T18" fmla="*/ 718825 w 293328"/>
              <a:gd name="T19" fmla="*/ 197294 h 293328"/>
              <a:gd name="T20" fmla="*/ 773862 w 293328"/>
              <a:gd name="T21" fmla="*/ 276389 h 293328"/>
              <a:gd name="T22" fmla="*/ 842064 w 293328"/>
              <a:gd name="T23" fmla="*/ 338708 h 293328"/>
              <a:gd name="T24" fmla="*/ 838471 w 293328"/>
              <a:gd name="T25" fmla="*/ 430989 h 293328"/>
              <a:gd name="T26" fmla="*/ 806166 w 293328"/>
              <a:gd name="T27" fmla="*/ 390243 h 293328"/>
              <a:gd name="T28" fmla="*/ 801382 w 293328"/>
              <a:gd name="T29" fmla="*/ 336312 h 293328"/>
              <a:gd name="T30" fmla="*/ 745145 w 293328"/>
              <a:gd name="T31" fmla="*/ 253618 h 293328"/>
              <a:gd name="T32" fmla="*/ 697287 w 293328"/>
              <a:gd name="T33" fmla="*/ 227253 h 293328"/>
              <a:gd name="T34" fmla="*/ 621902 w 293328"/>
              <a:gd name="T35" fmla="*/ 156548 h 293328"/>
              <a:gd name="T36" fmla="*/ 520202 w 293328"/>
              <a:gd name="T37" fmla="*/ 154149 h 293328"/>
              <a:gd name="T38" fmla="*/ 467554 w 293328"/>
              <a:gd name="T39" fmla="*/ 137374 h 293328"/>
              <a:gd name="T40" fmla="*/ 369440 w 293328"/>
              <a:gd name="T41" fmla="*/ 157743 h 293328"/>
              <a:gd name="T42" fmla="*/ 327560 w 293328"/>
              <a:gd name="T43" fmla="*/ 192495 h 293328"/>
              <a:gd name="T44" fmla="*/ 234239 w 293328"/>
              <a:gd name="T45" fmla="*/ 234443 h 293328"/>
              <a:gd name="T46" fmla="*/ 192351 w 293328"/>
              <a:gd name="T47" fmla="*/ 327923 h 293328"/>
              <a:gd name="T48" fmla="*/ 157650 w 293328"/>
              <a:gd name="T49" fmla="*/ 369864 h 293328"/>
              <a:gd name="T50" fmla="*/ 137318 w 293328"/>
              <a:gd name="T51" fmla="*/ 468142 h 293328"/>
              <a:gd name="T52" fmla="*/ 154068 w 293328"/>
              <a:gd name="T53" fmla="*/ 520867 h 293328"/>
              <a:gd name="T54" fmla="*/ 156461 w 293328"/>
              <a:gd name="T55" fmla="*/ 623933 h 293328"/>
              <a:gd name="T56" fmla="*/ 228245 w 293328"/>
              <a:gd name="T57" fmla="*/ 698236 h 293328"/>
              <a:gd name="T58" fmla="*/ 253380 w 293328"/>
              <a:gd name="T59" fmla="*/ 746178 h 293328"/>
              <a:gd name="T60" fmla="*/ 335934 w 293328"/>
              <a:gd name="T61" fmla="*/ 802504 h 293328"/>
              <a:gd name="T62" fmla="*/ 389776 w 293328"/>
              <a:gd name="T63" fmla="*/ 807292 h 293328"/>
              <a:gd name="T64" fmla="*/ 430458 w 293328"/>
              <a:gd name="T65" fmla="*/ 839653 h 293328"/>
              <a:gd name="T66" fmla="*/ 358675 w 293328"/>
              <a:gd name="T67" fmla="*/ 848038 h 293328"/>
              <a:gd name="T68" fmla="*/ 300039 w 293328"/>
              <a:gd name="T69" fmla="*/ 791715 h 293328"/>
              <a:gd name="T70" fmla="*/ 213891 w 293328"/>
              <a:gd name="T71" fmla="*/ 760553 h 293328"/>
              <a:gd name="T72" fmla="*/ 181582 w 293328"/>
              <a:gd name="T73" fmla="*/ 673073 h 293328"/>
              <a:gd name="T74" fmla="*/ 130135 w 293328"/>
              <a:gd name="T75" fmla="*/ 591576 h 293328"/>
              <a:gd name="T76" fmla="*/ 116971 w 293328"/>
              <a:gd name="T77" fmla="*/ 526861 h 293328"/>
              <a:gd name="T78" fmla="*/ 133721 w 293328"/>
              <a:gd name="T79" fmla="*/ 430989 h 293328"/>
              <a:gd name="T80" fmla="*/ 128946 w 293328"/>
              <a:gd name="T81" fmla="*/ 338708 h 293328"/>
              <a:gd name="T82" fmla="*/ 198332 w 293328"/>
              <a:gd name="T83" fmla="*/ 276389 h 293328"/>
              <a:gd name="T84" fmla="*/ 253380 w 293328"/>
              <a:gd name="T85" fmla="*/ 197294 h 293328"/>
              <a:gd name="T86" fmla="*/ 308415 w 293328"/>
              <a:gd name="T87" fmla="*/ 161343 h 293328"/>
              <a:gd name="T88" fmla="*/ 402940 w 293328"/>
              <a:gd name="T89" fmla="*/ 138565 h 293328"/>
              <a:gd name="T90" fmla="*/ 486699 w 293328"/>
              <a:gd name="T91" fmla="*/ 100218 h 293328"/>
              <a:gd name="T92" fmla="*/ 472373 w 293328"/>
              <a:gd name="T93" fmla="*/ 944779 h 293328"/>
              <a:gd name="T94" fmla="*/ 346802 w 293328"/>
              <a:gd name="T95" fmla="*/ 704703 h 293328"/>
              <a:gd name="T96" fmla="*/ 325274 w 293328"/>
              <a:gd name="T97" fmla="*/ 689171 h 293328"/>
              <a:gd name="T98" fmla="*/ 234397 w 293328"/>
              <a:gd name="T99" fmla="*/ 408489 h 293328"/>
              <a:gd name="T100" fmla="*/ 473564 w 293328"/>
              <a:gd name="T101" fmla="*/ 232910 h 293328"/>
              <a:gd name="T102" fmla="*/ 727093 w 293328"/>
              <a:gd name="T103" fmla="*/ 397742 h 293328"/>
              <a:gd name="T104" fmla="*/ 621856 w 293328"/>
              <a:gd name="T105" fmla="*/ 533902 h 293328"/>
              <a:gd name="T106" fmla="*/ 487917 w 293328"/>
              <a:gd name="T107" fmla="*/ 29861 h 293328"/>
              <a:gd name="T108" fmla="*/ 971052 w 293328"/>
              <a:gd name="T109" fmla="*/ 498071 h 293328"/>
              <a:gd name="T110" fmla="*/ 0 w 293328"/>
              <a:gd name="T111" fmla="*/ 487324 h 293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3328" h="293328">
                <a:moveTo>
                  <a:pt x="277852" y="151696"/>
                </a:moveTo>
                <a:cubicBezTo>
                  <a:pt x="210908" y="157088"/>
                  <a:pt x="156922" y="211009"/>
                  <a:pt x="151523" y="277870"/>
                </a:cubicBezTo>
                <a:lnTo>
                  <a:pt x="277852" y="151696"/>
                </a:lnTo>
                <a:close/>
                <a:moveTo>
                  <a:pt x="146844" y="81959"/>
                </a:moveTo>
                <a:lnTo>
                  <a:pt x="128489" y="118625"/>
                </a:lnTo>
                <a:cubicBezTo>
                  <a:pt x="127769" y="120423"/>
                  <a:pt x="126689" y="121141"/>
                  <a:pt x="125249" y="121141"/>
                </a:cubicBezTo>
                <a:lnTo>
                  <a:pt x="84579" y="127252"/>
                </a:lnTo>
                <a:lnTo>
                  <a:pt x="114092" y="155651"/>
                </a:lnTo>
                <a:cubicBezTo>
                  <a:pt x="114812" y="156729"/>
                  <a:pt x="115532" y="158167"/>
                  <a:pt x="115172" y="159605"/>
                </a:cubicBezTo>
                <a:lnTo>
                  <a:pt x="108334" y="200225"/>
                </a:lnTo>
                <a:lnTo>
                  <a:pt x="144685" y="181173"/>
                </a:lnTo>
                <a:cubicBezTo>
                  <a:pt x="145764" y="180454"/>
                  <a:pt x="147204" y="180454"/>
                  <a:pt x="148644" y="181173"/>
                </a:cubicBezTo>
                <a:lnTo>
                  <a:pt x="175997" y="195552"/>
                </a:lnTo>
                <a:cubicBezTo>
                  <a:pt x="178156" y="193035"/>
                  <a:pt x="180316" y="190160"/>
                  <a:pt x="182835" y="188003"/>
                </a:cubicBezTo>
                <a:lnTo>
                  <a:pt x="178156" y="159605"/>
                </a:lnTo>
                <a:cubicBezTo>
                  <a:pt x="177797" y="158167"/>
                  <a:pt x="178516" y="156729"/>
                  <a:pt x="179596" y="155651"/>
                </a:cubicBezTo>
                <a:lnTo>
                  <a:pt x="208749" y="127252"/>
                </a:lnTo>
                <a:lnTo>
                  <a:pt x="168439" y="121141"/>
                </a:lnTo>
                <a:cubicBezTo>
                  <a:pt x="166639" y="121141"/>
                  <a:pt x="165560" y="120423"/>
                  <a:pt x="164840" y="118625"/>
                </a:cubicBezTo>
                <a:lnTo>
                  <a:pt x="146844" y="81959"/>
                </a:lnTo>
                <a:close/>
                <a:moveTo>
                  <a:pt x="146477" y="30162"/>
                </a:moveTo>
                <a:cubicBezTo>
                  <a:pt x="150798" y="30162"/>
                  <a:pt x="155119" y="31965"/>
                  <a:pt x="158360" y="35212"/>
                </a:cubicBezTo>
                <a:lnTo>
                  <a:pt x="162681" y="40261"/>
                </a:lnTo>
                <a:cubicBezTo>
                  <a:pt x="165202" y="42425"/>
                  <a:pt x="168443" y="43147"/>
                  <a:pt x="171324" y="41704"/>
                </a:cubicBezTo>
                <a:lnTo>
                  <a:pt x="177806" y="39179"/>
                </a:lnTo>
                <a:cubicBezTo>
                  <a:pt x="181767" y="37376"/>
                  <a:pt x="186448" y="37015"/>
                  <a:pt x="190769" y="38818"/>
                </a:cubicBezTo>
                <a:cubicBezTo>
                  <a:pt x="195091" y="40622"/>
                  <a:pt x="197972" y="44229"/>
                  <a:pt x="199772" y="48557"/>
                </a:cubicBezTo>
                <a:lnTo>
                  <a:pt x="202293" y="54688"/>
                </a:lnTo>
                <a:cubicBezTo>
                  <a:pt x="203373" y="57574"/>
                  <a:pt x="206254" y="59377"/>
                  <a:pt x="209495" y="59738"/>
                </a:cubicBezTo>
                <a:lnTo>
                  <a:pt x="216337" y="59377"/>
                </a:lnTo>
                <a:cubicBezTo>
                  <a:pt x="220658" y="59377"/>
                  <a:pt x="225339" y="60820"/>
                  <a:pt x="228580" y="64427"/>
                </a:cubicBezTo>
                <a:cubicBezTo>
                  <a:pt x="231461" y="67673"/>
                  <a:pt x="233622" y="72001"/>
                  <a:pt x="233262" y="76329"/>
                </a:cubicBezTo>
                <a:lnTo>
                  <a:pt x="232902" y="83182"/>
                </a:lnTo>
                <a:cubicBezTo>
                  <a:pt x="232902" y="86428"/>
                  <a:pt x="235062" y="89314"/>
                  <a:pt x="237943" y="90396"/>
                </a:cubicBezTo>
                <a:lnTo>
                  <a:pt x="244425" y="92920"/>
                </a:lnTo>
                <a:cubicBezTo>
                  <a:pt x="248386" y="94363"/>
                  <a:pt x="251987" y="97609"/>
                  <a:pt x="253428" y="101937"/>
                </a:cubicBezTo>
                <a:cubicBezTo>
                  <a:pt x="255228" y="105905"/>
                  <a:pt x="255228" y="110954"/>
                  <a:pt x="253428" y="114922"/>
                </a:cubicBezTo>
                <a:lnTo>
                  <a:pt x="250547" y="121414"/>
                </a:lnTo>
                <a:cubicBezTo>
                  <a:pt x="249106" y="123939"/>
                  <a:pt x="249826" y="127546"/>
                  <a:pt x="252347" y="129710"/>
                </a:cubicBezTo>
                <a:cubicBezTo>
                  <a:pt x="254148" y="131513"/>
                  <a:pt x="254148" y="134399"/>
                  <a:pt x="252347" y="136202"/>
                </a:cubicBezTo>
                <a:cubicBezTo>
                  <a:pt x="250907" y="137645"/>
                  <a:pt x="248026" y="138005"/>
                  <a:pt x="246225" y="136202"/>
                </a:cubicBezTo>
                <a:cubicBezTo>
                  <a:pt x="241184" y="131513"/>
                  <a:pt x="239744" y="123939"/>
                  <a:pt x="242624" y="117447"/>
                </a:cubicBezTo>
                <a:lnTo>
                  <a:pt x="245145" y="111315"/>
                </a:lnTo>
                <a:cubicBezTo>
                  <a:pt x="246225" y="109512"/>
                  <a:pt x="246225" y="107348"/>
                  <a:pt x="245145" y="105544"/>
                </a:cubicBezTo>
                <a:cubicBezTo>
                  <a:pt x="244785" y="103380"/>
                  <a:pt x="242984" y="101937"/>
                  <a:pt x="241184" y="101216"/>
                </a:cubicBezTo>
                <a:lnTo>
                  <a:pt x="234702" y="98691"/>
                </a:lnTo>
                <a:cubicBezTo>
                  <a:pt x="228220" y="96167"/>
                  <a:pt x="223899" y="90035"/>
                  <a:pt x="224259" y="82821"/>
                </a:cubicBezTo>
                <a:lnTo>
                  <a:pt x="224259" y="76329"/>
                </a:lnTo>
                <a:cubicBezTo>
                  <a:pt x="224259" y="74165"/>
                  <a:pt x="223539" y="72001"/>
                  <a:pt x="222098" y="70558"/>
                </a:cubicBezTo>
                <a:cubicBezTo>
                  <a:pt x="220658" y="69116"/>
                  <a:pt x="218497" y="68394"/>
                  <a:pt x="216337" y="68394"/>
                </a:cubicBezTo>
                <a:lnTo>
                  <a:pt x="209855" y="68394"/>
                </a:lnTo>
                <a:cubicBezTo>
                  <a:pt x="202653" y="68755"/>
                  <a:pt x="196531" y="64427"/>
                  <a:pt x="194010" y="57934"/>
                </a:cubicBezTo>
                <a:lnTo>
                  <a:pt x="191490" y="51442"/>
                </a:lnTo>
                <a:cubicBezTo>
                  <a:pt x="190769" y="49639"/>
                  <a:pt x="189329" y="47835"/>
                  <a:pt x="187168" y="47114"/>
                </a:cubicBezTo>
                <a:cubicBezTo>
                  <a:pt x="185368" y="46393"/>
                  <a:pt x="183207" y="46393"/>
                  <a:pt x="181407" y="47475"/>
                </a:cubicBezTo>
                <a:lnTo>
                  <a:pt x="174925" y="49999"/>
                </a:lnTo>
                <a:cubicBezTo>
                  <a:pt x="168803" y="52885"/>
                  <a:pt x="161241" y="51442"/>
                  <a:pt x="156560" y="46393"/>
                </a:cubicBezTo>
                <a:lnTo>
                  <a:pt x="151878" y="41343"/>
                </a:lnTo>
                <a:cubicBezTo>
                  <a:pt x="150438" y="39900"/>
                  <a:pt x="148637" y="39179"/>
                  <a:pt x="146477" y="39179"/>
                </a:cubicBezTo>
                <a:cubicBezTo>
                  <a:pt x="144316" y="39179"/>
                  <a:pt x="142155" y="39900"/>
                  <a:pt x="140715" y="41343"/>
                </a:cubicBezTo>
                <a:lnTo>
                  <a:pt x="136034" y="46393"/>
                </a:lnTo>
                <a:cubicBezTo>
                  <a:pt x="131352" y="51442"/>
                  <a:pt x="123790" y="52885"/>
                  <a:pt x="117308" y="49999"/>
                </a:cubicBezTo>
                <a:lnTo>
                  <a:pt x="111186" y="47475"/>
                </a:lnTo>
                <a:cubicBezTo>
                  <a:pt x="109386" y="46393"/>
                  <a:pt x="107225" y="46393"/>
                  <a:pt x="105425" y="47114"/>
                </a:cubicBezTo>
                <a:cubicBezTo>
                  <a:pt x="103264" y="47835"/>
                  <a:pt x="101824" y="49639"/>
                  <a:pt x="101104" y="51442"/>
                </a:cubicBezTo>
                <a:lnTo>
                  <a:pt x="98583" y="57934"/>
                </a:lnTo>
                <a:cubicBezTo>
                  <a:pt x="96062" y="64427"/>
                  <a:pt x="89940" y="68755"/>
                  <a:pt x="82738" y="68394"/>
                </a:cubicBezTo>
                <a:lnTo>
                  <a:pt x="76256" y="68394"/>
                </a:lnTo>
                <a:cubicBezTo>
                  <a:pt x="74096" y="68394"/>
                  <a:pt x="71935" y="69116"/>
                  <a:pt x="70495" y="70558"/>
                </a:cubicBezTo>
                <a:cubicBezTo>
                  <a:pt x="69054" y="72001"/>
                  <a:pt x="68334" y="74165"/>
                  <a:pt x="68334" y="76329"/>
                </a:cubicBezTo>
                <a:lnTo>
                  <a:pt x="68694" y="82821"/>
                </a:lnTo>
                <a:cubicBezTo>
                  <a:pt x="68694" y="90035"/>
                  <a:pt x="64373" y="96167"/>
                  <a:pt x="57891" y="98691"/>
                </a:cubicBezTo>
                <a:lnTo>
                  <a:pt x="51409" y="101216"/>
                </a:lnTo>
                <a:cubicBezTo>
                  <a:pt x="49609" y="101937"/>
                  <a:pt x="47808" y="103380"/>
                  <a:pt x="47088" y="105544"/>
                </a:cubicBezTo>
                <a:cubicBezTo>
                  <a:pt x="46368" y="107348"/>
                  <a:pt x="46368" y="109512"/>
                  <a:pt x="47448" y="111315"/>
                </a:cubicBezTo>
                <a:lnTo>
                  <a:pt x="49969" y="117447"/>
                </a:lnTo>
                <a:cubicBezTo>
                  <a:pt x="52850" y="123939"/>
                  <a:pt x="51409" y="131513"/>
                  <a:pt x="46368" y="136202"/>
                </a:cubicBezTo>
                <a:lnTo>
                  <a:pt x="41326" y="140891"/>
                </a:lnTo>
                <a:cubicBezTo>
                  <a:pt x="39886" y="142334"/>
                  <a:pt x="39166" y="144498"/>
                  <a:pt x="39166" y="146301"/>
                </a:cubicBezTo>
                <a:cubicBezTo>
                  <a:pt x="39166" y="148465"/>
                  <a:pt x="39886" y="150629"/>
                  <a:pt x="41326" y="152072"/>
                </a:cubicBezTo>
                <a:lnTo>
                  <a:pt x="46368" y="156761"/>
                </a:lnTo>
                <a:cubicBezTo>
                  <a:pt x="51409" y="161450"/>
                  <a:pt x="52850" y="169024"/>
                  <a:pt x="49969" y="175155"/>
                </a:cubicBezTo>
                <a:lnTo>
                  <a:pt x="47448" y="181648"/>
                </a:lnTo>
                <a:cubicBezTo>
                  <a:pt x="46368" y="183451"/>
                  <a:pt x="46368" y="185615"/>
                  <a:pt x="47088" y="187779"/>
                </a:cubicBezTo>
                <a:cubicBezTo>
                  <a:pt x="47808" y="189583"/>
                  <a:pt x="49609" y="191025"/>
                  <a:pt x="51409" y="191747"/>
                </a:cubicBezTo>
                <a:lnTo>
                  <a:pt x="57891" y="194271"/>
                </a:lnTo>
                <a:cubicBezTo>
                  <a:pt x="64373" y="196796"/>
                  <a:pt x="68694" y="202928"/>
                  <a:pt x="68694" y="210141"/>
                </a:cubicBezTo>
                <a:lnTo>
                  <a:pt x="68334" y="216994"/>
                </a:lnTo>
                <a:cubicBezTo>
                  <a:pt x="68334" y="218798"/>
                  <a:pt x="69054" y="220962"/>
                  <a:pt x="70495" y="222405"/>
                </a:cubicBezTo>
                <a:cubicBezTo>
                  <a:pt x="71935" y="223847"/>
                  <a:pt x="74096" y="224929"/>
                  <a:pt x="76256" y="224569"/>
                </a:cubicBezTo>
                <a:lnTo>
                  <a:pt x="82738" y="224569"/>
                </a:lnTo>
                <a:cubicBezTo>
                  <a:pt x="89940" y="224569"/>
                  <a:pt x="96062" y="228536"/>
                  <a:pt x="98583" y="235028"/>
                </a:cubicBezTo>
                <a:lnTo>
                  <a:pt x="101104" y="241521"/>
                </a:lnTo>
                <a:cubicBezTo>
                  <a:pt x="101824" y="243324"/>
                  <a:pt x="103264" y="245127"/>
                  <a:pt x="105425" y="245488"/>
                </a:cubicBezTo>
                <a:cubicBezTo>
                  <a:pt x="107225" y="246570"/>
                  <a:pt x="109386" y="246570"/>
                  <a:pt x="111186" y="245488"/>
                </a:cubicBezTo>
                <a:lnTo>
                  <a:pt x="117308" y="242963"/>
                </a:lnTo>
                <a:cubicBezTo>
                  <a:pt x="123790" y="240078"/>
                  <a:pt x="131352" y="241521"/>
                  <a:pt x="136034" y="246570"/>
                </a:cubicBezTo>
                <a:cubicBezTo>
                  <a:pt x="137834" y="248373"/>
                  <a:pt x="137834" y="251259"/>
                  <a:pt x="136034" y="252702"/>
                </a:cubicBezTo>
                <a:cubicBezTo>
                  <a:pt x="134233" y="254505"/>
                  <a:pt x="131352" y="254505"/>
                  <a:pt x="129552" y="252702"/>
                </a:cubicBezTo>
                <a:cubicBezTo>
                  <a:pt x="127391" y="250177"/>
                  <a:pt x="123790" y="249816"/>
                  <a:pt x="121269" y="250898"/>
                </a:cubicBezTo>
                <a:lnTo>
                  <a:pt x="114788" y="253784"/>
                </a:lnTo>
                <a:cubicBezTo>
                  <a:pt x="112627" y="254866"/>
                  <a:pt x="110466" y="255226"/>
                  <a:pt x="107946" y="255226"/>
                </a:cubicBezTo>
                <a:cubicBezTo>
                  <a:pt x="105785" y="255226"/>
                  <a:pt x="103624" y="254866"/>
                  <a:pt x="101824" y="253784"/>
                </a:cubicBezTo>
                <a:cubicBezTo>
                  <a:pt x="97863" y="251980"/>
                  <a:pt x="94262" y="248734"/>
                  <a:pt x="92821" y="244406"/>
                </a:cubicBezTo>
                <a:lnTo>
                  <a:pt x="90300" y="238274"/>
                </a:lnTo>
                <a:cubicBezTo>
                  <a:pt x="89220" y="235389"/>
                  <a:pt x="85979" y="233225"/>
                  <a:pt x="83098" y="233225"/>
                </a:cubicBezTo>
                <a:lnTo>
                  <a:pt x="76256" y="233586"/>
                </a:lnTo>
                <a:cubicBezTo>
                  <a:pt x="71935" y="233586"/>
                  <a:pt x="67254" y="231782"/>
                  <a:pt x="64373" y="228897"/>
                </a:cubicBezTo>
                <a:cubicBezTo>
                  <a:pt x="60772" y="225651"/>
                  <a:pt x="59332" y="220962"/>
                  <a:pt x="59332" y="216634"/>
                </a:cubicBezTo>
                <a:lnTo>
                  <a:pt x="59692" y="209781"/>
                </a:lnTo>
                <a:cubicBezTo>
                  <a:pt x="59692" y="206535"/>
                  <a:pt x="57891" y="203649"/>
                  <a:pt x="54650" y="202567"/>
                </a:cubicBezTo>
                <a:lnTo>
                  <a:pt x="48528" y="200042"/>
                </a:lnTo>
                <a:cubicBezTo>
                  <a:pt x="44207" y="198239"/>
                  <a:pt x="40606" y="195354"/>
                  <a:pt x="38806" y="191025"/>
                </a:cubicBezTo>
                <a:cubicBezTo>
                  <a:pt x="37005" y="186697"/>
                  <a:pt x="37365" y="182008"/>
                  <a:pt x="39166" y="178041"/>
                </a:cubicBezTo>
                <a:lnTo>
                  <a:pt x="41686" y="171549"/>
                </a:lnTo>
                <a:cubicBezTo>
                  <a:pt x="43487" y="168663"/>
                  <a:pt x="42407" y="165417"/>
                  <a:pt x="40246" y="162892"/>
                </a:cubicBezTo>
                <a:lnTo>
                  <a:pt x="35205" y="158564"/>
                </a:lnTo>
                <a:cubicBezTo>
                  <a:pt x="32324" y="155318"/>
                  <a:pt x="30163" y="150990"/>
                  <a:pt x="30163" y="146301"/>
                </a:cubicBezTo>
                <a:cubicBezTo>
                  <a:pt x="30163" y="141973"/>
                  <a:pt x="32324" y="137645"/>
                  <a:pt x="35205" y="134399"/>
                </a:cubicBezTo>
                <a:lnTo>
                  <a:pt x="40246" y="129710"/>
                </a:lnTo>
                <a:cubicBezTo>
                  <a:pt x="42407" y="127546"/>
                  <a:pt x="43487" y="123939"/>
                  <a:pt x="41686" y="121414"/>
                </a:cubicBezTo>
                <a:lnTo>
                  <a:pt x="39166" y="114922"/>
                </a:lnTo>
                <a:cubicBezTo>
                  <a:pt x="37365" y="110954"/>
                  <a:pt x="37005" y="105905"/>
                  <a:pt x="38806" y="101937"/>
                </a:cubicBezTo>
                <a:cubicBezTo>
                  <a:pt x="40606" y="97609"/>
                  <a:pt x="44207" y="94363"/>
                  <a:pt x="48528" y="92920"/>
                </a:cubicBezTo>
                <a:lnTo>
                  <a:pt x="54650" y="90396"/>
                </a:lnTo>
                <a:cubicBezTo>
                  <a:pt x="57891" y="89314"/>
                  <a:pt x="59692" y="86428"/>
                  <a:pt x="59692" y="83182"/>
                </a:cubicBezTo>
                <a:lnTo>
                  <a:pt x="59332" y="76329"/>
                </a:lnTo>
                <a:cubicBezTo>
                  <a:pt x="59332" y="71640"/>
                  <a:pt x="60772" y="67673"/>
                  <a:pt x="64373" y="64427"/>
                </a:cubicBezTo>
                <a:cubicBezTo>
                  <a:pt x="67254" y="60820"/>
                  <a:pt x="71575" y="59377"/>
                  <a:pt x="76256" y="59377"/>
                </a:cubicBezTo>
                <a:lnTo>
                  <a:pt x="83098" y="59738"/>
                </a:lnTo>
                <a:cubicBezTo>
                  <a:pt x="86339" y="59377"/>
                  <a:pt x="89220" y="57574"/>
                  <a:pt x="90300" y="54688"/>
                </a:cubicBezTo>
                <a:lnTo>
                  <a:pt x="92821" y="48557"/>
                </a:lnTo>
                <a:cubicBezTo>
                  <a:pt x="94262" y="44229"/>
                  <a:pt x="97863" y="40622"/>
                  <a:pt x="101824" y="38818"/>
                </a:cubicBezTo>
                <a:cubicBezTo>
                  <a:pt x="105785" y="37015"/>
                  <a:pt x="110826" y="37376"/>
                  <a:pt x="114788" y="39179"/>
                </a:cubicBezTo>
                <a:lnTo>
                  <a:pt x="121269" y="41704"/>
                </a:lnTo>
                <a:cubicBezTo>
                  <a:pt x="124150" y="43147"/>
                  <a:pt x="127391" y="42425"/>
                  <a:pt x="129552" y="40261"/>
                </a:cubicBezTo>
                <a:lnTo>
                  <a:pt x="134233" y="35212"/>
                </a:lnTo>
                <a:cubicBezTo>
                  <a:pt x="137474" y="31965"/>
                  <a:pt x="141795" y="30162"/>
                  <a:pt x="146477" y="30162"/>
                </a:cubicBezTo>
                <a:close/>
                <a:moveTo>
                  <a:pt x="146844" y="8987"/>
                </a:moveTo>
                <a:cubicBezTo>
                  <a:pt x="70543" y="8987"/>
                  <a:pt x="8638" y="70816"/>
                  <a:pt x="8638" y="146664"/>
                </a:cubicBezTo>
                <a:cubicBezTo>
                  <a:pt x="8638" y="221434"/>
                  <a:pt x="68383" y="282184"/>
                  <a:pt x="142165" y="284341"/>
                </a:cubicBezTo>
                <a:cubicBezTo>
                  <a:pt x="143245" y="253786"/>
                  <a:pt x="153682" y="225747"/>
                  <a:pt x="170598" y="202741"/>
                </a:cubicBezTo>
                <a:lnTo>
                  <a:pt x="146844" y="189800"/>
                </a:lnTo>
                <a:lnTo>
                  <a:pt x="104375" y="212087"/>
                </a:lnTo>
                <a:cubicBezTo>
                  <a:pt x="103655" y="212447"/>
                  <a:pt x="102935" y="212806"/>
                  <a:pt x="102215" y="212806"/>
                </a:cubicBezTo>
                <a:cubicBezTo>
                  <a:pt x="101495" y="212806"/>
                  <a:pt x="100416" y="212447"/>
                  <a:pt x="99696" y="211728"/>
                </a:cubicBezTo>
                <a:cubicBezTo>
                  <a:pt x="98256" y="211009"/>
                  <a:pt x="97536" y="209212"/>
                  <a:pt x="97896" y="207414"/>
                </a:cubicBezTo>
                <a:lnTo>
                  <a:pt x="105814" y="160683"/>
                </a:lnTo>
                <a:lnTo>
                  <a:pt x="71982" y="127252"/>
                </a:lnTo>
                <a:cubicBezTo>
                  <a:pt x="70543" y="126174"/>
                  <a:pt x="70183" y="124377"/>
                  <a:pt x="70543" y="122939"/>
                </a:cubicBezTo>
                <a:cubicBezTo>
                  <a:pt x="71263" y="121141"/>
                  <a:pt x="72702" y="119704"/>
                  <a:pt x="74142" y="119704"/>
                </a:cubicBezTo>
                <a:lnTo>
                  <a:pt x="121650" y="112874"/>
                </a:lnTo>
                <a:lnTo>
                  <a:pt x="142525" y="70097"/>
                </a:lnTo>
                <a:cubicBezTo>
                  <a:pt x="143965" y="66861"/>
                  <a:pt x="149004" y="66861"/>
                  <a:pt x="150803" y="70097"/>
                </a:cubicBezTo>
                <a:lnTo>
                  <a:pt x="171678" y="112874"/>
                </a:lnTo>
                <a:lnTo>
                  <a:pt x="218826" y="119704"/>
                </a:lnTo>
                <a:cubicBezTo>
                  <a:pt x="220626" y="119704"/>
                  <a:pt x="222066" y="121141"/>
                  <a:pt x="222426" y="122939"/>
                </a:cubicBezTo>
                <a:cubicBezTo>
                  <a:pt x="223145" y="124377"/>
                  <a:pt x="222426" y="126174"/>
                  <a:pt x="221706" y="127252"/>
                </a:cubicBezTo>
                <a:lnTo>
                  <a:pt x="187154" y="160683"/>
                </a:lnTo>
                <a:lnTo>
                  <a:pt x="190753" y="180095"/>
                </a:lnTo>
                <a:cubicBezTo>
                  <a:pt x="215587" y="157448"/>
                  <a:pt x="248339" y="143429"/>
                  <a:pt x="284690" y="142350"/>
                </a:cubicBezTo>
                <a:cubicBezTo>
                  <a:pt x="282171" y="68659"/>
                  <a:pt x="221346" y="8987"/>
                  <a:pt x="146844" y="8987"/>
                </a:cubicBezTo>
                <a:close/>
                <a:moveTo>
                  <a:pt x="146844" y="0"/>
                </a:moveTo>
                <a:cubicBezTo>
                  <a:pt x="227464" y="0"/>
                  <a:pt x="293328" y="66143"/>
                  <a:pt x="293328" y="146664"/>
                </a:cubicBezTo>
                <a:cubicBezTo>
                  <a:pt x="293328" y="148102"/>
                  <a:pt x="292968" y="149180"/>
                  <a:pt x="292248" y="149899"/>
                </a:cubicBezTo>
                <a:lnTo>
                  <a:pt x="149723" y="292249"/>
                </a:lnTo>
                <a:cubicBezTo>
                  <a:pt x="149004" y="292968"/>
                  <a:pt x="147564" y="293328"/>
                  <a:pt x="146844" y="293328"/>
                </a:cubicBezTo>
                <a:cubicBezTo>
                  <a:pt x="65864" y="293328"/>
                  <a:pt x="0" y="227545"/>
                  <a:pt x="0" y="146664"/>
                </a:cubicBezTo>
                <a:cubicBezTo>
                  <a:pt x="0" y="66143"/>
                  <a:pt x="65864" y="0"/>
                  <a:pt x="146844" y="0"/>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sp>
        <p:nvSpPr>
          <p:cNvPr id="55" name="TextBox 54">
            <a:extLst>
              <a:ext uri="{FF2B5EF4-FFF2-40B4-BE49-F238E27FC236}">
                <a16:creationId xmlns:a16="http://schemas.microsoft.com/office/drawing/2014/main" id="{F521DAB4-ABC1-3142-BFB6-86A7369394ED}"/>
              </a:ext>
            </a:extLst>
          </p:cNvPr>
          <p:cNvSpPr txBox="1"/>
          <p:nvPr/>
        </p:nvSpPr>
        <p:spPr>
          <a:xfrm>
            <a:off x="10811685" y="6882404"/>
            <a:ext cx="2754280" cy="646331"/>
          </a:xfrm>
          <a:prstGeom prst="rect">
            <a:avLst/>
          </a:prstGeom>
          <a:noFill/>
        </p:spPr>
        <p:txBody>
          <a:bodyPr wrap="none" rtlCol="0" anchor="ctr" anchorCtr="0">
            <a:spAutoFit/>
          </a:bodyPr>
          <a:lstStyle/>
          <a:p>
            <a:pPr algn="ctr"/>
            <a:r>
              <a:rPr lang="en-US" b="1" spc="300" dirty="0">
                <a:solidFill>
                  <a:schemeClr val="bg1"/>
                </a:solidFill>
                <a:latin typeface="Roboto" panose="02000000000000000000" pitchFamily="2" charset="0"/>
                <a:ea typeface="Roboto" panose="02000000000000000000" pitchFamily="2" charset="0"/>
                <a:cs typeface="Poppins" pitchFamily="2" charset="77"/>
              </a:rPr>
              <a:t>Service 02</a:t>
            </a:r>
          </a:p>
        </p:txBody>
      </p:sp>
      <p:sp>
        <p:nvSpPr>
          <p:cNvPr id="56" name="Subtitle 2">
            <a:extLst>
              <a:ext uri="{FF2B5EF4-FFF2-40B4-BE49-F238E27FC236}">
                <a16:creationId xmlns:a16="http://schemas.microsoft.com/office/drawing/2014/main" id="{207B4199-6ACA-FA40-B8DE-8623B022C371}"/>
              </a:ext>
            </a:extLst>
          </p:cNvPr>
          <p:cNvSpPr txBox="1">
            <a:spLocks/>
          </p:cNvSpPr>
          <p:nvPr/>
        </p:nvSpPr>
        <p:spPr>
          <a:xfrm>
            <a:off x="9719820" y="7736368"/>
            <a:ext cx="4938010"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lumMod val="95000"/>
                  </a:schemeClr>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a:t>
            </a:r>
          </a:p>
        </p:txBody>
      </p:sp>
      <p:sp>
        <p:nvSpPr>
          <p:cNvPr id="58" name="TextBox 57">
            <a:extLst>
              <a:ext uri="{FF2B5EF4-FFF2-40B4-BE49-F238E27FC236}">
                <a16:creationId xmlns:a16="http://schemas.microsoft.com/office/drawing/2014/main" id="{8CA691B7-15E3-B940-A7A1-2B0F18785590}"/>
              </a:ext>
            </a:extLst>
          </p:cNvPr>
          <p:cNvSpPr txBox="1"/>
          <p:nvPr/>
        </p:nvSpPr>
        <p:spPr>
          <a:xfrm>
            <a:off x="18945146" y="6882404"/>
            <a:ext cx="2754280" cy="646331"/>
          </a:xfrm>
          <a:prstGeom prst="rect">
            <a:avLst/>
          </a:prstGeom>
          <a:noFill/>
        </p:spPr>
        <p:txBody>
          <a:bodyPr wrap="none" rtlCol="0" anchor="ctr" anchorCtr="0">
            <a:spAutoFit/>
          </a:bodyPr>
          <a:lstStyle/>
          <a:p>
            <a:pPr algn="ctr"/>
            <a:r>
              <a:rPr lang="en-US" b="1" spc="300" dirty="0">
                <a:solidFill>
                  <a:schemeClr val="bg1"/>
                </a:solidFill>
                <a:latin typeface="Roboto" panose="02000000000000000000" pitchFamily="2" charset="0"/>
                <a:ea typeface="Roboto" panose="02000000000000000000" pitchFamily="2" charset="0"/>
                <a:cs typeface="Poppins" pitchFamily="2" charset="77"/>
              </a:rPr>
              <a:t>Service 03</a:t>
            </a:r>
          </a:p>
        </p:txBody>
      </p:sp>
      <p:sp>
        <p:nvSpPr>
          <p:cNvPr id="59" name="Subtitle 2">
            <a:extLst>
              <a:ext uri="{FF2B5EF4-FFF2-40B4-BE49-F238E27FC236}">
                <a16:creationId xmlns:a16="http://schemas.microsoft.com/office/drawing/2014/main" id="{4DE514CD-0DC5-2744-A458-49D851E92CE6}"/>
              </a:ext>
            </a:extLst>
          </p:cNvPr>
          <p:cNvSpPr txBox="1">
            <a:spLocks/>
          </p:cNvSpPr>
          <p:nvPr/>
        </p:nvSpPr>
        <p:spPr>
          <a:xfrm>
            <a:off x="17853281" y="7736368"/>
            <a:ext cx="4938010"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lumMod val="95000"/>
                  </a:schemeClr>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a:t>
            </a:r>
          </a:p>
        </p:txBody>
      </p:sp>
    </p:spTree>
    <p:extLst>
      <p:ext uri="{BB962C8B-B14F-4D97-AF65-F5344CB8AC3E}">
        <p14:creationId xmlns:p14="http://schemas.microsoft.com/office/powerpoint/2010/main" val="39323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AD6BA9-DC09-7249-AE9B-B9E9145841BF}"/>
              </a:ext>
            </a:extLst>
          </p:cNvPr>
          <p:cNvSpPr/>
          <p:nvPr/>
        </p:nvSpPr>
        <p:spPr>
          <a:xfrm>
            <a:off x="1520825" y="2965621"/>
            <a:ext cx="6610350" cy="9292281"/>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4" name="Subtitle 2">
            <a:extLst>
              <a:ext uri="{FF2B5EF4-FFF2-40B4-BE49-F238E27FC236}">
                <a16:creationId xmlns:a16="http://schemas.microsoft.com/office/drawing/2014/main" id="{43E585B0-C7C9-C640-87BD-FD2271EBE701}"/>
              </a:ext>
            </a:extLst>
          </p:cNvPr>
          <p:cNvSpPr txBox="1">
            <a:spLocks/>
          </p:cNvSpPr>
          <p:nvPr/>
        </p:nvSpPr>
        <p:spPr>
          <a:xfrm>
            <a:off x="2999635" y="10680164"/>
            <a:ext cx="3652730" cy="864136"/>
          </a:xfrm>
          <a:prstGeom prst="rect">
            <a:avLst/>
          </a:prstGeom>
          <a:solidFill>
            <a:schemeClr val="accent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Roboto Light" panose="02000000000000000000" pitchFamily="2" charset="0"/>
              <a:ea typeface="Roboto Light" panose="02000000000000000000" pitchFamily="2" charset="0"/>
              <a:cs typeface="Poppins" pitchFamily="2" charset="77"/>
            </a:endParaRPr>
          </a:p>
        </p:txBody>
      </p:sp>
      <p:sp>
        <p:nvSpPr>
          <p:cNvPr id="35" name="Subtitle 2">
            <a:extLst>
              <a:ext uri="{FF2B5EF4-FFF2-40B4-BE49-F238E27FC236}">
                <a16:creationId xmlns:a16="http://schemas.microsoft.com/office/drawing/2014/main" id="{AE60824A-12D5-984E-92AF-A703B9B33553}"/>
              </a:ext>
            </a:extLst>
          </p:cNvPr>
          <p:cNvSpPr txBox="1">
            <a:spLocks/>
          </p:cNvSpPr>
          <p:nvPr/>
        </p:nvSpPr>
        <p:spPr>
          <a:xfrm>
            <a:off x="3678587" y="10789066"/>
            <a:ext cx="2300631" cy="646331"/>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600" b="1" spc="300" dirty="0">
                <a:solidFill>
                  <a:schemeClr val="bg1"/>
                </a:solidFill>
                <a:latin typeface="Roboto" panose="02000000000000000000" pitchFamily="2" charset="0"/>
                <a:ea typeface="Roboto" panose="02000000000000000000" pitchFamily="2" charset="0"/>
                <a:cs typeface="Poppins" pitchFamily="2" charset="77"/>
              </a:rPr>
              <a:t>Buy Now</a:t>
            </a:r>
          </a:p>
        </p:txBody>
      </p:sp>
      <p:sp>
        <p:nvSpPr>
          <p:cNvPr id="46" name="Rectangle 45">
            <a:extLst>
              <a:ext uri="{FF2B5EF4-FFF2-40B4-BE49-F238E27FC236}">
                <a16:creationId xmlns:a16="http://schemas.microsoft.com/office/drawing/2014/main" id="{53DB595E-AC1A-5B47-A484-B0D287DDE3CA}"/>
              </a:ext>
            </a:extLst>
          </p:cNvPr>
          <p:cNvSpPr/>
          <p:nvPr/>
        </p:nvSpPr>
        <p:spPr>
          <a:xfrm>
            <a:off x="8883650" y="2965621"/>
            <a:ext cx="6610350" cy="9292281"/>
          </a:xfrm>
          <a:prstGeom prst="rect">
            <a:avLst/>
          </a:prstGeom>
          <a:solidFill>
            <a:schemeClr val="bg1"/>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7" name="Rectangle 46">
            <a:extLst>
              <a:ext uri="{FF2B5EF4-FFF2-40B4-BE49-F238E27FC236}">
                <a16:creationId xmlns:a16="http://schemas.microsoft.com/office/drawing/2014/main" id="{FE27D4FF-98E6-6E44-8F24-8F51557AF1D1}"/>
              </a:ext>
            </a:extLst>
          </p:cNvPr>
          <p:cNvSpPr/>
          <p:nvPr/>
        </p:nvSpPr>
        <p:spPr>
          <a:xfrm>
            <a:off x="16246475" y="2965621"/>
            <a:ext cx="6610350" cy="9292281"/>
          </a:xfrm>
          <a:prstGeom prst="rect">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9" name="Subtitle 2">
            <a:extLst>
              <a:ext uri="{FF2B5EF4-FFF2-40B4-BE49-F238E27FC236}">
                <a16:creationId xmlns:a16="http://schemas.microsoft.com/office/drawing/2014/main" id="{29410F45-992B-6246-A49A-0119F88D51E2}"/>
              </a:ext>
            </a:extLst>
          </p:cNvPr>
          <p:cNvSpPr txBox="1">
            <a:spLocks/>
          </p:cNvSpPr>
          <p:nvPr/>
        </p:nvSpPr>
        <p:spPr>
          <a:xfrm>
            <a:off x="2734723" y="3426128"/>
            <a:ext cx="4182555"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accent1"/>
                </a:solidFill>
                <a:latin typeface="Roboto Black" panose="02000000000000000000" pitchFamily="2" charset="0"/>
                <a:ea typeface="Roboto Black" panose="02000000000000000000" pitchFamily="2" charset="0"/>
                <a:cs typeface="+mn-cs"/>
              </a:rPr>
              <a:t>Personal</a:t>
            </a:r>
          </a:p>
        </p:txBody>
      </p:sp>
      <p:sp>
        <p:nvSpPr>
          <p:cNvPr id="50" name="Subtitle 2">
            <a:extLst>
              <a:ext uri="{FF2B5EF4-FFF2-40B4-BE49-F238E27FC236}">
                <a16:creationId xmlns:a16="http://schemas.microsoft.com/office/drawing/2014/main" id="{774F52B9-F383-A940-AE36-8720D0087496}"/>
              </a:ext>
            </a:extLst>
          </p:cNvPr>
          <p:cNvSpPr txBox="1">
            <a:spLocks/>
          </p:cNvSpPr>
          <p:nvPr/>
        </p:nvSpPr>
        <p:spPr>
          <a:xfrm>
            <a:off x="10046253" y="3426128"/>
            <a:ext cx="4285147"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accent2">
                    <a:lumMod val="75000"/>
                  </a:schemeClr>
                </a:solidFill>
                <a:latin typeface="Roboto Black" panose="02000000000000000000" pitchFamily="2" charset="0"/>
                <a:ea typeface="Roboto Black" panose="02000000000000000000" pitchFamily="2" charset="0"/>
                <a:cs typeface="+mn-cs"/>
              </a:rPr>
              <a:t>Business</a:t>
            </a:r>
          </a:p>
        </p:txBody>
      </p:sp>
      <p:sp>
        <p:nvSpPr>
          <p:cNvPr id="51" name="Subtitle 2">
            <a:extLst>
              <a:ext uri="{FF2B5EF4-FFF2-40B4-BE49-F238E27FC236}">
                <a16:creationId xmlns:a16="http://schemas.microsoft.com/office/drawing/2014/main" id="{4DA4B7E7-73C2-1C43-98DB-AD80E723EF8B}"/>
              </a:ext>
            </a:extLst>
          </p:cNvPr>
          <p:cNvSpPr txBox="1">
            <a:spLocks/>
          </p:cNvSpPr>
          <p:nvPr/>
        </p:nvSpPr>
        <p:spPr>
          <a:xfrm>
            <a:off x="17212709" y="3426128"/>
            <a:ext cx="4677883"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bg1"/>
                </a:solidFill>
                <a:latin typeface="Roboto Black" panose="02000000000000000000" pitchFamily="2" charset="0"/>
                <a:ea typeface="Roboto Black" panose="02000000000000000000" pitchFamily="2" charset="0"/>
                <a:cs typeface="+mn-cs"/>
              </a:rPr>
              <a:t>Corporate</a:t>
            </a:r>
          </a:p>
        </p:txBody>
      </p:sp>
      <p:sp>
        <p:nvSpPr>
          <p:cNvPr id="53" name="Subtitle 2">
            <a:extLst>
              <a:ext uri="{FF2B5EF4-FFF2-40B4-BE49-F238E27FC236}">
                <a16:creationId xmlns:a16="http://schemas.microsoft.com/office/drawing/2014/main" id="{683DB6FD-3139-A74A-BB01-DD6EDBD3B11D}"/>
              </a:ext>
            </a:extLst>
          </p:cNvPr>
          <p:cNvSpPr txBox="1">
            <a:spLocks/>
          </p:cNvSpPr>
          <p:nvPr/>
        </p:nvSpPr>
        <p:spPr>
          <a:xfrm>
            <a:off x="10362460" y="10680166"/>
            <a:ext cx="3652730" cy="864136"/>
          </a:xfrm>
          <a:prstGeom prst="rect">
            <a:avLst/>
          </a:prstGeom>
          <a:solidFill>
            <a:schemeClr val="accent2">
              <a:lumMod val="75000"/>
            </a:schemeClr>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accent2">
                  <a:lumMod val="75000"/>
                </a:schemeClr>
              </a:solidFill>
              <a:latin typeface="Roboto Light" panose="02000000000000000000" pitchFamily="2" charset="0"/>
              <a:ea typeface="Roboto Light" panose="02000000000000000000" pitchFamily="2" charset="0"/>
              <a:cs typeface="Poppins" pitchFamily="2" charset="77"/>
            </a:endParaRPr>
          </a:p>
        </p:txBody>
      </p:sp>
      <p:sp>
        <p:nvSpPr>
          <p:cNvPr id="56" name="Subtitle 2">
            <a:extLst>
              <a:ext uri="{FF2B5EF4-FFF2-40B4-BE49-F238E27FC236}">
                <a16:creationId xmlns:a16="http://schemas.microsoft.com/office/drawing/2014/main" id="{667763C6-362D-1647-9874-402DAF68319A}"/>
              </a:ext>
            </a:extLst>
          </p:cNvPr>
          <p:cNvSpPr txBox="1">
            <a:spLocks/>
          </p:cNvSpPr>
          <p:nvPr/>
        </p:nvSpPr>
        <p:spPr>
          <a:xfrm>
            <a:off x="17725285" y="10680164"/>
            <a:ext cx="3652730" cy="864136"/>
          </a:xfrm>
          <a:prstGeom prst="rect">
            <a:avLst/>
          </a:prstGeom>
          <a:solidFill>
            <a:schemeClr val="bg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Roboto Light" panose="02000000000000000000" pitchFamily="2" charset="0"/>
              <a:ea typeface="Roboto Light" panose="02000000000000000000" pitchFamily="2" charset="0"/>
              <a:cs typeface="Poppins" pitchFamily="2" charset="77"/>
            </a:endParaRPr>
          </a:p>
        </p:txBody>
      </p:sp>
      <p:sp>
        <p:nvSpPr>
          <p:cNvPr id="63" name="Subtitle 2">
            <a:extLst>
              <a:ext uri="{FF2B5EF4-FFF2-40B4-BE49-F238E27FC236}">
                <a16:creationId xmlns:a16="http://schemas.microsoft.com/office/drawing/2014/main" id="{BFC6F40D-7B65-EC4E-9C41-C27D17C544E9}"/>
              </a:ext>
            </a:extLst>
          </p:cNvPr>
          <p:cNvSpPr txBox="1">
            <a:spLocks/>
          </p:cNvSpPr>
          <p:nvPr/>
        </p:nvSpPr>
        <p:spPr>
          <a:xfrm>
            <a:off x="3561071" y="8841122"/>
            <a:ext cx="2529860"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accent1"/>
                </a:solidFill>
                <a:latin typeface="Roboto Black" panose="02000000000000000000" pitchFamily="2" charset="0"/>
                <a:ea typeface="Roboto Black" panose="02000000000000000000" pitchFamily="2" charset="0"/>
                <a:cs typeface="+mn-cs"/>
              </a:rPr>
              <a:t>FREE</a:t>
            </a:r>
          </a:p>
        </p:txBody>
      </p:sp>
      <p:sp>
        <p:nvSpPr>
          <p:cNvPr id="65" name="Subtitle 2">
            <a:extLst>
              <a:ext uri="{FF2B5EF4-FFF2-40B4-BE49-F238E27FC236}">
                <a16:creationId xmlns:a16="http://schemas.microsoft.com/office/drawing/2014/main" id="{9A191BA1-B9F4-DF46-B025-BD57FA49B611}"/>
              </a:ext>
            </a:extLst>
          </p:cNvPr>
          <p:cNvSpPr txBox="1">
            <a:spLocks/>
          </p:cNvSpPr>
          <p:nvPr/>
        </p:nvSpPr>
        <p:spPr>
          <a:xfrm>
            <a:off x="10298726" y="8841122"/>
            <a:ext cx="3780202"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accent2">
                    <a:lumMod val="75000"/>
                  </a:schemeClr>
                </a:solidFill>
                <a:latin typeface="Roboto Black" panose="02000000000000000000" pitchFamily="2" charset="0"/>
                <a:ea typeface="Roboto Black" panose="02000000000000000000" pitchFamily="2" charset="0"/>
                <a:cs typeface="+mn-cs"/>
              </a:rPr>
              <a:t>$19/MO</a:t>
            </a:r>
          </a:p>
        </p:txBody>
      </p:sp>
      <p:sp>
        <p:nvSpPr>
          <p:cNvPr id="69" name="Subtitle 2">
            <a:extLst>
              <a:ext uri="{FF2B5EF4-FFF2-40B4-BE49-F238E27FC236}">
                <a16:creationId xmlns:a16="http://schemas.microsoft.com/office/drawing/2014/main" id="{8D5032DD-22C6-134A-93A7-104687F4B5B1}"/>
              </a:ext>
            </a:extLst>
          </p:cNvPr>
          <p:cNvSpPr txBox="1">
            <a:spLocks/>
          </p:cNvSpPr>
          <p:nvPr/>
        </p:nvSpPr>
        <p:spPr>
          <a:xfrm>
            <a:off x="17661551" y="8841122"/>
            <a:ext cx="3780202"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bg1"/>
                </a:solidFill>
                <a:latin typeface="Roboto Black" panose="02000000000000000000" pitchFamily="2" charset="0"/>
                <a:ea typeface="Roboto Black" panose="02000000000000000000" pitchFamily="2" charset="0"/>
                <a:cs typeface="+mn-cs"/>
              </a:rPr>
              <a:t>$59/MO</a:t>
            </a:r>
          </a:p>
        </p:txBody>
      </p:sp>
      <p:sp>
        <p:nvSpPr>
          <p:cNvPr id="28" name="TextBox 27">
            <a:extLst>
              <a:ext uri="{FF2B5EF4-FFF2-40B4-BE49-F238E27FC236}">
                <a16:creationId xmlns:a16="http://schemas.microsoft.com/office/drawing/2014/main" id="{28213A26-F0CF-7641-B8AB-40E13F9D6280}"/>
              </a:ext>
            </a:extLst>
          </p:cNvPr>
          <p:cNvSpPr txBox="1"/>
          <p:nvPr/>
        </p:nvSpPr>
        <p:spPr>
          <a:xfrm>
            <a:off x="9554967" y="560005"/>
            <a:ext cx="5267789"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Price Table</a:t>
            </a:r>
          </a:p>
        </p:txBody>
      </p:sp>
      <p:sp>
        <p:nvSpPr>
          <p:cNvPr id="33" name="Subtitle 2">
            <a:extLst>
              <a:ext uri="{FF2B5EF4-FFF2-40B4-BE49-F238E27FC236}">
                <a16:creationId xmlns:a16="http://schemas.microsoft.com/office/drawing/2014/main" id="{E9DDC83D-7651-834C-A04F-82125207D169}"/>
              </a:ext>
            </a:extLst>
          </p:cNvPr>
          <p:cNvSpPr txBox="1">
            <a:spLocks/>
          </p:cNvSpPr>
          <p:nvPr/>
        </p:nvSpPr>
        <p:spPr>
          <a:xfrm>
            <a:off x="11038509" y="10789066"/>
            <a:ext cx="2300631" cy="646331"/>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600" b="1" spc="300" dirty="0">
                <a:solidFill>
                  <a:schemeClr val="bg1"/>
                </a:solidFill>
                <a:latin typeface="Roboto" panose="02000000000000000000" pitchFamily="2" charset="0"/>
                <a:ea typeface="Roboto" panose="02000000000000000000" pitchFamily="2" charset="0"/>
                <a:cs typeface="Poppins" pitchFamily="2" charset="77"/>
              </a:rPr>
              <a:t>Buy Now</a:t>
            </a:r>
          </a:p>
        </p:txBody>
      </p:sp>
      <p:sp>
        <p:nvSpPr>
          <p:cNvPr id="36" name="Subtitle 2">
            <a:extLst>
              <a:ext uri="{FF2B5EF4-FFF2-40B4-BE49-F238E27FC236}">
                <a16:creationId xmlns:a16="http://schemas.microsoft.com/office/drawing/2014/main" id="{191C71C1-9831-9446-A9B4-6779A6530C5E}"/>
              </a:ext>
            </a:extLst>
          </p:cNvPr>
          <p:cNvSpPr txBox="1">
            <a:spLocks/>
          </p:cNvSpPr>
          <p:nvPr/>
        </p:nvSpPr>
        <p:spPr>
          <a:xfrm>
            <a:off x="18398432" y="10789066"/>
            <a:ext cx="2300631" cy="646331"/>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600" b="1" spc="300" dirty="0">
                <a:solidFill>
                  <a:schemeClr val="accent3"/>
                </a:solidFill>
                <a:latin typeface="Roboto" panose="02000000000000000000" pitchFamily="2" charset="0"/>
                <a:ea typeface="Roboto" panose="02000000000000000000" pitchFamily="2" charset="0"/>
                <a:cs typeface="Poppins" pitchFamily="2" charset="77"/>
              </a:rPr>
              <a:t>Buy Now</a:t>
            </a:r>
          </a:p>
        </p:txBody>
      </p:sp>
      <p:sp>
        <p:nvSpPr>
          <p:cNvPr id="37" name="Subtitle 2">
            <a:extLst>
              <a:ext uri="{FF2B5EF4-FFF2-40B4-BE49-F238E27FC236}">
                <a16:creationId xmlns:a16="http://schemas.microsoft.com/office/drawing/2014/main" id="{453AD118-6DDD-4B44-8F62-010A6C01394C}"/>
              </a:ext>
            </a:extLst>
          </p:cNvPr>
          <p:cNvSpPr txBox="1">
            <a:spLocks/>
          </p:cNvSpPr>
          <p:nvPr/>
        </p:nvSpPr>
        <p:spPr>
          <a:xfrm>
            <a:off x="2176162" y="5181557"/>
            <a:ext cx="5299676" cy="319196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700"/>
              </a:lnSpc>
              <a:buFont typeface="Arial" panose="020B0604020202020204" pitchFamily="34" charset="0"/>
              <a:buChar char="•"/>
            </a:pPr>
            <a:r>
              <a:rPr lang="en-US" dirty="0">
                <a:solidFill>
                  <a:schemeClr val="accent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a:t>
            </a:r>
          </a:p>
          <a:p>
            <a:pPr marL="342900" indent="-342900" algn="l">
              <a:lnSpc>
                <a:spcPts val="3700"/>
              </a:lnSpc>
              <a:buFont typeface="Arial" panose="020B0604020202020204" pitchFamily="34" charset="0"/>
              <a:buChar char="•"/>
            </a:pPr>
            <a:r>
              <a:rPr lang="en-US" dirty="0">
                <a:solidFill>
                  <a:schemeClr val="accent1"/>
                </a:solidFill>
                <a:latin typeface="Roboto Light" panose="02000000000000000000" pitchFamily="2" charset="0"/>
                <a:ea typeface="Roboto Light" panose="02000000000000000000" pitchFamily="2" charset="0"/>
                <a:cs typeface="Mukta ExtraLight" panose="020B0000000000000000" pitchFamily="34" charset="77"/>
              </a:rPr>
              <a:t>Whereby companies seek to above </a:t>
            </a:r>
          </a:p>
          <a:p>
            <a:pPr marL="342900" indent="-342900" algn="l">
              <a:lnSpc>
                <a:spcPts val="3700"/>
              </a:lnSpc>
              <a:buFont typeface="Arial" panose="020B0604020202020204" pitchFamily="34" charset="0"/>
              <a:buChar char="•"/>
            </a:pPr>
            <a:r>
              <a:rPr lang="en-US" dirty="0">
                <a:solidFill>
                  <a:schemeClr val="accent1"/>
                </a:solidFill>
                <a:latin typeface="Roboto Light" panose="02000000000000000000" pitchFamily="2" charset="0"/>
                <a:ea typeface="Roboto Light" panose="02000000000000000000" pitchFamily="2" charset="0"/>
                <a:cs typeface="Mukta ExtraLight" panose="020B0000000000000000" pitchFamily="34" charset="77"/>
              </a:rPr>
              <a:t>And beyond traditional marketing by </a:t>
            </a:r>
          </a:p>
          <a:p>
            <a:pPr marL="342900" indent="-342900" algn="l">
              <a:lnSpc>
                <a:spcPts val="3700"/>
              </a:lnSpc>
              <a:buFont typeface="Arial" panose="020B0604020202020204" pitchFamily="34" charset="0"/>
              <a:buChar char="•"/>
            </a:pPr>
            <a:r>
              <a:rPr lang="en-US" dirty="0">
                <a:solidFill>
                  <a:schemeClr val="accent1"/>
                </a:solidFill>
                <a:latin typeface="Roboto Light" panose="02000000000000000000" pitchFamily="2" charset="0"/>
                <a:ea typeface="Roboto Light" panose="02000000000000000000" pitchFamily="2" charset="0"/>
                <a:cs typeface="Mukta ExtraLight" panose="020B0000000000000000" pitchFamily="34" charset="77"/>
              </a:rPr>
              <a:t>Promoting environmental core </a:t>
            </a:r>
          </a:p>
          <a:p>
            <a:pPr marL="342900" indent="-342900" algn="l">
              <a:lnSpc>
                <a:spcPts val="3700"/>
              </a:lnSpc>
              <a:buFont typeface="Arial" panose="020B0604020202020204" pitchFamily="34" charset="0"/>
              <a:buChar char="•"/>
            </a:pPr>
            <a:r>
              <a:rPr lang="en-US" dirty="0">
                <a:solidFill>
                  <a:schemeClr val="accent1"/>
                </a:solidFill>
                <a:latin typeface="Roboto Light" panose="02000000000000000000" pitchFamily="2" charset="0"/>
                <a:ea typeface="Roboto Light" panose="02000000000000000000" pitchFamily="2" charset="0"/>
                <a:cs typeface="Mukta ExtraLight" panose="020B0000000000000000" pitchFamily="34" charset="77"/>
              </a:rPr>
              <a:t>Values in the hope</a:t>
            </a:r>
          </a:p>
        </p:txBody>
      </p:sp>
      <p:sp>
        <p:nvSpPr>
          <p:cNvPr id="38" name="Subtitle 2">
            <a:extLst>
              <a:ext uri="{FF2B5EF4-FFF2-40B4-BE49-F238E27FC236}">
                <a16:creationId xmlns:a16="http://schemas.microsoft.com/office/drawing/2014/main" id="{3A04D643-9E48-714A-AD26-C5E8ED7F621E}"/>
              </a:ext>
            </a:extLst>
          </p:cNvPr>
          <p:cNvSpPr txBox="1">
            <a:spLocks/>
          </p:cNvSpPr>
          <p:nvPr/>
        </p:nvSpPr>
        <p:spPr>
          <a:xfrm>
            <a:off x="9538987" y="5181557"/>
            <a:ext cx="5299676" cy="319196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700"/>
              </a:lnSpc>
              <a:buFont typeface="Arial" panose="020B0604020202020204" pitchFamily="34" charset="0"/>
              <a:buChar char="•"/>
            </a:pPr>
            <a:r>
              <a:rPr lang="en-US" dirty="0">
                <a:solidFill>
                  <a:schemeClr val="accent2">
                    <a:lumMod val="75000"/>
                  </a:schemeClr>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a:t>
            </a:r>
          </a:p>
          <a:p>
            <a:pPr marL="342900" indent="-342900" algn="l">
              <a:lnSpc>
                <a:spcPts val="3700"/>
              </a:lnSpc>
              <a:buFont typeface="Arial" panose="020B0604020202020204" pitchFamily="34" charset="0"/>
              <a:buChar char="•"/>
            </a:pPr>
            <a:r>
              <a:rPr lang="en-US" dirty="0">
                <a:solidFill>
                  <a:schemeClr val="accent2">
                    <a:lumMod val="75000"/>
                  </a:schemeClr>
                </a:solidFill>
                <a:latin typeface="Roboto Light" panose="02000000000000000000" pitchFamily="2" charset="0"/>
                <a:ea typeface="Roboto Light" panose="02000000000000000000" pitchFamily="2" charset="0"/>
                <a:cs typeface="Mukta ExtraLight" panose="020B0000000000000000" pitchFamily="34" charset="77"/>
              </a:rPr>
              <a:t>Whereby companies seek to above </a:t>
            </a:r>
          </a:p>
          <a:p>
            <a:pPr marL="342900" indent="-342900" algn="l">
              <a:lnSpc>
                <a:spcPts val="3700"/>
              </a:lnSpc>
              <a:buFont typeface="Arial" panose="020B0604020202020204" pitchFamily="34" charset="0"/>
              <a:buChar char="•"/>
            </a:pPr>
            <a:r>
              <a:rPr lang="en-US" dirty="0">
                <a:solidFill>
                  <a:schemeClr val="accent2">
                    <a:lumMod val="75000"/>
                  </a:schemeClr>
                </a:solidFill>
                <a:latin typeface="Roboto Light" panose="02000000000000000000" pitchFamily="2" charset="0"/>
                <a:ea typeface="Roboto Light" panose="02000000000000000000" pitchFamily="2" charset="0"/>
                <a:cs typeface="Mukta ExtraLight" panose="020B0000000000000000" pitchFamily="34" charset="77"/>
              </a:rPr>
              <a:t>And beyond traditional marketing by </a:t>
            </a:r>
          </a:p>
          <a:p>
            <a:pPr marL="342900" indent="-342900" algn="l">
              <a:lnSpc>
                <a:spcPts val="3700"/>
              </a:lnSpc>
              <a:buFont typeface="Arial" panose="020B0604020202020204" pitchFamily="34" charset="0"/>
              <a:buChar char="•"/>
            </a:pPr>
            <a:r>
              <a:rPr lang="en-US" dirty="0">
                <a:solidFill>
                  <a:schemeClr val="accent2">
                    <a:lumMod val="75000"/>
                  </a:schemeClr>
                </a:solidFill>
                <a:latin typeface="Roboto Light" panose="02000000000000000000" pitchFamily="2" charset="0"/>
                <a:ea typeface="Roboto Light" panose="02000000000000000000" pitchFamily="2" charset="0"/>
                <a:cs typeface="Mukta ExtraLight" panose="020B0000000000000000" pitchFamily="34" charset="77"/>
              </a:rPr>
              <a:t>Promoting environmental core </a:t>
            </a:r>
          </a:p>
          <a:p>
            <a:pPr marL="342900" indent="-342900" algn="l">
              <a:lnSpc>
                <a:spcPts val="3700"/>
              </a:lnSpc>
              <a:buFont typeface="Arial" panose="020B0604020202020204" pitchFamily="34" charset="0"/>
              <a:buChar char="•"/>
            </a:pPr>
            <a:r>
              <a:rPr lang="en-US" dirty="0">
                <a:solidFill>
                  <a:schemeClr val="accent2">
                    <a:lumMod val="75000"/>
                  </a:schemeClr>
                </a:solidFill>
                <a:latin typeface="Roboto Light" panose="02000000000000000000" pitchFamily="2" charset="0"/>
                <a:ea typeface="Roboto Light" panose="02000000000000000000" pitchFamily="2" charset="0"/>
                <a:cs typeface="Mukta ExtraLight" panose="020B0000000000000000" pitchFamily="34" charset="77"/>
              </a:rPr>
              <a:t>Values in the hope</a:t>
            </a:r>
          </a:p>
        </p:txBody>
      </p:sp>
      <p:sp>
        <p:nvSpPr>
          <p:cNvPr id="39" name="Subtitle 2">
            <a:extLst>
              <a:ext uri="{FF2B5EF4-FFF2-40B4-BE49-F238E27FC236}">
                <a16:creationId xmlns:a16="http://schemas.microsoft.com/office/drawing/2014/main" id="{41BD3D77-7E2C-444C-84AE-EB95C3331A38}"/>
              </a:ext>
            </a:extLst>
          </p:cNvPr>
          <p:cNvSpPr txBox="1">
            <a:spLocks/>
          </p:cNvSpPr>
          <p:nvPr/>
        </p:nvSpPr>
        <p:spPr>
          <a:xfrm>
            <a:off x="16901812" y="5181557"/>
            <a:ext cx="5299676" cy="319196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700"/>
              </a:lnSpc>
              <a:buFont typeface="Arial" panose="020B0604020202020204" pitchFamily="34" charset="0"/>
              <a:buChar char="•"/>
            </a:pPr>
            <a:r>
              <a:rPr lang="en-US"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a:t>
            </a:r>
          </a:p>
          <a:p>
            <a:pPr marL="342900" indent="-342900" algn="l">
              <a:lnSpc>
                <a:spcPts val="3700"/>
              </a:lnSpc>
              <a:buFont typeface="Arial" panose="020B0604020202020204" pitchFamily="34" charset="0"/>
              <a:buChar char="•"/>
            </a:pPr>
            <a:r>
              <a:rPr lang="en-US"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Whereby companies seek to above </a:t>
            </a:r>
          </a:p>
          <a:p>
            <a:pPr marL="342900" indent="-342900" algn="l">
              <a:lnSpc>
                <a:spcPts val="3700"/>
              </a:lnSpc>
              <a:buFont typeface="Arial" panose="020B0604020202020204" pitchFamily="34" charset="0"/>
              <a:buChar char="•"/>
            </a:pPr>
            <a:r>
              <a:rPr lang="en-US"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And beyond traditional marketing by </a:t>
            </a:r>
          </a:p>
          <a:p>
            <a:pPr marL="342900" indent="-342900" algn="l">
              <a:lnSpc>
                <a:spcPts val="3700"/>
              </a:lnSpc>
              <a:buFont typeface="Arial" panose="020B0604020202020204" pitchFamily="34" charset="0"/>
              <a:buChar char="•"/>
            </a:pPr>
            <a:r>
              <a:rPr lang="en-US"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Promoting environmental core </a:t>
            </a:r>
          </a:p>
          <a:p>
            <a:pPr marL="342900" indent="-342900" algn="l">
              <a:lnSpc>
                <a:spcPts val="3700"/>
              </a:lnSpc>
              <a:buFont typeface="Arial" panose="020B0604020202020204" pitchFamily="34" charset="0"/>
              <a:buChar char="•"/>
            </a:pPr>
            <a:r>
              <a:rPr lang="en-US"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Values in the hope</a:t>
            </a:r>
          </a:p>
        </p:txBody>
      </p:sp>
    </p:spTree>
    <p:extLst>
      <p:ext uri="{BB962C8B-B14F-4D97-AF65-F5344CB8AC3E}">
        <p14:creationId xmlns:p14="http://schemas.microsoft.com/office/powerpoint/2010/main" val="181043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F716D0-2DF9-D84E-B6BB-11A19DF89FD7}"/>
              </a:ext>
            </a:extLst>
          </p:cNvPr>
          <p:cNvSpPr txBox="1"/>
          <p:nvPr/>
        </p:nvSpPr>
        <p:spPr>
          <a:xfrm>
            <a:off x="1554706" y="2933700"/>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1</a:t>
            </a:r>
          </a:p>
        </p:txBody>
      </p:sp>
      <p:sp>
        <p:nvSpPr>
          <p:cNvPr id="9" name="TextBox 8">
            <a:extLst>
              <a:ext uri="{FF2B5EF4-FFF2-40B4-BE49-F238E27FC236}">
                <a16:creationId xmlns:a16="http://schemas.microsoft.com/office/drawing/2014/main" id="{02D5E5A6-571E-414B-9C66-068C80F42B2D}"/>
              </a:ext>
            </a:extLst>
          </p:cNvPr>
          <p:cNvSpPr txBox="1"/>
          <p:nvPr/>
        </p:nvSpPr>
        <p:spPr>
          <a:xfrm>
            <a:off x="1554706" y="6407666"/>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2</a:t>
            </a:r>
          </a:p>
        </p:txBody>
      </p:sp>
      <p:sp>
        <p:nvSpPr>
          <p:cNvPr id="10" name="TextBox 9">
            <a:extLst>
              <a:ext uri="{FF2B5EF4-FFF2-40B4-BE49-F238E27FC236}">
                <a16:creationId xmlns:a16="http://schemas.microsoft.com/office/drawing/2014/main" id="{D97F2DAF-AE71-5842-B5EE-E3D98E342C32}"/>
              </a:ext>
            </a:extLst>
          </p:cNvPr>
          <p:cNvSpPr txBox="1"/>
          <p:nvPr/>
        </p:nvSpPr>
        <p:spPr>
          <a:xfrm>
            <a:off x="1551500" y="9881632"/>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3</a:t>
            </a:r>
          </a:p>
        </p:txBody>
      </p:sp>
      <p:sp>
        <p:nvSpPr>
          <p:cNvPr id="12" name="TextBox 11">
            <a:extLst>
              <a:ext uri="{FF2B5EF4-FFF2-40B4-BE49-F238E27FC236}">
                <a16:creationId xmlns:a16="http://schemas.microsoft.com/office/drawing/2014/main" id="{25564B48-B0A5-F643-9C61-07B86174DF40}"/>
              </a:ext>
            </a:extLst>
          </p:cNvPr>
          <p:cNvSpPr txBox="1"/>
          <p:nvPr/>
        </p:nvSpPr>
        <p:spPr>
          <a:xfrm>
            <a:off x="3132961" y="3157701"/>
            <a:ext cx="240482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About Us</a:t>
            </a:r>
          </a:p>
        </p:txBody>
      </p:sp>
      <p:sp>
        <p:nvSpPr>
          <p:cNvPr id="13" name="Subtitle 2">
            <a:extLst>
              <a:ext uri="{FF2B5EF4-FFF2-40B4-BE49-F238E27FC236}">
                <a16:creationId xmlns:a16="http://schemas.microsoft.com/office/drawing/2014/main" id="{D6418C1C-A823-2F48-BB05-767BBD88BF33}"/>
              </a:ext>
            </a:extLst>
          </p:cNvPr>
          <p:cNvSpPr txBox="1">
            <a:spLocks/>
          </p:cNvSpPr>
          <p:nvPr/>
        </p:nvSpPr>
        <p:spPr>
          <a:xfrm>
            <a:off x="3132960" y="3903316"/>
            <a:ext cx="7040279" cy="99867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25" name="TextBox 24">
            <a:extLst>
              <a:ext uri="{FF2B5EF4-FFF2-40B4-BE49-F238E27FC236}">
                <a16:creationId xmlns:a16="http://schemas.microsoft.com/office/drawing/2014/main" id="{A5EF54CD-1025-3345-8C0F-A5B46DC16A13}"/>
              </a:ext>
            </a:extLst>
          </p:cNvPr>
          <p:cNvSpPr txBox="1"/>
          <p:nvPr/>
        </p:nvSpPr>
        <p:spPr>
          <a:xfrm>
            <a:off x="3132961" y="6631667"/>
            <a:ext cx="4673074"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Welcome Message</a:t>
            </a:r>
          </a:p>
        </p:txBody>
      </p:sp>
      <p:sp>
        <p:nvSpPr>
          <p:cNvPr id="26" name="Subtitle 2">
            <a:extLst>
              <a:ext uri="{FF2B5EF4-FFF2-40B4-BE49-F238E27FC236}">
                <a16:creationId xmlns:a16="http://schemas.microsoft.com/office/drawing/2014/main" id="{BDD7F95E-3575-4E48-B705-6E26504FB9CC}"/>
              </a:ext>
            </a:extLst>
          </p:cNvPr>
          <p:cNvSpPr txBox="1">
            <a:spLocks/>
          </p:cNvSpPr>
          <p:nvPr/>
        </p:nvSpPr>
        <p:spPr>
          <a:xfrm>
            <a:off x="3132960" y="7377282"/>
            <a:ext cx="7040279"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28" name="TextBox 27">
            <a:extLst>
              <a:ext uri="{FF2B5EF4-FFF2-40B4-BE49-F238E27FC236}">
                <a16:creationId xmlns:a16="http://schemas.microsoft.com/office/drawing/2014/main" id="{EB13E20F-2352-F84D-8A10-3BE2BEE11397}"/>
              </a:ext>
            </a:extLst>
          </p:cNvPr>
          <p:cNvSpPr txBox="1"/>
          <p:nvPr/>
        </p:nvSpPr>
        <p:spPr>
          <a:xfrm>
            <a:off x="3132961" y="10105633"/>
            <a:ext cx="2103461"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Mission</a:t>
            </a:r>
          </a:p>
        </p:txBody>
      </p:sp>
      <p:sp>
        <p:nvSpPr>
          <p:cNvPr id="29" name="Subtitle 2">
            <a:extLst>
              <a:ext uri="{FF2B5EF4-FFF2-40B4-BE49-F238E27FC236}">
                <a16:creationId xmlns:a16="http://schemas.microsoft.com/office/drawing/2014/main" id="{355D155E-144F-144B-BD3F-1D6A3A57774C}"/>
              </a:ext>
            </a:extLst>
          </p:cNvPr>
          <p:cNvSpPr txBox="1">
            <a:spLocks/>
          </p:cNvSpPr>
          <p:nvPr/>
        </p:nvSpPr>
        <p:spPr>
          <a:xfrm>
            <a:off x="3132960" y="10851248"/>
            <a:ext cx="7040279"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30" name="TextBox 29">
            <a:extLst>
              <a:ext uri="{FF2B5EF4-FFF2-40B4-BE49-F238E27FC236}">
                <a16:creationId xmlns:a16="http://schemas.microsoft.com/office/drawing/2014/main" id="{8A59D9D8-E7E7-D54B-910E-B98BCB166D21}"/>
              </a:ext>
            </a:extLst>
          </p:cNvPr>
          <p:cNvSpPr txBox="1"/>
          <p:nvPr/>
        </p:nvSpPr>
        <p:spPr>
          <a:xfrm>
            <a:off x="14251847" y="2933700"/>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4</a:t>
            </a:r>
          </a:p>
        </p:txBody>
      </p:sp>
      <p:sp>
        <p:nvSpPr>
          <p:cNvPr id="31" name="TextBox 30">
            <a:extLst>
              <a:ext uri="{FF2B5EF4-FFF2-40B4-BE49-F238E27FC236}">
                <a16:creationId xmlns:a16="http://schemas.microsoft.com/office/drawing/2014/main" id="{04C9C8EA-B64F-D042-9052-D9550D9381EA}"/>
              </a:ext>
            </a:extLst>
          </p:cNvPr>
          <p:cNvSpPr txBox="1"/>
          <p:nvPr/>
        </p:nvSpPr>
        <p:spPr>
          <a:xfrm>
            <a:off x="14251847" y="6407666"/>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5</a:t>
            </a:r>
          </a:p>
        </p:txBody>
      </p:sp>
      <p:sp>
        <p:nvSpPr>
          <p:cNvPr id="32" name="TextBox 31">
            <a:extLst>
              <a:ext uri="{FF2B5EF4-FFF2-40B4-BE49-F238E27FC236}">
                <a16:creationId xmlns:a16="http://schemas.microsoft.com/office/drawing/2014/main" id="{9E59B87E-9600-D44E-85AC-F20BCA6B5622}"/>
              </a:ext>
            </a:extLst>
          </p:cNvPr>
          <p:cNvSpPr txBox="1"/>
          <p:nvPr/>
        </p:nvSpPr>
        <p:spPr>
          <a:xfrm>
            <a:off x="14248641" y="9881632"/>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6</a:t>
            </a:r>
          </a:p>
        </p:txBody>
      </p:sp>
      <p:sp>
        <p:nvSpPr>
          <p:cNvPr id="34" name="TextBox 33">
            <a:extLst>
              <a:ext uri="{FF2B5EF4-FFF2-40B4-BE49-F238E27FC236}">
                <a16:creationId xmlns:a16="http://schemas.microsoft.com/office/drawing/2014/main" id="{6542AE84-260C-7F49-9089-EE7A2CD51B0E}"/>
              </a:ext>
            </a:extLst>
          </p:cNvPr>
          <p:cNvSpPr txBox="1"/>
          <p:nvPr/>
        </p:nvSpPr>
        <p:spPr>
          <a:xfrm>
            <a:off x="15830102" y="3157701"/>
            <a:ext cx="1717137"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Vision</a:t>
            </a:r>
          </a:p>
        </p:txBody>
      </p:sp>
      <p:sp>
        <p:nvSpPr>
          <p:cNvPr id="35" name="Subtitle 2">
            <a:extLst>
              <a:ext uri="{FF2B5EF4-FFF2-40B4-BE49-F238E27FC236}">
                <a16:creationId xmlns:a16="http://schemas.microsoft.com/office/drawing/2014/main" id="{0A5DDF0A-E27F-C446-B91F-D049754527B5}"/>
              </a:ext>
            </a:extLst>
          </p:cNvPr>
          <p:cNvSpPr txBox="1">
            <a:spLocks/>
          </p:cNvSpPr>
          <p:nvPr/>
        </p:nvSpPr>
        <p:spPr>
          <a:xfrm>
            <a:off x="15830101" y="3903316"/>
            <a:ext cx="7040279"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37" name="TextBox 36">
            <a:extLst>
              <a:ext uri="{FF2B5EF4-FFF2-40B4-BE49-F238E27FC236}">
                <a16:creationId xmlns:a16="http://schemas.microsoft.com/office/drawing/2014/main" id="{38442554-91D0-F44E-BDF8-D67D28CD3E88}"/>
              </a:ext>
            </a:extLst>
          </p:cNvPr>
          <p:cNvSpPr txBox="1"/>
          <p:nvPr/>
        </p:nvSpPr>
        <p:spPr>
          <a:xfrm>
            <a:off x="15830102" y="6631667"/>
            <a:ext cx="3094117"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Core Values</a:t>
            </a:r>
          </a:p>
        </p:txBody>
      </p:sp>
      <p:sp>
        <p:nvSpPr>
          <p:cNvPr id="38" name="Subtitle 2">
            <a:extLst>
              <a:ext uri="{FF2B5EF4-FFF2-40B4-BE49-F238E27FC236}">
                <a16:creationId xmlns:a16="http://schemas.microsoft.com/office/drawing/2014/main" id="{26C4210E-F9A4-B34E-A4FB-FC3A7761D393}"/>
              </a:ext>
            </a:extLst>
          </p:cNvPr>
          <p:cNvSpPr txBox="1">
            <a:spLocks/>
          </p:cNvSpPr>
          <p:nvPr/>
        </p:nvSpPr>
        <p:spPr>
          <a:xfrm>
            <a:off x="15830101" y="7377282"/>
            <a:ext cx="7040279"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40" name="TextBox 39">
            <a:extLst>
              <a:ext uri="{FF2B5EF4-FFF2-40B4-BE49-F238E27FC236}">
                <a16:creationId xmlns:a16="http://schemas.microsoft.com/office/drawing/2014/main" id="{8A33865C-1CC2-F04B-807B-118E211DEEE5}"/>
              </a:ext>
            </a:extLst>
          </p:cNvPr>
          <p:cNvSpPr txBox="1"/>
          <p:nvPr/>
        </p:nvSpPr>
        <p:spPr>
          <a:xfrm>
            <a:off x="15830102" y="10105633"/>
            <a:ext cx="2557110"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The Team</a:t>
            </a:r>
          </a:p>
        </p:txBody>
      </p:sp>
      <p:sp>
        <p:nvSpPr>
          <p:cNvPr id="41" name="Subtitle 2">
            <a:extLst>
              <a:ext uri="{FF2B5EF4-FFF2-40B4-BE49-F238E27FC236}">
                <a16:creationId xmlns:a16="http://schemas.microsoft.com/office/drawing/2014/main" id="{9181ED5C-A13F-3842-8FA8-12CFE613D653}"/>
              </a:ext>
            </a:extLst>
          </p:cNvPr>
          <p:cNvSpPr txBox="1">
            <a:spLocks/>
          </p:cNvSpPr>
          <p:nvPr/>
        </p:nvSpPr>
        <p:spPr>
          <a:xfrm>
            <a:off x="15830101" y="10851248"/>
            <a:ext cx="7040279"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24" name="TextBox 23">
            <a:extLst>
              <a:ext uri="{FF2B5EF4-FFF2-40B4-BE49-F238E27FC236}">
                <a16:creationId xmlns:a16="http://schemas.microsoft.com/office/drawing/2014/main" id="{4F084104-7924-1540-9BBF-4B337AB01261}"/>
              </a:ext>
            </a:extLst>
          </p:cNvPr>
          <p:cNvSpPr txBox="1"/>
          <p:nvPr/>
        </p:nvSpPr>
        <p:spPr>
          <a:xfrm>
            <a:off x="8086589" y="560005"/>
            <a:ext cx="8204490"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Table of Contents</a:t>
            </a:r>
          </a:p>
        </p:txBody>
      </p:sp>
    </p:spTree>
    <p:extLst>
      <p:ext uri="{BB962C8B-B14F-4D97-AF65-F5344CB8AC3E}">
        <p14:creationId xmlns:p14="http://schemas.microsoft.com/office/powerpoint/2010/main" val="28377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D8E5B47D-37CF-8044-BBC3-090FCFD38593}"/>
              </a:ext>
            </a:extLst>
          </p:cNvPr>
          <p:cNvSpPr txBox="1"/>
          <p:nvPr/>
        </p:nvSpPr>
        <p:spPr>
          <a:xfrm>
            <a:off x="1430972" y="3403728"/>
            <a:ext cx="5133136" cy="4524315"/>
          </a:xfrm>
          <a:prstGeom prst="rect">
            <a:avLst/>
          </a:prstGeom>
          <a:noFill/>
        </p:spPr>
        <p:txBody>
          <a:bodyPr wrap="none" rtlCol="0" anchor="b">
            <a:spAutoFit/>
          </a:bodyPr>
          <a:lstStyle/>
          <a:p>
            <a:r>
              <a:rPr lang="en-US" sz="9600" b="1" spc="300" dirty="0">
                <a:solidFill>
                  <a:schemeClr val="tx2"/>
                </a:solidFill>
                <a:latin typeface="Roboto Black" panose="02000000000000000000" pitchFamily="2" charset="0"/>
                <a:ea typeface="Roboto Black" panose="02000000000000000000" pitchFamily="2" charset="0"/>
              </a:rPr>
              <a:t>Our</a:t>
            </a:r>
          </a:p>
          <a:p>
            <a:r>
              <a:rPr lang="en-US" sz="9600" b="1" spc="300" dirty="0">
                <a:solidFill>
                  <a:schemeClr val="tx2"/>
                </a:solidFill>
                <a:latin typeface="Roboto Black" panose="02000000000000000000" pitchFamily="2" charset="0"/>
                <a:ea typeface="Roboto Black" panose="02000000000000000000" pitchFamily="2" charset="0"/>
              </a:rPr>
              <a:t>Latest</a:t>
            </a:r>
          </a:p>
          <a:p>
            <a:r>
              <a:rPr lang="en-US" sz="9600" b="1" spc="300" dirty="0">
                <a:solidFill>
                  <a:schemeClr val="tx2"/>
                </a:solidFill>
                <a:latin typeface="Roboto Black" panose="02000000000000000000" pitchFamily="2" charset="0"/>
                <a:ea typeface="Roboto Black" panose="02000000000000000000" pitchFamily="2" charset="0"/>
              </a:rPr>
              <a:t>Projects</a:t>
            </a:r>
          </a:p>
        </p:txBody>
      </p:sp>
      <p:sp>
        <p:nvSpPr>
          <p:cNvPr id="100" name="Subtitle 2">
            <a:extLst>
              <a:ext uri="{FF2B5EF4-FFF2-40B4-BE49-F238E27FC236}">
                <a16:creationId xmlns:a16="http://schemas.microsoft.com/office/drawing/2014/main" id="{79EB32C8-8765-C84E-8CBD-3DA29B722C6B}"/>
              </a:ext>
            </a:extLst>
          </p:cNvPr>
          <p:cNvSpPr txBox="1">
            <a:spLocks/>
          </p:cNvSpPr>
          <p:nvPr/>
        </p:nvSpPr>
        <p:spPr>
          <a:xfrm>
            <a:off x="1430973" y="8417210"/>
            <a:ext cx="5133135" cy="194752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a:t>
            </a:r>
          </a:p>
        </p:txBody>
      </p:sp>
      <p:sp>
        <p:nvSpPr>
          <p:cNvPr id="3" name="Picture Placeholder 2">
            <a:extLst>
              <a:ext uri="{FF2B5EF4-FFF2-40B4-BE49-F238E27FC236}">
                <a16:creationId xmlns:a16="http://schemas.microsoft.com/office/drawing/2014/main" id="{E8275FEE-6084-F947-A10C-5811E45B4D3F}"/>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1F3A96BF-8617-264B-8C8D-8B4F7FF9A501}"/>
              </a:ext>
            </a:extLst>
          </p:cNvPr>
          <p:cNvSpPr>
            <a:spLocks noGrp="1"/>
          </p:cNvSpPr>
          <p:nvPr>
            <p:ph type="pic" sz="quarter" idx="13"/>
          </p:nvPr>
        </p:nvSpPr>
        <p:spPr>
          <a:solidFill>
            <a:schemeClr val="bg1">
              <a:lumMod val="95000"/>
            </a:schemeClr>
          </a:solidFill>
        </p:spPr>
      </p:sp>
      <p:sp>
        <p:nvSpPr>
          <p:cNvPr id="7" name="Picture Placeholder 6">
            <a:extLst>
              <a:ext uri="{FF2B5EF4-FFF2-40B4-BE49-F238E27FC236}">
                <a16:creationId xmlns:a16="http://schemas.microsoft.com/office/drawing/2014/main" id="{83172C06-3E60-DF47-A5DD-95D22A2107AD}"/>
              </a:ext>
            </a:extLst>
          </p:cNvPr>
          <p:cNvSpPr>
            <a:spLocks noGrp="1"/>
          </p:cNvSpPr>
          <p:nvPr>
            <p:ph type="pic" sz="quarter" idx="16"/>
          </p:nvPr>
        </p:nvSpPr>
        <p:spPr>
          <a:solidFill>
            <a:schemeClr val="bg1">
              <a:lumMod val="95000"/>
            </a:schemeClr>
          </a:solidFill>
        </p:spPr>
      </p:sp>
      <p:sp>
        <p:nvSpPr>
          <p:cNvPr id="9" name="Picture Placeholder 8">
            <a:extLst>
              <a:ext uri="{FF2B5EF4-FFF2-40B4-BE49-F238E27FC236}">
                <a16:creationId xmlns:a16="http://schemas.microsoft.com/office/drawing/2014/main" id="{905900BE-0561-F94C-A3C9-B907C1D11F54}"/>
              </a:ext>
            </a:extLst>
          </p:cNvPr>
          <p:cNvSpPr>
            <a:spLocks noGrp="1"/>
          </p:cNvSpPr>
          <p:nvPr>
            <p:ph type="pic" sz="quarter" idx="11"/>
          </p:nvPr>
        </p:nvSpPr>
        <p:spPr>
          <a:solidFill>
            <a:schemeClr val="bg1">
              <a:lumMod val="95000"/>
            </a:schemeClr>
          </a:solidFill>
        </p:spPr>
      </p:sp>
      <p:sp>
        <p:nvSpPr>
          <p:cNvPr id="11" name="Picture Placeholder 10">
            <a:extLst>
              <a:ext uri="{FF2B5EF4-FFF2-40B4-BE49-F238E27FC236}">
                <a16:creationId xmlns:a16="http://schemas.microsoft.com/office/drawing/2014/main" id="{3E4F7901-27BE-6644-9D93-9F1216D7CC78}"/>
              </a:ext>
            </a:extLst>
          </p:cNvPr>
          <p:cNvSpPr>
            <a:spLocks noGrp="1"/>
          </p:cNvSpPr>
          <p:nvPr>
            <p:ph type="pic" sz="quarter" idx="14"/>
          </p:nvPr>
        </p:nvSpPr>
        <p:spPr>
          <a:solidFill>
            <a:schemeClr val="bg1">
              <a:lumMod val="95000"/>
            </a:schemeClr>
          </a:solidFill>
        </p:spPr>
      </p:sp>
      <p:sp>
        <p:nvSpPr>
          <p:cNvPr id="13" name="Picture Placeholder 12">
            <a:extLst>
              <a:ext uri="{FF2B5EF4-FFF2-40B4-BE49-F238E27FC236}">
                <a16:creationId xmlns:a16="http://schemas.microsoft.com/office/drawing/2014/main" id="{FBAD075F-7FA7-FD40-A8D5-AB98CB8FE3F7}"/>
              </a:ext>
            </a:extLst>
          </p:cNvPr>
          <p:cNvSpPr>
            <a:spLocks noGrp="1"/>
          </p:cNvSpPr>
          <p:nvPr>
            <p:ph type="pic" sz="quarter" idx="17"/>
          </p:nvPr>
        </p:nvSpPr>
        <p:spPr>
          <a:solidFill>
            <a:schemeClr val="bg1">
              <a:lumMod val="95000"/>
            </a:schemeClr>
          </a:solidFill>
        </p:spPr>
      </p:sp>
      <p:sp>
        <p:nvSpPr>
          <p:cNvPr id="15" name="Picture Placeholder 14">
            <a:extLst>
              <a:ext uri="{FF2B5EF4-FFF2-40B4-BE49-F238E27FC236}">
                <a16:creationId xmlns:a16="http://schemas.microsoft.com/office/drawing/2014/main" id="{D45C57E6-1EEE-5940-8AFA-B7CA1BD92718}"/>
              </a:ext>
            </a:extLst>
          </p:cNvPr>
          <p:cNvSpPr>
            <a:spLocks noGrp="1"/>
          </p:cNvSpPr>
          <p:nvPr>
            <p:ph type="pic" sz="quarter" idx="20"/>
          </p:nvPr>
        </p:nvSpPr>
        <p:spPr>
          <a:solidFill>
            <a:schemeClr val="bg1">
              <a:lumMod val="95000"/>
            </a:schemeClr>
          </a:solidFill>
        </p:spPr>
      </p:sp>
      <p:sp>
        <p:nvSpPr>
          <p:cNvPr id="17" name="Picture Placeholder 16">
            <a:extLst>
              <a:ext uri="{FF2B5EF4-FFF2-40B4-BE49-F238E27FC236}">
                <a16:creationId xmlns:a16="http://schemas.microsoft.com/office/drawing/2014/main" id="{C8D61674-F0B9-3A47-9837-106AF5CC20CD}"/>
              </a:ext>
            </a:extLst>
          </p:cNvPr>
          <p:cNvSpPr>
            <a:spLocks noGrp="1"/>
          </p:cNvSpPr>
          <p:nvPr>
            <p:ph type="pic" sz="quarter" idx="19"/>
          </p:nvPr>
        </p:nvSpPr>
        <p:spPr>
          <a:solidFill>
            <a:schemeClr val="bg1">
              <a:lumMod val="95000"/>
            </a:schemeClr>
          </a:solidFill>
        </p:spPr>
      </p:sp>
      <p:sp>
        <p:nvSpPr>
          <p:cNvPr id="19" name="Picture Placeholder 18">
            <a:extLst>
              <a:ext uri="{FF2B5EF4-FFF2-40B4-BE49-F238E27FC236}">
                <a16:creationId xmlns:a16="http://schemas.microsoft.com/office/drawing/2014/main" id="{FB369A21-C876-2944-9AB8-622F106A107A}"/>
              </a:ext>
            </a:extLst>
          </p:cNvPr>
          <p:cNvSpPr>
            <a:spLocks noGrp="1"/>
          </p:cNvSpPr>
          <p:nvPr>
            <p:ph type="pic" sz="quarter" idx="12"/>
          </p:nvPr>
        </p:nvSpPr>
        <p:spPr>
          <a:solidFill>
            <a:schemeClr val="bg1">
              <a:lumMod val="95000"/>
            </a:schemeClr>
          </a:solidFill>
        </p:spPr>
      </p:sp>
      <p:sp>
        <p:nvSpPr>
          <p:cNvPr id="22" name="Picture Placeholder 21">
            <a:extLst>
              <a:ext uri="{FF2B5EF4-FFF2-40B4-BE49-F238E27FC236}">
                <a16:creationId xmlns:a16="http://schemas.microsoft.com/office/drawing/2014/main" id="{EF8CE1AD-4B47-594B-AA81-B9E60E38F37C}"/>
              </a:ext>
            </a:extLst>
          </p:cNvPr>
          <p:cNvSpPr>
            <a:spLocks noGrp="1"/>
          </p:cNvSpPr>
          <p:nvPr>
            <p:ph type="pic" sz="quarter" idx="15"/>
          </p:nvPr>
        </p:nvSpPr>
        <p:spPr>
          <a:solidFill>
            <a:schemeClr val="bg1">
              <a:lumMod val="95000"/>
            </a:schemeClr>
          </a:solidFill>
        </p:spPr>
      </p:sp>
      <p:sp>
        <p:nvSpPr>
          <p:cNvPr id="25" name="Picture Placeholder 24">
            <a:extLst>
              <a:ext uri="{FF2B5EF4-FFF2-40B4-BE49-F238E27FC236}">
                <a16:creationId xmlns:a16="http://schemas.microsoft.com/office/drawing/2014/main" id="{F84A1699-B481-0247-90B3-ACEB98DE996C}"/>
              </a:ext>
            </a:extLst>
          </p:cNvPr>
          <p:cNvSpPr>
            <a:spLocks noGrp="1"/>
          </p:cNvSpPr>
          <p:nvPr>
            <p:ph type="pic" sz="quarter" idx="18"/>
          </p:nvPr>
        </p:nvSpPr>
        <p:spPr>
          <a:solidFill>
            <a:schemeClr val="bg1">
              <a:lumMod val="95000"/>
            </a:schemeClr>
          </a:solidFill>
        </p:spPr>
      </p:sp>
      <p:sp>
        <p:nvSpPr>
          <p:cNvPr id="28" name="Picture Placeholder 27">
            <a:extLst>
              <a:ext uri="{FF2B5EF4-FFF2-40B4-BE49-F238E27FC236}">
                <a16:creationId xmlns:a16="http://schemas.microsoft.com/office/drawing/2014/main" id="{67DD11FA-BE4E-724B-A245-96E1ABF1E0D4}"/>
              </a:ext>
            </a:extLst>
          </p:cNvPr>
          <p:cNvSpPr>
            <a:spLocks noGrp="1"/>
          </p:cNvSpPr>
          <p:nvPr>
            <p:ph type="pic" sz="quarter" idx="21"/>
          </p:nvPr>
        </p:nvSpPr>
        <p:spPr>
          <a:solidFill>
            <a:schemeClr val="bg1">
              <a:lumMod val="95000"/>
            </a:schemeClr>
          </a:solidFill>
        </p:spPr>
      </p:sp>
    </p:spTree>
    <p:extLst>
      <p:ext uri="{BB962C8B-B14F-4D97-AF65-F5344CB8AC3E}">
        <p14:creationId xmlns:p14="http://schemas.microsoft.com/office/powerpoint/2010/main" val="4167567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9F11717-4C13-8842-96C1-9311B9A34B2B}"/>
              </a:ext>
            </a:extLst>
          </p:cNvPr>
          <p:cNvGrpSpPr/>
          <p:nvPr/>
        </p:nvGrpSpPr>
        <p:grpSpPr>
          <a:xfrm>
            <a:off x="6096000" y="2472145"/>
            <a:ext cx="16760826" cy="8771710"/>
            <a:chOff x="3843499" y="3719582"/>
            <a:chExt cx="16665619" cy="8244192"/>
          </a:xfrm>
          <a:solidFill>
            <a:schemeClr val="bg1">
              <a:lumMod val="85000"/>
            </a:schemeClr>
          </a:solidFill>
        </p:grpSpPr>
        <p:sp>
          <p:nvSpPr>
            <p:cNvPr id="30" name="Freeform 781">
              <a:extLst>
                <a:ext uri="{FF2B5EF4-FFF2-40B4-BE49-F238E27FC236}">
                  <a16:creationId xmlns:a16="http://schemas.microsoft.com/office/drawing/2014/main" id="{67097842-BDC8-FE40-8ED3-867113DEB170}"/>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 name="Freeform 403">
              <a:extLst>
                <a:ext uri="{FF2B5EF4-FFF2-40B4-BE49-F238E27FC236}">
                  <a16:creationId xmlns:a16="http://schemas.microsoft.com/office/drawing/2014/main" id="{FF1B58AF-2A29-3646-8D79-313087824C7B}"/>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chemeClr val="accent2"/>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 name="Freeform 404">
              <a:extLst>
                <a:ext uri="{FF2B5EF4-FFF2-40B4-BE49-F238E27FC236}">
                  <a16:creationId xmlns:a16="http://schemas.microsoft.com/office/drawing/2014/main" id="{28134A65-4D7B-0141-B1ED-85C46F0C5038}"/>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 name="Freeform 405">
              <a:extLst>
                <a:ext uri="{FF2B5EF4-FFF2-40B4-BE49-F238E27FC236}">
                  <a16:creationId xmlns:a16="http://schemas.microsoft.com/office/drawing/2014/main" id="{92B5776A-BBDD-B740-A930-293BCC9A54D3}"/>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 name="Freeform 406">
              <a:extLst>
                <a:ext uri="{FF2B5EF4-FFF2-40B4-BE49-F238E27FC236}">
                  <a16:creationId xmlns:a16="http://schemas.microsoft.com/office/drawing/2014/main" id="{1173EFBC-87F0-7C47-B141-D1C3DEF674AC}"/>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 name="Freeform 407">
              <a:extLst>
                <a:ext uri="{FF2B5EF4-FFF2-40B4-BE49-F238E27FC236}">
                  <a16:creationId xmlns:a16="http://schemas.microsoft.com/office/drawing/2014/main" id="{4B5A4129-18E9-B545-982B-32D709441577}"/>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 name="Freeform 408">
              <a:extLst>
                <a:ext uri="{FF2B5EF4-FFF2-40B4-BE49-F238E27FC236}">
                  <a16:creationId xmlns:a16="http://schemas.microsoft.com/office/drawing/2014/main" id="{187B114C-7C78-964C-861C-2C1107E4E08C}"/>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 name="Freeform 409">
              <a:extLst>
                <a:ext uri="{FF2B5EF4-FFF2-40B4-BE49-F238E27FC236}">
                  <a16:creationId xmlns:a16="http://schemas.microsoft.com/office/drawing/2014/main" id="{9F96FF0F-C53B-DE47-843C-0EE5588BA449}"/>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 name="Freeform 410">
              <a:extLst>
                <a:ext uri="{FF2B5EF4-FFF2-40B4-BE49-F238E27FC236}">
                  <a16:creationId xmlns:a16="http://schemas.microsoft.com/office/drawing/2014/main" id="{7BBEE5D6-8ECE-0E40-B0C3-F494E32CCEA7}"/>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 name="Freeform 411">
              <a:extLst>
                <a:ext uri="{FF2B5EF4-FFF2-40B4-BE49-F238E27FC236}">
                  <a16:creationId xmlns:a16="http://schemas.microsoft.com/office/drawing/2014/main" id="{AA68DA93-5453-4345-AADB-90B021FA9375}"/>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 name="Freeform 412">
              <a:extLst>
                <a:ext uri="{FF2B5EF4-FFF2-40B4-BE49-F238E27FC236}">
                  <a16:creationId xmlns:a16="http://schemas.microsoft.com/office/drawing/2014/main" id="{CAE40512-CD3D-4847-97E4-037B14B1A469}"/>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 name="Freeform 413">
              <a:extLst>
                <a:ext uri="{FF2B5EF4-FFF2-40B4-BE49-F238E27FC236}">
                  <a16:creationId xmlns:a16="http://schemas.microsoft.com/office/drawing/2014/main" id="{819B23FF-F513-5147-BFAD-C340F285F93D}"/>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2" name="Freeform 414">
              <a:extLst>
                <a:ext uri="{FF2B5EF4-FFF2-40B4-BE49-F238E27FC236}">
                  <a16:creationId xmlns:a16="http://schemas.microsoft.com/office/drawing/2014/main" id="{40E0FA8B-8E79-1546-B876-545519A58AC9}"/>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3" name="Freeform 415">
              <a:extLst>
                <a:ext uri="{FF2B5EF4-FFF2-40B4-BE49-F238E27FC236}">
                  <a16:creationId xmlns:a16="http://schemas.microsoft.com/office/drawing/2014/main" id="{1618D69F-037D-954A-817C-165391677307}"/>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4" name="Freeform 416">
              <a:extLst>
                <a:ext uri="{FF2B5EF4-FFF2-40B4-BE49-F238E27FC236}">
                  <a16:creationId xmlns:a16="http://schemas.microsoft.com/office/drawing/2014/main" id="{BA2885EB-E8CE-134E-8A6F-402A683419FC}"/>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5" name="Freeform 417">
              <a:extLst>
                <a:ext uri="{FF2B5EF4-FFF2-40B4-BE49-F238E27FC236}">
                  <a16:creationId xmlns:a16="http://schemas.microsoft.com/office/drawing/2014/main" id="{0883215E-1A88-EA4B-8B3D-68C7E9B741FF}"/>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6" name="Freeform 418">
              <a:extLst>
                <a:ext uri="{FF2B5EF4-FFF2-40B4-BE49-F238E27FC236}">
                  <a16:creationId xmlns:a16="http://schemas.microsoft.com/office/drawing/2014/main" id="{0BBFF517-01B2-694E-95E9-89AE5A4E0588}"/>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7" name="Freeform 419">
              <a:extLst>
                <a:ext uri="{FF2B5EF4-FFF2-40B4-BE49-F238E27FC236}">
                  <a16:creationId xmlns:a16="http://schemas.microsoft.com/office/drawing/2014/main" id="{CD61CD14-1A2A-B340-A7EC-181E2EF9672A}"/>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8" name="Freeform 420">
              <a:extLst>
                <a:ext uri="{FF2B5EF4-FFF2-40B4-BE49-F238E27FC236}">
                  <a16:creationId xmlns:a16="http://schemas.microsoft.com/office/drawing/2014/main" id="{6B627887-1424-3F44-95C8-EA93C6A5C5C0}"/>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9" name="Freeform 421">
              <a:extLst>
                <a:ext uri="{FF2B5EF4-FFF2-40B4-BE49-F238E27FC236}">
                  <a16:creationId xmlns:a16="http://schemas.microsoft.com/office/drawing/2014/main" id="{310A05AE-A3EE-0946-9733-DE203B566968}"/>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0" name="Freeform 422">
              <a:extLst>
                <a:ext uri="{FF2B5EF4-FFF2-40B4-BE49-F238E27FC236}">
                  <a16:creationId xmlns:a16="http://schemas.microsoft.com/office/drawing/2014/main" id="{F49A6AD4-49BA-4F41-B285-D0F04E09AB95}"/>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1" name="Freeform 423">
              <a:extLst>
                <a:ext uri="{FF2B5EF4-FFF2-40B4-BE49-F238E27FC236}">
                  <a16:creationId xmlns:a16="http://schemas.microsoft.com/office/drawing/2014/main" id="{74C93EEB-8575-3543-B857-661CC084ABF6}"/>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2" name="Freeform 424">
              <a:extLst>
                <a:ext uri="{FF2B5EF4-FFF2-40B4-BE49-F238E27FC236}">
                  <a16:creationId xmlns:a16="http://schemas.microsoft.com/office/drawing/2014/main" id="{6CCD373D-54E9-9C4C-81E5-2B3BAE6CC140}"/>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3" name="Freeform 425">
              <a:extLst>
                <a:ext uri="{FF2B5EF4-FFF2-40B4-BE49-F238E27FC236}">
                  <a16:creationId xmlns:a16="http://schemas.microsoft.com/office/drawing/2014/main" id="{604785FB-A4BA-BF49-8AC3-5353DCBBA83C}"/>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4" name="Freeform 426">
              <a:extLst>
                <a:ext uri="{FF2B5EF4-FFF2-40B4-BE49-F238E27FC236}">
                  <a16:creationId xmlns:a16="http://schemas.microsoft.com/office/drawing/2014/main" id="{90D4E146-C544-0046-AD21-21D4E475621F}"/>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5" name="Freeform 427">
              <a:extLst>
                <a:ext uri="{FF2B5EF4-FFF2-40B4-BE49-F238E27FC236}">
                  <a16:creationId xmlns:a16="http://schemas.microsoft.com/office/drawing/2014/main" id="{748B3F11-232F-794F-B45A-91B784E21596}"/>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6" name="Freeform 428">
              <a:extLst>
                <a:ext uri="{FF2B5EF4-FFF2-40B4-BE49-F238E27FC236}">
                  <a16:creationId xmlns:a16="http://schemas.microsoft.com/office/drawing/2014/main" id="{B2EEE5A3-49A2-234E-BC99-AFE20460257F}"/>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7" name="Freeform 429">
              <a:extLst>
                <a:ext uri="{FF2B5EF4-FFF2-40B4-BE49-F238E27FC236}">
                  <a16:creationId xmlns:a16="http://schemas.microsoft.com/office/drawing/2014/main" id="{E4947749-F0C7-5541-9BEC-534F87C45363}"/>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grpSp>
          <p:nvGrpSpPr>
            <p:cNvPr id="58" name="Group 57">
              <a:extLst>
                <a:ext uri="{FF2B5EF4-FFF2-40B4-BE49-F238E27FC236}">
                  <a16:creationId xmlns:a16="http://schemas.microsoft.com/office/drawing/2014/main" id="{FD1FCA5A-8A26-574A-B2AF-17567DF19C9A}"/>
                </a:ext>
              </a:extLst>
            </p:cNvPr>
            <p:cNvGrpSpPr/>
            <p:nvPr/>
          </p:nvGrpSpPr>
          <p:grpSpPr>
            <a:xfrm>
              <a:off x="17709756" y="6761778"/>
              <a:ext cx="697449" cy="662593"/>
              <a:chOff x="5961121" y="2686387"/>
              <a:chExt cx="288233" cy="273757"/>
            </a:xfrm>
            <a:grpFill/>
          </p:grpSpPr>
          <p:sp>
            <p:nvSpPr>
              <p:cNvPr id="423" name="Freeform 430">
                <a:extLst>
                  <a:ext uri="{FF2B5EF4-FFF2-40B4-BE49-F238E27FC236}">
                    <a16:creationId xmlns:a16="http://schemas.microsoft.com/office/drawing/2014/main" id="{21FBE130-06F9-3449-B387-88525ACF5DB5}"/>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24" name="Freeform 431">
                <a:extLst>
                  <a:ext uri="{FF2B5EF4-FFF2-40B4-BE49-F238E27FC236}">
                    <a16:creationId xmlns:a16="http://schemas.microsoft.com/office/drawing/2014/main" id="{E1A6A8CF-75D4-CA41-AABE-6DFD7D477402}"/>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grpSp>
        <p:sp>
          <p:nvSpPr>
            <p:cNvPr id="59" name="Freeform 432">
              <a:extLst>
                <a:ext uri="{FF2B5EF4-FFF2-40B4-BE49-F238E27FC236}">
                  <a16:creationId xmlns:a16="http://schemas.microsoft.com/office/drawing/2014/main" id="{BA3665CE-1537-7744-B48A-EDB30E1B1582}"/>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0" name="Freeform 433">
              <a:extLst>
                <a:ext uri="{FF2B5EF4-FFF2-40B4-BE49-F238E27FC236}">
                  <a16:creationId xmlns:a16="http://schemas.microsoft.com/office/drawing/2014/main" id="{0796482A-DF76-B94D-A092-8A46C291DC7C}"/>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1" name="Freeform 434">
              <a:extLst>
                <a:ext uri="{FF2B5EF4-FFF2-40B4-BE49-F238E27FC236}">
                  <a16:creationId xmlns:a16="http://schemas.microsoft.com/office/drawing/2014/main" id="{55E7AA2D-6309-9E46-9272-10F1F323D601}"/>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2" name="Freeform 435">
              <a:extLst>
                <a:ext uri="{FF2B5EF4-FFF2-40B4-BE49-F238E27FC236}">
                  <a16:creationId xmlns:a16="http://schemas.microsoft.com/office/drawing/2014/main" id="{4C337747-C0A6-3641-9BEA-C42F0D1ED9CD}"/>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3" name="Freeform 436">
              <a:extLst>
                <a:ext uri="{FF2B5EF4-FFF2-40B4-BE49-F238E27FC236}">
                  <a16:creationId xmlns:a16="http://schemas.microsoft.com/office/drawing/2014/main" id="{B7FE50F0-ADA9-DB47-B206-E82372228B21}"/>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4" name="Freeform 437">
              <a:extLst>
                <a:ext uri="{FF2B5EF4-FFF2-40B4-BE49-F238E27FC236}">
                  <a16:creationId xmlns:a16="http://schemas.microsoft.com/office/drawing/2014/main" id="{C748F1CA-71C9-1E42-992C-8193C9BC5870}"/>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5" name="Freeform 438">
              <a:extLst>
                <a:ext uri="{FF2B5EF4-FFF2-40B4-BE49-F238E27FC236}">
                  <a16:creationId xmlns:a16="http://schemas.microsoft.com/office/drawing/2014/main" id="{9DC92DD5-A2C4-4649-8F01-D586F382C89D}"/>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6" name="Freeform 439">
              <a:extLst>
                <a:ext uri="{FF2B5EF4-FFF2-40B4-BE49-F238E27FC236}">
                  <a16:creationId xmlns:a16="http://schemas.microsoft.com/office/drawing/2014/main" id="{2BE12169-DDF8-404E-8742-B925F8B4A4CA}"/>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7" name="Freeform 440">
              <a:extLst>
                <a:ext uri="{FF2B5EF4-FFF2-40B4-BE49-F238E27FC236}">
                  <a16:creationId xmlns:a16="http://schemas.microsoft.com/office/drawing/2014/main" id="{CB2E37E3-9078-F440-93BF-9E32446A9EC3}"/>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8" name="Freeform 441">
              <a:extLst>
                <a:ext uri="{FF2B5EF4-FFF2-40B4-BE49-F238E27FC236}">
                  <a16:creationId xmlns:a16="http://schemas.microsoft.com/office/drawing/2014/main" id="{8CF81BB3-F511-164A-8E23-4D8D117D1A00}"/>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9" name="Freeform 442">
              <a:extLst>
                <a:ext uri="{FF2B5EF4-FFF2-40B4-BE49-F238E27FC236}">
                  <a16:creationId xmlns:a16="http://schemas.microsoft.com/office/drawing/2014/main" id="{005F5A54-367F-D142-AAF8-243C3DDF856D}"/>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0" name="Freeform 443">
              <a:extLst>
                <a:ext uri="{FF2B5EF4-FFF2-40B4-BE49-F238E27FC236}">
                  <a16:creationId xmlns:a16="http://schemas.microsoft.com/office/drawing/2014/main" id="{1048D0DF-2294-CB4A-A605-092D5F808AC5}"/>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1" name="Freeform 444">
              <a:extLst>
                <a:ext uri="{FF2B5EF4-FFF2-40B4-BE49-F238E27FC236}">
                  <a16:creationId xmlns:a16="http://schemas.microsoft.com/office/drawing/2014/main" id="{00B84A4B-CC00-8846-A37E-7D49F609C643}"/>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2" name="Freeform 445">
              <a:extLst>
                <a:ext uri="{FF2B5EF4-FFF2-40B4-BE49-F238E27FC236}">
                  <a16:creationId xmlns:a16="http://schemas.microsoft.com/office/drawing/2014/main" id="{73CE1B39-6B6A-264A-AA4E-44D71696D10D}"/>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3" name="Freeform 446">
              <a:extLst>
                <a:ext uri="{FF2B5EF4-FFF2-40B4-BE49-F238E27FC236}">
                  <a16:creationId xmlns:a16="http://schemas.microsoft.com/office/drawing/2014/main" id="{ED4284B4-3E2C-9D46-BDA1-BDC03AFDA757}"/>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4" name="Freeform 447">
              <a:extLst>
                <a:ext uri="{FF2B5EF4-FFF2-40B4-BE49-F238E27FC236}">
                  <a16:creationId xmlns:a16="http://schemas.microsoft.com/office/drawing/2014/main" id="{29D3FB35-2075-0947-8FE7-E61434DD7B3D}"/>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5" name="Freeform 448">
              <a:extLst>
                <a:ext uri="{FF2B5EF4-FFF2-40B4-BE49-F238E27FC236}">
                  <a16:creationId xmlns:a16="http://schemas.microsoft.com/office/drawing/2014/main" id="{A67DDCA4-6F2D-4441-95D4-5B419023A298}"/>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6" name="Freeform 449">
              <a:extLst>
                <a:ext uri="{FF2B5EF4-FFF2-40B4-BE49-F238E27FC236}">
                  <a16:creationId xmlns:a16="http://schemas.microsoft.com/office/drawing/2014/main" id="{43FFB6D0-B7C7-0148-BF97-9E51276F5876}"/>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7" name="Freeform 450">
              <a:extLst>
                <a:ext uri="{FF2B5EF4-FFF2-40B4-BE49-F238E27FC236}">
                  <a16:creationId xmlns:a16="http://schemas.microsoft.com/office/drawing/2014/main" id="{459CFE49-6FEF-6041-BD28-4B94B9F5EC30}"/>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8" name="Freeform 451">
              <a:extLst>
                <a:ext uri="{FF2B5EF4-FFF2-40B4-BE49-F238E27FC236}">
                  <a16:creationId xmlns:a16="http://schemas.microsoft.com/office/drawing/2014/main" id="{0A3B39EC-DD8A-8148-B9D2-5E29D0941730}"/>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9" name="Freeform 452">
              <a:extLst>
                <a:ext uri="{FF2B5EF4-FFF2-40B4-BE49-F238E27FC236}">
                  <a16:creationId xmlns:a16="http://schemas.microsoft.com/office/drawing/2014/main" id="{573FAA06-A4EB-2645-85CF-DB1F7EA42657}"/>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0" name="Freeform 453">
              <a:extLst>
                <a:ext uri="{FF2B5EF4-FFF2-40B4-BE49-F238E27FC236}">
                  <a16:creationId xmlns:a16="http://schemas.microsoft.com/office/drawing/2014/main" id="{E605D525-8417-7D41-9F40-4AB8659DDB69}"/>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1" name="Freeform 454">
              <a:extLst>
                <a:ext uri="{FF2B5EF4-FFF2-40B4-BE49-F238E27FC236}">
                  <a16:creationId xmlns:a16="http://schemas.microsoft.com/office/drawing/2014/main" id="{6E33D668-7FE7-A041-BC94-B730981750F1}"/>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2" name="Freeform 455">
              <a:extLst>
                <a:ext uri="{FF2B5EF4-FFF2-40B4-BE49-F238E27FC236}">
                  <a16:creationId xmlns:a16="http://schemas.microsoft.com/office/drawing/2014/main" id="{3139E6D8-FFD9-8F44-9DDF-FC44D20A02E5}"/>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3" name="Freeform 456">
              <a:extLst>
                <a:ext uri="{FF2B5EF4-FFF2-40B4-BE49-F238E27FC236}">
                  <a16:creationId xmlns:a16="http://schemas.microsoft.com/office/drawing/2014/main" id="{9E033DCF-6AF5-8042-A1DB-3412299DB753}"/>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4" name="Freeform 457">
              <a:extLst>
                <a:ext uri="{FF2B5EF4-FFF2-40B4-BE49-F238E27FC236}">
                  <a16:creationId xmlns:a16="http://schemas.microsoft.com/office/drawing/2014/main" id="{D9B4D317-ADD1-B64A-A670-233B6214E2D2}"/>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5" name="Freeform 458">
              <a:extLst>
                <a:ext uri="{FF2B5EF4-FFF2-40B4-BE49-F238E27FC236}">
                  <a16:creationId xmlns:a16="http://schemas.microsoft.com/office/drawing/2014/main" id="{5380FC3C-D0D3-CB47-8DA4-0B1F0DE0AED4}"/>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6" name="Freeform 459">
              <a:extLst>
                <a:ext uri="{FF2B5EF4-FFF2-40B4-BE49-F238E27FC236}">
                  <a16:creationId xmlns:a16="http://schemas.microsoft.com/office/drawing/2014/main" id="{3E73B227-7F34-EB44-9AAB-B1160C3DBE21}"/>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7" name="Freeform 460">
              <a:extLst>
                <a:ext uri="{FF2B5EF4-FFF2-40B4-BE49-F238E27FC236}">
                  <a16:creationId xmlns:a16="http://schemas.microsoft.com/office/drawing/2014/main" id="{94CC42CF-3C85-2946-B5B2-2541D26E7BD1}"/>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8" name="Freeform 461">
              <a:extLst>
                <a:ext uri="{FF2B5EF4-FFF2-40B4-BE49-F238E27FC236}">
                  <a16:creationId xmlns:a16="http://schemas.microsoft.com/office/drawing/2014/main" id="{15E0C471-4586-1F42-97FE-BAED1AB177C5}"/>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9" name="Freeform 462">
              <a:extLst>
                <a:ext uri="{FF2B5EF4-FFF2-40B4-BE49-F238E27FC236}">
                  <a16:creationId xmlns:a16="http://schemas.microsoft.com/office/drawing/2014/main" id="{EAACDD50-A376-5F4F-922C-1B1403979224}"/>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0" name="Freeform 463">
              <a:extLst>
                <a:ext uri="{FF2B5EF4-FFF2-40B4-BE49-F238E27FC236}">
                  <a16:creationId xmlns:a16="http://schemas.microsoft.com/office/drawing/2014/main" id="{EB52320D-8CE1-974A-8638-C9D486F16628}"/>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1" name="Freeform 464">
              <a:extLst>
                <a:ext uri="{FF2B5EF4-FFF2-40B4-BE49-F238E27FC236}">
                  <a16:creationId xmlns:a16="http://schemas.microsoft.com/office/drawing/2014/main" id="{F21B9B59-4869-B34C-B9C8-73259AFCFB42}"/>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2" name="Freeform 465">
              <a:extLst>
                <a:ext uri="{FF2B5EF4-FFF2-40B4-BE49-F238E27FC236}">
                  <a16:creationId xmlns:a16="http://schemas.microsoft.com/office/drawing/2014/main" id="{6A9734FF-B5EC-EC41-8057-D68107C2CB69}"/>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3" name="Freeform 466">
              <a:extLst>
                <a:ext uri="{FF2B5EF4-FFF2-40B4-BE49-F238E27FC236}">
                  <a16:creationId xmlns:a16="http://schemas.microsoft.com/office/drawing/2014/main" id="{B64D2F60-E8D9-D04D-BB2A-9A30B0EFCADF}"/>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4" name="Freeform 467">
              <a:extLst>
                <a:ext uri="{FF2B5EF4-FFF2-40B4-BE49-F238E27FC236}">
                  <a16:creationId xmlns:a16="http://schemas.microsoft.com/office/drawing/2014/main" id="{4FB036B4-3EFC-A843-BC11-E995B0E7FD63}"/>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5" name="Freeform 468">
              <a:extLst>
                <a:ext uri="{FF2B5EF4-FFF2-40B4-BE49-F238E27FC236}">
                  <a16:creationId xmlns:a16="http://schemas.microsoft.com/office/drawing/2014/main" id="{6031B8A1-83D8-9642-BC82-9E5F6D2F1C45}"/>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6" name="Freeform 469">
              <a:extLst>
                <a:ext uri="{FF2B5EF4-FFF2-40B4-BE49-F238E27FC236}">
                  <a16:creationId xmlns:a16="http://schemas.microsoft.com/office/drawing/2014/main" id="{00E10CD3-B103-0142-B994-17227E320A79}"/>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7" name="Freeform 470">
              <a:extLst>
                <a:ext uri="{FF2B5EF4-FFF2-40B4-BE49-F238E27FC236}">
                  <a16:creationId xmlns:a16="http://schemas.microsoft.com/office/drawing/2014/main" id="{D33821C5-E899-A345-AB6B-A3DD392E0D98}"/>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8" name="Freeform 471">
              <a:extLst>
                <a:ext uri="{FF2B5EF4-FFF2-40B4-BE49-F238E27FC236}">
                  <a16:creationId xmlns:a16="http://schemas.microsoft.com/office/drawing/2014/main" id="{96A0C0ED-5BED-B44B-9AC5-5BF1E5AC7B35}"/>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9" name="Freeform 472">
              <a:extLst>
                <a:ext uri="{FF2B5EF4-FFF2-40B4-BE49-F238E27FC236}">
                  <a16:creationId xmlns:a16="http://schemas.microsoft.com/office/drawing/2014/main" id="{0E529935-20FF-1040-8258-8EECE6CA74DF}"/>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0" name="Freeform 473">
              <a:extLst>
                <a:ext uri="{FF2B5EF4-FFF2-40B4-BE49-F238E27FC236}">
                  <a16:creationId xmlns:a16="http://schemas.microsoft.com/office/drawing/2014/main" id="{3524F3ED-3475-7144-8724-6C8D39844B78}"/>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1" name="Freeform 474">
              <a:extLst>
                <a:ext uri="{FF2B5EF4-FFF2-40B4-BE49-F238E27FC236}">
                  <a16:creationId xmlns:a16="http://schemas.microsoft.com/office/drawing/2014/main" id="{7609BB95-8635-CB48-BAD9-B008E75B45C5}"/>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2" name="Freeform 475">
              <a:extLst>
                <a:ext uri="{FF2B5EF4-FFF2-40B4-BE49-F238E27FC236}">
                  <a16:creationId xmlns:a16="http://schemas.microsoft.com/office/drawing/2014/main" id="{F0AB294F-7611-1E44-9898-F8088EE484B8}"/>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3" name="Freeform 476">
              <a:extLst>
                <a:ext uri="{FF2B5EF4-FFF2-40B4-BE49-F238E27FC236}">
                  <a16:creationId xmlns:a16="http://schemas.microsoft.com/office/drawing/2014/main" id="{9147729F-D527-404C-8A63-86F1A33ED806}"/>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4" name="Freeform 477">
              <a:extLst>
                <a:ext uri="{FF2B5EF4-FFF2-40B4-BE49-F238E27FC236}">
                  <a16:creationId xmlns:a16="http://schemas.microsoft.com/office/drawing/2014/main" id="{BD916E19-D53C-1243-B5D2-101DC6C235BC}"/>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5" name="Freeform 478">
              <a:extLst>
                <a:ext uri="{FF2B5EF4-FFF2-40B4-BE49-F238E27FC236}">
                  <a16:creationId xmlns:a16="http://schemas.microsoft.com/office/drawing/2014/main" id="{5494D6D1-8F9E-BA41-BDAA-FC112DB12378}"/>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6" name="Freeform 479">
              <a:extLst>
                <a:ext uri="{FF2B5EF4-FFF2-40B4-BE49-F238E27FC236}">
                  <a16:creationId xmlns:a16="http://schemas.microsoft.com/office/drawing/2014/main" id="{946C1EF4-1139-FD4B-AEC5-A7342F76241B}"/>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7" name="Freeform 480">
              <a:extLst>
                <a:ext uri="{FF2B5EF4-FFF2-40B4-BE49-F238E27FC236}">
                  <a16:creationId xmlns:a16="http://schemas.microsoft.com/office/drawing/2014/main" id="{B3B9EC64-F008-1042-A126-4491A36E609C}"/>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8" name="Freeform 481">
              <a:extLst>
                <a:ext uri="{FF2B5EF4-FFF2-40B4-BE49-F238E27FC236}">
                  <a16:creationId xmlns:a16="http://schemas.microsoft.com/office/drawing/2014/main" id="{1F3D38AB-1AE2-FA4A-BE62-1E4866B1D586}"/>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9" name="Freeform 482">
              <a:extLst>
                <a:ext uri="{FF2B5EF4-FFF2-40B4-BE49-F238E27FC236}">
                  <a16:creationId xmlns:a16="http://schemas.microsoft.com/office/drawing/2014/main" id="{4C1DFC8B-A3F2-3846-9C4C-1C09E57D42EB}"/>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0" name="Freeform 483">
              <a:extLst>
                <a:ext uri="{FF2B5EF4-FFF2-40B4-BE49-F238E27FC236}">
                  <a16:creationId xmlns:a16="http://schemas.microsoft.com/office/drawing/2014/main" id="{660DADFD-FC59-7B4B-9F3E-C7B76428C523}"/>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1" name="Freeform 484">
              <a:extLst>
                <a:ext uri="{FF2B5EF4-FFF2-40B4-BE49-F238E27FC236}">
                  <a16:creationId xmlns:a16="http://schemas.microsoft.com/office/drawing/2014/main" id="{6057E815-BFB1-6447-B647-7B56F91D99C7}"/>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2" name="Freeform 485">
              <a:extLst>
                <a:ext uri="{FF2B5EF4-FFF2-40B4-BE49-F238E27FC236}">
                  <a16:creationId xmlns:a16="http://schemas.microsoft.com/office/drawing/2014/main" id="{6D6A0F99-D705-AD49-B022-B1D77FF046B0}"/>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3" name="Freeform 486">
              <a:extLst>
                <a:ext uri="{FF2B5EF4-FFF2-40B4-BE49-F238E27FC236}">
                  <a16:creationId xmlns:a16="http://schemas.microsoft.com/office/drawing/2014/main" id="{2A8D537B-F270-D941-A1E3-D112FAED8296}"/>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4" name="Freeform 487">
              <a:extLst>
                <a:ext uri="{FF2B5EF4-FFF2-40B4-BE49-F238E27FC236}">
                  <a16:creationId xmlns:a16="http://schemas.microsoft.com/office/drawing/2014/main" id="{1DF87BB3-9115-274D-918E-E70F6EED7555}"/>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5" name="Freeform 488">
              <a:extLst>
                <a:ext uri="{FF2B5EF4-FFF2-40B4-BE49-F238E27FC236}">
                  <a16:creationId xmlns:a16="http://schemas.microsoft.com/office/drawing/2014/main" id="{30F0E39E-5A96-8A48-8573-D42D7CF33B42}"/>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6" name="Freeform 489">
              <a:extLst>
                <a:ext uri="{FF2B5EF4-FFF2-40B4-BE49-F238E27FC236}">
                  <a16:creationId xmlns:a16="http://schemas.microsoft.com/office/drawing/2014/main" id="{F4432F54-B1B6-B646-80AF-8D5306AE54EE}"/>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7" name="Freeform 490">
              <a:extLst>
                <a:ext uri="{FF2B5EF4-FFF2-40B4-BE49-F238E27FC236}">
                  <a16:creationId xmlns:a16="http://schemas.microsoft.com/office/drawing/2014/main" id="{64D8149F-6B5C-9A45-B13A-BD2E569AB83F}"/>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8" name="Freeform 491">
              <a:extLst>
                <a:ext uri="{FF2B5EF4-FFF2-40B4-BE49-F238E27FC236}">
                  <a16:creationId xmlns:a16="http://schemas.microsoft.com/office/drawing/2014/main" id="{9A7BF94E-C00C-514A-9429-3B0B0E1E27B8}"/>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9" name="Freeform 492">
              <a:extLst>
                <a:ext uri="{FF2B5EF4-FFF2-40B4-BE49-F238E27FC236}">
                  <a16:creationId xmlns:a16="http://schemas.microsoft.com/office/drawing/2014/main" id="{820B590E-CD04-3746-9819-57BD4017CD86}"/>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0" name="Freeform 493">
              <a:extLst>
                <a:ext uri="{FF2B5EF4-FFF2-40B4-BE49-F238E27FC236}">
                  <a16:creationId xmlns:a16="http://schemas.microsoft.com/office/drawing/2014/main" id="{96C093FF-246E-8D40-9AA8-AF28E632E00B}"/>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1" name="Freeform 494">
              <a:extLst>
                <a:ext uri="{FF2B5EF4-FFF2-40B4-BE49-F238E27FC236}">
                  <a16:creationId xmlns:a16="http://schemas.microsoft.com/office/drawing/2014/main" id="{DBE77225-06A9-F545-87D1-0ED5001FCF7D}"/>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2" name="Freeform 495">
              <a:extLst>
                <a:ext uri="{FF2B5EF4-FFF2-40B4-BE49-F238E27FC236}">
                  <a16:creationId xmlns:a16="http://schemas.microsoft.com/office/drawing/2014/main" id="{DD5DE636-8894-0C42-BB35-7669569D8F85}"/>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3" name="Freeform 496">
              <a:extLst>
                <a:ext uri="{FF2B5EF4-FFF2-40B4-BE49-F238E27FC236}">
                  <a16:creationId xmlns:a16="http://schemas.microsoft.com/office/drawing/2014/main" id="{0AA0E554-61CF-2F4A-B620-339DE8233929}"/>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4" name="Freeform 497">
              <a:extLst>
                <a:ext uri="{FF2B5EF4-FFF2-40B4-BE49-F238E27FC236}">
                  <a16:creationId xmlns:a16="http://schemas.microsoft.com/office/drawing/2014/main" id="{5550587E-1B5C-6F4A-BC9C-5A9897B13843}"/>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5" name="Freeform 498">
              <a:extLst>
                <a:ext uri="{FF2B5EF4-FFF2-40B4-BE49-F238E27FC236}">
                  <a16:creationId xmlns:a16="http://schemas.microsoft.com/office/drawing/2014/main" id="{45D072EC-C031-4F4C-9DC6-6C1CC1A849F9}"/>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6" name="Freeform 499">
              <a:extLst>
                <a:ext uri="{FF2B5EF4-FFF2-40B4-BE49-F238E27FC236}">
                  <a16:creationId xmlns:a16="http://schemas.microsoft.com/office/drawing/2014/main" id="{94916223-C831-5D47-BE3C-D7725FD8CCA7}"/>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7" name="Freeform 500">
              <a:extLst>
                <a:ext uri="{FF2B5EF4-FFF2-40B4-BE49-F238E27FC236}">
                  <a16:creationId xmlns:a16="http://schemas.microsoft.com/office/drawing/2014/main" id="{362EB295-72E0-4D43-AF34-3D40BD01A47A}"/>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8" name="Freeform 501">
              <a:extLst>
                <a:ext uri="{FF2B5EF4-FFF2-40B4-BE49-F238E27FC236}">
                  <a16:creationId xmlns:a16="http://schemas.microsoft.com/office/drawing/2014/main" id="{FA41584B-9F5A-DE4F-B64C-A91A38AB6624}"/>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9" name="Freeform 502">
              <a:extLst>
                <a:ext uri="{FF2B5EF4-FFF2-40B4-BE49-F238E27FC236}">
                  <a16:creationId xmlns:a16="http://schemas.microsoft.com/office/drawing/2014/main" id="{2F3AD127-1A80-9B4D-86C0-724E0DDE793B}"/>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0" name="Freeform 503">
              <a:extLst>
                <a:ext uri="{FF2B5EF4-FFF2-40B4-BE49-F238E27FC236}">
                  <a16:creationId xmlns:a16="http://schemas.microsoft.com/office/drawing/2014/main" id="{23707197-D4BA-9F46-A70B-8F3E15FD93C4}"/>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1" name="Freeform 504">
              <a:extLst>
                <a:ext uri="{FF2B5EF4-FFF2-40B4-BE49-F238E27FC236}">
                  <a16:creationId xmlns:a16="http://schemas.microsoft.com/office/drawing/2014/main" id="{DA4CB5A1-EE61-AC4E-9641-D0813D49AEA5}"/>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2" name="Freeform 505">
              <a:extLst>
                <a:ext uri="{FF2B5EF4-FFF2-40B4-BE49-F238E27FC236}">
                  <a16:creationId xmlns:a16="http://schemas.microsoft.com/office/drawing/2014/main" id="{C9B95373-A967-9146-BECF-D3AC180D0390}"/>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3" name="Freeform 506">
              <a:extLst>
                <a:ext uri="{FF2B5EF4-FFF2-40B4-BE49-F238E27FC236}">
                  <a16:creationId xmlns:a16="http://schemas.microsoft.com/office/drawing/2014/main" id="{1DF6951C-88C4-3C4D-8EE0-9330A251C10C}"/>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4" name="Freeform 507">
              <a:extLst>
                <a:ext uri="{FF2B5EF4-FFF2-40B4-BE49-F238E27FC236}">
                  <a16:creationId xmlns:a16="http://schemas.microsoft.com/office/drawing/2014/main" id="{DD2DBE21-DFD2-0149-8B13-3B91BB3899FB}"/>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5" name="Freeform 508">
              <a:extLst>
                <a:ext uri="{FF2B5EF4-FFF2-40B4-BE49-F238E27FC236}">
                  <a16:creationId xmlns:a16="http://schemas.microsoft.com/office/drawing/2014/main" id="{8515EC5F-CDD3-E84B-814B-2B1A6DED15F2}"/>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6" name="Freeform 509">
              <a:extLst>
                <a:ext uri="{FF2B5EF4-FFF2-40B4-BE49-F238E27FC236}">
                  <a16:creationId xmlns:a16="http://schemas.microsoft.com/office/drawing/2014/main" id="{D2EA216A-9370-3B4D-87C4-4BDB9C44D157}"/>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7" name="Freeform 510">
              <a:extLst>
                <a:ext uri="{FF2B5EF4-FFF2-40B4-BE49-F238E27FC236}">
                  <a16:creationId xmlns:a16="http://schemas.microsoft.com/office/drawing/2014/main" id="{3244B469-673A-F64A-B409-F697783BB22B}"/>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8" name="Freeform 511">
              <a:extLst>
                <a:ext uri="{FF2B5EF4-FFF2-40B4-BE49-F238E27FC236}">
                  <a16:creationId xmlns:a16="http://schemas.microsoft.com/office/drawing/2014/main" id="{9C183AEC-3465-DE45-AF20-C235DCA954D1}"/>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9" name="Freeform 512">
              <a:extLst>
                <a:ext uri="{FF2B5EF4-FFF2-40B4-BE49-F238E27FC236}">
                  <a16:creationId xmlns:a16="http://schemas.microsoft.com/office/drawing/2014/main" id="{52EAF2F1-B471-F14C-B5AA-0A9932A0A5AE}"/>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0" name="Freeform 513">
              <a:extLst>
                <a:ext uri="{FF2B5EF4-FFF2-40B4-BE49-F238E27FC236}">
                  <a16:creationId xmlns:a16="http://schemas.microsoft.com/office/drawing/2014/main" id="{63DB8DA0-0343-1542-AF21-28805FF05976}"/>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1" name="Freeform 514">
              <a:extLst>
                <a:ext uri="{FF2B5EF4-FFF2-40B4-BE49-F238E27FC236}">
                  <a16:creationId xmlns:a16="http://schemas.microsoft.com/office/drawing/2014/main" id="{2BF37731-8837-0044-A9AC-0ED118023D1D}"/>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2" name="Freeform 515">
              <a:extLst>
                <a:ext uri="{FF2B5EF4-FFF2-40B4-BE49-F238E27FC236}">
                  <a16:creationId xmlns:a16="http://schemas.microsoft.com/office/drawing/2014/main" id="{A69F0447-082A-B845-93C9-20DBA6C1EAF2}"/>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3" name="Freeform 516">
              <a:extLst>
                <a:ext uri="{FF2B5EF4-FFF2-40B4-BE49-F238E27FC236}">
                  <a16:creationId xmlns:a16="http://schemas.microsoft.com/office/drawing/2014/main" id="{6AC0E291-0A1D-5947-A567-320143E706D9}"/>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4" name="Freeform 517">
              <a:extLst>
                <a:ext uri="{FF2B5EF4-FFF2-40B4-BE49-F238E27FC236}">
                  <a16:creationId xmlns:a16="http://schemas.microsoft.com/office/drawing/2014/main" id="{905B7CFE-B04E-9849-A2F1-E8AACDF73722}"/>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5" name="Freeform 518">
              <a:extLst>
                <a:ext uri="{FF2B5EF4-FFF2-40B4-BE49-F238E27FC236}">
                  <a16:creationId xmlns:a16="http://schemas.microsoft.com/office/drawing/2014/main" id="{6FCD22D5-1F58-084A-ABEF-D1331E94089E}"/>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6" name="Freeform 519">
              <a:extLst>
                <a:ext uri="{FF2B5EF4-FFF2-40B4-BE49-F238E27FC236}">
                  <a16:creationId xmlns:a16="http://schemas.microsoft.com/office/drawing/2014/main" id="{155EBEAE-53C5-074A-A2FE-1AC96BE1977A}"/>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7" name="Freeform 520">
              <a:extLst>
                <a:ext uri="{FF2B5EF4-FFF2-40B4-BE49-F238E27FC236}">
                  <a16:creationId xmlns:a16="http://schemas.microsoft.com/office/drawing/2014/main" id="{49AE2DF4-D0E6-EA4E-9298-CB7F0BDEAB5A}"/>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8" name="Freeform 521">
              <a:extLst>
                <a:ext uri="{FF2B5EF4-FFF2-40B4-BE49-F238E27FC236}">
                  <a16:creationId xmlns:a16="http://schemas.microsoft.com/office/drawing/2014/main" id="{C8D39D2A-07EE-1549-BF92-74A7F5C689ED}"/>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9" name="Freeform 522">
              <a:extLst>
                <a:ext uri="{FF2B5EF4-FFF2-40B4-BE49-F238E27FC236}">
                  <a16:creationId xmlns:a16="http://schemas.microsoft.com/office/drawing/2014/main" id="{0D6B3BC1-071A-2349-9329-92C01FAB1C7B}"/>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0" name="Freeform 523">
              <a:extLst>
                <a:ext uri="{FF2B5EF4-FFF2-40B4-BE49-F238E27FC236}">
                  <a16:creationId xmlns:a16="http://schemas.microsoft.com/office/drawing/2014/main" id="{350FCEE6-9731-BC45-B2C5-64D6393B3CEF}"/>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1" name="Freeform 524">
              <a:extLst>
                <a:ext uri="{FF2B5EF4-FFF2-40B4-BE49-F238E27FC236}">
                  <a16:creationId xmlns:a16="http://schemas.microsoft.com/office/drawing/2014/main" id="{7FC4AFAC-8617-7845-AE62-A49BD6F27A48}"/>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2" name="Freeform 525">
              <a:extLst>
                <a:ext uri="{FF2B5EF4-FFF2-40B4-BE49-F238E27FC236}">
                  <a16:creationId xmlns:a16="http://schemas.microsoft.com/office/drawing/2014/main" id="{869445E2-554C-C84B-A0B2-C1F49935AC96}"/>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3" name="Freeform 526">
              <a:extLst>
                <a:ext uri="{FF2B5EF4-FFF2-40B4-BE49-F238E27FC236}">
                  <a16:creationId xmlns:a16="http://schemas.microsoft.com/office/drawing/2014/main" id="{1D1113B0-676A-8943-8818-9F801D7F9A07}"/>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4" name="Freeform 527">
              <a:extLst>
                <a:ext uri="{FF2B5EF4-FFF2-40B4-BE49-F238E27FC236}">
                  <a16:creationId xmlns:a16="http://schemas.microsoft.com/office/drawing/2014/main" id="{F5350719-4BB3-9A44-9611-5A742C686300}"/>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5" name="Freeform 528">
              <a:extLst>
                <a:ext uri="{FF2B5EF4-FFF2-40B4-BE49-F238E27FC236}">
                  <a16:creationId xmlns:a16="http://schemas.microsoft.com/office/drawing/2014/main" id="{9F58DA1F-DF53-E84D-8A1E-3B3AD4F4BABE}"/>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6" name="Freeform 529">
              <a:extLst>
                <a:ext uri="{FF2B5EF4-FFF2-40B4-BE49-F238E27FC236}">
                  <a16:creationId xmlns:a16="http://schemas.microsoft.com/office/drawing/2014/main" id="{4AFF1A9B-240E-4A4B-A7C8-44D5A37387BB}"/>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7" name="Freeform 530">
              <a:extLst>
                <a:ext uri="{FF2B5EF4-FFF2-40B4-BE49-F238E27FC236}">
                  <a16:creationId xmlns:a16="http://schemas.microsoft.com/office/drawing/2014/main" id="{ECA16AC8-C160-9848-9759-5B6F36B3DD8E}"/>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8" name="Freeform 531">
              <a:extLst>
                <a:ext uri="{FF2B5EF4-FFF2-40B4-BE49-F238E27FC236}">
                  <a16:creationId xmlns:a16="http://schemas.microsoft.com/office/drawing/2014/main" id="{452029B7-2F5F-644D-B9E6-14F95B6F8445}"/>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9" name="Freeform 532">
              <a:extLst>
                <a:ext uri="{FF2B5EF4-FFF2-40B4-BE49-F238E27FC236}">
                  <a16:creationId xmlns:a16="http://schemas.microsoft.com/office/drawing/2014/main" id="{BF2CB037-F141-8B43-9DB9-C52C3BE2327C}"/>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0" name="Freeform 533">
              <a:extLst>
                <a:ext uri="{FF2B5EF4-FFF2-40B4-BE49-F238E27FC236}">
                  <a16:creationId xmlns:a16="http://schemas.microsoft.com/office/drawing/2014/main" id="{B18FCE3E-C796-9140-9F18-997D145B2092}"/>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1" name="Freeform 534">
              <a:extLst>
                <a:ext uri="{FF2B5EF4-FFF2-40B4-BE49-F238E27FC236}">
                  <a16:creationId xmlns:a16="http://schemas.microsoft.com/office/drawing/2014/main" id="{FF4DD8BE-9F13-AA42-82FA-1AD2E8A7A89F}"/>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2" name="Freeform 535">
              <a:extLst>
                <a:ext uri="{FF2B5EF4-FFF2-40B4-BE49-F238E27FC236}">
                  <a16:creationId xmlns:a16="http://schemas.microsoft.com/office/drawing/2014/main" id="{9E432FA7-7C4C-B24B-8694-4B79AD936977}"/>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3" name="Freeform 536">
              <a:extLst>
                <a:ext uri="{FF2B5EF4-FFF2-40B4-BE49-F238E27FC236}">
                  <a16:creationId xmlns:a16="http://schemas.microsoft.com/office/drawing/2014/main" id="{8E3B2920-4F92-814C-9139-4572A56AA79C}"/>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4" name="Freeform 537">
              <a:extLst>
                <a:ext uri="{FF2B5EF4-FFF2-40B4-BE49-F238E27FC236}">
                  <a16:creationId xmlns:a16="http://schemas.microsoft.com/office/drawing/2014/main" id="{861C0CD1-0D4B-2942-92D1-059728A03256}"/>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5" name="Freeform 538">
              <a:extLst>
                <a:ext uri="{FF2B5EF4-FFF2-40B4-BE49-F238E27FC236}">
                  <a16:creationId xmlns:a16="http://schemas.microsoft.com/office/drawing/2014/main" id="{410C142B-D795-C846-A1CD-B2D63B1CC040}"/>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6" name="Freeform 539">
              <a:extLst>
                <a:ext uri="{FF2B5EF4-FFF2-40B4-BE49-F238E27FC236}">
                  <a16:creationId xmlns:a16="http://schemas.microsoft.com/office/drawing/2014/main" id="{26A53D18-5118-4D45-BDEF-8F603D68BF9B}"/>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7" name="Freeform 540">
              <a:extLst>
                <a:ext uri="{FF2B5EF4-FFF2-40B4-BE49-F238E27FC236}">
                  <a16:creationId xmlns:a16="http://schemas.microsoft.com/office/drawing/2014/main" id="{F7D24AFB-D023-BE42-A1F5-A5EC56B9B581}"/>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8" name="Freeform 541">
              <a:extLst>
                <a:ext uri="{FF2B5EF4-FFF2-40B4-BE49-F238E27FC236}">
                  <a16:creationId xmlns:a16="http://schemas.microsoft.com/office/drawing/2014/main" id="{6B8F745F-9A1B-2849-84F7-82181127BC54}"/>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9" name="Freeform 542">
              <a:extLst>
                <a:ext uri="{FF2B5EF4-FFF2-40B4-BE49-F238E27FC236}">
                  <a16:creationId xmlns:a16="http://schemas.microsoft.com/office/drawing/2014/main" id="{014C1987-EADA-9F41-8D7A-8E8D8E0358E5}"/>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0" name="Freeform 543">
              <a:extLst>
                <a:ext uri="{FF2B5EF4-FFF2-40B4-BE49-F238E27FC236}">
                  <a16:creationId xmlns:a16="http://schemas.microsoft.com/office/drawing/2014/main" id="{124E89F8-681B-9541-924A-D6225F4A2445}"/>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1" name="Freeform 544">
              <a:extLst>
                <a:ext uri="{FF2B5EF4-FFF2-40B4-BE49-F238E27FC236}">
                  <a16:creationId xmlns:a16="http://schemas.microsoft.com/office/drawing/2014/main" id="{CE6F2A0A-A80B-4843-AF58-5B71FD848672}"/>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2" name="Freeform 545">
              <a:extLst>
                <a:ext uri="{FF2B5EF4-FFF2-40B4-BE49-F238E27FC236}">
                  <a16:creationId xmlns:a16="http://schemas.microsoft.com/office/drawing/2014/main" id="{F48237E6-4A14-B141-A879-B4CE94D149C4}"/>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3" name="Freeform 546">
              <a:extLst>
                <a:ext uri="{FF2B5EF4-FFF2-40B4-BE49-F238E27FC236}">
                  <a16:creationId xmlns:a16="http://schemas.microsoft.com/office/drawing/2014/main" id="{16B4ED34-756C-E249-8355-7CBCEAD59E61}"/>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4" name="Freeform 547">
              <a:extLst>
                <a:ext uri="{FF2B5EF4-FFF2-40B4-BE49-F238E27FC236}">
                  <a16:creationId xmlns:a16="http://schemas.microsoft.com/office/drawing/2014/main" id="{F6707304-8B2E-7847-98C4-B1A40DBC96DB}"/>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5" name="Freeform 548">
              <a:extLst>
                <a:ext uri="{FF2B5EF4-FFF2-40B4-BE49-F238E27FC236}">
                  <a16:creationId xmlns:a16="http://schemas.microsoft.com/office/drawing/2014/main" id="{97CF4B32-0DC6-9242-9478-634E0C69D804}"/>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6" name="Freeform 549">
              <a:extLst>
                <a:ext uri="{FF2B5EF4-FFF2-40B4-BE49-F238E27FC236}">
                  <a16:creationId xmlns:a16="http://schemas.microsoft.com/office/drawing/2014/main" id="{8E502007-5935-DC4A-8B8A-CDD9FEC4773D}"/>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7" name="Freeform 550">
              <a:extLst>
                <a:ext uri="{FF2B5EF4-FFF2-40B4-BE49-F238E27FC236}">
                  <a16:creationId xmlns:a16="http://schemas.microsoft.com/office/drawing/2014/main" id="{273FFC6C-FB29-7349-B105-EDF1AE97177C}"/>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8" name="Freeform 551">
              <a:extLst>
                <a:ext uri="{FF2B5EF4-FFF2-40B4-BE49-F238E27FC236}">
                  <a16:creationId xmlns:a16="http://schemas.microsoft.com/office/drawing/2014/main" id="{F531902B-FF3F-4940-9F49-45FA19CCA818}"/>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9" name="Freeform 552">
              <a:extLst>
                <a:ext uri="{FF2B5EF4-FFF2-40B4-BE49-F238E27FC236}">
                  <a16:creationId xmlns:a16="http://schemas.microsoft.com/office/drawing/2014/main" id="{BEE6A4D6-CDF7-A148-80B9-6DD2B5FA9298}"/>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0" name="Freeform 553">
              <a:extLst>
                <a:ext uri="{FF2B5EF4-FFF2-40B4-BE49-F238E27FC236}">
                  <a16:creationId xmlns:a16="http://schemas.microsoft.com/office/drawing/2014/main" id="{F5C2D09F-A8B3-064B-82F0-4CA05DA61DCE}"/>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1" name="Freeform 554">
              <a:extLst>
                <a:ext uri="{FF2B5EF4-FFF2-40B4-BE49-F238E27FC236}">
                  <a16:creationId xmlns:a16="http://schemas.microsoft.com/office/drawing/2014/main" id="{0AC24FDE-9821-7B4D-AD6F-5256DC0450F7}"/>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2" name="Freeform 555">
              <a:extLst>
                <a:ext uri="{FF2B5EF4-FFF2-40B4-BE49-F238E27FC236}">
                  <a16:creationId xmlns:a16="http://schemas.microsoft.com/office/drawing/2014/main" id="{907F0B6A-EF34-D546-9DDD-FD16BF8B99CF}"/>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3" name="Freeform 556">
              <a:extLst>
                <a:ext uri="{FF2B5EF4-FFF2-40B4-BE49-F238E27FC236}">
                  <a16:creationId xmlns:a16="http://schemas.microsoft.com/office/drawing/2014/main" id="{1B2C87E7-5BAE-974D-B9A8-041462EF3FF5}"/>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4" name="Freeform 557">
              <a:extLst>
                <a:ext uri="{FF2B5EF4-FFF2-40B4-BE49-F238E27FC236}">
                  <a16:creationId xmlns:a16="http://schemas.microsoft.com/office/drawing/2014/main" id="{25488243-01F1-E246-9DB8-BC8AEEF7593E}"/>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5" name="Freeform 558">
              <a:extLst>
                <a:ext uri="{FF2B5EF4-FFF2-40B4-BE49-F238E27FC236}">
                  <a16:creationId xmlns:a16="http://schemas.microsoft.com/office/drawing/2014/main" id="{4B3AEA2A-2956-5F44-9E67-016C9CB855EE}"/>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6" name="Freeform 559">
              <a:extLst>
                <a:ext uri="{FF2B5EF4-FFF2-40B4-BE49-F238E27FC236}">
                  <a16:creationId xmlns:a16="http://schemas.microsoft.com/office/drawing/2014/main" id="{9E9370A7-9EE9-B440-ADE5-D4116B65EEB5}"/>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7" name="Freeform 560">
              <a:extLst>
                <a:ext uri="{FF2B5EF4-FFF2-40B4-BE49-F238E27FC236}">
                  <a16:creationId xmlns:a16="http://schemas.microsoft.com/office/drawing/2014/main" id="{19A75EC5-11EE-EB40-B72D-85C69580D775}"/>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8" name="Freeform 561">
              <a:extLst>
                <a:ext uri="{FF2B5EF4-FFF2-40B4-BE49-F238E27FC236}">
                  <a16:creationId xmlns:a16="http://schemas.microsoft.com/office/drawing/2014/main" id="{97C3D2CD-D333-4F40-B724-AAC06F61BD01}"/>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9" name="Freeform 562">
              <a:extLst>
                <a:ext uri="{FF2B5EF4-FFF2-40B4-BE49-F238E27FC236}">
                  <a16:creationId xmlns:a16="http://schemas.microsoft.com/office/drawing/2014/main" id="{42EA0FFC-876B-3E44-8AC1-1F16284A4C67}"/>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0" name="Freeform 563">
              <a:extLst>
                <a:ext uri="{FF2B5EF4-FFF2-40B4-BE49-F238E27FC236}">
                  <a16:creationId xmlns:a16="http://schemas.microsoft.com/office/drawing/2014/main" id="{4CEE9D3B-1729-AD46-9C8E-9743037669F3}"/>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1" name="Freeform 564">
              <a:extLst>
                <a:ext uri="{FF2B5EF4-FFF2-40B4-BE49-F238E27FC236}">
                  <a16:creationId xmlns:a16="http://schemas.microsoft.com/office/drawing/2014/main" id="{1DA1E2D7-9F53-6944-8678-11801A0ED9AA}"/>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2" name="Freeform 565">
              <a:extLst>
                <a:ext uri="{FF2B5EF4-FFF2-40B4-BE49-F238E27FC236}">
                  <a16:creationId xmlns:a16="http://schemas.microsoft.com/office/drawing/2014/main" id="{2E00BB6C-6B51-DD40-B76E-B1CCD718B40A}"/>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3" name="Freeform 566">
              <a:extLst>
                <a:ext uri="{FF2B5EF4-FFF2-40B4-BE49-F238E27FC236}">
                  <a16:creationId xmlns:a16="http://schemas.microsoft.com/office/drawing/2014/main" id="{9FE5718E-8D89-DC45-BD69-5A5F0560B975}"/>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4" name="Freeform 567">
              <a:extLst>
                <a:ext uri="{FF2B5EF4-FFF2-40B4-BE49-F238E27FC236}">
                  <a16:creationId xmlns:a16="http://schemas.microsoft.com/office/drawing/2014/main" id="{15968D53-D4B7-A041-9C45-4FEA88679E7C}"/>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5" name="Freeform 568">
              <a:extLst>
                <a:ext uri="{FF2B5EF4-FFF2-40B4-BE49-F238E27FC236}">
                  <a16:creationId xmlns:a16="http://schemas.microsoft.com/office/drawing/2014/main" id="{D6D19E64-92AD-5344-B491-F19B50387DFC}"/>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6" name="Freeform 569">
              <a:extLst>
                <a:ext uri="{FF2B5EF4-FFF2-40B4-BE49-F238E27FC236}">
                  <a16:creationId xmlns:a16="http://schemas.microsoft.com/office/drawing/2014/main" id="{ECA2360C-2FBE-F443-BCE7-63D01FAD0FAF}"/>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7" name="Freeform 570">
              <a:extLst>
                <a:ext uri="{FF2B5EF4-FFF2-40B4-BE49-F238E27FC236}">
                  <a16:creationId xmlns:a16="http://schemas.microsoft.com/office/drawing/2014/main" id="{3D1B4708-0115-164C-B034-A96364EF9E86}"/>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8" name="Freeform 571">
              <a:extLst>
                <a:ext uri="{FF2B5EF4-FFF2-40B4-BE49-F238E27FC236}">
                  <a16:creationId xmlns:a16="http://schemas.microsoft.com/office/drawing/2014/main" id="{5FEBA17F-3F06-1C44-8675-0E9B8E16BFC7}"/>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9" name="Freeform 572">
              <a:extLst>
                <a:ext uri="{FF2B5EF4-FFF2-40B4-BE49-F238E27FC236}">
                  <a16:creationId xmlns:a16="http://schemas.microsoft.com/office/drawing/2014/main" id="{E3632568-D388-2247-8091-A41989708DEE}"/>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0" name="Freeform 573">
              <a:extLst>
                <a:ext uri="{FF2B5EF4-FFF2-40B4-BE49-F238E27FC236}">
                  <a16:creationId xmlns:a16="http://schemas.microsoft.com/office/drawing/2014/main" id="{10F8129E-F6B7-6740-A4E0-31D9A568F77A}"/>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1" name="Freeform 574">
              <a:extLst>
                <a:ext uri="{FF2B5EF4-FFF2-40B4-BE49-F238E27FC236}">
                  <a16:creationId xmlns:a16="http://schemas.microsoft.com/office/drawing/2014/main" id="{6CA41D12-4931-E640-B878-21AEE394FEFA}"/>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2" name="Freeform 575">
              <a:extLst>
                <a:ext uri="{FF2B5EF4-FFF2-40B4-BE49-F238E27FC236}">
                  <a16:creationId xmlns:a16="http://schemas.microsoft.com/office/drawing/2014/main" id="{E064ECD4-7102-FD4E-9D0A-4D482CF43EFD}"/>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3" name="Freeform 576">
              <a:extLst>
                <a:ext uri="{FF2B5EF4-FFF2-40B4-BE49-F238E27FC236}">
                  <a16:creationId xmlns:a16="http://schemas.microsoft.com/office/drawing/2014/main" id="{0D212528-3697-2642-B0BA-C7A4545F5543}"/>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4" name="Freeform 577">
              <a:extLst>
                <a:ext uri="{FF2B5EF4-FFF2-40B4-BE49-F238E27FC236}">
                  <a16:creationId xmlns:a16="http://schemas.microsoft.com/office/drawing/2014/main" id="{AB10819B-8E6E-C349-B91F-C136120B35EC}"/>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5" name="Freeform 578">
              <a:extLst>
                <a:ext uri="{FF2B5EF4-FFF2-40B4-BE49-F238E27FC236}">
                  <a16:creationId xmlns:a16="http://schemas.microsoft.com/office/drawing/2014/main" id="{E80D4FA0-329C-1F4C-AD07-568A5A224B66}"/>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6" name="Freeform 579">
              <a:extLst>
                <a:ext uri="{FF2B5EF4-FFF2-40B4-BE49-F238E27FC236}">
                  <a16:creationId xmlns:a16="http://schemas.microsoft.com/office/drawing/2014/main" id="{CA4885A2-FDF9-A04C-92F3-C7D1E70B3A65}"/>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7" name="Freeform 580">
              <a:extLst>
                <a:ext uri="{FF2B5EF4-FFF2-40B4-BE49-F238E27FC236}">
                  <a16:creationId xmlns:a16="http://schemas.microsoft.com/office/drawing/2014/main" id="{57308178-E138-8B47-B70C-6D993CEF7CDB}"/>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8" name="Freeform 581">
              <a:extLst>
                <a:ext uri="{FF2B5EF4-FFF2-40B4-BE49-F238E27FC236}">
                  <a16:creationId xmlns:a16="http://schemas.microsoft.com/office/drawing/2014/main" id="{EF1AD392-639E-374F-B2D9-F1F2EB39F0FD}"/>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9" name="Freeform 582">
              <a:extLst>
                <a:ext uri="{FF2B5EF4-FFF2-40B4-BE49-F238E27FC236}">
                  <a16:creationId xmlns:a16="http://schemas.microsoft.com/office/drawing/2014/main" id="{909FC193-4ABF-C34B-BBD9-9D50DFF27A88}"/>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0" name="Freeform 583">
              <a:extLst>
                <a:ext uri="{FF2B5EF4-FFF2-40B4-BE49-F238E27FC236}">
                  <a16:creationId xmlns:a16="http://schemas.microsoft.com/office/drawing/2014/main" id="{1625F412-15F4-C74B-ABFB-2D3C463925EA}"/>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1" name="Freeform 584">
              <a:extLst>
                <a:ext uri="{FF2B5EF4-FFF2-40B4-BE49-F238E27FC236}">
                  <a16:creationId xmlns:a16="http://schemas.microsoft.com/office/drawing/2014/main" id="{FECC2713-2E69-7E40-8E77-4C96A67965EA}"/>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2" name="Freeform 585">
              <a:extLst>
                <a:ext uri="{FF2B5EF4-FFF2-40B4-BE49-F238E27FC236}">
                  <a16:creationId xmlns:a16="http://schemas.microsoft.com/office/drawing/2014/main" id="{3712F329-2752-5449-9E35-1F407296B756}"/>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3" name="Freeform 586">
              <a:extLst>
                <a:ext uri="{FF2B5EF4-FFF2-40B4-BE49-F238E27FC236}">
                  <a16:creationId xmlns:a16="http://schemas.microsoft.com/office/drawing/2014/main" id="{A29B3AB8-717B-BB45-9EE9-E8626976C286}"/>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4" name="Freeform 587">
              <a:extLst>
                <a:ext uri="{FF2B5EF4-FFF2-40B4-BE49-F238E27FC236}">
                  <a16:creationId xmlns:a16="http://schemas.microsoft.com/office/drawing/2014/main" id="{5C291470-5996-EE4C-BAC8-ACE293443944}"/>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5" name="Freeform 588">
              <a:extLst>
                <a:ext uri="{FF2B5EF4-FFF2-40B4-BE49-F238E27FC236}">
                  <a16:creationId xmlns:a16="http://schemas.microsoft.com/office/drawing/2014/main" id="{FAD3AFBA-48CD-A24C-AE30-CDCC883E7052}"/>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6" name="Freeform 589">
              <a:extLst>
                <a:ext uri="{FF2B5EF4-FFF2-40B4-BE49-F238E27FC236}">
                  <a16:creationId xmlns:a16="http://schemas.microsoft.com/office/drawing/2014/main" id="{A1AF1900-5456-2442-834F-D9550E70812F}"/>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7" name="Freeform 590">
              <a:extLst>
                <a:ext uri="{FF2B5EF4-FFF2-40B4-BE49-F238E27FC236}">
                  <a16:creationId xmlns:a16="http://schemas.microsoft.com/office/drawing/2014/main" id="{614ED3D4-9C01-BC4A-BD04-0712762C06A7}"/>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8" name="Freeform 591">
              <a:extLst>
                <a:ext uri="{FF2B5EF4-FFF2-40B4-BE49-F238E27FC236}">
                  <a16:creationId xmlns:a16="http://schemas.microsoft.com/office/drawing/2014/main" id="{F24740D3-E228-CB4B-AA0C-66AAEF4E2423}"/>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9" name="Freeform 592">
              <a:extLst>
                <a:ext uri="{FF2B5EF4-FFF2-40B4-BE49-F238E27FC236}">
                  <a16:creationId xmlns:a16="http://schemas.microsoft.com/office/drawing/2014/main" id="{4D50F310-27A5-3041-830E-91170C4F0949}"/>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0" name="Freeform 593">
              <a:extLst>
                <a:ext uri="{FF2B5EF4-FFF2-40B4-BE49-F238E27FC236}">
                  <a16:creationId xmlns:a16="http://schemas.microsoft.com/office/drawing/2014/main" id="{D78CB745-387F-6141-9F65-5388FA03ED17}"/>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1" name="Freeform 594">
              <a:extLst>
                <a:ext uri="{FF2B5EF4-FFF2-40B4-BE49-F238E27FC236}">
                  <a16:creationId xmlns:a16="http://schemas.microsoft.com/office/drawing/2014/main" id="{5598D50D-FD4C-AC49-A0CC-50E5CDA9AEF2}"/>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2" name="Freeform 595">
              <a:extLst>
                <a:ext uri="{FF2B5EF4-FFF2-40B4-BE49-F238E27FC236}">
                  <a16:creationId xmlns:a16="http://schemas.microsoft.com/office/drawing/2014/main" id="{D97C4322-6CCE-A44A-A63B-8A0890DA8A63}"/>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3" name="Freeform 596">
              <a:extLst>
                <a:ext uri="{FF2B5EF4-FFF2-40B4-BE49-F238E27FC236}">
                  <a16:creationId xmlns:a16="http://schemas.microsoft.com/office/drawing/2014/main" id="{6E8A6CBF-67F8-6348-B29F-C0BA8C10DCB1}"/>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4" name="Freeform 597">
              <a:extLst>
                <a:ext uri="{FF2B5EF4-FFF2-40B4-BE49-F238E27FC236}">
                  <a16:creationId xmlns:a16="http://schemas.microsoft.com/office/drawing/2014/main" id="{3398EC60-3CC9-BE4F-AB98-3F687C785FA7}"/>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5" name="Freeform 598">
              <a:extLst>
                <a:ext uri="{FF2B5EF4-FFF2-40B4-BE49-F238E27FC236}">
                  <a16:creationId xmlns:a16="http://schemas.microsoft.com/office/drawing/2014/main" id="{B3F8A024-E648-2F46-A03F-90F85F087BE9}"/>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6" name="Freeform 599">
              <a:extLst>
                <a:ext uri="{FF2B5EF4-FFF2-40B4-BE49-F238E27FC236}">
                  <a16:creationId xmlns:a16="http://schemas.microsoft.com/office/drawing/2014/main" id="{A8B68707-5098-D04D-AD94-0863CDBAFDF7}"/>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7" name="Freeform 600">
              <a:extLst>
                <a:ext uri="{FF2B5EF4-FFF2-40B4-BE49-F238E27FC236}">
                  <a16:creationId xmlns:a16="http://schemas.microsoft.com/office/drawing/2014/main" id="{649CE0E7-2971-2D47-95E5-D255A7EBFDD8}"/>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8" name="Freeform 601">
              <a:extLst>
                <a:ext uri="{FF2B5EF4-FFF2-40B4-BE49-F238E27FC236}">
                  <a16:creationId xmlns:a16="http://schemas.microsoft.com/office/drawing/2014/main" id="{06DCBA8B-1BCB-8949-8ADB-7C82AA8035C8}"/>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9" name="Freeform 602">
              <a:extLst>
                <a:ext uri="{FF2B5EF4-FFF2-40B4-BE49-F238E27FC236}">
                  <a16:creationId xmlns:a16="http://schemas.microsoft.com/office/drawing/2014/main" id="{2FA7FA80-0ED7-4D43-BCE9-20A778BBEBED}"/>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0" name="Freeform 604">
              <a:extLst>
                <a:ext uri="{FF2B5EF4-FFF2-40B4-BE49-F238E27FC236}">
                  <a16:creationId xmlns:a16="http://schemas.microsoft.com/office/drawing/2014/main" id="{F7D526F9-D229-1445-AE53-D95B7DF5DEF3}"/>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1" name="Freeform 605">
              <a:extLst>
                <a:ext uri="{FF2B5EF4-FFF2-40B4-BE49-F238E27FC236}">
                  <a16:creationId xmlns:a16="http://schemas.microsoft.com/office/drawing/2014/main" id="{0AE0A4F1-9972-CD46-9F03-8EF8B879EAF4}"/>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2" name="Freeform 606">
              <a:extLst>
                <a:ext uri="{FF2B5EF4-FFF2-40B4-BE49-F238E27FC236}">
                  <a16:creationId xmlns:a16="http://schemas.microsoft.com/office/drawing/2014/main" id="{06604570-6124-AA4C-820D-57E2104A5DCA}"/>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3" name="Freeform 607">
              <a:extLst>
                <a:ext uri="{FF2B5EF4-FFF2-40B4-BE49-F238E27FC236}">
                  <a16:creationId xmlns:a16="http://schemas.microsoft.com/office/drawing/2014/main" id="{7E7F94DE-B885-BB40-8D92-19D259A07F98}"/>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4" name="Freeform 608">
              <a:extLst>
                <a:ext uri="{FF2B5EF4-FFF2-40B4-BE49-F238E27FC236}">
                  <a16:creationId xmlns:a16="http://schemas.microsoft.com/office/drawing/2014/main" id="{C6ADC0C2-64DD-2348-B9E7-A4165F56FE7A}"/>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5" name="Freeform 609">
              <a:extLst>
                <a:ext uri="{FF2B5EF4-FFF2-40B4-BE49-F238E27FC236}">
                  <a16:creationId xmlns:a16="http://schemas.microsoft.com/office/drawing/2014/main" id="{7794625D-ACAB-8146-A9C0-5ECC17660FCB}"/>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6" name="Freeform 610">
              <a:extLst>
                <a:ext uri="{FF2B5EF4-FFF2-40B4-BE49-F238E27FC236}">
                  <a16:creationId xmlns:a16="http://schemas.microsoft.com/office/drawing/2014/main" id="{331AAFF6-3257-7C43-829D-2E38801D1573}"/>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7" name="Freeform 611">
              <a:extLst>
                <a:ext uri="{FF2B5EF4-FFF2-40B4-BE49-F238E27FC236}">
                  <a16:creationId xmlns:a16="http://schemas.microsoft.com/office/drawing/2014/main" id="{B3DFDF77-D4BE-BC4C-B4BE-64AC3840B98E}"/>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8" name="Freeform 612">
              <a:extLst>
                <a:ext uri="{FF2B5EF4-FFF2-40B4-BE49-F238E27FC236}">
                  <a16:creationId xmlns:a16="http://schemas.microsoft.com/office/drawing/2014/main" id="{4DBFDEDA-68BA-2A4D-805E-A1E595E555E3}"/>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9" name="Rectangle 613">
              <a:extLst>
                <a:ext uri="{FF2B5EF4-FFF2-40B4-BE49-F238E27FC236}">
                  <a16:creationId xmlns:a16="http://schemas.microsoft.com/office/drawing/2014/main" id="{EE92B27D-2ED4-0946-A81E-692E40579712}"/>
                </a:ext>
              </a:extLst>
            </p:cNvPr>
            <p:cNvSpPr>
              <a:spLocks noChangeArrowheads="1"/>
            </p:cNvSpPr>
            <p:nvPr/>
          </p:nvSpPr>
          <p:spPr bwMode="auto">
            <a:xfrm>
              <a:off x="12451788" y="5197675"/>
              <a:ext cx="3187" cy="3188"/>
            </a:xfrm>
            <a:prstGeom prst="rect">
              <a:avLst/>
            </a:pr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0" name="Freeform 614">
              <a:extLst>
                <a:ext uri="{FF2B5EF4-FFF2-40B4-BE49-F238E27FC236}">
                  <a16:creationId xmlns:a16="http://schemas.microsoft.com/office/drawing/2014/main" id="{77C6BB29-F6BF-EF49-8E5E-EF7AEFDC4DE8}"/>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1" name="Freeform 615">
              <a:extLst>
                <a:ext uri="{FF2B5EF4-FFF2-40B4-BE49-F238E27FC236}">
                  <a16:creationId xmlns:a16="http://schemas.microsoft.com/office/drawing/2014/main" id="{80851375-3D82-4C46-803A-C27BCC36DA7B}"/>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2" name="Freeform 616">
              <a:extLst>
                <a:ext uri="{FF2B5EF4-FFF2-40B4-BE49-F238E27FC236}">
                  <a16:creationId xmlns:a16="http://schemas.microsoft.com/office/drawing/2014/main" id="{E74430D3-E701-9344-9540-353DC99F07AE}"/>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3" name="Freeform 617">
              <a:extLst>
                <a:ext uri="{FF2B5EF4-FFF2-40B4-BE49-F238E27FC236}">
                  <a16:creationId xmlns:a16="http://schemas.microsoft.com/office/drawing/2014/main" id="{001D6874-A343-FA43-8B53-2AF36CA3F970}"/>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4" name="Freeform 618">
              <a:extLst>
                <a:ext uri="{FF2B5EF4-FFF2-40B4-BE49-F238E27FC236}">
                  <a16:creationId xmlns:a16="http://schemas.microsoft.com/office/drawing/2014/main" id="{CBF37E6C-A716-5240-99BD-AE6403B72CBF}"/>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5" name="Freeform 619">
              <a:extLst>
                <a:ext uri="{FF2B5EF4-FFF2-40B4-BE49-F238E27FC236}">
                  <a16:creationId xmlns:a16="http://schemas.microsoft.com/office/drawing/2014/main" id="{E02FC4A8-D97F-BA4A-9170-033123346A00}"/>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6" name="Freeform 620">
              <a:extLst>
                <a:ext uri="{FF2B5EF4-FFF2-40B4-BE49-F238E27FC236}">
                  <a16:creationId xmlns:a16="http://schemas.microsoft.com/office/drawing/2014/main" id="{1ECF6721-39B5-EC44-B6C2-CEB16812B882}"/>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7" name="Freeform 621">
              <a:extLst>
                <a:ext uri="{FF2B5EF4-FFF2-40B4-BE49-F238E27FC236}">
                  <a16:creationId xmlns:a16="http://schemas.microsoft.com/office/drawing/2014/main" id="{F9A171DF-B066-2343-9FDB-E633249A7219}"/>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8" name="Freeform 622">
              <a:extLst>
                <a:ext uri="{FF2B5EF4-FFF2-40B4-BE49-F238E27FC236}">
                  <a16:creationId xmlns:a16="http://schemas.microsoft.com/office/drawing/2014/main" id="{516E1150-D558-3245-BAAF-C6B699938205}"/>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9" name="Freeform 623">
              <a:extLst>
                <a:ext uri="{FF2B5EF4-FFF2-40B4-BE49-F238E27FC236}">
                  <a16:creationId xmlns:a16="http://schemas.microsoft.com/office/drawing/2014/main" id="{8395402A-D178-7242-B91C-8649FDC1E4BE}"/>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0" name="Freeform 624">
              <a:extLst>
                <a:ext uri="{FF2B5EF4-FFF2-40B4-BE49-F238E27FC236}">
                  <a16:creationId xmlns:a16="http://schemas.microsoft.com/office/drawing/2014/main" id="{5E9E7E83-FE40-A54A-88AC-C7C0A827B34F}"/>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1" name="Freeform 625">
              <a:extLst>
                <a:ext uri="{FF2B5EF4-FFF2-40B4-BE49-F238E27FC236}">
                  <a16:creationId xmlns:a16="http://schemas.microsoft.com/office/drawing/2014/main" id="{5F07D21E-735B-944F-9371-8FF9AD4B90D5}"/>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2" name="Freeform 626">
              <a:extLst>
                <a:ext uri="{FF2B5EF4-FFF2-40B4-BE49-F238E27FC236}">
                  <a16:creationId xmlns:a16="http://schemas.microsoft.com/office/drawing/2014/main" id="{CE010FBD-6297-2040-B32A-5865D2E8B282}"/>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3" name="Freeform 627">
              <a:extLst>
                <a:ext uri="{FF2B5EF4-FFF2-40B4-BE49-F238E27FC236}">
                  <a16:creationId xmlns:a16="http://schemas.microsoft.com/office/drawing/2014/main" id="{ABFBD5E5-048A-F74A-A1E4-69FAF31283EE}"/>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4" name="Freeform 628">
              <a:extLst>
                <a:ext uri="{FF2B5EF4-FFF2-40B4-BE49-F238E27FC236}">
                  <a16:creationId xmlns:a16="http://schemas.microsoft.com/office/drawing/2014/main" id="{2D2EF7F9-18EA-9349-9330-BF6CCC253D34}"/>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5" name="Freeform 629">
              <a:extLst>
                <a:ext uri="{FF2B5EF4-FFF2-40B4-BE49-F238E27FC236}">
                  <a16:creationId xmlns:a16="http://schemas.microsoft.com/office/drawing/2014/main" id="{83171C1E-FDFB-E546-8C46-CDB32CBEE0E3}"/>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6" name="Freeform 630">
              <a:extLst>
                <a:ext uri="{FF2B5EF4-FFF2-40B4-BE49-F238E27FC236}">
                  <a16:creationId xmlns:a16="http://schemas.microsoft.com/office/drawing/2014/main" id="{93046EE7-C6C4-AA4E-993D-95FDE012D4B4}"/>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7" name="Freeform 631">
              <a:extLst>
                <a:ext uri="{FF2B5EF4-FFF2-40B4-BE49-F238E27FC236}">
                  <a16:creationId xmlns:a16="http://schemas.microsoft.com/office/drawing/2014/main" id="{B996A4B1-B94E-2B44-91B8-B25EA22DAECA}"/>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8" name="Freeform 632">
              <a:extLst>
                <a:ext uri="{FF2B5EF4-FFF2-40B4-BE49-F238E27FC236}">
                  <a16:creationId xmlns:a16="http://schemas.microsoft.com/office/drawing/2014/main" id="{41869FDF-F9E2-1C43-85A2-EF9DA8BED26E}"/>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9" name="Freeform 633">
              <a:extLst>
                <a:ext uri="{FF2B5EF4-FFF2-40B4-BE49-F238E27FC236}">
                  <a16:creationId xmlns:a16="http://schemas.microsoft.com/office/drawing/2014/main" id="{ACB86D3A-5A83-A049-94B4-D554F794426C}"/>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0" name="Freeform 634">
              <a:extLst>
                <a:ext uri="{FF2B5EF4-FFF2-40B4-BE49-F238E27FC236}">
                  <a16:creationId xmlns:a16="http://schemas.microsoft.com/office/drawing/2014/main" id="{CA617569-977C-5546-BC4B-63599B149FF2}"/>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1" name="Freeform 635">
              <a:extLst>
                <a:ext uri="{FF2B5EF4-FFF2-40B4-BE49-F238E27FC236}">
                  <a16:creationId xmlns:a16="http://schemas.microsoft.com/office/drawing/2014/main" id="{D75B1C1D-DB43-904D-9699-727A3EF547EC}"/>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2" name="Freeform 636">
              <a:extLst>
                <a:ext uri="{FF2B5EF4-FFF2-40B4-BE49-F238E27FC236}">
                  <a16:creationId xmlns:a16="http://schemas.microsoft.com/office/drawing/2014/main" id="{36755AB0-0DFC-754F-9AB7-C0859E344F58}"/>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3" name="Freeform 637">
              <a:extLst>
                <a:ext uri="{FF2B5EF4-FFF2-40B4-BE49-F238E27FC236}">
                  <a16:creationId xmlns:a16="http://schemas.microsoft.com/office/drawing/2014/main" id="{A03AF03F-EA89-A24B-8BDA-1A427A8781C9}"/>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4" name="Freeform 638">
              <a:extLst>
                <a:ext uri="{FF2B5EF4-FFF2-40B4-BE49-F238E27FC236}">
                  <a16:creationId xmlns:a16="http://schemas.microsoft.com/office/drawing/2014/main" id="{7F5795CE-80BC-7B43-A1C2-5DCA3E0F0B29}"/>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5" name="Freeform 639">
              <a:extLst>
                <a:ext uri="{FF2B5EF4-FFF2-40B4-BE49-F238E27FC236}">
                  <a16:creationId xmlns:a16="http://schemas.microsoft.com/office/drawing/2014/main" id="{13E4CBE3-AC85-6741-9153-2D7150F2DEDC}"/>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6" name="Freeform 640">
              <a:extLst>
                <a:ext uri="{FF2B5EF4-FFF2-40B4-BE49-F238E27FC236}">
                  <a16:creationId xmlns:a16="http://schemas.microsoft.com/office/drawing/2014/main" id="{CA31484B-DB27-4143-B47F-D2686A551BD2}"/>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7" name="Freeform 641">
              <a:extLst>
                <a:ext uri="{FF2B5EF4-FFF2-40B4-BE49-F238E27FC236}">
                  <a16:creationId xmlns:a16="http://schemas.microsoft.com/office/drawing/2014/main" id="{D713FEE0-43FD-5340-83EF-62E7BCB06ED2}"/>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2"/>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8" name="Freeform 642">
              <a:extLst>
                <a:ext uri="{FF2B5EF4-FFF2-40B4-BE49-F238E27FC236}">
                  <a16:creationId xmlns:a16="http://schemas.microsoft.com/office/drawing/2014/main" id="{5F655BBE-36E4-8444-A335-612DA4D02880}"/>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9" name="Freeform 643">
              <a:extLst>
                <a:ext uri="{FF2B5EF4-FFF2-40B4-BE49-F238E27FC236}">
                  <a16:creationId xmlns:a16="http://schemas.microsoft.com/office/drawing/2014/main" id="{B9335A27-40FA-204E-BB5D-2ADCD5E41AFA}"/>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0" name="Freeform 644">
              <a:extLst>
                <a:ext uri="{FF2B5EF4-FFF2-40B4-BE49-F238E27FC236}">
                  <a16:creationId xmlns:a16="http://schemas.microsoft.com/office/drawing/2014/main" id="{3499412D-DCE1-7A4C-BC46-5276B552C512}"/>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1" name="Freeform 645">
              <a:extLst>
                <a:ext uri="{FF2B5EF4-FFF2-40B4-BE49-F238E27FC236}">
                  <a16:creationId xmlns:a16="http://schemas.microsoft.com/office/drawing/2014/main" id="{D85BDDE6-02AB-074E-BE85-FE9D8AF67495}"/>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2" name="Freeform 646">
              <a:extLst>
                <a:ext uri="{FF2B5EF4-FFF2-40B4-BE49-F238E27FC236}">
                  <a16:creationId xmlns:a16="http://schemas.microsoft.com/office/drawing/2014/main" id="{F50E1B81-1DED-6E49-8722-34D69A962607}"/>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3" name="Freeform 647">
              <a:extLst>
                <a:ext uri="{FF2B5EF4-FFF2-40B4-BE49-F238E27FC236}">
                  <a16:creationId xmlns:a16="http://schemas.microsoft.com/office/drawing/2014/main" id="{93ECE660-9753-B748-B34F-D67625FB47BE}"/>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4" name="Freeform 648">
              <a:extLst>
                <a:ext uri="{FF2B5EF4-FFF2-40B4-BE49-F238E27FC236}">
                  <a16:creationId xmlns:a16="http://schemas.microsoft.com/office/drawing/2014/main" id="{628C6B72-181A-BB42-B660-2C182E0A1766}"/>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5" name="Freeform 649">
              <a:extLst>
                <a:ext uri="{FF2B5EF4-FFF2-40B4-BE49-F238E27FC236}">
                  <a16:creationId xmlns:a16="http://schemas.microsoft.com/office/drawing/2014/main" id="{D7674A5E-B239-B446-A325-EEA3C307E7D5}"/>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6" name="Freeform 650">
              <a:extLst>
                <a:ext uri="{FF2B5EF4-FFF2-40B4-BE49-F238E27FC236}">
                  <a16:creationId xmlns:a16="http://schemas.microsoft.com/office/drawing/2014/main" id="{8B7E68A3-A0C1-764C-BF9D-BBB9FE69511E}"/>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7" name="Freeform 651">
              <a:extLst>
                <a:ext uri="{FF2B5EF4-FFF2-40B4-BE49-F238E27FC236}">
                  <a16:creationId xmlns:a16="http://schemas.microsoft.com/office/drawing/2014/main" id="{03123E70-2F19-434D-AB15-2C5CE2EB28D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8" name="Freeform 652">
              <a:extLst>
                <a:ext uri="{FF2B5EF4-FFF2-40B4-BE49-F238E27FC236}">
                  <a16:creationId xmlns:a16="http://schemas.microsoft.com/office/drawing/2014/main" id="{C2AE3AC0-9203-844D-9CAA-E1D4E47776D9}"/>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9" name="Freeform 653">
              <a:extLst>
                <a:ext uri="{FF2B5EF4-FFF2-40B4-BE49-F238E27FC236}">
                  <a16:creationId xmlns:a16="http://schemas.microsoft.com/office/drawing/2014/main" id="{954E90FE-C076-0D49-831D-DAE4C0CDE68D}"/>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0" name="Freeform 654">
              <a:extLst>
                <a:ext uri="{FF2B5EF4-FFF2-40B4-BE49-F238E27FC236}">
                  <a16:creationId xmlns:a16="http://schemas.microsoft.com/office/drawing/2014/main" id="{FD98DBDF-14A4-0542-ACBC-765688C70C3F}"/>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1" name="Freeform 655">
              <a:extLst>
                <a:ext uri="{FF2B5EF4-FFF2-40B4-BE49-F238E27FC236}">
                  <a16:creationId xmlns:a16="http://schemas.microsoft.com/office/drawing/2014/main" id="{7D482EBF-5C27-7C43-B932-1EC92C753206}"/>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accent2"/>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2" name="Freeform 656">
              <a:extLst>
                <a:ext uri="{FF2B5EF4-FFF2-40B4-BE49-F238E27FC236}">
                  <a16:creationId xmlns:a16="http://schemas.microsoft.com/office/drawing/2014/main" id="{6A1A13B7-F373-9041-B1B6-F1D6ED9A3408}"/>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3" name="Freeform 657">
              <a:extLst>
                <a:ext uri="{FF2B5EF4-FFF2-40B4-BE49-F238E27FC236}">
                  <a16:creationId xmlns:a16="http://schemas.microsoft.com/office/drawing/2014/main" id="{AE0DBE96-8C49-0E43-9F5E-A6D819431979}"/>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4" name="Freeform 658">
              <a:extLst>
                <a:ext uri="{FF2B5EF4-FFF2-40B4-BE49-F238E27FC236}">
                  <a16:creationId xmlns:a16="http://schemas.microsoft.com/office/drawing/2014/main" id="{BE2910F9-20BF-0F4D-B7F0-C31F85864A2B}"/>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5" name="Freeform 659">
              <a:extLst>
                <a:ext uri="{FF2B5EF4-FFF2-40B4-BE49-F238E27FC236}">
                  <a16:creationId xmlns:a16="http://schemas.microsoft.com/office/drawing/2014/main" id="{C5ABD6B2-EA22-B240-88DD-9AA8A8712774}"/>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6" name="Freeform 660">
              <a:extLst>
                <a:ext uri="{FF2B5EF4-FFF2-40B4-BE49-F238E27FC236}">
                  <a16:creationId xmlns:a16="http://schemas.microsoft.com/office/drawing/2014/main" id="{417D016C-A87A-934C-8645-0B78942ED189}"/>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7" name="Freeform 661">
              <a:extLst>
                <a:ext uri="{FF2B5EF4-FFF2-40B4-BE49-F238E27FC236}">
                  <a16:creationId xmlns:a16="http://schemas.microsoft.com/office/drawing/2014/main" id="{17B1559A-1B12-004F-8F9B-7A7D2E66A021}"/>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8" name="Freeform 662">
              <a:extLst>
                <a:ext uri="{FF2B5EF4-FFF2-40B4-BE49-F238E27FC236}">
                  <a16:creationId xmlns:a16="http://schemas.microsoft.com/office/drawing/2014/main" id="{DDC23FA1-6BB5-A44A-9ED0-1D5BF8DF4F05}"/>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9" name="Freeform 663">
              <a:extLst>
                <a:ext uri="{FF2B5EF4-FFF2-40B4-BE49-F238E27FC236}">
                  <a16:creationId xmlns:a16="http://schemas.microsoft.com/office/drawing/2014/main" id="{45001E39-8FE5-9B46-A735-0E81614600B1}"/>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0" name="Freeform 664">
              <a:extLst>
                <a:ext uri="{FF2B5EF4-FFF2-40B4-BE49-F238E27FC236}">
                  <a16:creationId xmlns:a16="http://schemas.microsoft.com/office/drawing/2014/main" id="{C66EB6B4-439F-6645-B042-D14357A157F6}"/>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1" name="Freeform 665">
              <a:extLst>
                <a:ext uri="{FF2B5EF4-FFF2-40B4-BE49-F238E27FC236}">
                  <a16:creationId xmlns:a16="http://schemas.microsoft.com/office/drawing/2014/main" id="{32930C90-6FE6-0A40-A06B-31011BFC67D4}"/>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2" name="Freeform 666">
              <a:extLst>
                <a:ext uri="{FF2B5EF4-FFF2-40B4-BE49-F238E27FC236}">
                  <a16:creationId xmlns:a16="http://schemas.microsoft.com/office/drawing/2014/main" id="{CBBC7742-9904-F44E-AE5F-5E759B77BB9A}"/>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3" name="Freeform 667">
              <a:extLst>
                <a:ext uri="{FF2B5EF4-FFF2-40B4-BE49-F238E27FC236}">
                  <a16:creationId xmlns:a16="http://schemas.microsoft.com/office/drawing/2014/main" id="{93D5C829-ACCE-394C-B44D-00D3F2153F4D}"/>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4" name="Freeform 668">
              <a:extLst>
                <a:ext uri="{FF2B5EF4-FFF2-40B4-BE49-F238E27FC236}">
                  <a16:creationId xmlns:a16="http://schemas.microsoft.com/office/drawing/2014/main" id="{19E38773-CBA8-A643-90E6-7A166CC3D21D}"/>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5" name="Freeform 669">
              <a:extLst>
                <a:ext uri="{FF2B5EF4-FFF2-40B4-BE49-F238E27FC236}">
                  <a16:creationId xmlns:a16="http://schemas.microsoft.com/office/drawing/2014/main" id="{87491849-D1F6-E447-8737-42DAF606A5D4}"/>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6" name="Freeform 670">
              <a:extLst>
                <a:ext uri="{FF2B5EF4-FFF2-40B4-BE49-F238E27FC236}">
                  <a16:creationId xmlns:a16="http://schemas.microsoft.com/office/drawing/2014/main" id="{22A8C2C8-C646-B44A-8FF2-972B8E51D555}"/>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7" name="Freeform 671">
              <a:extLst>
                <a:ext uri="{FF2B5EF4-FFF2-40B4-BE49-F238E27FC236}">
                  <a16:creationId xmlns:a16="http://schemas.microsoft.com/office/drawing/2014/main" id="{4C479BBD-5BF2-D742-B677-657292884F57}"/>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8" name="Freeform 672">
              <a:extLst>
                <a:ext uri="{FF2B5EF4-FFF2-40B4-BE49-F238E27FC236}">
                  <a16:creationId xmlns:a16="http://schemas.microsoft.com/office/drawing/2014/main" id="{B42AB537-0CBB-E241-94A1-1F55D6B3A283}"/>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9" name="Freeform 673">
              <a:extLst>
                <a:ext uri="{FF2B5EF4-FFF2-40B4-BE49-F238E27FC236}">
                  <a16:creationId xmlns:a16="http://schemas.microsoft.com/office/drawing/2014/main" id="{8C0AB8A7-26E7-4142-BC66-6E9ED382593C}"/>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0" name="Freeform 674">
              <a:extLst>
                <a:ext uri="{FF2B5EF4-FFF2-40B4-BE49-F238E27FC236}">
                  <a16:creationId xmlns:a16="http://schemas.microsoft.com/office/drawing/2014/main" id="{210F7FCD-701C-A349-A254-EC491949C612}"/>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1" name="Freeform 675">
              <a:extLst>
                <a:ext uri="{FF2B5EF4-FFF2-40B4-BE49-F238E27FC236}">
                  <a16:creationId xmlns:a16="http://schemas.microsoft.com/office/drawing/2014/main" id="{0A3550C3-F21C-B843-9EE1-399E9A282CEE}"/>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2" name="Freeform 676">
              <a:extLst>
                <a:ext uri="{FF2B5EF4-FFF2-40B4-BE49-F238E27FC236}">
                  <a16:creationId xmlns:a16="http://schemas.microsoft.com/office/drawing/2014/main" id="{52B48ECE-4871-0D48-8196-E0097D882E2D}"/>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3" name="Freeform 677">
              <a:extLst>
                <a:ext uri="{FF2B5EF4-FFF2-40B4-BE49-F238E27FC236}">
                  <a16:creationId xmlns:a16="http://schemas.microsoft.com/office/drawing/2014/main" id="{616FECBE-0227-B04E-9BE6-9EC68B0C40E2}"/>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4" name="Freeform 678">
              <a:extLst>
                <a:ext uri="{FF2B5EF4-FFF2-40B4-BE49-F238E27FC236}">
                  <a16:creationId xmlns:a16="http://schemas.microsoft.com/office/drawing/2014/main" id="{501C079D-B1AB-334E-94D5-F007F39B64A1}"/>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5" name="Freeform 679">
              <a:extLst>
                <a:ext uri="{FF2B5EF4-FFF2-40B4-BE49-F238E27FC236}">
                  <a16:creationId xmlns:a16="http://schemas.microsoft.com/office/drawing/2014/main" id="{C559FC7F-5226-2F42-BABF-98DCB261B109}"/>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6" name="Freeform 680">
              <a:extLst>
                <a:ext uri="{FF2B5EF4-FFF2-40B4-BE49-F238E27FC236}">
                  <a16:creationId xmlns:a16="http://schemas.microsoft.com/office/drawing/2014/main" id="{6AA36958-CBCA-2946-8260-719C3BBA69B3}"/>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7" name="Freeform 681">
              <a:extLst>
                <a:ext uri="{FF2B5EF4-FFF2-40B4-BE49-F238E27FC236}">
                  <a16:creationId xmlns:a16="http://schemas.microsoft.com/office/drawing/2014/main" id="{9387CBBA-3A1A-8148-9EE9-FA3F3E9F3B59}"/>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8" name="Freeform 682">
              <a:extLst>
                <a:ext uri="{FF2B5EF4-FFF2-40B4-BE49-F238E27FC236}">
                  <a16:creationId xmlns:a16="http://schemas.microsoft.com/office/drawing/2014/main" id="{C7D67FCA-A7AE-DA49-BCB6-BECC1CE3ACED}"/>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9" name="Freeform 683">
              <a:extLst>
                <a:ext uri="{FF2B5EF4-FFF2-40B4-BE49-F238E27FC236}">
                  <a16:creationId xmlns:a16="http://schemas.microsoft.com/office/drawing/2014/main" id="{17F7AF39-23E5-7D42-AB10-F8F1E5B0FBDB}"/>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0" name="Freeform 684">
              <a:extLst>
                <a:ext uri="{FF2B5EF4-FFF2-40B4-BE49-F238E27FC236}">
                  <a16:creationId xmlns:a16="http://schemas.microsoft.com/office/drawing/2014/main" id="{F40365E9-C4DA-7044-B83F-91E9957A0A4A}"/>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1" name="Freeform 685">
              <a:extLst>
                <a:ext uri="{FF2B5EF4-FFF2-40B4-BE49-F238E27FC236}">
                  <a16:creationId xmlns:a16="http://schemas.microsoft.com/office/drawing/2014/main" id="{69049B53-0B62-BE4D-8CAD-2DDC72B55760}"/>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2" name="Freeform 686">
              <a:extLst>
                <a:ext uri="{FF2B5EF4-FFF2-40B4-BE49-F238E27FC236}">
                  <a16:creationId xmlns:a16="http://schemas.microsoft.com/office/drawing/2014/main" id="{0108B7F9-57C9-CE41-AC35-C777B669655C}"/>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3" name="Freeform 687">
              <a:extLst>
                <a:ext uri="{FF2B5EF4-FFF2-40B4-BE49-F238E27FC236}">
                  <a16:creationId xmlns:a16="http://schemas.microsoft.com/office/drawing/2014/main" id="{990404DD-943A-154E-AF18-60952A4D16A9}"/>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4" name="Freeform 688">
              <a:extLst>
                <a:ext uri="{FF2B5EF4-FFF2-40B4-BE49-F238E27FC236}">
                  <a16:creationId xmlns:a16="http://schemas.microsoft.com/office/drawing/2014/main" id="{637D94EA-52F7-404D-B982-04C4D3920097}"/>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5" name="Freeform 689">
              <a:extLst>
                <a:ext uri="{FF2B5EF4-FFF2-40B4-BE49-F238E27FC236}">
                  <a16:creationId xmlns:a16="http://schemas.microsoft.com/office/drawing/2014/main" id="{69FD4493-92E7-414F-9595-9BF324FB4E98}"/>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6" name="Freeform 690">
              <a:extLst>
                <a:ext uri="{FF2B5EF4-FFF2-40B4-BE49-F238E27FC236}">
                  <a16:creationId xmlns:a16="http://schemas.microsoft.com/office/drawing/2014/main" id="{353D88F3-1A79-7949-9C68-DD7FB551AD5F}"/>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7" name="Freeform 691">
              <a:extLst>
                <a:ext uri="{FF2B5EF4-FFF2-40B4-BE49-F238E27FC236}">
                  <a16:creationId xmlns:a16="http://schemas.microsoft.com/office/drawing/2014/main" id="{AB84E7E7-FB2A-1D43-854F-5732611BCE03}"/>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8" name="Freeform 692">
              <a:extLst>
                <a:ext uri="{FF2B5EF4-FFF2-40B4-BE49-F238E27FC236}">
                  <a16:creationId xmlns:a16="http://schemas.microsoft.com/office/drawing/2014/main" id="{1578A667-5880-ED47-845B-B7F83204F370}"/>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9" name="Freeform 693">
              <a:extLst>
                <a:ext uri="{FF2B5EF4-FFF2-40B4-BE49-F238E27FC236}">
                  <a16:creationId xmlns:a16="http://schemas.microsoft.com/office/drawing/2014/main" id="{AC248E8E-81B3-0647-A69F-09E9825CF9E9}"/>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0" name="Freeform 694">
              <a:extLst>
                <a:ext uri="{FF2B5EF4-FFF2-40B4-BE49-F238E27FC236}">
                  <a16:creationId xmlns:a16="http://schemas.microsoft.com/office/drawing/2014/main" id="{A94FFDD5-E4D1-884C-B5CB-C34942DCEA6B}"/>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1" name="Freeform 695">
              <a:extLst>
                <a:ext uri="{FF2B5EF4-FFF2-40B4-BE49-F238E27FC236}">
                  <a16:creationId xmlns:a16="http://schemas.microsoft.com/office/drawing/2014/main" id="{D04AEA42-9F1A-A445-9BF3-8844D2B13B00}"/>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2" name="Freeform 696">
              <a:extLst>
                <a:ext uri="{FF2B5EF4-FFF2-40B4-BE49-F238E27FC236}">
                  <a16:creationId xmlns:a16="http://schemas.microsoft.com/office/drawing/2014/main" id="{DEA3BC20-6473-CD44-8E34-EC5D2D38105B}"/>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3" name="Freeform 697">
              <a:extLst>
                <a:ext uri="{FF2B5EF4-FFF2-40B4-BE49-F238E27FC236}">
                  <a16:creationId xmlns:a16="http://schemas.microsoft.com/office/drawing/2014/main" id="{AE7DAA49-9D74-2147-B541-6205956BF049}"/>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4" name="Freeform 698">
              <a:extLst>
                <a:ext uri="{FF2B5EF4-FFF2-40B4-BE49-F238E27FC236}">
                  <a16:creationId xmlns:a16="http://schemas.microsoft.com/office/drawing/2014/main" id="{5F1BE120-0E01-BE49-BCEF-41FEBE70F24A}"/>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5" name="Freeform 699">
              <a:extLst>
                <a:ext uri="{FF2B5EF4-FFF2-40B4-BE49-F238E27FC236}">
                  <a16:creationId xmlns:a16="http://schemas.microsoft.com/office/drawing/2014/main" id="{F2DB15DB-8A07-8849-808B-6F8C0475F6C5}"/>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6" name="Freeform 700">
              <a:extLst>
                <a:ext uri="{FF2B5EF4-FFF2-40B4-BE49-F238E27FC236}">
                  <a16:creationId xmlns:a16="http://schemas.microsoft.com/office/drawing/2014/main" id="{2ED9A372-7C0A-774A-B13E-EE219DEBC2EB}"/>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7" name="Freeform 701">
              <a:extLst>
                <a:ext uri="{FF2B5EF4-FFF2-40B4-BE49-F238E27FC236}">
                  <a16:creationId xmlns:a16="http://schemas.microsoft.com/office/drawing/2014/main" id="{C4A06367-9580-0D48-A651-117721A99B03}"/>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8" name="Freeform 702">
              <a:extLst>
                <a:ext uri="{FF2B5EF4-FFF2-40B4-BE49-F238E27FC236}">
                  <a16:creationId xmlns:a16="http://schemas.microsoft.com/office/drawing/2014/main" id="{A20A95DC-CE9E-0143-A3C5-39C779B2C191}"/>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9" name="Freeform 703">
              <a:extLst>
                <a:ext uri="{FF2B5EF4-FFF2-40B4-BE49-F238E27FC236}">
                  <a16:creationId xmlns:a16="http://schemas.microsoft.com/office/drawing/2014/main" id="{913EAD9E-16CA-6742-ABB9-B8A7E7D5331B}"/>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0" name="Freeform 704">
              <a:extLst>
                <a:ext uri="{FF2B5EF4-FFF2-40B4-BE49-F238E27FC236}">
                  <a16:creationId xmlns:a16="http://schemas.microsoft.com/office/drawing/2014/main" id="{F032866B-7B71-2841-98A0-F68BDA4903F7}"/>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1" name="Freeform 705">
              <a:extLst>
                <a:ext uri="{FF2B5EF4-FFF2-40B4-BE49-F238E27FC236}">
                  <a16:creationId xmlns:a16="http://schemas.microsoft.com/office/drawing/2014/main" id="{5B4DBA28-56E5-D64F-BF2E-27FE093561E1}"/>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2" name="Freeform 706">
              <a:extLst>
                <a:ext uri="{FF2B5EF4-FFF2-40B4-BE49-F238E27FC236}">
                  <a16:creationId xmlns:a16="http://schemas.microsoft.com/office/drawing/2014/main" id="{5989EFF5-2E9D-CF4E-9D4D-681DE71B5BB2}"/>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3" name="Freeform 707">
              <a:extLst>
                <a:ext uri="{FF2B5EF4-FFF2-40B4-BE49-F238E27FC236}">
                  <a16:creationId xmlns:a16="http://schemas.microsoft.com/office/drawing/2014/main" id="{E92404AC-7BAE-2849-B3D7-C8BF84168361}"/>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4" name="Freeform 708">
              <a:extLst>
                <a:ext uri="{FF2B5EF4-FFF2-40B4-BE49-F238E27FC236}">
                  <a16:creationId xmlns:a16="http://schemas.microsoft.com/office/drawing/2014/main" id="{AA1E9B44-F432-4742-871D-6C1659816F33}"/>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5" name="Freeform 709">
              <a:extLst>
                <a:ext uri="{FF2B5EF4-FFF2-40B4-BE49-F238E27FC236}">
                  <a16:creationId xmlns:a16="http://schemas.microsoft.com/office/drawing/2014/main" id="{DFAB4962-F27E-9646-9804-893F8C74FD35}"/>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6" name="Freeform 710">
              <a:extLst>
                <a:ext uri="{FF2B5EF4-FFF2-40B4-BE49-F238E27FC236}">
                  <a16:creationId xmlns:a16="http://schemas.microsoft.com/office/drawing/2014/main" id="{EADB1D9D-EA5F-D040-B1F2-8A9D91B2B41D}"/>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7" name="Freeform 711">
              <a:extLst>
                <a:ext uri="{FF2B5EF4-FFF2-40B4-BE49-F238E27FC236}">
                  <a16:creationId xmlns:a16="http://schemas.microsoft.com/office/drawing/2014/main" id="{8ABD277D-289D-8646-87D7-7B6407212FA8}"/>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8" name="Freeform 712">
              <a:extLst>
                <a:ext uri="{FF2B5EF4-FFF2-40B4-BE49-F238E27FC236}">
                  <a16:creationId xmlns:a16="http://schemas.microsoft.com/office/drawing/2014/main" id="{91C12119-2BC7-844D-8CFB-3C5F7BB04B39}"/>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9" name="Freeform 713">
              <a:extLst>
                <a:ext uri="{FF2B5EF4-FFF2-40B4-BE49-F238E27FC236}">
                  <a16:creationId xmlns:a16="http://schemas.microsoft.com/office/drawing/2014/main" id="{646323AF-5D27-5945-B6D9-06D7326A0C42}"/>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0" name="Freeform 714">
              <a:extLst>
                <a:ext uri="{FF2B5EF4-FFF2-40B4-BE49-F238E27FC236}">
                  <a16:creationId xmlns:a16="http://schemas.microsoft.com/office/drawing/2014/main" id="{844B156D-0238-FE4A-A5DC-AEB2C1777300}"/>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1" name="Freeform 715">
              <a:extLst>
                <a:ext uri="{FF2B5EF4-FFF2-40B4-BE49-F238E27FC236}">
                  <a16:creationId xmlns:a16="http://schemas.microsoft.com/office/drawing/2014/main" id="{99439047-438E-EA43-98EB-CC6209027D72}"/>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2" name="Freeform 716">
              <a:extLst>
                <a:ext uri="{FF2B5EF4-FFF2-40B4-BE49-F238E27FC236}">
                  <a16:creationId xmlns:a16="http://schemas.microsoft.com/office/drawing/2014/main" id="{CBB6BE03-E53E-5E4E-B751-5AFFE6B83F66}"/>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3" name="Freeform 717">
              <a:extLst>
                <a:ext uri="{FF2B5EF4-FFF2-40B4-BE49-F238E27FC236}">
                  <a16:creationId xmlns:a16="http://schemas.microsoft.com/office/drawing/2014/main" id="{58337B9B-93FC-3549-9585-F58AE76C7DCE}"/>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4" name="Freeform 718">
              <a:extLst>
                <a:ext uri="{FF2B5EF4-FFF2-40B4-BE49-F238E27FC236}">
                  <a16:creationId xmlns:a16="http://schemas.microsoft.com/office/drawing/2014/main" id="{C2CE1E99-182E-474D-A992-E7C6DBD6B717}"/>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5" name="Freeform 719">
              <a:extLst>
                <a:ext uri="{FF2B5EF4-FFF2-40B4-BE49-F238E27FC236}">
                  <a16:creationId xmlns:a16="http://schemas.microsoft.com/office/drawing/2014/main" id="{487F3F85-D9E0-7842-B6CB-EFAE1A4BBFC8}"/>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6" name="Freeform 720">
              <a:extLst>
                <a:ext uri="{FF2B5EF4-FFF2-40B4-BE49-F238E27FC236}">
                  <a16:creationId xmlns:a16="http://schemas.microsoft.com/office/drawing/2014/main" id="{704E5AD8-084D-1E47-8526-CCD81A650977}"/>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7" name="Freeform 721">
              <a:extLst>
                <a:ext uri="{FF2B5EF4-FFF2-40B4-BE49-F238E27FC236}">
                  <a16:creationId xmlns:a16="http://schemas.microsoft.com/office/drawing/2014/main" id="{8FC631E7-C3EB-094C-BC46-B5DAB7EF04CE}"/>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8" name="Freeform 722">
              <a:extLst>
                <a:ext uri="{FF2B5EF4-FFF2-40B4-BE49-F238E27FC236}">
                  <a16:creationId xmlns:a16="http://schemas.microsoft.com/office/drawing/2014/main" id="{2B185772-0E99-ED48-B652-D7D1F2F3844D}"/>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9" name="Freeform 723">
              <a:extLst>
                <a:ext uri="{FF2B5EF4-FFF2-40B4-BE49-F238E27FC236}">
                  <a16:creationId xmlns:a16="http://schemas.microsoft.com/office/drawing/2014/main" id="{7DDF3BBC-42B3-7C4F-A5D3-B876AE920150}"/>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0" name="Freeform 724">
              <a:extLst>
                <a:ext uri="{FF2B5EF4-FFF2-40B4-BE49-F238E27FC236}">
                  <a16:creationId xmlns:a16="http://schemas.microsoft.com/office/drawing/2014/main" id="{AC520739-655E-DC49-9A42-41724DD89135}"/>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1" name="Freeform 725">
              <a:extLst>
                <a:ext uri="{FF2B5EF4-FFF2-40B4-BE49-F238E27FC236}">
                  <a16:creationId xmlns:a16="http://schemas.microsoft.com/office/drawing/2014/main" id="{2702C902-51CF-CD4D-A279-79151FFDCE8C}"/>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2" name="Freeform 726">
              <a:extLst>
                <a:ext uri="{FF2B5EF4-FFF2-40B4-BE49-F238E27FC236}">
                  <a16:creationId xmlns:a16="http://schemas.microsoft.com/office/drawing/2014/main" id="{4A816574-492A-404D-BD03-5A175C095A63}"/>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3" name="Freeform 727">
              <a:extLst>
                <a:ext uri="{FF2B5EF4-FFF2-40B4-BE49-F238E27FC236}">
                  <a16:creationId xmlns:a16="http://schemas.microsoft.com/office/drawing/2014/main" id="{3E0A6CD3-867B-D646-9784-B978C712A62E}"/>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4" name="Freeform 728">
              <a:extLst>
                <a:ext uri="{FF2B5EF4-FFF2-40B4-BE49-F238E27FC236}">
                  <a16:creationId xmlns:a16="http://schemas.microsoft.com/office/drawing/2014/main" id="{2B76CC48-B94F-B543-963B-EFCBD68CF79E}"/>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5" name="Freeform 729">
              <a:extLst>
                <a:ext uri="{FF2B5EF4-FFF2-40B4-BE49-F238E27FC236}">
                  <a16:creationId xmlns:a16="http://schemas.microsoft.com/office/drawing/2014/main" id="{3F67E2D1-C59D-A141-BD72-009F25A4F3AA}"/>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6" name="Freeform 730">
              <a:extLst>
                <a:ext uri="{FF2B5EF4-FFF2-40B4-BE49-F238E27FC236}">
                  <a16:creationId xmlns:a16="http://schemas.microsoft.com/office/drawing/2014/main" id="{BEB6B6F7-450E-A942-A57D-1C6C970649DE}"/>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7" name="Freeform 731">
              <a:extLst>
                <a:ext uri="{FF2B5EF4-FFF2-40B4-BE49-F238E27FC236}">
                  <a16:creationId xmlns:a16="http://schemas.microsoft.com/office/drawing/2014/main" id="{62F4607A-BDF0-A845-9D8F-F67C22F7DB3F}"/>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8" name="Freeform 732">
              <a:extLst>
                <a:ext uri="{FF2B5EF4-FFF2-40B4-BE49-F238E27FC236}">
                  <a16:creationId xmlns:a16="http://schemas.microsoft.com/office/drawing/2014/main" id="{DCEEDA6A-FEDF-A64C-8BC6-6A74C5D186E9}"/>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9" name="Freeform 733">
              <a:extLst>
                <a:ext uri="{FF2B5EF4-FFF2-40B4-BE49-F238E27FC236}">
                  <a16:creationId xmlns:a16="http://schemas.microsoft.com/office/drawing/2014/main" id="{B7F9F9FF-128F-494E-91B6-1C1E15113D52}"/>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0" name="Freeform 734">
              <a:extLst>
                <a:ext uri="{FF2B5EF4-FFF2-40B4-BE49-F238E27FC236}">
                  <a16:creationId xmlns:a16="http://schemas.microsoft.com/office/drawing/2014/main" id="{86BD9F00-ACAC-0B44-B47E-BED7DCC4CC62}"/>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1" name="Freeform 735">
              <a:extLst>
                <a:ext uri="{FF2B5EF4-FFF2-40B4-BE49-F238E27FC236}">
                  <a16:creationId xmlns:a16="http://schemas.microsoft.com/office/drawing/2014/main" id="{2DC37E5D-F24A-064C-B170-77BE0CD071F9}"/>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2" name="Freeform 736">
              <a:extLst>
                <a:ext uri="{FF2B5EF4-FFF2-40B4-BE49-F238E27FC236}">
                  <a16:creationId xmlns:a16="http://schemas.microsoft.com/office/drawing/2014/main" id="{31235659-C655-EB4A-8CF0-BC4DB11A85F5}"/>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3" name="Freeform 737">
              <a:extLst>
                <a:ext uri="{FF2B5EF4-FFF2-40B4-BE49-F238E27FC236}">
                  <a16:creationId xmlns:a16="http://schemas.microsoft.com/office/drawing/2014/main" id="{80A004FC-5DEC-6742-80DE-D0469FE06903}"/>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4" name="Freeform 738">
              <a:extLst>
                <a:ext uri="{FF2B5EF4-FFF2-40B4-BE49-F238E27FC236}">
                  <a16:creationId xmlns:a16="http://schemas.microsoft.com/office/drawing/2014/main" id="{C105CBA8-EA3C-5349-9E51-389C9E3E720E}"/>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5" name="Freeform 739">
              <a:extLst>
                <a:ext uri="{FF2B5EF4-FFF2-40B4-BE49-F238E27FC236}">
                  <a16:creationId xmlns:a16="http://schemas.microsoft.com/office/drawing/2014/main" id="{50295ED1-4612-8046-9E9C-2363B73D9D31}"/>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6" name="Freeform 740">
              <a:extLst>
                <a:ext uri="{FF2B5EF4-FFF2-40B4-BE49-F238E27FC236}">
                  <a16:creationId xmlns:a16="http://schemas.microsoft.com/office/drawing/2014/main" id="{E03A4713-E484-6649-B14A-BD1A3069BF25}"/>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7" name="Freeform 741">
              <a:extLst>
                <a:ext uri="{FF2B5EF4-FFF2-40B4-BE49-F238E27FC236}">
                  <a16:creationId xmlns:a16="http://schemas.microsoft.com/office/drawing/2014/main" id="{ADF2EC42-187A-6F4B-8546-630C7BC904E9}"/>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8" name="Freeform 742">
              <a:extLst>
                <a:ext uri="{FF2B5EF4-FFF2-40B4-BE49-F238E27FC236}">
                  <a16:creationId xmlns:a16="http://schemas.microsoft.com/office/drawing/2014/main" id="{44D59FB1-1A74-C24A-83E6-C2DA8E2C752E}"/>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9" name="Freeform 743">
              <a:extLst>
                <a:ext uri="{FF2B5EF4-FFF2-40B4-BE49-F238E27FC236}">
                  <a16:creationId xmlns:a16="http://schemas.microsoft.com/office/drawing/2014/main" id="{E259EB17-6F18-7244-8FFE-C9DF41269F34}"/>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0" name="Freeform 744">
              <a:extLst>
                <a:ext uri="{FF2B5EF4-FFF2-40B4-BE49-F238E27FC236}">
                  <a16:creationId xmlns:a16="http://schemas.microsoft.com/office/drawing/2014/main" id="{9133B783-501C-A148-B592-F7379C5D0CED}"/>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1" name="Freeform 745">
              <a:extLst>
                <a:ext uri="{FF2B5EF4-FFF2-40B4-BE49-F238E27FC236}">
                  <a16:creationId xmlns:a16="http://schemas.microsoft.com/office/drawing/2014/main" id="{95A02CCE-62D2-D04B-85D1-1E7A3B1B8111}"/>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2" name="Freeform 746">
              <a:extLst>
                <a:ext uri="{FF2B5EF4-FFF2-40B4-BE49-F238E27FC236}">
                  <a16:creationId xmlns:a16="http://schemas.microsoft.com/office/drawing/2014/main" id="{C4E00BEB-C70A-7948-962C-C05B4E889822}"/>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3" name="Freeform 747">
              <a:extLst>
                <a:ext uri="{FF2B5EF4-FFF2-40B4-BE49-F238E27FC236}">
                  <a16:creationId xmlns:a16="http://schemas.microsoft.com/office/drawing/2014/main" id="{BBFCCDEC-001A-1849-B893-7357824CA372}"/>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4" name="Freeform 748">
              <a:extLst>
                <a:ext uri="{FF2B5EF4-FFF2-40B4-BE49-F238E27FC236}">
                  <a16:creationId xmlns:a16="http://schemas.microsoft.com/office/drawing/2014/main" id="{0E9CCA85-E51E-0744-839A-4D692B5C3CB1}"/>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5" name="Freeform 749">
              <a:extLst>
                <a:ext uri="{FF2B5EF4-FFF2-40B4-BE49-F238E27FC236}">
                  <a16:creationId xmlns:a16="http://schemas.microsoft.com/office/drawing/2014/main" id="{16D14AE2-8C62-4E46-986F-C09719F1C427}"/>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6" name="Freeform 750">
              <a:extLst>
                <a:ext uri="{FF2B5EF4-FFF2-40B4-BE49-F238E27FC236}">
                  <a16:creationId xmlns:a16="http://schemas.microsoft.com/office/drawing/2014/main" id="{0D0AD335-8AD1-AD40-851A-FB273E4C08A4}"/>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7" name="Freeform 751">
              <a:extLst>
                <a:ext uri="{FF2B5EF4-FFF2-40B4-BE49-F238E27FC236}">
                  <a16:creationId xmlns:a16="http://schemas.microsoft.com/office/drawing/2014/main" id="{A6AFCA93-1A1C-F640-AD6A-476906D58153}"/>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8" name="Freeform 752">
              <a:extLst>
                <a:ext uri="{FF2B5EF4-FFF2-40B4-BE49-F238E27FC236}">
                  <a16:creationId xmlns:a16="http://schemas.microsoft.com/office/drawing/2014/main" id="{AC5E61A6-9C88-3D44-B991-7E40AABF5A2D}"/>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9" name="Freeform 753">
              <a:extLst>
                <a:ext uri="{FF2B5EF4-FFF2-40B4-BE49-F238E27FC236}">
                  <a16:creationId xmlns:a16="http://schemas.microsoft.com/office/drawing/2014/main" id="{BA411CAA-81FD-784D-943E-42898F0FBDFD}"/>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0" name="Freeform 754">
              <a:extLst>
                <a:ext uri="{FF2B5EF4-FFF2-40B4-BE49-F238E27FC236}">
                  <a16:creationId xmlns:a16="http://schemas.microsoft.com/office/drawing/2014/main" id="{8CC3A810-061E-6A4C-93E6-30CCC0F4D5FB}"/>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1" name="Freeform 755">
              <a:extLst>
                <a:ext uri="{FF2B5EF4-FFF2-40B4-BE49-F238E27FC236}">
                  <a16:creationId xmlns:a16="http://schemas.microsoft.com/office/drawing/2014/main" id="{F573FEF2-EF34-DF45-A733-B83000DA7811}"/>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2" name="Freeform 756">
              <a:extLst>
                <a:ext uri="{FF2B5EF4-FFF2-40B4-BE49-F238E27FC236}">
                  <a16:creationId xmlns:a16="http://schemas.microsoft.com/office/drawing/2014/main" id="{4F9DE519-6BF2-9D48-B8FE-5AB0BDDABD04}"/>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3" name="Freeform 757">
              <a:extLst>
                <a:ext uri="{FF2B5EF4-FFF2-40B4-BE49-F238E27FC236}">
                  <a16:creationId xmlns:a16="http://schemas.microsoft.com/office/drawing/2014/main" id="{14A8797B-F842-1146-9DB7-C4CB1EB42F77}"/>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4" name="Freeform 758">
              <a:extLst>
                <a:ext uri="{FF2B5EF4-FFF2-40B4-BE49-F238E27FC236}">
                  <a16:creationId xmlns:a16="http://schemas.microsoft.com/office/drawing/2014/main" id="{73344A9C-771E-5840-A461-B806FAF382AF}"/>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5" name="Freeform 759">
              <a:extLst>
                <a:ext uri="{FF2B5EF4-FFF2-40B4-BE49-F238E27FC236}">
                  <a16:creationId xmlns:a16="http://schemas.microsoft.com/office/drawing/2014/main" id="{406EC2CF-82D0-DB41-AE98-EFA5BB4144F1}"/>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6" name="Freeform 760">
              <a:extLst>
                <a:ext uri="{FF2B5EF4-FFF2-40B4-BE49-F238E27FC236}">
                  <a16:creationId xmlns:a16="http://schemas.microsoft.com/office/drawing/2014/main" id="{5D23E40A-3D54-8B44-B59D-867FA3F8FDA2}"/>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7" name="Freeform 761">
              <a:extLst>
                <a:ext uri="{FF2B5EF4-FFF2-40B4-BE49-F238E27FC236}">
                  <a16:creationId xmlns:a16="http://schemas.microsoft.com/office/drawing/2014/main" id="{B8D2795B-ED98-F641-A301-5C9A4039FE90}"/>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8" name="Freeform 762">
              <a:extLst>
                <a:ext uri="{FF2B5EF4-FFF2-40B4-BE49-F238E27FC236}">
                  <a16:creationId xmlns:a16="http://schemas.microsoft.com/office/drawing/2014/main" id="{EE4A69C5-47B9-CE44-A208-7DDC20F0EA0C}"/>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9" name="Freeform 763">
              <a:extLst>
                <a:ext uri="{FF2B5EF4-FFF2-40B4-BE49-F238E27FC236}">
                  <a16:creationId xmlns:a16="http://schemas.microsoft.com/office/drawing/2014/main" id="{8E107891-7A3E-B748-98E3-B8249F095262}"/>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0" name="Freeform 764">
              <a:extLst>
                <a:ext uri="{FF2B5EF4-FFF2-40B4-BE49-F238E27FC236}">
                  <a16:creationId xmlns:a16="http://schemas.microsoft.com/office/drawing/2014/main" id="{D8C52FF9-AA26-BA4F-9064-40D4737DCCB4}"/>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1" name="Freeform 765">
              <a:extLst>
                <a:ext uri="{FF2B5EF4-FFF2-40B4-BE49-F238E27FC236}">
                  <a16:creationId xmlns:a16="http://schemas.microsoft.com/office/drawing/2014/main" id="{2BBCBD34-B23F-FE4A-9576-C32F8276CBAB}"/>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2" name="Freeform 766">
              <a:extLst>
                <a:ext uri="{FF2B5EF4-FFF2-40B4-BE49-F238E27FC236}">
                  <a16:creationId xmlns:a16="http://schemas.microsoft.com/office/drawing/2014/main" id="{CA57B02F-8E86-2844-B44B-24CAB8787A19}"/>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3" name="Freeform 767">
              <a:extLst>
                <a:ext uri="{FF2B5EF4-FFF2-40B4-BE49-F238E27FC236}">
                  <a16:creationId xmlns:a16="http://schemas.microsoft.com/office/drawing/2014/main" id="{D0AFE2E1-8C6D-CE42-9248-77995D69DA58}"/>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4" name="Freeform 768">
              <a:extLst>
                <a:ext uri="{FF2B5EF4-FFF2-40B4-BE49-F238E27FC236}">
                  <a16:creationId xmlns:a16="http://schemas.microsoft.com/office/drawing/2014/main" id="{4605392C-8C3D-1F48-9337-D3B8EF106299}"/>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5" name="Freeform 769">
              <a:extLst>
                <a:ext uri="{FF2B5EF4-FFF2-40B4-BE49-F238E27FC236}">
                  <a16:creationId xmlns:a16="http://schemas.microsoft.com/office/drawing/2014/main" id="{9427DA7F-5F79-F141-9262-0B3D937308BD}"/>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6" name="Freeform 770">
              <a:extLst>
                <a:ext uri="{FF2B5EF4-FFF2-40B4-BE49-F238E27FC236}">
                  <a16:creationId xmlns:a16="http://schemas.microsoft.com/office/drawing/2014/main" id="{42E4F972-10AA-314E-96B9-88D28C8FAA6B}"/>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solidFill>
              <a:schemeClr val="accent2"/>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7" name="Freeform 771">
              <a:extLst>
                <a:ext uri="{FF2B5EF4-FFF2-40B4-BE49-F238E27FC236}">
                  <a16:creationId xmlns:a16="http://schemas.microsoft.com/office/drawing/2014/main" id="{62487763-2687-AE44-936C-58DBC4385221}"/>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8" name="Freeform 772">
              <a:extLst>
                <a:ext uri="{FF2B5EF4-FFF2-40B4-BE49-F238E27FC236}">
                  <a16:creationId xmlns:a16="http://schemas.microsoft.com/office/drawing/2014/main" id="{412A8EBC-AD2F-EA4E-9E82-9FDBE005F0FD}"/>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9" name="Freeform 773">
              <a:extLst>
                <a:ext uri="{FF2B5EF4-FFF2-40B4-BE49-F238E27FC236}">
                  <a16:creationId xmlns:a16="http://schemas.microsoft.com/office/drawing/2014/main" id="{377DF835-B294-654B-9E25-E7891A03494D}"/>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0" name="Freeform 774">
              <a:extLst>
                <a:ext uri="{FF2B5EF4-FFF2-40B4-BE49-F238E27FC236}">
                  <a16:creationId xmlns:a16="http://schemas.microsoft.com/office/drawing/2014/main" id="{8581BE28-162D-FB4B-ABE0-A0537885B4F6}"/>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1" name="Freeform 775">
              <a:extLst>
                <a:ext uri="{FF2B5EF4-FFF2-40B4-BE49-F238E27FC236}">
                  <a16:creationId xmlns:a16="http://schemas.microsoft.com/office/drawing/2014/main" id="{041855D9-56C9-DD4D-8A12-6E349E517B59}"/>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2" name="Freeform 776">
              <a:extLst>
                <a:ext uri="{FF2B5EF4-FFF2-40B4-BE49-F238E27FC236}">
                  <a16:creationId xmlns:a16="http://schemas.microsoft.com/office/drawing/2014/main" id="{19EA762F-A44C-DE40-9831-6EF051F5BB26}"/>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3" name="Freeform 777">
              <a:extLst>
                <a:ext uri="{FF2B5EF4-FFF2-40B4-BE49-F238E27FC236}">
                  <a16:creationId xmlns:a16="http://schemas.microsoft.com/office/drawing/2014/main" id="{A88DBAC6-9714-ED44-831E-2F7F73C5E6CF}"/>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4" name="Freeform 778">
              <a:extLst>
                <a:ext uri="{FF2B5EF4-FFF2-40B4-BE49-F238E27FC236}">
                  <a16:creationId xmlns:a16="http://schemas.microsoft.com/office/drawing/2014/main" id="{D848893A-D827-B94A-9919-28B9D0776151}"/>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5" name="Freeform 779">
              <a:extLst>
                <a:ext uri="{FF2B5EF4-FFF2-40B4-BE49-F238E27FC236}">
                  <a16:creationId xmlns:a16="http://schemas.microsoft.com/office/drawing/2014/main" id="{BBB2F494-15D4-0348-9A43-84157BB7AE42}"/>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6" name="Freeform 780">
              <a:extLst>
                <a:ext uri="{FF2B5EF4-FFF2-40B4-BE49-F238E27FC236}">
                  <a16:creationId xmlns:a16="http://schemas.microsoft.com/office/drawing/2014/main" id="{DCBC6947-4E6D-7245-A2B5-CF5937DAFF60}"/>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7" name="Freeform 782">
              <a:extLst>
                <a:ext uri="{FF2B5EF4-FFF2-40B4-BE49-F238E27FC236}">
                  <a16:creationId xmlns:a16="http://schemas.microsoft.com/office/drawing/2014/main" id="{D8AF3C24-71FA-814F-B00E-D4BF325F2E2E}"/>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8" name="Freeform 783">
              <a:extLst>
                <a:ext uri="{FF2B5EF4-FFF2-40B4-BE49-F238E27FC236}">
                  <a16:creationId xmlns:a16="http://schemas.microsoft.com/office/drawing/2014/main" id="{B9E53F6E-4F36-754D-A872-BF5D8EF877BD}"/>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9" name="Freeform 784">
              <a:extLst>
                <a:ext uri="{FF2B5EF4-FFF2-40B4-BE49-F238E27FC236}">
                  <a16:creationId xmlns:a16="http://schemas.microsoft.com/office/drawing/2014/main" id="{DE6FBEB6-DB92-D54D-8BAA-72A4A2659830}"/>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0" name="Freeform 785">
              <a:extLst>
                <a:ext uri="{FF2B5EF4-FFF2-40B4-BE49-F238E27FC236}">
                  <a16:creationId xmlns:a16="http://schemas.microsoft.com/office/drawing/2014/main" id="{D2DAEAD6-3654-C645-9C63-EA7B2C08C6E3}"/>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1" name="Freeform 786">
              <a:extLst>
                <a:ext uri="{FF2B5EF4-FFF2-40B4-BE49-F238E27FC236}">
                  <a16:creationId xmlns:a16="http://schemas.microsoft.com/office/drawing/2014/main" id="{B3935AA6-338A-2D41-B30D-9631AE4C85F9}"/>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2" name="Freeform 787">
              <a:extLst>
                <a:ext uri="{FF2B5EF4-FFF2-40B4-BE49-F238E27FC236}">
                  <a16:creationId xmlns:a16="http://schemas.microsoft.com/office/drawing/2014/main" id="{D9F050F4-FF6E-B041-982B-F1C6B8949E4C}"/>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3" name="Freeform 788">
              <a:extLst>
                <a:ext uri="{FF2B5EF4-FFF2-40B4-BE49-F238E27FC236}">
                  <a16:creationId xmlns:a16="http://schemas.microsoft.com/office/drawing/2014/main" id="{F0FBF315-82F1-DE43-B75B-D73BD2E0A4ED}"/>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4" name="Freeform 789">
              <a:extLst>
                <a:ext uri="{FF2B5EF4-FFF2-40B4-BE49-F238E27FC236}">
                  <a16:creationId xmlns:a16="http://schemas.microsoft.com/office/drawing/2014/main" id="{8BF025C8-2916-F642-A67B-C333810EB434}"/>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5" name="Freeform 790">
              <a:extLst>
                <a:ext uri="{FF2B5EF4-FFF2-40B4-BE49-F238E27FC236}">
                  <a16:creationId xmlns:a16="http://schemas.microsoft.com/office/drawing/2014/main" id="{8DFAC838-0CAA-F147-9113-3DA3182894CE}"/>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6" name="Freeform 791">
              <a:extLst>
                <a:ext uri="{FF2B5EF4-FFF2-40B4-BE49-F238E27FC236}">
                  <a16:creationId xmlns:a16="http://schemas.microsoft.com/office/drawing/2014/main" id="{BEF3421D-0EF7-EC42-96E1-DEAD3D23CAA1}"/>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7" name="Freeform 792">
              <a:extLst>
                <a:ext uri="{FF2B5EF4-FFF2-40B4-BE49-F238E27FC236}">
                  <a16:creationId xmlns:a16="http://schemas.microsoft.com/office/drawing/2014/main" id="{E224410F-2847-6849-A22A-C72E03BBFDAA}"/>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8" name="Freeform 793">
              <a:extLst>
                <a:ext uri="{FF2B5EF4-FFF2-40B4-BE49-F238E27FC236}">
                  <a16:creationId xmlns:a16="http://schemas.microsoft.com/office/drawing/2014/main" id="{26C6B8C8-46A7-924C-B342-F3D46BA9A886}"/>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9" name="Freeform 794">
              <a:extLst>
                <a:ext uri="{FF2B5EF4-FFF2-40B4-BE49-F238E27FC236}">
                  <a16:creationId xmlns:a16="http://schemas.microsoft.com/office/drawing/2014/main" id="{CE51CACD-7866-6640-8F48-B2548FD82484}"/>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20" name="Freeform 795">
              <a:extLst>
                <a:ext uri="{FF2B5EF4-FFF2-40B4-BE49-F238E27FC236}">
                  <a16:creationId xmlns:a16="http://schemas.microsoft.com/office/drawing/2014/main" id="{767E1D3D-2FBB-FB4C-AB2A-51D818A834E3}"/>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21" name="Freeform 796">
              <a:extLst>
                <a:ext uri="{FF2B5EF4-FFF2-40B4-BE49-F238E27FC236}">
                  <a16:creationId xmlns:a16="http://schemas.microsoft.com/office/drawing/2014/main" id="{BD78888A-4582-A342-A8BF-8E32E8CDABB3}"/>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22" name="Freeform 797">
              <a:extLst>
                <a:ext uri="{FF2B5EF4-FFF2-40B4-BE49-F238E27FC236}">
                  <a16:creationId xmlns:a16="http://schemas.microsoft.com/office/drawing/2014/main" id="{87C75789-DD49-2245-9CB9-3701052C2E8D}"/>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grpSp>
      <p:sp>
        <p:nvSpPr>
          <p:cNvPr id="425" name="TextBox 424">
            <a:extLst>
              <a:ext uri="{FF2B5EF4-FFF2-40B4-BE49-F238E27FC236}">
                <a16:creationId xmlns:a16="http://schemas.microsoft.com/office/drawing/2014/main" id="{B76ABABF-36E8-AF49-839A-3BB9E71CA695}"/>
              </a:ext>
            </a:extLst>
          </p:cNvPr>
          <p:cNvSpPr txBox="1"/>
          <p:nvPr/>
        </p:nvSpPr>
        <p:spPr>
          <a:xfrm>
            <a:off x="1430972" y="3907932"/>
            <a:ext cx="3647152" cy="3046988"/>
          </a:xfrm>
          <a:prstGeom prst="rect">
            <a:avLst/>
          </a:prstGeom>
          <a:noFill/>
        </p:spPr>
        <p:txBody>
          <a:bodyPr wrap="none" rtlCol="0" anchor="b">
            <a:spAutoFit/>
          </a:bodyPr>
          <a:lstStyle/>
          <a:p>
            <a:r>
              <a:rPr lang="en-US" sz="9600" b="1" spc="300" dirty="0">
                <a:solidFill>
                  <a:schemeClr val="tx2"/>
                </a:solidFill>
                <a:latin typeface="Roboto Black" panose="02000000000000000000" pitchFamily="2" charset="0"/>
                <a:ea typeface="Roboto Black" panose="02000000000000000000" pitchFamily="2" charset="0"/>
              </a:rPr>
              <a:t>World</a:t>
            </a:r>
          </a:p>
          <a:p>
            <a:r>
              <a:rPr lang="en-US" sz="9600" b="1" spc="300" dirty="0">
                <a:solidFill>
                  <a:schemeClr val="tx2"/>
                </a:solidFill>
                <a:latin typeface="Roboto Black" panose="02000000000000000000" pitchFamily="2" charset="0"/>
                <a:ea typeface="Roboto Black" panose="02000000000000000000" pitchFamily="2" charset="0"/>
              </a:rPr>
              <a:t>Map</a:t>
            </a:r>
          </a:p>
        </p:txBody>
      </p:sp>
      <p:sp>
        <p:nvSpPr>
          <p:cNvPr id="426" name="Subtitle 2">
            <a:extLst>
              <a:ext uri="{FF2B5EF4-FFF2-40B4-BE49-F238E27FC236}">
                <a16:creationId xmlns:a16="http://schemas.microsoft.com/office/drawing/2014/main" id="{0E29EE88-8B0E-7E4B-87A9-D33C31BC9818}"/>
              </a:ext>
            </a:extLst>
          </p:cNvPr>
          <p:cNvSpPr txBox="1">
            <a:spLocks/>
          </p:cNvSpPr>
          <p:nvPr/>
        </p:nvSpPr>
        <p:spPr>
          <a:xfrm>
            <a:off x="1430973" y="7444087"/>
            <a:ext cx="4430565" cy="242201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 in the hope that the consumer.</a:t>
            </a:r>
          </a:p>
        </p:txBody>
      </p:sp>
    </p:spTree>
    <p:extLst>
      <p:ext uri="{BB962C8B-B14F-4D97-AF65-F5344CB8AC3E}">
        <p14:creationId xmlns:p14="http://schemas.microsoft.com/office/powerpoint/2010/main" val="154953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762042-BA89-964D-8C31-AECF5CCD6984}"/>
              </a:ext>
            </a:extLst>
          </p:cNvPr>
          <p:cNvGrpSpPr/>
          <p:nvPr/>
        </p:nvGrpSpPr>
        <p:grpSpPr>
          <a:xfrm>
            <a:off x="8869962" y="2310239"/>
            <a:ext cx="13986863" cy="9144001"/>
            <a:chOff x="5157992" y="1665629"/>
            <a:chExt cx="2936367" cy="1919171"/>
          </a:xfrm>
          <a:solidFill>
            <a:schemeClr val="bg1">
              <a:lumMod val="85000"/>
            </a:schemeClr>
          </a:solidFill>
        </p:grpSpPr>
        <p:sp>
          <p:nvSpPr>
            <p:cNvPr id="5" name="Freeform 5">
              <a:extLst>
                <a:ext uri="{FF2B5EF4-FFF2-40B4-BE49-F238E27FC236}">
                  <a16:creationId xmlns:a16="http://schemas.microsoft.com/office/drawing/2014/main" id="{4BE5FADB-4F77-BB44-9FA2-CB7C2D8141C7}"/>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6" name="Freeform 6">
              <a:extLst>
                <a:ext uri="{FF2B5EF4-FFF2-40B4-BE49-F238E27FC236}">
                  <a16:creationId xmlns:a16="http://schemas.microsoft.com/office/drawing/2014/main" id="{59C3C1A2-5316-7B47-AB73-5086F359CB87}"/>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7" name="Freeform 7">
              <a:extLst>
                <a:ext uri="{FF2B5EF4-FFF2-40B4-BE49-F238E27FC236}">
                  <a16:creationId xmlns:a16="http://schemas.microsoft.com/office/drawing/2014/main" id="{C9E323D1-FCE9-6E46-9A7D-A779BA991A6F}"/>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8" name="Freeform 8">
              <a:extLst>
                <a:ext uri="{FF2B5EF4-FFF2-40B4-BE49-F238E27FC236}">
                  <a16:creationId xmlns:a16="http://schemas.microsoft.com/office/drawing/2014/main" id="{A4038E9E-EB9A-2D46-868C-80DFF814A333}"/>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latin typeface="Roboto Light" panose="02000000000000000000" pitchFamily="2" charset="0"/>
              </a:endParaRPr>
            </a:p>
          </p:txBody>
        </p:sp>
        <p:sp>
          <p:nvSpPr>
            <p:cNvPr id="9" name="Freeform 9">
              <a:extLst>
                <a:ext uri="{FF2B5EF4-FFF2-40B4-BE49-F238E27FC236}">
                  <a16:creationId xmlns:a16="http://schemas.microsoft.com/office/drawing/2014/main" id="{245346EB-61EB-2B47-B98A-8C9169972EED}"/>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0" name="Freeform 10">
              <a:extLst>
                <a:ext uri="{FF2B5EF4-FFF2-40B4-BE49-F238E27FC236}">
                  <a16:creationId xmlns:a16="http://schemas.microsoft.com/office/drawing/2014/main" id="{50B87A03-94E3-BC49-81F6-696228686607}"/>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1" name="Freeform 11">
              <a:extLst>
                <a:ext uri="{FF2B5EF4-FFF2-40B4-BE49-F238E27FC236}">
                  <a16:creationId xmlns:a16="http://schemas.microsoft.com/office/drawing/2014/main" id="{AB20FA0A-2373-8047-867C-2389E1D8C49C}"/>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2" name="Freeform 12">
              <a:extLst>
                <a:ext uri="{FF2B5EF4-FFF2-40B4-BE49-F238E27FC236}">
                  <a16:creationId xmlns:a16="http://schemas.microsoft.com/office/drawing/2014/main" id="{8D3EC73E-79A3-8D46-9229-AE0ECA10B9A9}"/>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3" name="Freeform 13">
              <a:extLst>
                <a:ext uri="{FF2B5EF4-FFF2-40B4-BE49-F238E27FC236}">
                  <a16:creationId xmlns:a16="http://schemas.microsoft.com/office/drawing/2014/main" id="{CF734E08-D1DA-B642-B828-7384F32EE646}"/>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4" name="Freeform 14">
              <a:extLst>
                <a:ext uri="{FF2B5EF4-FFF2-40B4-BE49-F238E27FC236}">
                  <a16:creationId xmlns:a16="http://schemas.microsoft.com/office/drawing/2014/main" id="{EC9A44D3-183D-9647-94C0-4484C3AED9D5}"/>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5" name="Freeform 15">
              <a:extLst>
                <a:ext uri="{FF2B5EF4-FFF2-40B4-BE49-F238E27FC236}">
                  <a16:creationId xmlns:a16="http://schemas.microsoft.com/office/drawing/2014/main" id="{93AA6911-E990-4240-BA01-C006D9783F8A}"/>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6" name="Freeform 16">
              <a:extLst>
                <a:ext uri="{FF2B5EF4-FFF2-40B4-BE49-F238E27FC236}">
                  <a16:creationId xmlns:a16="http://schemas.microsoft.com/office/drawing/2014/main" id="{82D81301-E3C6-EA41-B8F5-A2A37E2CD286}"/>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7" name="Freeform 17">
              <a:extLst>
                <a:ext uri="{FF2B5EF4-FFF2-40B4-BE49-F238E27FC236}">
                  <a16:creationId xmlns:a16="http://schemas.microsoft.com/office/drawing/2014/main" id="{B6CC6469-87E8-0143-9EC7-8AD45EB69FFC}"/>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8" name="Freeform 18">
              <a:extLst>
                <a:ext uri="{FF2B5EF4-FFF2-40B4-BE49-F238E27FC236}">
                  <a16:creationId xmlns:a16="http://schemas.microsoft.com/office/drawing/2014/main" id="{6D80498D-BF6B-2841-8BE1-956AF76C6B58}"/>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9" name="Freeform 19">
              <a:extLst>
                <a:ext uri="{FF2B5EF4-FFF2-40B4-BE49-F238E27FC236}">
                  <a16:creationId xmlns:a16="http://schemas.microsoft.com/office/drawing/2014/main" id="{FCE2B166-96C6-7F40-BF0D-42202DE2A7DA}"/>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0" name="Freeform 20">
              <a:extLst>
                <a:ext uri="{FF2B5EF4-FFF2-40B4-BE49-F238E27FC236}">
                  <a16:creationId xmlns:a16="http://schemas.microsoft.com/office/drawing/2014/main" id="{9666EE11-2209-664E-959C-7557FDB21230}"/>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1" name="Freeform 21">
              <a:extLst>
                <a:ext uri="{FF2B5EF4-FFF2-40B4-BE49-F238E27FC236}">
                  <a16:creationId xmlns:a16="http://schemas.microsoft.com/office/drawing/2014/main" id="{0397FF61-2AB7-E443-B52B-CBC47FB8A977}"/>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2" name="Freeform 22">
              <a:extLst>
                <a:ext uri="{FF2B5EF4-FFF2-40B4-BE49-F238E27FC236}">
                  <a16:creationId xmlns:a16="http://schemas.microsoft.com/office/drawing/2014/main" id="{33F770E5-301E-AD4E-B78A-6AC029A47721}"/>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3" name="Freeform 23">
              <a:extLst>
                <a:ext uri="{FF2B5EF4-FFF2-40B4-BE49-F238E27FC236}">
                  <a16:creationId xmlns:a16="http://schemas.microsoft.com/office/drawing/2014/main" id="{B8D9C287-C098-5E4F-8015-D17B2E1BC17C}"/>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Roboto Light" panose="02000000000000000000" pitchFamily="2" charset="0"/>
              </a:endParaRPr>
            </a:p>
          </p:txBody>
        </p:sp>
        <p:sp>
          <p:nvSpPr>
            <p:cNvPr id="24" name="Freeform 24">
              <a:extLst>
                <a:ext uri="{FF2B5EF4-FFF2-40B4-BE49-F238E27FC236}">
                  <a16:creationId xmlns:a16="http://schemas.microsoft.com/office/drawing/2014/main" id="{7B768447-EC3A-5C4D-B6BE-D92AE7C4F704}"/>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5" name="Freeform 25">
              <a:extLst>
                <a:ext uri="{FF2B5EF4-FFF2-40B4-BE49-F238E27FC236}">
                  <a16:creationId xmlns:a16="http://schemas.microsoft.com/office/drawing/2014/main" id="{EFF95E3D-EBA9-614E-9E0A-45AB2E174FB6}"/>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6" name="Freeform 26">
              <a:extLst>
                <a:ext uri="{FF2B5EF4-FFF2-40B4-BE49-F238E27FC236}">
                  <a16:creationId xmlns:a16="http://schemas.microsoft.com/office/drawing/2014/main" id="{E47E3D96-121E-9F4D-B2F8-CA8BA60577C9}"/>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7" name="Freeform 27">
              <a:extLst>
                <a:ext uri="{FF2B5EF4-FFF2-40B4-BE49-F238E27FC236}">
                  <a16:creationId xmlns:a16="http://schemas.microsoft.com/office/drawing/2014/main" id="{89F59B74-B713-B14E-8444-FBA0188D9AB7}"/>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8" name="Freeform 28">
              <a:extLst>
                <a:ext uri="{FF2B5EF4-FFF2-40B4-BE49-F238E27FC236}">
                  <a16:creationId xmlns:a16="http://schemas.microsoft.com/office/drawing/2014/main" id="{093EA086-FE76-C14A-A78F-1CA476016FC9}"/>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9" name="Freeform 29">
              <a:extLst>
                <a:ext uri="{FF2B5EF4-FFF2-40B4-BE49-F238E27FC236}">
                  <a16:creationId xmlns:a16="http://schemas.microsoft.com/office/drawing/2014/main" id="{3DEE110C-4332-4249-84EB-D35E29E74043}"/>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0" name="Freeform 30">
              <a:extLst>
                <a:ext uri="{FF2B5EF4-FFF2-40B4-BE49-F238E27FC236}">
                  <a16:creationId xmlns:a16="http://schemas.microsoft.com/office/drawing/2014/main" id="{2E77D927-0766-C24B-9C1E-84BE2E2FB972}"/>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1" name="Freeform 31">
              <a:extLst>
                <a:ext uri="{FF2B5EF4-FFF2-40B4-BE49-F238E27FC236}">
                  <a16:creationId xmlns:a16="http://schemas.microsoft.com/office/drawing/2014/main" id="{58993114-4DE4-1F4E-82B8-B39D2BD8AC5B}"/>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2" name="Freeform 32">
              <a:extLst>
                <a:ext uri="{FF2B5EF4-FFF2-40B4-BE49-F238E27FC236}">
                  <a16:creationId xmlns:a16="http://schemas.microsoft.com/office/drawing/2014/main" id="{AB179FD5-8DFD-E540-B2BA-592D42DDA5E8}"/>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3" name="Freeform 33">
              <a:extLst>
                <a:ext uri="{FF2B5EF4-FFF2-40B4-BE49-F238E27FC236}">
                  <a16:creationId xmlns:a16="http://schemas.microsoft.com/office/drawing/2014/main" id="{FF6F7750-B890-CE40-8091-E5514F533A80}"/>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4" name="Freeform 34">
              <a:extLst>
                <a:ext uri="{FF2B5EF4-FFF2-40B4-BE49-F238E27FC236}">
                  <a16:creationId xmlns:a16="http://schemas.microsoft.com/office/drawing/2014/main" id="{922E4B71-59E6-4044-AAEA-F91F4C45D122}"/>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5" name="Freeform 35">
              <a:extLst>
                <a:ext uri="{FF2B5EF4-FFF2-40B4-BE49-F238E27FC236}">
                  <a16:creationId xmlns:a16="http://schemas.microsoft.com/office/drawing/2014/main" id="{8E64C65B-C5CD-D14F-B511-F3653C01AC8C}"/>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6" name="Freeform 36">
              <a:extLst>
                <a:ext uri="{FF2B5EF4-FFF2-40B4-BE49-F238E27FC236}">
                  <a16:creationId xmlns:a16="http://schemas.microsoft.com/office/drawing/2014/main" id="{4AF8F1EE-F66C-8941-B8CD-C8D40EF8BB9F}"/>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7" name="Freeform 37">
              <a:extLst>
                <a:ext uri="{FF2B5EF4-FFF2-40B4-BE49-F238E27FC236}">
                  <a16:creationId xmlns:a16="http://schemas.microsoft.com/office/drawing/2014/main" id="{ABF6FF9B-7A2C-0945-98F5-A771EE29763F}"/>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8" name="Freeform 38">
              <a:extLst>
                <a:ext uri="{FF2B5EF4-FFF2-40B4-BE49-F238E27FC236}">
                  <a16:creationId xmlns:a16="http://schemas.microsoft.com/office/drawing/2014/main" id="{545BC524-F1FD-7A49-AD99-3C01DEED4565}"/>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6"/>
                </a:solidFill>
                <a:latin typeface="Roboto Light" panose="02000000000000000000" pitchFamily="2" charset="0"/>
              </a:endParaRPr>
            </a:p>
          </p:txBody>
        </p:sp>
        <p:sp>
          <p:nvSpPr>
            <p:cNvPr id="39" name="Freeform 39">
              <a:extLst>
                <a:ext uri="{FF2B5EF4-FFF2-40B4-BE49-F238E27FC236}">
                  <a16:creationId xmlns:a16="http://schemas.microsoft.com/office/drawing/2014/main" id="{FFD785F3-6513-234C-986A-93DAEE55A6AF}"/>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0" name="Freeform 40">
              <a:extLst>
                <a:ext uri="{FF2B5EF4-FFF2-40B4-BE49-F238E27FC236}">
                  <a16:creationId xmlns:a16="http://schemas.microsoft.com/office/drawing/2014/main" id="{9AD2F82E-6A9D-B34A-BE4C-A55189FC47A7}"/>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1" name="Freeform 41">
              <a:extLst>
                <a:ext uri="{FF2B5EF4-FFF2-40B4-BE49-F238E27FC236}">
                  <a16:creationId xmlns:a16="http://schemas.microsoft.com/office/drawing/2014/main" id="{F1D4C6DD-DEF0-0046-B89A-94F062E55DA9}"/>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2" name="Freeform 42">
              <a:extLst>
                <a:ext uri="{FF2B5EF4-FFF2-40B4-BE49-F238E27FC236}">
                  <a16:creationId xmlns:a16="http://schemas.microsoft.com/office/drawing/2014/main" id="{8A36FC10-63BA-B042-A60A-4BF002CD46FB}"/>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3" name="Freeform 43">
              <a:extLst>
                <a:ext uri="{FF2B5EF4-FFF2-40B4-BE49-F238E27FC236}">
                  <a16:creationId xmlns:a16="http://schemas.microsoft.com/office/drawing/2014/main" id="{7937184A-870B-094E-B46F-C05F18258E80}"/>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4" name="Freeform 44">
              <a:extLst>
                <a:ext uri="{FF2B5EF4-FFF2-40B4-BE49-F238E27FC236}">
                  <a16:creationId xmlns:a16="http://schemas.microsoft.com/office/drawing/2014/main" id="{AE6C0D39-91B6-874E-8854-F8FECA3DBECC}"/>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5" name="Freeform 45">
              <a:extLst>
                <a:ext uri="{FF2B5EF4-FFF2-40B4-BE49-F238E27FC236}">
                  <a16:creationId xmlns:a16="http://schemas.microsoft.com/office/drawing/2014/main" id="{B65CEC75-CCA4-794A-97DD-B3E2F8986A14}"/>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6" name="Freeform 46">
              <a:extLst>
                <a:ext uri="{FF2B5EF4-FFF2-40B4-BE49-F238E27FC236}">
                  <a16:creationId xmlns:a16="http://schemas.microsoft.com/office/drawing/2014/main" id="{99A45D48-C041-A048-821F-7C16A1F884EB}"/>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7" name="Freeform 47">
              <a:extLst>
                <a:ext uri="{FF2B5EF4-FFF2-40B4-BE49-F238E27FC236}">
                  <a16:creationId xmlns:a16="http://schemas.microsoft.com/office/drawing/2014/main" id="{C96707CF-4A99-CD4B-AAAB-A68BCF36E002}"/>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8" name="Line 48">
              <a:extLst>
                <a:ext uri="{FF2B5EF4-FFF2-40B4-BE49-F238E27FC236}">
                  <a16:creationId xmlns:a16="http://schemas.microsoft.com/office/drawing/2014/main" id="{A0D5E35A-F24F-F54D-93D2-AB833432D57C}"/>
                </a:ext>
              </a:extLst>
            </p:cNvPr>
            <p:cNvSpPr>
              <a:spLocks noChangeShapeType="1"/>
            </p:cNvSpPr>
            <p:nvPr/>
          </p:nvSpPr>
          <p:spPr bwMode="auto">
            <a:xfrm>
              <a:off x="6881808" y="2014722"/>
              <a:ext cx="0" cy="0"/>
            </a:xfrm>
            <a:prstGeom prst="line">
              <a:avLst/>
            </a:pr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9" name="Line 49">
              <a:extLst>
                <a:ext uri="{FF2B5EF4-FFF2-40B4-BE49-F238E27FC236}">
                  <a16:creationId xmlns:a16="http://schemas.microsoft.com/office/drawing/2014/main" id="{79FD6956-E059-9C4F-908D-AFC4B8C3746A}"/>
                </a:ext>
              </a:extLst>
            </p:cNvPr>
            <p:cNvSpPr>
              <a:spLocks noChangeShapeType="1"/>
            </p:cNvSpPr>
            <p:nvPr/>
          </p:nvSpPr>
          <p:spPr bwMode="auto">
            <a:xfrm>
              <a:off x="6881808" y="2014722"/>
              <a:ext cx="0" cy="0"/>
            </a:xfrm>
            <a:prstGeom prst="line">
              <a:avLst/>
            </a:pr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0" name="Freeform 50">
              <a:extLst>
                <a:ext uri="{FF2B5EF4-FFF2-40B4-BE49-F238E27FC236}">
                  <a16:creationId xmlns:a16="http://schemas.microsoft.com/office/drawing/2014/main" id="{63A01168-761F-A848-A1FE-E7EE799E503A}"/>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1" name="Freeform 51">
              <a:extLst>
                <a:ext uri="{FF2B5EF4-FFF2-40B4-BE49-F238E27FC236}">
                  <a16:creationId xmlns:a16="http://schemas.microsoft.com/office/drawing/2014/main" id="{3EA2711C-F6E0-EA43-AD01-F069D993D281}"/>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2" name="Freeform 52">
              <a:extLst>
                <a:ext uri="{FF2B5EF4-FFF2-40B4-BE49-F238E27FC236}">
                  <a16:creationId xmlns:a16="http://schemas.microsoft.com/office/drawing/2014/main" id="{7CEA614F-20A4-4F4E-BB1F-E858F357FF89}"/>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3" name="Freeform 53">
              <a:extLst>
                <a:ext uri="{FF2B5EF4-FFF2-40B4-BE49-F238E27FC236}">
                  <a16:creationId xmlns:a16="http://schemas.microsoft.com/office/drawing/2014/main" id="{FEF8C6FF-3F16-F145-8969-AACE018C4A01}"/>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4" name="Freeform 54">
              <a:extLst>
                <a:ext uri="{FF2B5EF4-FFF2-40B4-BE49-F238E27FC236}">
                  <a16:creationId xmlns:a16="http://schemas.microsoft.com/office/drawing/2014/main" id="{14D49886-C019-FD43-BFC6-5493517CEC2B}"/>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5" name="Freeform 55">
              <a:extLst>
                <a:ext uri="{FF2B5EF4-FFF2-40B4-BE49-F238E27FC236}">
                  <a16:creationId xmlns:a16="http://schemas.microsoft.com/office/drawing/2014/main" id="{E7B92FEA-F346-D248-8F41-82425168E47B}"/>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6" name="Freeform 55">
              <a:extLst>
                <a:ext uri="{FF2B5EF4-FFF2-40B4-BE49-F238E27FC236}">
                  <a16:creationId xmlns:a16="http://schemas.microsoft.com/office/drawing/2014/main" id="{116BA9B1-6777-1146-A556-A9BF38B5EAA3}"/>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Roboto Light" panose="02000000000000000000" pitchFamily="2" charset="0"/>
              </a:endParaRPr>
            </a:p>
          </p:txBody>
        </p:sp>
        <p:sp>
          <p:nvSpPr>
            <p:cNvPr id="57" name="Freeform 56">
              <a:extLst>
                <a:ext uri="{FF2B5EF4-FFF2-40B4-BE49-F238E27FC236}">
                  <a16:creationId xmlns:a16="http://schemas.microsoft.com/office/drawing/2014/main" id="{77FDC666-F193-5D4A-8376-F44A77DCEBFF}"/>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Roboto Light" panose="02000000000000000000" pitchFamily="2" charset="0"/>
              </a:endParaRPr>
            </a:p>
          </p:txBody>
        </p:sp>
      </p:grpSp>
      <p:sp>
        <p:nvSpPr>
          <p:cNvPr id="63" name="TextBox 62">
            <a:extLst>
              <a:ext uri="{FF2B5EF4-FFF2-40B4-BE49-F238E27FC236}">
                <a16:creationId xmlns:a16="http://schemas.microsoft.com/office/drawing/2014/main" id="{4C01BB28-CB2B-D449-AE76-E8C64C3B49AC}"/>
              </a:ext>
            </a:extLst>
          </p:cNvPr>
          <p:cNvSpPr txBox="1"/>
          <p:nvPr/>
        </p:nvSpPr>
        <p:spPr>
          <a:xfrm>
            <a:off x="1430972" y="3140254"/>
            <a:ext cx="4084773" cy="4524315"/>
          </a:xfrm>
          <a:prstGeom prst="rect">
            <a:avLst/>
          </a:prstGeom>
          <a:noFill/>
        </p:spPr>
        <p:txBody>
          <a:bodyPr wrap="none" rtlCol="0" anchor="b">
            <a:spAutoFit/>
          </a:bodyPr>
          <a:lstStyle/>
          <a:p>
            <a:r>
              <a:rPr lang="en-US" sz="9600" b="1" spc="300" dirty="0">
                <a:solidFill>
                  <a:schemeClr val="tx2"/>
                </a:solidFill>
                <a:latin typeface="Roboto Black" panose="02000000000000000000" pitchFamily="2" charset="0"/>
                <a:ea typeface="Roboto Black" panose="02000000000000000000" pitchFamily="2" charset="0"/>
              </a:rPr>
              <a:t>United</a:t>
            </a:r>
          </a:p>
          <a:p>
            <a:r>
              <a:rPr lang="en-US" sz="9600" b="1" spc="300" dirty="0">
                <a:solidFill>
                  <a:schemeClr val="tx2"/>
                </a:solidFill>
                <a:latin typeface="Roboto Black" panose="02000000000000000000" pitchFamily="2" charset="0"/>
                <a:ea typeface="Roboto Black" panose="02000000000000000000" pitchFamily="2" charset="0"/>
              </a:rPr>
              <a:t>States</a:t>
            </a:r>
          </a:p>
          <a:p>
            <a:r>
              <a:rPr lang="en-US" sz="9600" b="1" spc="300" dirty="0">
                <a:solidFill>
                  <a:schemeClr val="tx2"/>
                </a:solidFill>
                <a:latin typeface="Roboto Black" panose="02000000000000000000" pitchFamily="2" charset="0"/>
                <a:ea typeface="Roboto Black" panose="02000000000000000000" pitchFamily="2" charset="0"/>
              </a:rPr>
              <a:t>Map</a:t>
            </a:r>
          </a:p>
        </p:txBody>
      </p:sp>
      <p:sp>
        <p:nvSpPr>
          <p:cNvPr id="64" name="Subtitle 2">
            <a:extLst>
              <a:ext uri="{FF2B5EF4-FFF2-40B4-BE49-F238E27FC236}">
                <a16:creationId xmlns:a16="http://schemas.microsoft.com/office/drawing/2014/main" id="{53AB8AC5-4174-2E4A-91A6-429B75C55A00}"/>
              </a:ext>
            </a:extLst>
          </p:cNvPr>
          <p:cNvSpPr txBox="1">
            <a:spLocks/>
          </p:cNvSpPr>
          <p:nvPr/>
        </p:nvSpPr>
        <p:spPr>
          <a:xfrm>
            <a:off x="1430973" y="8153736"/>
            <a:ext cx="4430565" cy="242201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 in the hope that the consumer.</a:t>
            </a:r>
          </a:p>
        </p:txBody>
      </p:sp>
    </p:spTree>
    <p:extLst>
      <p:ext uri="{BB962C8B-B14F-4D97-AF65-F5344CB8AC3E}">
        <p14:creationId xmlns:p14="http://schemas.microsoft.com/office/powerpoint/2010/main" val="404786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364FE50D-225A-DA4C-A3AA-78839184FFDC}"/>
              </a:ext>
            </a:extLst>
          </p:cNvPr>
          <p:cNvSpPr txBox="1">
            <a:spLocks/>
          </p:cNvSpPr>
          <p:nvPr/>
        </p:nvSpPr>
        <p:spPr>
          <a:xfrm>
            <a:off x="1430972" y="3961501"/>
            <a:ext cx="5750878" cy="605120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spcBef>
                <a:spcPts val="1800"/>
              </a:spcBef>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a:t>
            </a:r>
          </a:p>
          <a:p>
            <a:pPr algn="l">
              <a:lnSpc>
                <a:spcPts val="3700"/>
              </a:lnSpc>
              <a:spcBef>
                <a:spcPts val="1800"/>
              </a:spcBef>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Engaging in these sustainable activities can lead to creating a new product line that caters to a new target market. This is also sometimes known as sustainable marketing, environmental marketing or ecological marketing.</a:t>
            </a:r>
          </a:p>
        </p:txBody>
      </p:sp>
      <p:sp>
        <p:nvSpPr>
          <p:cNvPr id="22" name="TextBox 21">
            <a:extLst>
              <a:ext uri="{FF2B5EF4-FFF2-40B4-BE49-F238E27FC236}">
                <a16:creationId xmlns:a16="http://schemas.microsoft.com/office/drawing/2014/main" id="{8104E234-4FA7-704B-B4DF-32BE553CB258}"/>
              </a:ext>
            </a:extLst>
          </p:cNvPr>
          <p:cNvSpPr txBox="1"/>
          <p:nvPr/>
        </p:nvSpPr>
        <p:spPr>
          <a:xfrm>
            <a:off x="1430972" y="539574"/>
            <a:ext cx="7019870" cy="2308324"/>
          </a:xfrm>
          <a:prstGeom prst="rect">
            <a:avLst/>
          </a:prstGeom>
          <a:noFill/>
        </p:spPr>
        <p:txBody>
          <a:bodyPr wrap="none" rtlCol="0" anchor="t">
            <a:spAutoFit/>
          </a:bodyPr>
          <a:lstStyle/>
          <a:p>
            <a:r>
              <a:rPr lang="en-US" sz="7200" b="1" spc="300" dirty="0">
                <a:solidFill>
                  <a:schemeClr val="tx2"/>
                </a:solidFill>
                <a:latin typeface="Roboto Black" panose="02000000000000000000" pitchFamily="2" charset="0"/>
                <a:ea typeface="Roboto Black" panose="02000000000000000000" pitchFamily="2" charset="0"/>
              </a:rPr>
              <a:t>Pictures + Text</a:t>
            </a:r>
          </a:p>
          <a:p>
            <a:r>
              <a:rPr lang="en-US" sz="7200" b="1" spc="300" dirty="0">
                <a:solidFill>
                  <a:schemeClr val="tx2"/>
                </a:solidFill>
                <a:latin typeface="Roboto Black" panose="02000000000000000000" pitchFamily="2" charset="0"/>
                <a:ea typeface="Roboto Black" panose="02000000000000000000" pitchFamily="2" charset="0"/>
              </a:rPr>
              <a:t>Slide</a:t>
            </a:r>
          </a:p>
        </p:txBody>
      </p:sp>
      <p:sp>
        <p:nvSpPr>
          <p:cNvPr id="3" name="Picture Placeholder 2">
            <a:extLst>
              <a:ext uri="{FF2B5EF4-FFF2-40B4-BE49-F238E27FC236}">
                <a16:creationId xmlns:a16="http://schemas.microsoft.com/office/drawing/2014/main" id="{19C01D13-DAC3-C442-8176-4241412FCE96}"/>
              </a:ext>
            </a:extLst>
          </p:cNvPr>
          <p:cNvSpPr>
            <a:spLocks noGrp="1"/>
          </p:cNvSpPr>
          <p:nvPr>
            <p:ph type="pic" sz="quarter" idx="22"/>
          </p:nvPr>
        </p:nvSpPr>
        <p:spPr>
          <a:solidFill>
            <a:schemeClr val="bg1">
              <a:lumMod val="95000"/>
            </a:schemeClr>
          </a:solidFill>
        </p:spPr>
      </p:sp>
      <p:sp>
        <p:nvSpPr>
          <p:cNvPr id="5" name="Picture Placeholder 4">
            <a:extLst>
              <a:ext uri="{FF2B5EF4-FFF2-40B4-BE49-F238E27FC236}">
                <a16:creationId xmlns:a16="http://schemas.microsoft.com/office/drawing/2014/main" id="{E87D642B-1C84-3243-8474-5E317BB59816}"/>
              </a:ext>
            </a:extLst>
          </p:cNvPr>
          <p:cNvSpPr>
            <a:spLocks noGrp="1"/>
          </p:cNvSpPr>
          <p:nvPr>
            <p:ph type="pic" sz="quarter" idx="21"/>
          </p:nvPr>
        </p:nvSpPr>
        <p:spPr>
          <a:solidFill>
            <a:schemeClr val="bg1">
              <a:lumMod val="95000"/>
            </a:schemeClr>
          </a:solidFill>
        </p:spPr>
      </p:sp>
    </p:spTree>
    <p:extLst>
      <p:ext uri="{BB962C8B-B14F-4D97-AF65-F5344CB8AC3E}">
        <p14:creationId xmlns:p14="http://schemas.microsoft.com/office/powerpoint/2010/main" val="341868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A597AAD6-91B8-1644-A5DF-D909B565D749}"/>
              </a:ext>
            </a:extLst>
          </p:cNvPr>
          <p:cNvSpPr>
            <a:spLocks/>
          </p:cNvSpPr>
          <p:nvPr/>
        </p:nvSpPr>
        <p:spPr bwMode="auto">
          <a:xfrm rot="10800000">
            <a:off x="18425679" y="2880763"/>
            <a:ext cx="4431146" cy="2175758"/>
          </a:xfrm>
          <a:custGeom>
            <a:avLst/>
            <a:gdLst>
              <a:gd name="T0" fmla="*/ 2215516 w 702"/>
              <a:gd name="T1" fmla="*/ 545358 h 343"/>
              <a:gd name="T2" fmla="*/ 1934631 w 702"/>
              <a:gd name="T3" fmla="*/ 383653 h 343"/>
              <a:gd name="T4" fmla="*/ 1934631 w 702"/>
              <a:gd name="T5" fmla="*/ 152193 h 343"/>
              <a:gd name="T6" fmla="*/ 1783143 w 702"/>
              <a:gd name="T7" fmla="*/ 0 h 343"/>
              <a:gd name="T8" fmla="*/ 151488 w 702"/>
              <a:gd name="T9" fmla="*/ 0 h 343"/>
              <a:gd name="T10" fmla="*/ 0 w 702"/>
              <a:gd name="T11" fmla="*/ 152193 h 343"/>
              <a:gd name="T12" fmla="*/ 0 w 702"/>
              <a:gd name="T13" fmla="*/ 935353 h 343"/>
              <a:gd name="T14" fmla="*/ 151488 w 702"/>
              <a:gd name="T15" fmla="*/ 1087546 h 343"/>
              <a:gd name="T16" fmla="*/ 1783143 w 702"/>
              <a:gd name="T17" fmla="*/ 1087546 h 343"/>
              <a:gd name="T18" fmla="*/ 1934631 w 702"/>
              <a:gd name="T19" fmla="*/ 935353 h 343"/>
              <a:gd name="T20" fmla="*/ 1934631 w 702"/>
              <a:gd name="T21" fmla="*/ 703893 h 343"/>
              <a:gd name="T22" fmla="*/ 2215516 w 702"/>
              <a:gd name="T23" fmla="*/ 545358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2" h="343">
                <a:moveTo>
                  <a:pt x="702" y="172"/>
                </a:moveTo>
                <a:cubicBezTo>
                  <a:pt x="613" y="121"/>
                  <a:pt x="613" y="121"/>
                  <a:pt x="613" y="121"/>
                </a:cubicBezTo>
                <a:cubicBezTo>
                  <a:pt x="613" y="48"/>
                  <a:pt x="613" y="48"/>
                  <a:pt x="613" y="48"/>
                </a:cubicBezTo>
                <a:cubicBezTo>
                  <a:pt x="613" y="22"/>
                  <a:pt x="592" y="0"/>
                  <a:pt x="565" y="0"/>
                </a:cubicBezTo>
                <a:cubicBezTo>
                  <a:pt x="48" y="0"/>
                  <a:pt x="48" y="0"/>
                  <a:pt x="48" y="0"/>
                </a:cubicBezTo>
                <a:cubicBezTo>
                  <a:pt x="22" y="0"/>
                  <a:pt x="0" y="22"/>
                  <a:pt x="0" y="48"/>
                </a:cubicBezTo>
                <a:cubicBezTo>
                  <a:pt x="0" y="295"/>
                  <a:pt x="0" y="295"/>
                  <a:pt x="0" y="295"/>
                </a:cubicBezTo>
                <a:cubicBezTo>
                  <a:pt x="0" y="322"/>
                  <a:pt x="22" y="343"/>
                  <a:pt x="48" y="343"/>
                </a:cubicBezTo>
                <a:cubicBezTo>
                  <a:pt x="565" y="343"/>
                  <a:pt x="565" y="343"/>
                  <a:pt x="565" y="343"/>
                </a:cubicBezTo>
                <a:cubicBezTo>
                  <a:pt x="592" y="343"/>
                  <a:pt x="613" y="322"/>
                  <a:pt x="613" y="295"/>
                </a:cubicBezTo>
                <a:cubicBezTo>
                  <a:pt x="613" y="222"/>
                  <a:pt x="613" y="222"/>
                  <a:pt x="613" y="222"/>
                </a:cubicBezTo>
                <a:lnTo>
                  <a:pt x="702" y="1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7198" dirty="0">
              <a:latin typeface="Roboto Light" panose="02000000000000000000" pitchFamily="2" charset="0"/>
            </a:endParaRPr>
          </a:p>
        </p:txBody>
      </p:sp>
      <p:sp>
        <p:nvSpPr>
          <p:cNvPr id="7" name="Freeform 6">
            <a:extLst>
              <a:ext uri="{FF2B5EF4-FFF2-40B4-BE49-F238E27FC236}">
                <a16:creationId xmlns:a16="http://schemas.microsoft.com/office/drawing/2014/main" id="{64D6513D-9823-294F-864E-E9A79A2F7512}"/>
              </a:ext>
            </a:extLst>
          </p:cNvPr>
          <p:cNvSpPr>
            <a:spLocks/>
          </p:cNvSpPr>
          <p:nvPr/>
        </p:nvSpPr>
        <p:spPr bwMode="auto">
          <a:xfrm rot="10800000">
            <a:off x="18425679" y="5445495"/>
            <a:ext cx="4431146" cy="2175758"/>
          </a:xfrm>
          <a:custGeom>
            <a:avLst/>
            <a:gdLst>
              <a:gd name="T0" fmla="*/ 2215516 w 702"/>
              <a:gd name="T1" fmla="*/ 545358 h 343"/>
              <a:gd name="T2" fmla="*/ 1934631 w 702"/>
              <a:gd name="T3" fmla="*/ 383653 h 343"/>
              <a:gd name="T4" fmla="*/ 1934631 w 702"/>
              <a:gd name="T5" fmla="*/ 152193 h 343"/>
              <a:gd name="T6" fmla="*/ 1783143 w 702"/>
              <a:gd name="T7" fmla="*/ 0 h 343"/>
              <a:gd name="T8" fmla="*/ 151488 w 702"/>
              <a:gd name="T9" fmla="*/ 0 h 343"/>
              <a:gd name="T10" fmla="*/ 0 w 702"/>
              <a:gd name="T11" fmla="*/ 152193 h 343"/>
              <a:gd name="T12" fmla="*/ 0 w 702"/>
              <a:gd name="T13" fmla="*/ 935353 h 343"/>
              <a:gd name="T14" fmla="*/ 151488 w 702"/>
              <a:gd name="T15" fmla="*/ 1087546 h 343"/>
              <a:gd name="T16" fmla="*/ 1783143 w 702"/>
              <a:gd name="T17" fmla="*/ 1087546 h 343"/>
              <a:gd name="T18" fmla="*/ 1934631 w 702"/>
              <a:gd name="T19" fmla="*/ 935353 h 343"/>
              <a:gd name="T20" fmla="*/ 1934631 w 702"/>
              <a:gd name="T21" fmla="*/ 703893 h 343"/>
              <a:gd name="T22" fmla="*/ 2215516 w 702"/>
              <a:gd name="T23" fmla="*/ 545358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2" h="343">
                <a:moveTo>
                  <a:pt x="702" y="172"/>
                </a:moveTo>
                <a:cubicBezTo>
                  <a:pt x="613" y="121"/>
                  <a:pt x="613" y="121"/>
                  <a:pt x="613" y="121"/>
                </a:cubicBezTo>
                <a:cubicBezTo>
                  <a:pt x="613" y="48"/>
                  <a:pt x="613" y="48"/>
                  <a:pt x="613" y="48"/>
                </a:cubicBezTo>
                <a:cubicBezTo>
                  <a:pt x="613" y="22"/>
                  <a:pt x="592" y="0"/>
                  <a:pt x="565" y="0"/>
                </a:cubicBezTo>
                <a:cubicBezTo>
                  <a:pt x="48" y="0"/>
                  <a:pt x="48" y="0"/>
                  <a:pt x="48" y="0"/>
                </a:cubicBezTo>
                <a:cubicBezTo>
                  <a:pt x="22" y="0"/>
                  <a:pt x="0" y="22"/>
                  <a:pt x="0" y="48"/>
                </a:cubicBezTo>
                <a:cubicBezTo>
                  <a:pt x="0" y="295"/>
                  <a:pt x="0" y="295"/>
                  <a:pt x="0" y="295"/>
                </a:cubicBezTo>
                <a:cubicBezTo>
                  <a:pt x="0" y="322"/>
                  <a:pt x="22" y="343"/>
                  <a:pt x="48" y="343"/>
                </a:cubicBezTo>
                <a:cubicBezTo>
                  <a:pt x="565" y="343"/>
                  <a:pt x="565" y="343"/>
                  <a:pt x="565" y="343"/>
                </a:cubicBezTo>
                <a:cubicBezTo>
                  <a:pt x="592" y="343"/>
                  <a:pt x="613" y="322"/>
                  <a:pt x="613" y="295"/>
                </a:cubicBezTo>
                <a:cubicBezTo>
                  <a:pt x="613" y="222"/>
                  <a:pt x="613" y="222"/>
                  <a:pt x="613" y="222"/>
                </a:cubicBezTo>
                <a:lnTo>
                  <a:pt x="702" y="1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7198" dirty="0">
              <a:latin typeface="Roboto Light" panose="02000000000000000000" pitchFamily="2" charset="0"/>
            </a:endParaRPr>
          </a:p>
        </p:txBody>
      </p:sp>
      <p:sp>
        <p:nvSpPr>
          <p:cNvPr id="10" name="Freeform 6">
            <a:extLst>
              <a:ext uri="{FF2B5EF4-FFF2-40B4-BE49-F238E27FC236}">
                <a16:creationId xmlns:a16="http://schemas.microsoft.com/office/drawing/2014/main" id="{43A20E7D-4713-1F40-8119-3A21A1E19D0A}"/>
              </a:ext>
            </a:extLst>
          </p:cNvPr>
          <p:cNvSpPr>
            <a:spLocks/>
          </p:cNvSpPr>
          <p:nvPr/>
        </p:nvSpPr>
        <p:spPr bwMode="auto">
          <a:xfrm rot="10800000">
            <a:off x="18425679" y="8089579"/>
            <a:ext cx="4431146" cy="2174310"/>
          </a:xfrm>
          <a:custGeom>
            <a:avLst/>
            <a:gdLst>
              <a:gd name="T0" fmla="*/ 702 w 702"/>
              <a:gd name="T1" fmla="*/ 172 h 343"/>
              <a:gd name="T2" fmla="*/ 613 w 702"/>
              <a:gd name="T3" fmla="*/ 121 h 343"/>
              <a:gd name="T4" fmla="*/ 613 w 702"/>
              <a:gd name="T5" fmla="*/ 48 h 343"/>
              <a:gd name="T6" fmla="*/ 565 w 702"/>
              <a:gd name="T7" fmla="*/ 0 h 343"/>
              <a:gd name="T8" fmla="*/ 48 w 702"/>
              <a:gd name="T9" fmla="*/ 0 h 343"/>
              <a:gd name="T10" fmla="*/ 0 w 702"/>
              <a:gd name="T11" fmla="*/ 48 h 343"/>
              <a:gd name="T12" fmla="*/ 0 w 702"/>
              <a:gd name="T13" fmla="*/ 295 h 343"/>
              <a:gd name="T14" fmla="*/ 48 w 702"/>
              <a:gd name="T15" fmla="*/ 343 h 343"/>
              <a:gd name="T16" fmla="*/ 565 w 702"/>
              <a:gd name="T17" fmla="*/ 343 h 343"/>
              <a:gd name="T18" fmla="*/ 613 w 702"/>
              <a:gd name="T19" fmla="*/ 295 h 343"/>
              <a:gd name="T20" fmla="*/ 613 w 702"/>
              <a:gd name="T21" fmla="*/ 222 h 343"/>
              <a:gd name="T22" fmla="*/ 702 w 702"/>
              <a:gd name="T23" fmla="*/ 17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2" h="343">
                <a:moveTo>
                  <a:pt x="702" y="172"/>
                </a:moveTo>
                <a:cubicBezTo>
                  <a:pt x="613" y="121"/>
                  <a:pt x="613" y="121"/>
                  <a:pt x="613" y="121"/>
                </a:cubicBezTo>
                <a:cubicBezTo>
                  <a:pt x="613" y="48"/>
                  <a:pt x="613" y="48"/>
                  <a:pt x="613" y="48"/>
                </a:cubicBezTo>
                <a:cubicBezTo>
                  <a:pt x="613" y="22"/>
                  <a:pt x="592" y="0"/>
                  <a:pt x="565" y="0"/>
                </a:cubicBezTo>
                <a:cubicBezTo>
                  <a:pt x="48" y="0"/>
                  <a:pt x="48" y="0"/>
                  <a:pt x="48" y="0"/>
                </a:cubicBezTo>
                <a:cubicBezTo>
                  <a:pt x="22" y="0"/>
                  <a:pt x="0" y="22"/>
                  <a:pt x="0" y="48"/>
                </a:cubicBezTo>
                <a:cubicBezTo>
                  <a:pt x="0" y="295"/>
                  <a:pt x="0" y="295"/>
                  <a:pt x="0" y="295"/>
                </a:cubicBezTo>
                <a:cubicBezTo>
                  <a:pt x="0" y="322"/>
                  <a:pt x="22" y="343"/>
                  <a:pt x="48" y="343"/>
                </a:cubicBezTo>
                <a:cubicBezTo>
                  <a:pt x="565" y="343"/>
                  <a:pt x="565" y="343"/>
                  <a:pt x="565" y="343"/>
                </a:cubicBezTo>
                <a:cubicBezTo>
                  <a:pt x="592" y="343"/>
                  <a:pt x="613" y="322"/>
                  <a:pt x="613" y="295"/>
                </a:cubicBezTo>
                <a:cubicBezTo>
                  <a:pt x="613" y="222"/>
                  <a:pt x="613" y="222"/>
                  <a:pt x="613" y="222"/>
                </a:cubicBezTo>
                <a:lnTo>
                  <a:pt x="702" y="172"/>
                </a:lnTo>
                <a:close/>
              </a:path>
            </a:pathLst>
          </a:custGeom>
          <a:solidFill>
            <a:schemeClr val="accent3"/>
          </a:solidFill>
          <a:ln>
            <a:noFill/>
          </a:ln>
        </p:spPr>
        <p:txBody>
          <a:bodyPr/>
          <a:lstStyle/>
          <a:p>
            <a:pPr>
              <a:defRPr/>
            </a:pPr>
            <a:endParaRPr lang="id-ID" sz="7198" dirty="0">
              <a:latin typeface="Roboto Light" panose="02000000000000000000" pitchFamily="2" charset="0"/>
            </a:endParaRPr>
          </a:p>
        </p:txBody>
      </p:sp>
      <p:sp>
        <p:nvSpPr>
          <p:cNvPr id="13" name="Freeform 6">
            <a:extLst>
              <a:ext uri="{FF2B5EF4-FFF2-40B4-BE49-F238E27FC236}">
                <a16:creationId xmlns:a16="http://schemas.microsoft.com/office/drawing/2014/main" id="{2005ECEA-5EA4-974D-968E-146A1B73AB84}"/>
              </a:ext>
            </a:extLst>
          </p:cNvPr>
          <p:cNvSpPr>
            <a:spLocks/>
          </p:cNvSpPr>
          <p:nvPr/>
        </p:nvSpPr>
        <p:spPr bwMode="auto">
          <a:xfrm rot="10800000">
            <a:off x="18425679" y="10654311"/>
            <a:ext cx="4431146" cy="2174309"/>
          </a:xfrm>
          <a:custGeom>
            <a:avLst/>
            <a:gdLst>
              <a:gd name="T0" fmla="*/ 702 w 702"/>
              <a:gd name="T1" fmla="*/ 172 h 343"/>
              <a:gd name="T2" fmla="*/ 613 w 702"/>
              <a:gd name="T3" fmla="*/ 121 h 343"/>
              <a:gd name="T4" fmla="*/ 613 w 702"/>
              <a:gd name="T5" fmla="*/ 48 h 343"/>
              <a:gd name="T6" fmla="*/ 565 w 702"/>
              <a:gd name="T7" fmla="*/ 0 h 343"/>
              <a:gd name="T8" fmla="*/ 48 w 702"/>
              <a:gd name="T9" fmla="*/ 0 h 343"/>
              <a:gd name="T10" fmla="*/ 0 w 702"/>
              <a:gd name="T11" fmla="*/ 48 h 343"/>
              <a:gd name="T12" fmla="*/ 0 w 702"/>
              <a:gd name="T13" fmla="*/ 295 h 343"/>
              <a:gd name="T14" fmla="*/ 48 w 702"/>
              <a:gd name="T15" fmla="*/ 343 h 343"/>
              <a:gd name="T16" fmla="*/ 565 w 702"/>
              <a:gd name="T17" fmla="*/ 343 h 343"/>
              <a:gd name="T18" fmla="*/ 613 w 702"/>
              <a:gd name="T19" fmla="*/ 295 h 343"/>
              <a:gd name="T20" fmla="*/ 613 w 702"/>
              <a:gd name="T21" fmla="*/ 222 h 343"/>
              <a:gd name="T22" fmla="*/ 702 w 702"/>
              <a:gd name="T23" fmla="*/ 17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2" h="343">
                <a:moveTo>
                  <a:pt x="702" y="172"/>
                </a:moveTo>
                <a:cubicBezTo>
                  <a:pt x="613" y="121"/>
                  <a:pt x="613" y="121"/>
                  <a:pt x="613" y="121"/>
                </a:cubicBezTo>
                <a:cubicBezTo>
                  <a:pt x="613" y="48"/>
                  <a:pt x="613" y="48"/>
                  <a:pt x="613" y="48"/>
                </a:cubicBezTo>
                <a:cubicBezTo>
                  <a:pt x="613" y="22"/>
                  <a:pt x="592" y="0"/>
                  <a:pt x="565" y="0"/>
                </a:cubicBezTo>
                <a:cubicBezTo>
                  <a:pt x="48" y="0"/>
                  <a:pt x="48" y="0"/>
                  <a:pt x="48" y="0"/>
                </a:cubicBezTo>
                <a:cubicBezTo>
                  <a:pt x="22" y="0"/>
                  <a:pt x="0" y="22"/>
                  <a:pt x="0" y="48"/>
                </a:cubicBezTo>
                <a:cubicBezTo>
                  <a:pt x="0" y="295"/>
                  <a:pt x="0" y="295"/>
                  <a:pt x="0" y="295"/>
                </a:cubicBezTo>
                <a:cubicBezTo>
                  <a:pt x="0" y="322"/>
                  <a:pt x="22" y="343"/>
                  <a:pt x="48" y="343"/>
                </a:cubicBezTo>
                <a:cubicBezTo>
                  <a:pt x="565" y="343"/>
                  <a:pt x="565" y="343"/>
                  <a:pt x="565" y="343"/>
                </a:cubicBezTo>
                <a:cubicBezTo>
                  <a:pt x="592" y="343"/>
                  <a:pt x="613" y="322"/>
                  <a:pt x="613" y="295"/>
                </a:cubicBezTo>
                <a:cubicBezTo>
                  <a:pt x="613" y="222"/>
                  <a:pt x="613" y="222"/>
                  <a:pt x="613" y="222"/>
                </a:cubicBezTo>
                <a:lnTo>
                  <a:pt x="702" y="172"/>
                </a:lnTo>
                <a:close/>
              </a:path>
            </a:pathLst>
          </a:custGeom>
          <a:solidFill>
            <a:schemeClr val="accent4"/>
          </a:solidFill>
          <a:ln>
            <a:noFill/>
          </a:ln>
        </p:spPr>
        <p:txBody>
          <a:bodyPr/>
          <a:lstStyle/>
          <a:p>
            <a:pPr>
              <a:defRPr/>
            </a:pPr>
            <a:endParaRPr lang="id-ID" sz="7198" dirty="0">
              <a:latin typeface="Roboto Light" panose="02000000000000000000" pitchFamily="2" charset="0"/>
            </a:endParaRPr>
          </a:p>
        </p:txBody>
      </p:sp>
      <p:cxnSp>
        <p:nvCxnSpPr>
          <p:cNvPr id="18" name="Straight Connector 17">
            <a:extLst>
              <a:ext uri="{FF2B5EF4-FFF2-40B4-BE49-F238E27FC236}">
                <a16:creationId xmlns:a16="http://schemas.microsoft.com/office/drawing/2014/main" id="{3FECB444-2A18-F147-B4A1-7FCCF2A2A1FE}"/>
              </a:ext>
            </a:extLst>
          </p:cNvPr>
          <p:cNvCxnSpPr/>
          <p:nvPr/>
        </p:nvCxnSpPr>
        <p:spPr>
          <a:xfrm>
            <a:off x="20948258" y="3201353"/>
            <a:ext cx="0" cy="1441075"/>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C90B62-E79A-7A4E-B435-1202885D853F}"/>
              </a:ext>
            </a:extLst>
          </p:cNvPr>
          <p:cNvCxnSpPr/>
          <p:nvPr/>
        </p:nvCxnSpPr>
        <p:spPr>
          <a:xfrm>
            <a:off x="20948258" y="5813699"/>
            <a:ext cx="0" cy="1437899"/>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AF4D37-7CFA-3240-8CD7-2EB4EB80BC1B}"/>
              </a:ext>
            </a:extLst>
          </p:cNvPr>
          <p:cNvCxnSpPr/>
          <p:nvPr/>
        </p:nvCxnSpPr>
        <p:spPr>
          <a:xfrm>
            <a:off x="20948258" y="8457784"/>
            <a:ext cx="0" cy="1437901"/>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5292E7-2197-734A-8036-21CB8D40E5F6}"/>
              </a:ext>
            </a:extLst>
          </p:cNvPr>
          <p:cNvCxnSpPr/>
          <p:nvPr/>
        </p:nvCxnSpPr>
        <p:spPr>
          <a:xfrm>
            <a:off x="20948258" y="11066954"/>
            <a:ext cx="0" cy="1441075"/>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4DBF54C-DEF4-4548-AC24-8FD245F4B41F}"/>
              </a:ext>
            </a:extLst>
          </p:cNvPr>
          <p:cNvSpPr txBox="1"/>
          <p:nvPr/>
        </p:nvSpPr>
        <p:spPr>
          <a:xfrm>
            <a:off x="21551218" y="3390741"/>
            <a:ext cx="808235" cy="1200329"/>
          </a:xfrm>
          <a:prstGeom prst="rect">
            <a:avLst/>
          </a:prstGeom>
          <a:noFill/>
        </p:spPr>
        <p:txBody>
          <a:bodyPr wrap="none" rtlCol="0" anchor="ctr">
            <a:spAutoFit/>
          </a:bodyPr>
          <a:lstStyle/>
          <a:p>
            <a:pPr algn="ctr"/>
            <a:r>
              <a:rPr lang="en-US" sz="7200" b="1" spc="300" dirty="0">
                <a:solidFill>
                  <a:schemeClr val="bg1"/>
                </a:solidFill>
                <a:latin typeface="Roboto" panose="02000000000000000000" pitchFamily="2" charset="0"/>
                <a:ea typeface="Roboto" panose="02000000000000000000" pitchFamily="2" charset="0"/>
              </a:rPr>
              <a:t>S</a:t>
            </a:r>
          </a:p>
        </p:txBody>
      </p:sp>
      <p:sp>
        <p:nvSpPr>
          <p:cNvPr id="29" name="TextBox 28">
            <a:extLst>
              <a:ext uri="{FF2B5EF4-FFF2-40B4-BE49-F238E27FC236}">
                <a16:creationId xmlns:a16="http://schemas.microsoft.com/office/drawing/2014/main" id="{8D8D1397-A85F-FD45-9BF2-4BC56FEF8260}"/>
              </a:ext>
            </a:extLst>
          </p:cNvPr>
          <p:cNvSpPr txBox="1"/>
          <p:nvPr/>
        </p:nvSpPr>
        <p:spPr>
          <a:xfrm>
            <a:off x="21435001" y="5932483"/>
            <a:ext cx="1040671" cy="1200329"/>
          </a:xfrm>
          <a:prstGeom prst="rect">
            <a:avLst/>
          </a:prstGeom>
          <a:noFill/>
        </p:spPr>
        <p:txBody>
          <a:bodyPr wrap="none" rtlCol="0" anchor="ctr">
            <a:spAutoFit/>
          </a:bodyPr>
          <a:lstStyle/>
          <a:p>
            <a:pPr algn="ctr"/>
            <a:r>
              <a:rPr lang="en-US" sz="7200" b="1" spc="300" dirty="0">
                <a:solidFill>
                  <a:schemeClr val="bg1"/>
                </a:solidFill>
                <a:latin typeface="Roboto" panose="02000000000000000000" pitchFamily="2" charset="0"/>
                <a:ea typeface="Roboto" panose="02000000000000000000" pitchFamily="2" charset="0"/>
              </a:rPr>
              <a:t>W</a:t>
            </a:r>
          </a:p>
        </p:txBody>
      </p:sp>
      <p:sp>
        <p:nvSpPr>
          <p:cNvPr id="30" name="TextBox 29">
            <a:extLst>
              <a:ext uri="{FF2B5EF4-FFF2-40B4-BE49-F238E27FC236}">
                <a16:creationId xmlns:a16="http://schemas.microsoft.com/office/drawing/2014/main" id="{2BB9CE22-DD50-0248-8FC5-DB2051529B23}"/>
              </a:ext>
            </a:extLst>
          </p:cNvPr>
          <p:cNvSpPr txBox="1"/>
          <p:nvPr/>
        </p:nvSpPr>
        <p:spPr>
          <a:xfrm>
            <a:off x="21528776" y="8576569"/>
            <a:ext cx="853119" cy="1200329"/>
          </a:xfrm>
          <a:prstGeom prst="rect">
            <a:avLst/>
          </a:prstGeom>
          <a:noFill/>
        </p:spPr>
        <p:txBody>
          <a:bodyPr wrap="none" rtlCol="0" anchor="ctr">
            <a:spAutoFit/>
          </a:bodyPr>
          <a:lstStyle/>
          <a:p>
            <a:pPr algn="ctr"/>
            <a:r>
              <a:rPr lang="en-US" sz="7200" b="1" spc="300" dirty="0">
                <a:solidFill>
                  <a:schemeClr val="bg1"/>
                </a:solidFill>
                <a:latin typeface="Roboto" panose="02000000000000000000" pitchFamily="2" charset="0"/>
                <a:ea typeface="Roboto" panose="02000000000000000000" pitchFamily="2" charset="0"/>
              </a:rPr>
              <a:t>O</a:t>
            </a:r>
          </a:p>
        </p:txBody>
      </p:sp>
      <p:sp>
        <p:nvSpPr>
          <p:cNvPr id="31" name="TextBox 30">
            <a:extLst>
              <a:ext uri="{FF2B5EF4-FFF2-40B4-BE49-F238E27FC236}">
                <a16:creationId xmlns:a16="http://schemas.microsoft.com/office/drawing/2014/main" id="{327F9AE9-960F-D140-85AA-498D945F15D5}"/>
              </a:ext>
            </a:extLst>
          </p:cNvPr>
          <p:cNvSpPr txBox="1"/>
          <p:nvPr/>
        </p:nvSpPr>
        <p:spPr>
          <a:xfrm>
            <a:off x="21580072" y="11187326"/>
            <a:ext cx="750526" cy="1200329"/>
          </a:xfrm>
          <a:prstGeom prst="rect">
            <a:avLst/>
          </a:prstGeom>
          <a:noFill/>
        </p:spPr>
        <p:txBody>
          <a:bodyPr wrap="none" rtlCol="0" anchor="ctr">
            <a:spAutoFit/>
          </a:bodyPr>
          <a:lstStyle/>
          <a:p>
            <a:pPr algn="ctr"/>
            <a:r>
              <a:rPr lang="en-US" sz="7200" b="1" spc="300" dirty="0">
                <a:solidFill>
                  <a:schemeClr val="bg1"/>
                </a:solidFill>
                <a:latin typeface="Roboto" panose="02000000000000000000" pitchFamily="2" charset="0"/>
                <a:ea typeface="Roboto" panose="02000000000000000000" pitchFamily="2" charset="0"/>
              </a:rPr>
              <a:t>T</a:t>
            </a:r>
          </a:p>
        </p:txBody>
      </p:sp>
      <p:sp>
        <p:nvSpPr>
          <p:cNvPr id="32" name="Freeform 31">
            <a:extLst>
              <a:ext uri="{FF2B5EF4-FFF2-40B4-BE49-F238E27FC236}">
                <a16:creationId xmlns:a16="http://schemas.microsoft.com/office/drawing/2014/main" id="{67FA1402-DF0F-804E-B708-6584A3655348}"/>
              </a:ext>
            </a:extLst>
          </p:cNvPr>
          <p:cNvSpPr>
            <a:spLocks noChangeArrowheads="1"/>
          </p:cNvSpPr>
          <p:nvPr/>
        </p:nvSpPr>
        <p:spPr bwMode="auto">
          <a:xfrm>
            <a:off x="19451026" y="11183790"/>
            <a:ext cx="1115354" cy="1115350"/>
          </a:xfrm>
          <a:custGeom>
            <a:avLst/>
            <a:gdLst>
              <a:gd name="connsiteX0" fmla="*/ 157776 w 315553"/>
              <a:gd name="connsiteY0" fmla="*/ 101432 h 315552"/>
              <a:gd name="connsiteX1" fmla="*/ 140463 w 315553"/>
              <a:gd name="connsiteY1" fmla="*/ 113307 h 315552"/>
              <a:gd name="connsiteX2" fmla="*/ 124954 w 315553"/>
              <a:gd name="connsiteY2" fmla="*/ 154692 h 315552"/>
              <a:gd name="connsiteX3" fmla="*/ 170761 w 315553"/>
              <a:gd name="connsiteY3" fmla="*/ 143896 h 315552"/>
              <a:gd name="connsiteX4" fmla="*/ 176532 w 315553"/>
              <a:gd name="connsiteY4" fmla="*/ 147135 h 315552"/>
              <a:gd name="connsiteX5" fmla="*/ 173286 w 315553"/>
              <a:gd name="connsiteY5" fmla="*/ 153252 h 315552"/>
              <a:gd name="connsiteX6" fmla="*/ 120986 w 315553"/>
              <a:gd name="connsiteY6" fmla="*/ 165488 h 315552"/>
              <a:gd name="connsiteX7" fmla="*/ 102591 w 315553"/>
              <a:gd name="connsiteY7" fmla="*/ 215509 h 315552"/>
              <a:gd name="connsiteX8" fmla="*/ 186992 w 315553"/>
              <a:gd name="connsiteY8" fmla="*/ 194997 h 315552"/>
              <a:gd name="connsiteX9" fmla="*/ 192763 w 315553"/>
              <a:gd name="connsiteY9" fmla="*/ 198596 h 315552"/>
              <a:gd name="connsiteX10" fmla="*/ 189156 w 315553"/>
              <a:gd name="connsiteY10" fmla="*/ 204353 h 315552"/>
              <a:gd name="connsiteX11" fmla="*/ 98623 w 315553"/>
              <a:gd name="connsiteY11" fmla="*/ 226305 h 315552"/>
              <a:gd name="connsiteX12" fmla="*/ 80228 w 315553"/>
              <a:gd name="connsiteY12" fmla="*/ 275967 h 315552"/>
              <a:gd name="connsiteX13" fmla="*/ 205388 w 315553"/>
              <a:gd name="connsiteY13" fmla="*/ 245738 h 315552"/>
              <a:gd name="connsiteX14" fmla="*/ 211159 w 315553"/>
              <a:gd name="connsiteY14" fmla="*/ 249337 h 315552"/>
              <a:gd name="connsiteX15" fmla="*/ 207912 w 315553"/>
              <a:gd name="connsiteY15" fmla="*/ 255095 h 315552"/>
              <a:gd name="connsiteX16" fmla="*/ 76260 w 315553"/>
              <a:gd name="connsiteY16" fmla="*/ 286763 h 315552"/>
              <a:gd name="connsiteX17" fmla="*/ 69047 w 315553"/>
              <a:gd name="connsiteY17" fmla="*/ 306196 h 315552"/>
              <a:gd name="connsiteX18" fmla="*/ 246867 w 315553"/>
              <a:gd name="connsiteY18" fmla="*/ 306196 h 315552"/>
              <a:gd name="connsiteX19" fmla="*/ 175090 w 315553"/>
              <a:gd name="connsiteY19" fmla="*/ 113307 h 315552"/>
              <a:gd name="connsiteX20" fmla="*/ 157776 w 315553"/>
              <a:gd name="connsiteY20" fmla="*/ 101432 h 315552"/>
              <a:gd name="connsiteX21" fmla="*/ 157776 w 315553"/>
              <a:gd name="connsiteY21" fmla="*/ 92075 h 315552"/>
              <a:gd name="connsiteX22" fmla="*/ 184107 w 315553"/>
              <a:gd name="connsiteY22" fmla="*/ 110068 h 315552"/>
              <a:gd name="connsiteX23" fmla="*/ 256966 w 315553"/>
              <a:gd name="connsiteY23" fmla="*/ 306196 h 315552"/>
              <a:gd name="connsiteX24" fmla="*/ 277526 w 315553"/>
              <a:gd name="connsiteY24" fmla="*/ 306196 h 315552"/>
              <a:gd name="connsiteX25" fmla="*/ 282215 w 315553"/>
              <a:gd name="connsiteY25" fmla="*/ 311234 h 315552"/>
              <a:gd name="connsiteX26" fmla="*/ 277526 w 315553"/>
              <a:gd name="connsiteY26" fmla="*/ 315552 h 315552"/>
              <a:gd name="connsiteX27" fmla="*/ 253359 w 315553"/>
              <a:gd name="connsiteY27" fmla="*/ 315552 h 315552"/>
              <a:gd name="connsiteX28" fmla="*/ 61833 w 315553"/>
              <a:gd name="connsiteY28" fmla="*/ 315552 h 315552"/>
              <a:gd name="connsiteX29" fmla="*/ 38027 w 315553"/>
              <a:gd name="connsiteY29" fmla="*/ 315552 h 315552"/>
              <a:gd name="connsiteX30" fmla="*/ 33338 w 315553"/>
              <a:gd name="connsiteY30" fmla="*/ 311234 h 315552"/>
              <a:gd name="connsiteX31" fmla="*/ 38027 w 315553"/>
              <a:gd name="connsiteY31" fmla="*/ 306196 h 315552"/>
              <a:gd name="connsiteX32" fmla="*/ 58947 w 315553"/>
              <a:gd name="connsiteY32" fmla="*/ 306196 h 315552"/>
              <a:gd name="connsiteX33" fmla="*/ 131807 w 315553"/>
              <a:gd name="connsiteY33" fmla="*/ 110068 h 315552"/>
              <a:gd name="connsiteX34" fmla="*/ 157776 w 315553"/>
              <a:gd name="connsiteY34" fmla="*/ 92075 h 315552"/>
              <a:gd name="connsiteX35" fmla="*/ 282399 w 315553"/>
              <a:gd name="connsiteY35" fmla="*/ 25728 h 315552"/>
              <a:gd name="connsiteX36" fmla="*/ 289102 w 315553"/>
              <a:gd name="connsiteY36" fmla="*/ 25728 h 315552"/>
              <a:gd name="connsiteX37" fmla="*/ 290160 w 315553"/>
              <a:gd name="connsiteY37" fmla="*/ 29560 h 315552"/>
              <a:gd name="connsiteX38" fmla="*/ 289102 w 315553"/>
              <a:gd name="connsiteY38" fmla="*/ 33009 h 315552"/>
              <a:gd name="connsiteX39" fmla="*/ 285574 w 315553"/>
              <a:gd name="connsiteY39" fmla="*/ 34542 h 315552"/>
              <a:gd name="connsiteX40" fmla="*/ 282399 w 315553"/>
              <a:gd name="connsiteY40" fmla="*/ 33009 h 315552"/>
              <a:gd name="connsiteX41" fmla="*/ 280988 w 315553"/>
              <a:gd name="connsiteY41" fmla="*/ 29560 h 315552"/>
              <a:gd name="connsiteX42" fmla="*/ 282399 w 315553"/>
              <a:gd name="connsiteY42" fmla="*/ 25728 h 315552"/>
              <a:gd name="connsiteX43" fmla="*/ 220436 w 315553"/>
              <a:gd name="connsiteY43" fmla="*/ 25728 h 315552"/>
              <a:gd name="connsiteX44" fmla="*/ 226899 w 315553"/>
              <a:gd name="connsiteY44" fmla="*/ 25728 h 315552"/>
              <a:gd name="connsiteX45" fmla="*/ 228260 w 315553"/>
              <a:gd name="connsiteY45" fmla="*/ 29560 h 315552"/>
              <a:gd name="connsiteX46" fmla="*/ 226899 w 315553"/>
              <a:gd name="connsiteY46" fmla="*/ 33009 h 315552"/>
              <a:gd name="connsiteX47" fmla="*/ 223498 w 315553"/>
              <a:gd name="connsiteY47" fmla="*/ 34542 h 315552"/>
              <a:gd name="connsiteX48" fmla="*/ 220436 w 315553"/>
              <a:gd name="connsiteY48" fmla="*/ 33009 h 315552"/>
              <a:gd name="connsiteX49" fmla="*/ 219075 w 315553"/>
              <a:gd name="connsiteY49" fmla="*/ 29560 h 315552"/>
              <a:gd name="connsiteX50" fmla="*/ 220436 w 315553"/>
              <a:gd name="connsiteY50" fmla="*/ 25728 h 315552"/>
              <a:gd name="connsiteX51" fmla="*/ 254001 w 315553"/>
              <a:gd name="connsiteY51" fmla="*/ 23812 h 315552"/>
              <a:gd name="connsiteX52" fmla="*/ 258423 w 315553"/>
              <a:gd name="connsiteY52" fmla="*/ 28574 h 315552"/>
              <a:gd name="connsiteX53" fmla="*/ 254001 w 315553"/>
              <a:gd name="connsiteY53" fmla="*/ 32997 h 315552"/>
              <a:gd name="connsiteX54" fmla="*/ 249238 w 315553"/>
              <a:gd name="connsiteY54" fmla="*/ 28574 h 315552"/>
              <a:gd name="connsiteX55" fmla="*/ 254001 w 315553"/>
              <a:gd name="connsiteY55" fmla="*/ 23812 h 315552"/>
              <a:gd name="connsiteX56" fmla="*/ 9726 w 315553"/>
              <a:gd name="connsiteY56" fmla="*/ 9376 h 315552"/>
              <a:gd name="connsiteX57" fmla="*/ 9726 w 315553"/>
              <a:gd name="connsiteY57" fmla="*/ 47603 h 315552"/>
              <a:gd name="connsiteX58" fmla="*/ 306187 w 315553"/>
              <a:gd name="connsiteY58" fmla="*/ 47603 h 315552"/>
              <a:gd name="connsiteX59" fmla="*/ 306187 w 315553"/>
              <a:gd name="connsiteY59" fmla="*/ 9376 h 315552"/>
              <a:gd name="connsiteX60" fmla="*/ 4683 w 315553"/>
              <a:gd name="connsiteY60" fmla="*/ 0 h 315552"/>
              <a:gd name="connsiteX61" fmla="*/ 310510 w 315553"/>
              <a:gd name="connsiteY61" fmla="*/ 0 h 315552"/>
              <a:gd name="connsiteX62" fmla="*/ 315553 w 315553"/>
              <a:gd name="connsiteY62" fmla="*/ 4688 h 315552"/>
              <a:gd name="connsiteX63" fmla="*/ 315553 w 315553"/>
              <a:gd name="connsiteY63" fmla="*/ 52652 h 315552"/>
              <a:gd name="connsiteX64" fmla="*/ 315553 w 315553"/>
              <a:gd name="connsiteY64" fmla="*/ 311224 h 315552"/>
              <a:gd name="connsiteX65" fmla="*/ 310510 w 315553"/>
              <a:gd name="connsiteY65" fmla="*/ 315552 h 315552"/>
              <a:gd name="connsiteX66" fmla="*/ 306187 w 315553"/>
              <a:gd name="connsiteY66" fmla="*/ 311224 h 315552"/>
              <a:gd name="connsiteX67" fmla="*/ 306187 w 315553"/>
              <a:gd name="connsiteY67" fmla="*/ 57340 h 315552"/>
              <a:gd name="connsiteX68" fmla="*/ 9726 w 315553"/>
              <a:gd name="connsiteY68" fmla="*/ 57340 h 315552"/>
              <a:gd name="connsiteX69" fmla="*/ 9726 w 315553"/>
              <a:gd name="connsiteY69" fmla="*/ 311224 h 315552"/>
              <a:gd name="connsiteX70" fmla="*/ 4683 w 315553"/>
              <a:gd name="connsiteY70" fmla="*/ 315552 h 315552"/>
              <a:gd name="connsiteX71" fmla="*/ 0 w 315553"/>
              <a:gd name="connsiteY71" fmla="*/ 311224 h 315552"/>
              <a:gd name="connsiteX72" fmla="*/ 0 w 315553"/>
              <a:gd name="connsiteY72" fmla="*/ 52652 h 315552"/>
              <a:gd name="connsiteX73" fmla="*/ 0 w 315553"/>
              <a:gd name="connsiteY73" fmla="*/ 4688 h 315552"/>
              <a:gd name="connsiteX74" fmla="*/ 4683 w 315553"/>
              <a:gd name="connsiteY74" fmla="*/ 0 h 3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5553" h="315552">
                <a:moveTo>
                  <a:pt x="157776" y="101432"/>
                </a:moveTo>
                <a:cubicBezTo>
                  <a:pt x="151645" y="101432"/>
                  <a:pt x="143709" y="104670"/>
                  <a:pt x="140463" y="113307"/>
                </a:cubicBezTo>
                <a:lnTo>
                  <a:pt x="124954" y="154692"/>
                </a:lnTo>
                <a:lnTo>
                  <a:pt x="170761" y="143896"/>
                </a:lnTo>
                <a:cubicBezTo>
                  <a:pt x="173286" y="143176"/>
                  <a:pt x="176172" y="144616"/>
                  <a:pt x="176532" y="147135"/>
                </a:cubicBezTo>
                <a:cubicBezTo>
                  <a:pt x="177254" y="150014"/>
                  <a:pt x="175811" y="152533"/>
                  <a:pt x="173286" y="153252"/>
                </a:cubicBezTo>
                <a:lnTo>
                  <a:pt x="120986" y="165488"/>
                </a:lnTo>
                <a:lnTo>
                  <a:pt x="102591" y="215509"/>
                </a:lnTo>
                <a:lnTo>
                  <a:pt x="186992" y="194997"/>
                </a:lnTo>
                <a:cubicBezTo>
                  <a:pt x="189517" y="194637"/>
                  <a:pt x="192042" y="196077"/>
                  <a:pt x="192763" y="198596"/>
                </a:cubicBezTo>
                <a:cubicBezTo>
                  <a:pt x="193485" y="201115"/>
                  <a:pt x="191681" y="203994"/>
                  <a:pt x="189156" y="204353"/>
                </a:cubicBezTo>
                <a:lnTo>
                  <a:pt x="98623" y="226305"/>
                </a:lnTo>
                <a:lnTo>
                  <a:pt x="80228" y="275967"/>
                </a:lnTo>
                <a:lnTo>
                  <a:pt x="205388" y="245738"/>
                </a:lnTo>
                <a:cubicBezTo>
                  <a:pt x="207912" y="245018"/>
                  <a:pt x="210798" y="246818"/>
                  <a:pt x="211159" y="249337"/>
                </a:cubicBezTo>
                <a:cubicBezTo>
                  <a:pt x="211880" y="251856"/>
                  <a:pt x="210437" y="254375"/>
                  <a:pt x="207912" y="255095"/>
                </a:cubicBezTo>
                <a:lnTo>
                  <a:pt x="76260" y="286763"/>
                </a:lnTo>
                <a:lnTo>
                  <a:pt x="69047" y="306196"/>
                </a:lnTo>
                <a:lnTo>
                  <a:pt x="246867" y="306196"/>
                </a:lnTo>
                <a:lnTo>
                  <a:pt x="175090" y="113307"/>
                </a:lnTo>
                <a:cubicBezTo>
                  <a:pt x="171843" y="104670"/>
                  <a:pt x="163908" y="101432"/>
                  <a:pt x="157776" y="101432"/>
                </a:cubicBezTo>
                <a:close/>
                <a:moveTo>
                  <a:pt x="157776" y="92075"/>
                </a:moveTo>
                <a:cubicBezTo>
                  <a:pt x="169679" y="92075"/>
                  <a:pt x="180139" y="98913"/>
                  <a:pt x="184107" y="110068"/>
                </a:cubicBezTo>
                <a:lnTo>
                  <a:pt x="256966" y="306196"/>
                </a:lnTo>
                <a:lnTo>
                  <a:pt x="277526" y="306196"/>
                </a:lnTo>
                <a:cubicBezTo>
                  <a:pt x="280050" y="306196"/>
                  <a:pt x="282215" y="308355"/>
                  <a:pt x="282215" y="311234"/>
                </a:cubicBezTo>
                <a:cubicBezTo>
                  <a:pt x="282215" y="313753"/>
                  <a:pt x="280050" y="315552"/>
                  <a:pt x="277526" y="315552"/>
                </a:cubicBezTo>
                <a:lnTo>
                  <a:pt x="253359" y="315552"/>
                </a:lnTo>
                <a:lnTo>
                  <a:pt x="61833" y="315552"/>
                </a:lnTo>
                <a:lnTo>
                  <a:pt x="38027" y="315552"/>
                </a:lnTo>
                <a:cubicBezTo>
                  <a:pt x="35502" y="315552"/>
                  <a:pt x="33338" y="313753"/>
                  <a:pt x="33338" y="311234"/>
                </a:cubicBezTo>
                <a:cubicBezTo>
                  <a:pt x="33338" y="308355"/>
                  <a:pt x="35502" y="306196"/>
                  <a:pt x="38027" y="306196"/>
                </a:cubicBezTo>
                <a:lnTo>
                  <a:pt x="58947" y="306196"/>
                </a:lnTo>
                <a:lnTo>
                  <a:pt x="131807" y="110068"/>
                </a:lnTo>
                <a:cubicBezTo>
                  <a:pt x="135774" y="98913"/>
                  <a:pt x="145874" y="92075"/>
                  <a:pt x="157776" y="92075"/>
                </a:cubicBezTo>
                <a:close/>
                <a:moveTo>
                  <a:pt x="282399" y="25728"/>
                </a:moveTo>
                <a:cubicBezTo>
                  <a:pt x="284163" y="23812"/>
                  <a:pt x="286985" y="23812"/>
                  <a:pt x="289102" y="25728"/>
                </a:cubicBezTo>
                <a:cubicBezTo>
                  <a:pt x="289808" y="26878"/>
                  <a:pt x="290160" y="28027"/>
                  <a:pt x="290160" y="29560"/>
                </a:cubicBezTo>
                <a:cubicBezTo>
                  <a:pt x="290160" y="30710"/>
                  <a:pt x="289808" y="31859"/>
                  <a:pt x="289102" y="33009"/>
                </a:cubicBezTo>
                <a:cubicBezTo>
                  <a:pt x="288044" y="33775"/>
                  <a:pt x="286985" y="34542"/>
                  <a:pt x="285574" y="34542"/>
                </a:cubicBezTo>
                <a:cubicBezTo>
                  <a:pt x="284516" y="34542"/>
                  <a:pt x="283105" y="33775"/>
                  <a:pt x="282399" y="33009"/>
                </a:cubicBezTo>
                <a:cubicBezTo>
                  <a:pt x="281341" y="31859"/>
                  <a:pt x="280988" y="30710"/>
                  <a:pt x="280988" y="29560"/>
                </a:cubicBezTo>
                <a:cubicBezTo>
                  <a:pt x="280988" y="28027"/>
                  <a:pt x="281341" y="26878"/>
                  <a:pt x="282399" y="25728"/>
                </a:cubicBezTo>
                <a:close/>
                <a:moveTo>
                  <a:pt x="220436" y="25728"/>
                </a:moveTo>
                <a:cubicBezTo>
                  <a:pt x="222137" y="23812"/>
                  <a:pt x="225198" y="23812"/>
                  <a:pt x="226899" y="25728"/>
                </a:cubicBezTo>
                <a:cubicBezTo>
                  <a:pt x="227580" y="26878"/>
                  <a:pt x="228260" y="28027"/>
                  <a:pt x="228260" y="29560"/>
                </a:cubicBezTo>
                <a:cubicBezTo>
                  <a:pt x="228260" y="30710"/>
                  <a:pt x="227580" y="31859"/>
                  <a:pt x="226899" y="33009"/>
                </a:cubicBezTo>
                <a:cubicBezTo>
                  <a:pt x="226219" y="33775"/>
                  <a:pt x="224858" y="34542"/>
                  <a:pt x="223498" y="34542"/>
                </a:cubicBezTo>
                <a:cubicBezTo>
                  <a:pt x="222477" y="34542"/>
                  <a:pt x="221456" y="33775"/>
                  <a:pt x="220436" y="33009"/>
                </a:cubicBezTo>
                <a:cubicBezTo>
                  <a:pt x="219756" y="31859"/>
                  <a:pt x="219075" y="30710"/>
                  <a:pt x="219075" y="29560"/>
                </a:cubicBezTo>
                <a:cubicBezTo>
                  <a:pt x="219075" y="28027"/>
                  <a:pt x="219756" y="26878"/>
                  <a:pt x="220436" y="25728"/>
                </a:cubicBezTo>
                <a:close/>
                <a:moveTo>
                  <a:pt x="254001" y="23812"/>
                </a:moveTo>
                <a:cubicBezTo>
                  <a:pt x="256382" y="23812"/>
                  <a:pt x="258423" y="25853"/>
                  <a:pt x="258423" y="28574"/>
                </a:cubicBezTo>
                <a:cubicBezTo>
                  <a:pt x="258423" y="30956"/>
                  <a:pt x="256382" y="32997"/>
                  <a:pt x="254001" y="32997"/>
                </a:cubicBezTo>
                <a:cubicBezTo>
                  <a:pt x="251279" y="32997"/>
                  <a:pt x="249238" y="30956"/>
                  <a:pt x="249238" y="28574"/>
                </a:cubicBezTo>
                <a:cubicBezTo>
                  <a:pt x="249238" y="25853"/>
                  <a:pt x="251279" y="23812"/>
                  <a:pt x="254001" y="23812"/>
                </a:cubicBezTo>
                <a:close/>
                <a:moveTo>
                  <a:pt x="9726" y="9376"/>
                </a:moveTo>
                <a:lnTo>
                  <a:pt x="9726" y="47603"/>
                </a:lnTo>
                <a:lnTo>
                  <a:pt x="306187" y="47603"/>
                </a:lnTo>
                <a:lnTo>
                  <a:pt x="306187" y="9376"/>
                </a:lnTo>
                <a:close/>
                <a:moveTo>
                  <a:pt x="4683" y="0"/>
                </a:moveTo>
                <a:lnTo>
                  <a:pt x="310510" y="0"/>
                </a:lnTo>
                <a:cubicBezTo>
                  <a:pt x="313392" y="0"/>
                  <a:pt x="315553" y="2164"/>
                  <a:pt x="315553" y="4688"/>
                </a:cubicBezTo>
                <a:lnTo>
                  <a:pt x="315553" y="52652"/>
                </a:lnTo>
                <a:lnTo>
                  <a:pt x="315553" y="311224"/>
                </a:lnTo>
                <a:cubicBezTo>
                  <a:pt x="315553" y="313748"/>
                  <a:pt x="313392" y="315552"/>
                  <a:pt x="310510" y="315552"/>
                </a:cubicBezTo>
                <a:cubicBezTo>
                  <a:pt x="308349" y="315552"/>
                  <a:pt x="306187" y="313748"/>
                  <a:pt x="306187" y="311224"/>
                </a:cubicBezTo>
                <a:lnTo>
                  <a:pt x="306187" y="57340"/>
                </a:lnTo>
                <a:lnTo>
                  <a:pt x="9726" y="57340"/>
                </a:lnTo>
                <a:lnTo>
                  <a:pt x="9726" y="311224"/>
                </a:lnTo>
                <a:cubicBezTo>
                  <a:pt x="9726" y="313748"/>
                  <a:pt x="7564" y="315552"/>
                  <a:pt x="4683" y="315552"/>
                </a:cubicBezTo>
                <a:cubicBezTo>
                  <a:pt x="2161" y="315552"/>
                  <a:pt x="0" y="313748"/>
                  <a:pt x="0" y="311224"/>
                </a:cubicBezTo>
                <a:lnTo>
                  <a:pt x="0" y="52652"/>
                </a:lnTo>
                <a:lnTo>
                  <a:pt x="0" y="4688"/>
                </a:lnTo>
                <a:cubicBezTo>
                  <a:pt x="0" y="2164"/>
                  <a:pt x="2161" y="0"/>
                  <a:pt x="4683" y="0"/>
                </a:cubicBezTo>
                <a:close/>
              </a:path>
            </a:pathLst>
          </a:custGeom>
          <a:solidFill>
            <a:schemeClr val="bg1"/>
          </a:solidFill>
          <a:ln>
            <a:noFill/>
          </a:ln>
          <a:effectLst/>
        </p:spPr>
        <p:txBody>
          <a:bodyPr wrap="square" anchor="ctr">
            <a:noAutofit/>
          </a:bodyPr>
          <a:lstStyle/>
          <a:p>
            <a:endParaRPr lang="en-US" dirty="0">
              <a:latin typeface="Roboto Light" panose="02000000000000000000" pitchFamily="2" charset="0"/>
            </a:endParaRPr>
          </a:p>
        </p:txBody>
      </p:sp>
      <p:sp>
        <p:nvSpPr>
          <p:cNvPr id="33" name="Freeform 32">
            <a:extLst>
              <a:ext uri="{FF2B5EF4-FFF2-40B4-BE49-F238E27FC236}">
                <a16:creationId xmlns:a16="http://schemas.microsoft.com/office/drawing/2014/main" id="{A3C26632-7343-1247-9716-44CDE7C7B768}"/>
              </a:ext>
            </a:extLst>
          </p:cNvPr>
          <p:cNvSpPr>
            <a:spLocks noChangeArrowheads="1"/>
          </p:cNvSpPr>
          <p:nvPr/>
        </p:nvSpPr>
        <p:spPr bwMode="auto">
          <a:xfrm>
            <a:off x="19451037" y="5779678"/>
            <a:ext cx="1115343" cy="1505937"/>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bg1"/>
          </a:solidFill>
          <a:ln>
            <a:noFill/>
          </a:ln>
          <a:effectLst/>
        </p:spPr>
        <p:txBody>
          <a:bodyPr wrap="square" anchor="ctr">
            <a:noAutofit/>
          </a:bodyPr>
          <a:lstStyle/>
          <a:p>
            <a:endParaRPr lang="en-US" dirty="0">
              <a:latin typeface="Roboto Light" panose="02000000000000000000" pitchFamily="2" charset="0"/>
            </a:endParaRPr>
          </a:p>
        </p:txBody>
      </p:sp>
      <p:sp>
        <p:nvSpPr>
          <p:cNvPr id="34" name="Freeform 33">
            <a:extLst>
              <a:ext uri="{FF2B5EF4-FFF2-40B4-BE49-F238E27FC236}">
                <a16:creationId xmlns:a16="http://schemas.microsoft.com/office/drawing/2014/main" id="{4AD68FA8-269B-6C4B-B40F-28D3D5B237D5}"/>
              </a:ext>
            </a:extLst>
          </p:cNvPr>
          <p:cNvSpPr>
            <a:spLocks noChangeArrowheads="1"/>
          </p:cNvSpPr>
          <p:nvPr/>
        </p:nvSpPr>
        <p:spPr bwMode="auto">
          <a:xfrm>
            <a:off x="19451026" y="8625209"/>
            <a:ext cx="1118165" cy="1111219"/>
          </a:xfrm>
          <a:custGeom>
            <a:avLst/>
            <a:gdLst>
              <a:gd name="connsiteX0" fmla="*/ 28448 w 306028"/>
              <a:gd name="connsiteY0" fmla="*/ 224238 h 304127"/>
              <a:gd name="connsiteX1" fmla="*/ 28448 w 306028"/>
              <a:gd name="connsiteY1" fmla="*/ 260583 h 304127"/>
              <a:gd name="connsiteX2" fmla="*/ 130354 w 306028"/>
              <a:gd name="connsiteY2" fmla="*/ 260583 h 304127"/>
              <a:gd name="connsiteX3" fmla="*/ 130354 w 306028"/>
              <a:gd name="connsiteY3" fmla="*/ 224238 h 304127"/>
              <a:gd name="connsiteX4" fmla="*/ 235090 w 306028"/>
              <a:gd name="connsiteY4" fmla="*/ 63546 h 304127"/>
              <a:gd name="connsiteX5" fmla="*/ 250214 w 306028"/>
              <a:gd name="connsiteY5" fmla="*/ 73974 h 304127"/>
              <a:gd name="connsiteX6" fmla="*/ 262097 w 306028"/>
              <a:gd name="connsiteY6" fmla="*/ 70378 h 304127"/>
              <a:gd name="connsiteX7" fmla="*/ 279381 w 306028"/>
              <a:gd name="connsiteY7" fmla="*/ 89438 h 304127"/>
              <a:gd name="connsiteX8" fmla="*/ 279381 w 306028"/>
              <a:gd name="connsiteY8" fmla="*/ 93034 h 304127"/>
              <a:gd name="connsiteX9" fmla="*/ 289104 w 306028"/>
              <a:gd name="connsiteY9" fmla="*/ 90876 h 304127"/>
              <a:gd name="connsiteX10" fmla="*/ 306028 w 306028"/>
              <a:gd name="connsiteY10" fmla="*/ 109576 h 304127"/>
              <a:gd name="connsiteX11" fmla="*/ 306028 w 306028"/>
              <a:gd name="connsiteY11" fmla="*/ 153449 h 304127"/>
              <a:gd name="connsiteX12" fmla="*/ 296306 w 306028"/>
              <a:gd name="connsiteY12" fmla="*/ 219618 h 304127"/>
              <a:gd name="connsiteX13" fmla="*/ 287663 w 306028"/>
              <a:gd name="connsiteY13" fmla="*/ 280032 h 304127"/>
              <a:gd name="connsiteX14" fmla="*/ 287663 w 306028"/>
              <a:gd name="connsiteY14" fmla="*/ 299452 h 304127"/>
              <a:gd name="connsiteX15" fmla="*/ 282982 w 306028"/>
              <a:gd name="connsiteY15" fmla="*/ 304127 h 304127"/>
              <a:gd name="connsiteX16" fmla="*/ 278301 w 306028"/>
              <a:gd name="connsiteY16" fmla="*/ 299452 h 304127"/>
              <a:gd name="connsiteX17" fmla="*/ 278301 w 306028"/>
              <a:gd name="connsiteY17" fmla="*/ 280032 h 304127"/>
              <a:gd name="connsiteX18" fmla="*/ 287663 w 306028"/>
              <a:gd name="connsiteY18" fmla="*/ 217100 h 304127"/>
              <a:gd name="connsiteX19" fmla="*/ 297026 w 306028"/>
              <a:gd name="connsiteY19" fmla="*/ 153449 h 304127"/>
              <a:gd name="connsiteX20" fmla="*/ 297026 w 306028"/>
              <a:gd name="connsiteY20" fmla="*/ 109576 h 304127"/>
              <a:gd name="connsiteX21" fmla="*/ 288744 w 306028"/>
              <a:gd name="connsiteY21" fmla="*/ 100226 h 304127"/>
              <a:gd name="connsiteX22" fmla="*/ 281902 w 306028"/>
              <a:gd name="connsiteY22" fmla="*/ 102384 h 304127"/>
              <a:gd name="connsiteX23" fmla="*/ 279381 w 306028"/>
              <a:gd name="connsiteY23" fmla="*/ 108857 h 304127"/>
              <a:gd name="connsiteX24" fmla="*/ 279381 w 306028"/>
              <a:gd name="connsiteY24" fmla="*/ 159203 h 304127"/>
              <a:gd name="connsiteX25" fmla="*/ 274700 w 306028"/>
              <a:gd name="connsiteY25" fmla="*/ 163518 h 304127"/>
              <a:gd name="connsiteX26" fmla="*/ 270019 w 306028"/>
              <a:gd name="connsiteY26" fmla="*/ 159203 h 304127"/>
              <a:gd name="connsiteX27" fmla="*/ 270019 w 306028"/>
              <a:gd name="connsiteY27" fmla="*/ 108857 h 304127"/>
              <a:gd name="connsiteX28" fmla="*/ 270019 w 306028"/>
              <a:gd name="connsiteY28" fmla="*/ 89438 h 304127"/>
              <a:gd name="connsiteX29" fmla="*/ 261377 w 306028"/>
              <a:gd name="connsiteY29" fmla="*/ 79728 h 304127"/>
              <a:gd name="connsiteX30" fmla="*/ 254895 w 306028"/>
              <a:gd name="connsiteY30" fmla="*/ 82246 h 304127"/>
              <a:gd name="connsiteX31" fmla="*/ 252374 w 306028"/>
              <a:gd name="connsiteY31" fmla="*/ 88719 h 304127"/>
              <a:gd name="connsiteX32" fmla="*/ 252374 w 306028"/>
              <a:gd name="connsiteY32" fmla="*/ 154887 h 304127"/>
              <a:gd name="connsiteX33" fmla="*/ 247693 w 306028"/>
              <a:gd name="connsiteY33" fmla="*/ 159562 h 304127"/>
              <a:gd name="connsiteX34" fmla="*/ 243012 w 306028"/>
              <a:gd name="connsiteY34" fmla="*/ 154887 h 304127"/>
              <a:gd name="connsiteX35" fmla="*/ 243012 w 306028"/>
              <a:gd name="connsiteY35" fmla="*/ 88719 h 304127"/>
              <a:gd name="connsiteX36" fmla="*/ 243012 w 306028"/>
              <a:gd name="connsiteY36" fmla="*/ 82246 h 304127"/>
              <a:gd name="connsiteX37" fmla="*/ 234370 w 306028"/>
              <a:gd name="connsiteY37" fmla="*/ 72536 h 304127"/>
              <a:gd name="connsiteX38" fmla="*/ 227888 w 306028"/>
              <a:gd name="connsiteY38" fmla="*/ 75053 h 304127"/>
              <a:gd name="connsiteX39" fmla="*/ 225007 w 306028"/>
              <a:gd name="connsiteY39" fmla="*/ 81526 h 304127"/>
              <a:gd name="connsiteX40" fmla="*/ 225007 w 306028"/>
              <a:gd name="connsiteY40" fmla="*/ 101665 h 304127"/>
              <a:gd name="connsiteX41" fmla="*/ 225007 w 306028"/>
              <a:gd name="connsiteY41" fmla="*/ 150572 h 304127"/>
              <a:gd name="connsiteX42" fmla="*/ 220326 w 306028"/>
              <a:gd name="connsiteY42" fmla="*/ 155247 h 304127"/>
              <a:gd name="connsiteX43" fmla="*/ 216005 w 306028"/>
              <a:gd name="connsiteY43" fmla="*/ 150572 h 304127"/>
              <a:gd name="connsiteX44" fmla="*/ 216005 w 306028"/>
              <a:gd name="connsiteY44" fmla="*/ 101665 h 304127"/>
              <a:gd name="connsiteX45" fmla="*/ 216005 w 306028"/>
              <a:gd name="connsiteY45" fmla="*/ 101305 h 304127"/>
              <a:gd name="connsiteX46" fmla="*/ 212764 w 306028"/>
              <a:gd name="connsiteY46" fmla="*/ 94832 h 304127"/>
              <a:gd name="connsiteX47" fmla="*/ 205202 w 306028"/>
              <a:gd name="connsiteY47" fmla="*/ 93034 h 304127"/>
              <a:gd name="connsiteX48" fmla="*/ 198000 w 306028"/>
              <a:gd name="connsiteY48" fmla="*/ 102024 h 304127"/>
              <a:gd name="connsiteX49" fmla="*/ 198000 w 306028"/>
              <a:gd name="connsiteY49" fmla="*/ 166035 h 304127"/>
              <a:gd name="connsiteX50" fmla="*/ 198000 w 306028"/>
              <a:gd name="connsiteY50" fmla="*/ 193366 h 304127"/>
              <a:gd name="connsiteX51" fmla="*/ 200521 w 306028"/>
              <a:gd name="connsiteY51" fmla="*/ 199839 h 304127"/>
              <a:gd name="connsiteX52" fmla="*/ 206643 w 306028"/>
              <a:gd name="connsiteY52" fmla="*/ 206312 h 304127"/>
              <a:gd name="connsiteX53" fmla="*/ 206643 w 306028"/>
              <a:gd name="connsiteY53" fmla="*/ 212785 h 304127"/>
              <a:gd name="connsiteX54" fmla="*/ 203402 w 306028"/>
              <a:gd name="connsiteY54" fmla="*/ 214223 h 304127"/>
              <a:gd name="connsiteX55" fmla="*/ 200161 w 306028"/>
              <a:gd name="connsiteY55" fmla="*/ 212785 h 304127"/>
              <a:gd name="connsiteX56" fmla="*/ 193679 w 306028"/>
              <a:gd name="connsiteY56" fmla="*/ 206312 h 304127"/>
              <a:gd name="connsiteX57" fmla="*/ 188998 w 306028"/>
              <a:gd name="connsiteY57" fmla="*/ 193366 h 304127"/>
              <a:gd name="connsiteX58" fmla="*/ 188998 w 306028"/>
              <a:gd name="connsiteY58" fmla="*/ 166035 h 304127"/>
              <a:gd name="connsiteX59" fmla="*/ 184677 w 306028"/>
              <a:gd name="connsiteY59" fmla="*/ 156326 h 304127"/>
              <a:gd name="connsiteX60" fmla="*/ 176395 w 306028"/>
              <a:gd name="connsiteY60" fmla="*/ 154528 h 304127"/>
              <a:gd name="connsiteX61" fmla="*/ 168113 w 306028"/>
              <a:gd name="connsiteY61" fmla="*/ 166755 h 304127"/>
              <a:gd name="connsiteX62" fmla="*/ 168113 w 306028"/>
              <a:gd name="connsiteY62" fmla="*/ 216021 h 304127"/>
              <a:gd name="connsiteX63" fmla="*/ 174594 w 306028"/>
              <a:gd name="connsiteY63" fmla="*/ 232923 h 304127"/>
              <a:gd name="connsiteX64" fmla="*/ 190078 w 306028"/>
              <a:gd name="connsiteY64" fmla="*/ 248746 h 304127"/>
              <a:gd name="connsiteX65" fmla="*/ 198000 w 306028"/>
              <a:gd name="connsiteY65" fmla="*/ 268525 h 304127"/>
              <a:gd name="connsiteX66" fmla="*/ 198000 w 306028"/>
              <a:gd name="connsiteY66" fmla="*/ 299452 h 304127"/>
              <a:gd name="connsiteX67" fmla="*/ 193679 w 306028"/>
              <a:gd name="connsiteY67" fmla="*/ 304127 h 304127"/>
              <a:gd name="connsiteX68" fmla="*/ 188998 w 306028"/>
              <a:gd name="connsiteY68" fmla="*/ 299452 h 304127"/>
              <a:gd name="connsiteX69" fmla="*/ 188998 w 306028"/>
              <a:gd name="connsiteY69" fmla="*/ 268525 h 304127"/>
              <a:gd name="connsiteX70" fmla="*/ 183237 w 306028"/>
              <a:gd name="connsiteY70" fmla="*/ 255219 h 304127"/>
              <a:gd name="connsiteX71" fmla="*/ 167753 w 306028"/>
              <a:gd name="connsiteY71" fmla="*/ 239396 h 304127"/>
              <a:gd name="connsiteX72" fmla="*/ 158750 w 306028"/>
              <a:gd name="connsiteY72" fmla="*/ 216021 h 304127"/>
              <a:gd name="connsiteX73" fmla="*/ 158750 w 306028"/>
              <a:gd name="connsiteY73" fmla="*/ 166755 h 304127"/>
              <a:gd name="connsiteX74" fmla="*/ 174234 w 306028"/>
              <a:gd name="connsiteY74" fmla="*/ 145537 h 304127"/>
              <a:gd name="connsiteX75" fmla="*/ 188998 w 306028"/>
              <a:gd name="connsiteY75" fmla="*/ 148414 h 304127"/>
              <a:gd name="connsiteX76" fmla="*/ 188998 w 306028"/>
              <a:gd name="connsiteY76" fmla="*/ 102024 h 304127"/>
              <a:gd name="connsiteX77" fmla="*/ 203762 w 306028"/>
              <a:gd name="connsiteY77" fmla="*/ 83684 h 304127"/>
              <a:gd name="connsiteX78" fmla="*/ 216005 w 306028"/>
              <a:gd name="connsiteY78" fmla="*/ 85842 h 304127"/>
              <a:gd name="connsiteX79" fmla="*/ 216005 w 306028"/>
              <a:gd name="connsiteY79" fmla="*/ 81526 h 304127"/>
              <a:gd name="connsiteX80" fmla="*/ 221406 w 306028"/>
              <a:gd name="connsiteY80" fmla="*/ 68580 h 304127"/>
              <a:gd name="connsiteX81" fmla="*/ 235090 w 306028"/>
              <a:gd name="connsiteY81" fmla="*/ 63546 h 304127"/>
              <a:gd name="connsiteX82" fmla="*/ 75620 w 306028"/>
              <a:gd name="connsiteY82" fmla="*/ 9402 h 304127"/>
              <a:gd name="connsiteX83" fmla="*/ 69138 w 306028"/>
              <a:gd name="connsiteY83" fmla="*/ 11561 h 304127"/>
              <a:gd name="connsiteX84" fmla="*/ 66257 w 306028"/>
              <a:gd name="connsiteY84" fmla="*/ 18039 h 304127"/>
              <a:gd name="connsiteX85" fmla="*/ 66257 w 306028"/>
              <a:gd name="connsiteY85" fmla="*/ 38191 h 304127"/>
              <a:gd name="connsiteX86" fmla="*/ 66257 w 306028"/>
              <a:gd name="connsiteY86" fmla="*/ 87132 h 304127"/>
              <a:gd name="connsiteX87" fmla="*/ 61576 w 306028"/>
              <a:gd name="connsiteY87" fmla="*/ 91810 h 304127"/>
              <a:gd name="connsiteX88" fmla="*/ 56895 w 306028"/>
              <a:gd name="connsiteY88" fmla="*/ 87132 h 304127"/>
              <a:gd name="connsiteX89" fmla="*/ 56895 w 306028"/>
              <a:gd name="connsiteY89" fmla="*/ 38191 h 304127"/>
              <a:gd name="connsiteX90" fmla="*/ 54014 w 306028"/>
              <a:gd name="connsiteY90" fmla="*/ 31354 h 304127"/>
              <a:gd name="connsiteX91" fmla="*/ 46452 w 306028"/>
              <a:gd name="connsiteY91" fmla="*/ 29554 h 304127"/>
              <a:gd name="connsiteX92" fmla="*/ 39250 w 306028"/>
              <a:gd name="connsiteY92" fmla="*/ 38911 h 304127"/>
              <a:gd name="connsiteX93" fmla="*/ 39250 w 306028"/>
              <a:gd name="connsiteY93" fmla="*/ 102606 h 304127"/>
              <a:gd name="connsiteX94" fmla="*/ 39250 w 306028"/>
              <a:gd name="connsiteY94" fmla="*/ 129955 h 304127"/>
              <a:gd name="connsiteX95" fmla="*/ 41771 w 306028"/>
              <a:gd name="connsiteY95" fmla="*/ 136432 h 304127"/>
              <a:gd name="connsiteX96" fmla="*/ 47893 w 306028"/>
              <a:gd name="connsiteY96" fmla="*/ 143270 h 304127"/>
              <a:gd name="connsiteX97" fmla="*/ 47532 w 306028"/>
              <a:gd name="connsiteY97" fmla="*/ 149747 h 304127"/>
              <a:gd name="connsiteX98" fmla="*/ 44292 w 306028"/>
              <a:gd name="connsiteY98" fmla="*/ 150827 h 304127"/>
              <a:gd name="connsiteX99" fmla="*/ 41051 w 306028"/>
              <a:gd name="connsiteY99" fmla="*/ 149387 h 304127"/>
              <a:gd name="connsiteX100" fmla="*/ 34929 w 306028"/>
              <a:gd name="connsiteY100" fmla="*/ 142910 h 304127"/>
              <a:gd name="connsiteX101" fmla="*/ 29888 w 306028"/>
              <a:gd name="connsiteY101" fmla="*/ 129955 h 304127"/>
              <a:gd name="connsiteX102" fmla="*/ 29888 w 306028"/>
              <a:gd name="connsiteY102" fmla="*/ 102606 h 304127"/>
              <a:gd name="connsiteX103" fmla="*/ 25567 w 306028"/>
              <a:gd name="connsiteY103" fmla="*/ 93249 h 304127"/>
              <a:gd name="connsiteX104" fmla="*/ 17645 w 306028"/>
              <a:gd name="connsiteY104" fmla="*/ 91090 h 304127"/>
              <a:gd name="connsiteX105" fmla="*/ 9363 w 306028"/>
              <a:gd name="connsiteY105" fmla="*/ 103325 h 304127"/>
              <a:gd name="connsiteX106" fmla="*/ 9363 w 306028"/>
              <a:gd name="connsiteY106" fmla="*/ 152626 h 304127"/>
              <a:gd name="connsiteX107" fmla="*/ 15844 w 306028"/>
              <a:gd name="connsiteY107" fmla="*/ 169899 h 304127"/>
              <a:gd name="connsiteX108" fmla="*/ 30968 w 306028"/>
              <a:gd name="connsiteY108" fmla="*/ 185373 h 304127"/>
              <a:gd name="connsiteX109" fmla="*/ 39250 w 306028"/>
              <a:gd name="connsiteY109" fmla="*/ 205525 h 304127"/>
              <a:gd name="connsiteX110" fmla="*/ 39250 w 306028"/>
              <a:gd name="connsiteY110" fmla="*/ 214881 h 304127"/>
              <a:gd name="connsiteX111" fmla="*/ 119551 w 306028"/>
              <a:gd name="connsiteY111" fmla="*/ 214881 h 304127"/>
              <a:gd name="connsiteX112" fmla="*/ 128553 w 306028"/>
              <a:gd name="connsiteY112" fmla="*/ 153705 h 304127"/>
              <a:gd name="connsiteX113" fmla="*/ 137916 w 306028"/>
              <a:gd name="connsiteY113" fmla="*/ 90370 h 304127"/>
              <a:gd name="connsiteX114" fmla="*/ 137916 w 306028"/>
              <a:gd name="connsiteY114" fmla="*/ 46468 h 304127"/>
              <a:gd name="connsiteX115" fmla="*/ 129634 w 306028"/>
              <a:gd name="connsiteY115" fmla="*/ 36751 h 304127"/>
              <a:gd name="connsiteX116" fmla="*/ 123152 w 306028"/>
              <a:gd name="connsiteY116" fmla="*/ 39270 h 304127"/>
              <a:gd name="connsiteX117" fmla="*/ 120271 w 306028"/>
              <a:gd name="connsiteY117" fmla="*/ 45748 h 304127"/>
              <a:gd name="connsiteX118" fmla="*/ 120271 w 306028"/>
              <a:gd name="connsiteY118" fmla="*/ 95768 h 304127"/>
              <a:gd name="connsiteX119" fmla="*/ 115950 w 306028"/>
              <a:gd name="connsiteY119" fmla="*/ 100446 h 304127"/>
              <a:gd name="connsiteX120" fmla="*/ 111269 w 306028"/>
              <a:gd name="connsiteY120" fmla="*/ 95768 h 304127"/>
              <a:gd name="connsiteX121" fmla="*/ 111269 w 306028"/>
              <a:gd name="connsiteY121" fmla="*/ 45748 h 304127"/>
              <a:gd name="connsiteX122" fmla="*/ 111269 w 306028"/>
              <a:gd name="connsiteY122" fmla="*/ 25956 h 304127"/>
              <a:gd name="connsiteX123" fmla="*/ 102627 w 306028"/>
              <a:gd name="connsiteY123" fmla="*/ 16599 h 304127"/>
              <a:gd name="connsiteX124" fmla="*/ 96145 w 306028"/>
              <a:gd name="connsiteY124" fmla="*/ 18759 h 304127"/>
              <a:gd name="connsiteX125" fmla="*/ 93264 w 306028"/>
              <a:gd name="connsiteY125" fmla="*/ 25236 h 304127"/>
              <a:gd name="connsiteX126" fmla="*/ 93264 w 306028"/>
              <a:gd name="connsiteY126" fmla="*/ 91450 h 304127"/>
              <a:gd name="connsiteX127" fmla="*/ 88583 w 306028"/>
              <a:gd name="connsiteY127" fmla="*/ 96128 h 304127"/>
              <a:gd name="connsiteX128" fmla="*/ 83902 w 306028"/>
              <a:gd name="connsiteY128" fmla="*/ 91450 h 304127"/>
              <a:gd name="connsiteX129" fmla="*/ 83902 w 306028"/>
              <a:gd name="connsiteY129" fmla="*/ 25236 h 304127"/>
              <a:gd name="connsiteX130" fmla="*/ 83902 w 306028"/>
              <a:gd name="connsiteY130" fmla="*/ 18759 h 304127"/>
              <a:gd name="connsiteX131" fmla="*/ 75620 w 306028"/>
              <a:gd name="connsiteY131" fmla="*/ 9402 h 304127"/>
              <a:gd name="connsiteX132" fmla="*/ 75980 w 306028"/>
              <a:gd name="connsiteY132" fmla="*/ 46 h 304127"/>
              <a:gd name="connsiteX133" fmla="*/ 91464 w 306028"/>
              <a:gd name="connsiteY133" fmla="*/ 10482 h 304127"/>
              <a:gd name="connsiteX134" fmla="*/ 102987 w 306028"/>
              <a:gd name="connsiteY134" fmla="*/ 7243 h 304127"/>
              <a:gd name="connsiteX135" fmla="*/ 120271 w 306028"/>
              <a:gd name="connsiteY135" fmla="*/ 25956 h 304127"/>
              <a:gd name="connsiteX136" fmla="*/ 120271 w 306028"/>
              <a:gd name="connsiteY136" fmla="*/ 29914 h 304127"/>
              <a:gd name="connsiteX137" fmla="*/ 130354 w 306028"/>
              <a:gd name="connsiteY137" fmla="*/ 27395 h 304127"/>
              <a:gd name="connsiteX138" fmla="*/ 147278 w 306028"/>
              <a:gd name="connsiteY138" fmla="*/ 46468 h 304127"/>
              <a:gd name="connsiteX139" fmla="*/ 147278 w 306028"/>
              <a:gd name="connsiteY139" fmla="*/ 90370 h 304127"/>
              <a:gd name="connsiteX140" fmla="*/ 137556 w 306028"/>
              <a:gd name="connsiteY140" fmla="*/ 156225 h 304127"/>
              <a:gd name="connsiteX141" fmla="*/ 128553 w 306028"/>
              <a:gd name="connsiteY141" fmla="*/ 214881 h 304127"/>
              <a:gd name="connsiteX142" fmla="*/ 130354 w 306028"/>
              <a:gd name="connsiteY142" fmla="*/ 214881 h 304127"/>
              <a:gd name="connsiteX143" fmla="*/ 139356 w 306028"/>
              <a:gd name="connsiteY143" fmla="*/ 224238 h 304127"/>
              <a:gd name="connsiteX144" fmla="*/ 139356 w 306028"/>
              <a:gd name="connsiteY144" fmla="*/ 299448 h 304127"/>
              <a:gd name="connsiteX145" fmla="*/ 134675 w 306028"/>
              <a:gd name="connsiteY145" fmla="*/ 304126 h 304127"/>
              <a:gd name="connsiteX146" fmla="*/ 130354 w 306028"/>
              <a:gd name="connsiteY146" fmla="*/ 299448 h 304127"/>
              <a:gd name="connsiteX147" fmla="*/ 130354 w 306028"/>
              <a:gd name="connsiteY147" fmla="*/ 269580 h 304127"/>
              <a:gd name="connsiteX148" fmla="*/ 28448 w 306028"/>
              <a:gd name="connsiteY148" fmla="*/ 269580 h 304127"/>
              <a:gd name="connsiteX149" fmla="*/ 28448 w 306028"/>
              <a:gd name="connsiteY149" fmla="*/ 299448 h 304127"/>
              <a:gd name="connsiteX150" fmla="*/ 23766 w 306028"/>
              <a:gd name="connsiteY150" fmla="*/ 304126 h 304127"/>
              <a:gd name="connsiteX151" fmla="*/ 19085 w 306028"/>
              <a:gd name="connsiteY151" fmla="*/ 299448 h 304127"/>
              <a:gd name="connsiteX152" fmla="*/ 19085 w 306028"/>
              <a:gd name="connsiteY152" fmla="*/ 224238 h 304127"/>
              <a:gd name="connsiteX153" fmla="*/ 28448 w 306028"/>
              <a:gd name="connsiteY153" fmla="*/ 214881 h 304127"/>
              <a:gd name="connsiteX154" fmla="*/ 29888 w 306028"/>
              <a:gd name="connsiteY154" fmla="*/ 214881 h 304127"/>
              <a:gd name="connsiteX155" fmla="*/ 29888 w 306028"/>
              <a:gd name="connsiteY155" fmla="*/ 205525 h 304127"/>
              <a:gd name="connsiteX156" fmla="*/ 24487 w 306028"/>
              <a:gd name="connsiteY156" fmla="*/ 191850 h 304127"/>
              <a:gd name="connsiteX157" fmla="*/ 9003 w 306028"/>
              <a:gd name="connsiteY157" fmla="*/ 176377 h 304127"/>
              <a:gd name="connsiteX158" fmla="*/ 0 w 306028"/>
              <a:gd name="connsiteY158" fmla="*/ 152626 h 304127"/>
              <a:gd name="connsiteX159" fmla="*/ 0 w 306028"/>
              <a:gd name="connsiteY159" fmla="*/ 103325 h 304127"/>
              <a:gd name="connsiteX160" fmla="*/ 15484 w 306028"/>
              <a:gd name="connsiteY160" fmla="*/ 82094 h 304127"/>
              <a:gd name="connsiteX161" fmla="*/ 29888 w 306028"/>
              <a:gd name="connsiteY161" fmla="*/ 85332 h 304127"/>
              <a:gd name="connsiteX162" fmla="*/ 29888 w 306028"/>
              <a:gd name="connsiteY162" fmla="*/ 38911 h 304127"/>
              <a:gd name="connsiteX163" fmla="*/ 44652 w 306028"/>
              <a:gd name="connsiteY163" fmla="*/ 20558 h 304127"/>
              <a:gd name="connsiteX164" fmla="*/ 56895 w 306028"/>
              <a:gd name="connsiteY164" fmla="*/ 22717 h 304127"/>
              <a:gd name="connsiteX165" fmla="*/ 56895 w 306028"/>
              <a:gd name="connsiteY165" fmla="*/ 18039 h 304127"/>
              <a:gd name="connsiteX166" fmla="*/ 62656 w 306028"/>
              <a:gd name="connsiteY166" fmla="*/ 5084 h 304127"/>
              <a:gd name="connsiteX167" fmla="*/ 75980 w 306028"/>
              <a:gd name="connsiteY167" fmla="*/ 46 h 30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06028" h="304127">
                <a:moveTo>
                  <a:pt x="28448" y="224238"/>
                </a:moveTo>
                <a:lnTo>
                  <a:pt x="28448" y="260583"/>
                </a:lnTo>
                <a:lnTo>
                  <a:pt x="130354" y="260583"/>
                </a:lnTo>
                <a:lnTo>
                  <a:pt x="130354" y="224238"/>
                </a:lnTo>
                <a:close/>
                <a:moveTo>
                  <a:pt x="235090" y="63546"/>
                </a:moveTo>
                <a:cubicBezTo>
                  <a:pt x="241932" y="63905"/>
                  <a:pt x="247693" y="68221"/>
                  <a:pt x="250214" y="73974"/>
                </a:cubicBezTo>
                <a:cubicBezTo>
                  <a:pt x="253815" y="71817"/>
                  <a:pt x="257776" y="70378"/>
                  <a:pt x="262097" y="70378"/>
                </a:cubicBezTo>
                <a:cubicBezTo>
                  <a:pt x="271459" y="71098"/>
                  <a:pt x="279381" y="79369"/>
                  <a:pt x="279381" y="89438"/>
                </a:cubicBezTo>
                <a:lnTo>
                  <a:pt x="279381" y="93034"/>
                </a:lnTo>
                <a:cubicBezTo>
                  <a:pt x="282262" y="91236"/>
                  <a:pt x="285503" y="90517"/>
                  <a:pt x="289104" y="90876"/>
                </a:cubicBezTo>
                <a:cubicBezTo>
                  <a:pt x="298826" y="91236"/>
                  <a:pt x="306028" y="99867"/>
                  <a:pt x="306028" y="109576"/>
                </a:cubicBezTo>
                <a:lnTo>
                  <a:pt x="306028" y="153449"/>
                </a:lnTo>
                <a:cubicBezTo>
                  <a:pt x="306028" y="176104"/>
                  <a:pt x="303147" y="198041"/>
                  <a:pt x="296306" y="219618"/>
                </a:cubicBezTo>
                <a:cubicBezTo>
                  <a:pt x="290544" y="239396"/>
                  <a:pt x="287663" y="259535"/>
                  <a:pt x="287663" y="280032"/>
                </a:cubicBezTo>
                <a:lnTo>
                  <a:pt x="287663" y="299452"/>
                </a:lnTo>
                <a:cubicBezTo>
                  <a:pt x="287663" y="302328"/>
                  <a:pt x="285503" y="304127"/>
                  <a:pt x="282982" y="304127"/>
                </a:cubicBezTo>
                <a:cubicBezTo>
                  <a:pt x="280462" y="304127"/>
                  <a:pt x="278301" y="302328"/>
                  <a:pt x="278301" y="299452"/>
                </a:cubicBezTo>
                <a:lnTo>
                  <a:pt x="278301" y="280032"/>
                </a:lnTo>
                <a:cubicBezTo>
                  <a:pt x="278301" y="258815"/>
                  <a:pt x="281542" y="237239"/>
                  <a:pt x="287663" y="217100"/>
                </a:cubicBezTo>
                <a:cubicBezTo>
                  <a:pt x="293785" y="196243"/>
                  <a:pt x="297026" y="175026"/>
                  <a:pt x="297026" y="153449"/>
                </a:cubicBezTo>
                <a:lnTo>
                  <a:pt x="297026" y="109576"/>
                </a:lnTo>
                <a:cubicBezTo>
                  <a:pt x="297026" y="104542"/>
                  <a:pt x="293065" y="100226"/>
                  <a:pt x="288744" y="100226"/>
                </a:cubicBezTo>
                <a:cubicBezTo>
                  <a:pt x="285863" y="99867"/>
                  <a:pt x="283702" y="100945"/>
                  <a:pt x="281902" y="102384"/>
                </a:cubicBezTo>
                <a:cubicBezTo>
                  <a:pt x="280101" y="104182"/>
                  <a:pt x="279381" y="106340"/>
                  <a:pt x="279381" y="108857"/>
                </a:cubicBezTo>
                <a:lnTo>
                  <a:pt x="279381" y="159203"/>
                </a:lnTo>
                <a:cubicBezTo>
                  <a:pt x="279381" y="161720"/>
                  <a:pt x="277221" y="163518"/>
                  <a:pt x="274700" y="163518"/>
                </a:cubicBezTo>
                <a:cubicBezTo>
                  <a:pt x="272179" y="163518"/>
                  <a:pt x="270019" y="161720"/>
                  <a:pt x="270019" y="159203"/>
                </a:cubicBezTo>
                <a:lnTo>
                  <a:pt x="270019" y="108857"/>
                </a:lnTo>
                <a:lnTo>
                  <a:pt x="270019" y="89438"/>
                </a:lnTo>
                <a:cubicBezTo>
                  <a:pt x="270019" y="84403"/>
                  <a:pt x="266058" y="80088"/>
                  <a:pt x="261377" y="79728"/>
                </a:cubicBezTo>
                <a:cubicBezTo>
                  <a:pt x="258856" y="79728"/>
                  <a:pt x="256695" y="80447"/>
                  <a:pt x="254895" y="82246"/>
                </a:cubicBezTo>
                <a:cubicBezTo>
                  <a:pt x="253095" y="83684"/>
                  <a:pt x="252374" y="86201"/>
                  <a:pt x="252374" y="88719"/>
                </a:cubicBezTo>
                <a:lnTo>
                  <a:pt x="252374" y="154887"/>
                </a:lnTo>
                <a:cubicBezTo>
                  <a:pt x="252374" y="157405"/>
                  <a:pt x="250214" y="159562"/>
                  <a:pt x="247693" y="159562"/>
                </a:cubicBezTo>
                <a:cubicBezTo>
                  <a:pt x="245172" y="159562"/>
                  <a:pt x="243012" y="157405"/>
                  <a:pt x="243012" y="154887"/>
                </a:cubicBezTo>
                <a:lnTo>
                  <a:pt x="243012" y="88719"/>
                </a:lnTo>
                <a:lnTo>
                  <a:pt x="243012" y="82246"/>
                </a:lnTo>
                <a:cubicBezTo>
                  <a:pt x="243012" y="77211"/>
                  <a:pt x="239051" y="72896"/>
                  <a:pt x="234370" y="72536"/>
                </a:cubicBezTo>
                <a:cubicBezTo>
                  <a:pt x="232209" y="72536"/>
                  <a:pt x="229689" y="73255"/>
                  <a:pt x="227888" y="75053"/>
                </a:cubicBezTo>
                <a:cubicBezTo>
                  <a:pt x="226088" y="76492"/>
                  <a:pt x="225007" y="79009"/>
                  <a:pt x="225007" y="81526"/>
                </a:cubicBezTo>
                <a:lnTo>
                  <a:pt x="225007" y="101665"/>
                </a:lnTo>
                <a:lnTo>
                  <a:pt x="225007" y="150572"/>
                </a:lnTo>
                <a:cubicBezTo>
                  <a:pt x="225007" y="153089"/>
                  <a:pt x="222847" y="155247"/>
                  <a:pt x="220326" y="155247"/>
                </a:cubicBezTo>
                <a:cubicBezTo>
                  <a:pt x="217805" y="155247"/>
                  <a:pt x="216005" y="153089"/>
                  <a:pt x="216005" y="150572"/>
                </a:cubicBezTo>
                <a:lnTo>
                  <a:pt x="216005" y="101665"/>
                </a:lnTo>
                <a:lnTo>
                  <a:pt x="216005" y="101305"/>
                </a:lnTo>
                <a:cubicBezTo>
                  <a:pt x="216005" y="98788"/>
                  <a:pt x="214565" y="96630"/>
                  <a:pt x="212764" y="94832"/>
                </a:cubicBezTo>
                <a:cubicBezTo>
                  <a:pt x="210604" y="93034"/>
                  <a:pt x="208083" y="92674"/>
                  <a:pt x="205202" y="93034"/>
                </a:cubicBezTo>
                <a:cubicBezTo>
                  <a:pt x="201241" y="93753"/>
                  <a:pt x="198000" y="97709"/>
                  <a:pt x="198000" y="102024"/>
                </a:cubicBezTo>
                <a:lnTo>
                  <a:pt x="198000" y="166035"/>
                </a:lnTo>
                <a:lnTo>
                  <a:pt x="198000" y="193366"/>
                </a:lnTo>
                <a:cubicBezTo>
                  <a:pt x="198000" y="195883"/>
                  <a:pt x="199081" y="198041"/>
                  <a:pt x="200521" y="199839"/>
                </a:cubicBezTo>
                <a:lnTo>
                  <a:pt x="206643" y="206312"/>
                </a:lnTo>
                <a:cubicBezTo>
                  <a:pt x="208443" y="208110"/>
                  <a:pt x="208083" y="211346"/>
                  <a:pt x="206643" y="212785"/>
                </a:cubicBezTo>
                <a:cubicBezTo>
                  <a:pt x="205562" y="213864"/>
                  <a:pt x="204482" y="214223"/>
                  <a:pt x="203402" y="214223"/>
                </a:cubicBezTo>
                <a:cubicBezTo>
                  <a:pt x="201961" y="214223"/>
                  <a:pt x="200881" y="213504"/>
                  <a:pt x="200161" y="212785"/>
                </a:cubicBezTo>
                <a:lnTo>
                  <a:pt x="193679" y="206312"/>
                </a:lnTo>
                <a:cubicBezTo>
                  <a:pt x="190798" y="202716"/>
                  <a:pt x="188998" y="198041"/>
                  <a:pt x="188998" y="193366"/>
                </a:cubicBezTo>
                <a:lnTo>
                  <a:pt x="188998" y="166035"/>
                </a:lnTo>
                <a:cubicBezTo>
                  <a:pt x="188998" y="162439"/>
                  <a:pt x="187198" y="158843"/>
                  <a:pt x="184677" y="156326"/>
                </a:cubicBezTo>
                <a:cubicBezTo>
                  <a:pt x="182156" y="154528"/>
                  <a:pt x="179276" y="153808"/>
                  <a:pt x="176395" y="154528"/>
                </a:cubicBezTo>
                <a:cubicBezTo>
                  <a:pt x="171714" y="155607"/>
                  <a:pt x="168113" y="160641"/>
                  <a:pt x="168113" y="166755"/>
                </a:cubicBezTo>
                <a:lnTo>
                  <a:pt x="168113" y="216021"/>
                </a:lnTo>
                <a:cubicBezTo>
                  <a:pt x="168113" y="222135"/>
                  <a:pt x="170273" y="228608"/>
                  <a:pt x="174594" y="232923"/>
                </a:cubicBezTo>
                <a:lnTo>
                  <a:pt x="190078" y="248746"/>
                </a:lnTo>
                <a:cubicBezTo>
                  <a:pt x="195120" y="253781"/>
                  <a:pt x="198000" y="260973"/>
                  <a:pt x="198000" y="268525"/>
                </a:cubicBezTo>
                <a:lnTo>
                  <a:pt x="198000" y="299452"/>
                </a:lnTo>
                <a:cubicBezTo>
                  <a:pt x="198000" y="302328"/>
                  <a:pt x="196200" y="304127"/>
                  <a:pt x="193679" y="304127"/>
                </a:cubicBezTo>
                <a:cubicBezTo>
                  <a:pt x="190798" y="304127"/>
                  <a:pt x="188998" y="302328"/>
                  <a:pt x="188998" y="299452"/>
                </a:cubicBezTo>
                <a:lnTo>
                  <a:pt x="188998" y="268525"/>
                </a:lnTo>
                <a:cubicBezTo>
                  <a:pt x="188998" y="263490"/>
                  <a:pt x="186837" y="258815"/>
                  <a:pt x="183237" y="255219"/>
                </a:cubicBezTo>
                <a:lnTo>
                  <a:pt x="167753" y="239396"/>
                </a:lnTo>
                <a:cubicBezTo>
                  <a:pt x="161991" y="232923"/>
                  <a:pt x="158750" y="224652"/>
                  <a:pt x="158750" y="216021"/>
                </a:cubicBezTo>
                <a:lnTo>
                  <a:pt x="158750" y="166755"/>
                </a:lnTo>
                <a:cubicBezTo>
                  <a:pt x="158750" y="156326"/>
                  <a:pt x="165232" y="147695"/>
                  <a:pt x="174234" y="145537"/>
                </a:cubicBezTo>
                <a:cubicBezTo>
                  <a:pt x="179276" y="144458"/>
                  <a:pt x="184677" y="145537"/>
                  <a:pt x="188998" y="148414"/>
                </a:cubicBezTo>
                <a:lnTo>
                  <a:pt x="188998" y="102024"/>
                </a:lnTo>
                <a:cubicBezTo>
                  <a:pt x="188998" y="93034"/>
                  <a:pt x="195120" y="85482"/>
                  <a:pt x="203762" y="83684"/>
                </a:cubicBezTo>
                <a:cubicBezTo>
                  <a:pt x="207723" y="82965"/>
                  <a:pt x="212404" y="83684"/>
                  <a:pt x="216005" y="85842"/>
                </a:cubicBezTo>
                <a:lnTo>
                  <a:pt x="216005" y="81526"/>
                </a:lnTo>
                <a:cubicBezTo>
                  <a:pt x="216005" y="76492"/>
                  <a:pt x="217805" y="71817"/>
                  <a:pt x="221406" y="68580"/>
                </a:cubicBezTo>
                <a:cubicBezTo>
                  <a:pt x="225007" y="64984"/>
                  <a:pt x="230049" y="63186"/>
                  <a:pt x="235090" y="63546"/>
                </a:cubicBezTo>
                <a:close/>
                <a:moveTo>
                  <a:pt x="75620" y="9402"/>
                </a:moveTo>
                <a:cubicBezTo>
                  <a:pt x="73459" y="9042"/>
                  <a:pt x="70939" y="10122"/>
                  <a:pt x="69138" y="11561"/>
                </a:cubicBezTo>
                <a:cubicBezTo>
                  <a:pt x="67338" y="13361"/>
                  <a:pt x="66257" y="15520"/>
                  <a:pt x="66257" y="18039"/>
                </a:cubicBezTo>
                <a:lnTo>
                  <a:pt x="66257" y="38191"/>
                </a:lnTo>
                <a:lnTo>
                  <a:pt x="66257" y="87132"/>
                </a:lnTo>
                <a:cubicBezTo>
                  <a:pt x="66257" y="90011"/>
                  <a:pt x="64097" y="91810"/>
                  <a:pt x="61576" y="91810"/>
                </a:cubicBezTo>
                <a:cubicBezTo>
                  <a:pt x="59055" y="91810"/>
                  <a:pt x="56895" y="90011"/>
                  <a:pt x="56895" y="87132"/>
                </a:cubicBezTo>
                <a:lnTo>
                  <a:pt x="56895" y="38191"/>
                </a:lnTo>
                <a:cubicBezTo>
                  <a:pt x="56895" y="35672"/>
                  <a:pt x="55815" y="33153"/>
                  <a:pt x="54014" y="31354"/>
                </a:cubicBezTo>
                <a:cubicBezTo>
                  <a:pt x="51854" y="29914"/>
                  <a:pt x="49333" y="29194"/>
                  <a:pt x="46452" y="29554"/>
                </a:cubicBezTo>
                <a:cubicBezTo>
                  <a:pt x="42491" y="30634"/>
                  <a:pt x="39250" y="34592"/>
                  <a:pt x="39250" y="38911"/>
                </a:cubicBezTo>
                <a:lnTo>
                  <a:pt x="39250" y="102606"/>
                </a:lnTo>
                <a:lnTo>
                  <a:pt x="39250" y="129955"/>
                </a:lnTo>
                <a:cubicBezTo>
                  <a:pt x="39250" y="132474"/>
                  <a:pt x="39971" y="134993"/>
                  <a:pt x="41771" y="136432"/>
                </a:cubicBezTo>
                <a:lnTo>
                  <a:pt x="47893" y="143270"/>
                </a:lnTo>
                <a:cubicBezTo>
                  <a:pt x="49693" y="145069"/>
                  <a:pt x="49333" y="147948"/>
                  <a:pt x="47532" y="149747"/>
                </a:cubicBezTo>
                <a:cubicBezTo>
                  <a:pt x="46812" y="150467"/>
                  <a:pt x="45732" y="150827"/>
                  <a:pt x="44292" y="150827"/>
                </a:cubicBezTo>
                <a:cubicBezTo>
                  <a:pt x="43211" y="150827"/>
                  <a:pt x="42131" y="150107"/>
                  <a:pt x="41051" y="149387"/>
                </a:cubicBezTo>
                <a:lnTo>
                  <a:pt x="34929" y="142910"/>
                </a:lnTo>
                <a:cubicBezTo>
                  <a:pt x="32048" y="139311"/>
                  <a:pt x="29888" y="134993"/>
                  <a:pt x="29888" y="129955"/>
                </a:cubicBezTo>
                <a:lnTo>
                  <a:pt x="29888" y="102606"/>
                </a:lnTo>
                <a:cubicBezTo>
                  <a:pt x="29888" y="99007"/>
                  <a:pt x="28448" y="95408"/>
                  <a:pt x="25567" y="93249"/>
                </a:cubicBezTo>
                <a:cubicBezTo>
                  <a:pt x="23406" y="91090"/>
                  <a:pt x="20526" y="90730"/>
                  <a:pt x="17645" y="91090"/>
                </a:cubicBezTo>
                <a:cubicBezTo>
                  <a:pt x="12964" y="92530"/>
                  <a:pt x="9363" y="97568"/>
                  <a:pt x="9363" y="103325"/>
                </a:cubicBezTo>
                <a:lnTo>
                  <a:pt x="9363" y="152626"/>
                </a:lnTo>
                <a:cubicBezTo>
                  <a:pt x="9363" y="159103"/>
                  <a:pt x="11523" y="165221"/>
                  <a:pt x="15844" y="169899"/>
                </a:cubicBezTo>
                <a:lnTo>
                  <a:pt x="30968" y="185373"/>
                </a:lnTo>
                <a:cubicBezTo>
                  <a:pt x="36370" y="190771"/>
                  <a:pt x="39250" y="197968"/>
                  <a:pt x="39250" y="205525"/>
                </a:cubicBezTo>
                <a:lnTo>
                  <a:pt x="39250" y="214881"/>
                </a:lnTo>
                <a:lnTo>
                  <a:pt x="119551" y="214881"/>
                </a:lnTo>
                <a:cubicBezTo>
                  <a:pt x="119551" y="194369"/>
                  <a:pt x="122792" y="173498"/>
                  <a:pt x="128553" y="153705"/>
                </a:cubicBezTo>
                <a:cubicBezTo>
                  <a:pt x="135035" y="133194"/>
                  <a:pt x="137916" y="111962"/>
                  <a:pt x="137916" y="90370"/>
                </a:cubicBezTo>
                <a:lnTo>
                  <a:pt x="137916" y="46468"/>
                </a:lnTo>
                <a:cubicBezTo>
                  <a:pt x="137916" y="41070"/>
                  <a:pt x="134315" y="37111"/>
                  <a:pt x="129634" y="36751"/>
                </a:cubicBezTo>
                <a:cubicBezTo>
                  <a:pt x="127113" y="36392"/>
                  <a:pt x="124952" y="37471"/>
                  <a:pt x="123152" y="39270"/>
                </a:cubicBezTo>
                <a:cubicBezTo>
                  <a:pt x="121351" y="40710"/>
                  <a:pt x="120271" y="43229"/>
                  <a:pt x="120271" y="45748"/>
                </a:cubicBezTo>
                <a:lnTo>
                  <a:pt x="120271" y="95768"/>
                </a:lnTo>
                <a:cubicBezTo>
                  <a:pt x="120271" y="98287"/>
                  <a:pt x="118471" y="100446"/>
                  <a:pt x="115950" y="100446"/>
                </a:cubicBezTo>
                <a:cubicBezTo>
                  <a:pt x="113069" y="100446"/>
                  <a:pt x="111269" y="98287"/>
                  <a:pt x="111269" y="95768"/>
                </a:cubicBezTo>
                <a:lnTo>
                  <a:pt x="111269" y="45748"/>
                </a:lnTo>
                <a:lnTo>
                  <a:pt x="111269" y="25956"/>
                </a:lnTo>
                <a:cubicBezTo>
                  <a:pt x="111269" y="20918"/>
                  <a:pt x="107308" y="16599"/>
                  <a:pt x="102627" y="16599"/>
                </a:cubicBezTo>
                <a:cubicBezTo>
                  <a:pt x="100106" y="16240"/>
                  <a:pt x="97945" y="17319"/>
                  <a:pt x="96145" y="18759"/>
                </a:cubicBezTo>
                <a:cubicBezTo>
                  <a:pt x="94345" y="20558"/>
                  <a:pt x="93264" y="22717"/>
                  <a:pt x="93264" y="25236"/>
                </a:cubicBezTo>
                <a:lnTo>
                  <a:pt x="93264" y="91450"/>
                </a:lnTo>
                <a:cubicBezTo>
                  <a:pt x="93264" y="93969"/>
                  <a:pt x="91104" y="96128"/>
                  <a:pt x="88583" y="96128"/>
                </a:cubicBezTo>
                <a:cubicBezTo>
                  <a:pt x="86422" y="96128"/>
                  <a:pt x="83902" y="93969"/>
                  <a:pt x="83902" y="91450"/>
                </a:cubicBezTo>
                <a:lnTo>
                  <a:pt x="83902" y="25236"/>
                </a:lnTo>
                <a:lnTo>
                  <a:pt x="83902" y="18759"/>
                </a:lnTo>
                <a:cubicBezTo>
                  <a:pt x="83902" y="13721"/>
                  <a:pt x="80301" y="9402"/>
                  <a:pt x="75620" y="9402"/>
                </a:cubicBezTo>
                <a:close/>
                <a:moveTo>
                  <a:pt x="75980" y="46"/>
                </a:moveTo>
                <a:cubicBezTo>
                  <a:pt x="83182" y="406"/>
                  <a:pt x="88583" y="4724"/>
                  <a:pt x="91464" y="10482"/>
                </a:cubicBezTo>
                <a:cubicBezTo>
                  <a:pt x="94705" y="8323"/>
                  <a:pt x="99026" y="6883"/>
                  <a:pt x="102987" y="7243"/>
                </a:cubicBezTo>
                <a:cubicBezTo>
                  <a:pt x="112709" y="7603"/>
                  <a:pt x="120271" y="15880"/>
                  <a:pt x="120271" y="25956"/>
                </a:cubicBezTo>
                <a:lnTo>
                  <a:pt x="120271" y="29914"/>
                </a:lnTo>
                <a:cubicBezTo>
                  <a:pt x="123152" y="28115"/>
                  <a:pt x="126753" y="27395"/>
                  <a:pt x="130354" y="27395"/>
                </a:cubicBezTo>
                <a:cubicBezTo>
                  <a:pt x="140076" y="27755"/>
                  <a:pt x="147278" y="36032"/>
                  <a:pt x="147278" y="46468"/>
                </a:cubicBezTo>
                <a:lnTo>
                  <a:pt x="147278" y="90370"/>
                </a:lnTo>
                <a:cubicBezTo>
                  <a:pt x="147278" y="112682"/>
                  <a:pt x="144037" y="134993"/>
                  <a:pt x="137556" y="156225"/>
                </a:cubicBezTo>
                <a:cubicBezTo>
                  <a:pt x="131794" y="175297"/>
                  <a:pt x="128553" y="195089"/>
                  <a:pt x="128553" y="214881"/>
                </a:cubicBezTo>
                <a:lnTo>
                  <a:pt x="130354" y="214881"/>
                </a:lnTo>
                <a:cubicBezTo>
                  <a:pt x="135395" y="214881"/>
                  <a:pt x="139356" y="219200"/>
                  <a:pt x="139356" y="224238"/>
                </a:cubicBezTo>
                <a:lnTo>
                  <a:pt x="139356" y="299448"/>
                </a:lnTo>
                <a:cubicBezTo>
                  <a:pt x="139356" y="302327"/>
                  <a:pt x="137556" y="304126"/>
                  <a:pt x="134675" y="304126"/>
                </a:cubicBezTo>
                <a:cubicBezTo>
                  <a:pt x="132154" y="304126"/>
                  <a:pt x="130354" y="302327"/>
                  <a:pt x="130354" y="299448"/>
                </a:cubicBezTo>
                <a:lnTo>
                  <a:pt x="130354" y="269580"/>
                </a:lnTo>
                <a:lnTo>
                  <a:pt x="28448" y="269580"/>
                </a:lnTo>
                <a:lnTo>
                  <a:pt x="28448" y="299448"/>
                </a:lnTo>
                <a:cubicBezTo>
                  <a:pt x="28448" y="302327"/>
                  <a:pt x="26287" y="304126"/>
                  <a:pt x="23766" y="304126"/>
                </a:cubicBezTo>
                <a:cubicBezTo>
                  <a:pt x="21246" y="304126"/>
                  <a:pt x="19085" y="302327"/>
                  <a:pt x="19085" y="299448"/>
                </a:cubicBezTo>
                <a:lnTo>
                  <a:pt x="19085" y="224238"/>
                </a:lnTo>
                <a:cubicBezTo>
                  <a:pt x="19085" y="219200"/>
                  <a:pt x="23406" y="214881"/>
                  <a:pt x="28448" y="214881"/>
                </a:cubicBezTo>
                <a:lnTo>
                  <a:pt x="29888" y="214881"/>
                </a:lnTo>
                <a:lnTo>
                  <a:pt x="29888" y="205525"/>
                </a:lnTo>
                <a:cubicBezTo>
                  <a:pt x="29888" y="200487"/>
                  <a:pt x="28087" y="195449"/>
                  <a:pt x="24487" y="191850"/>
                </a:cubicBezTo>
                <a:lnTo>
                  <a:pt x="9003" y="176377"/>
                </a:lnTo>
                <a:cubicBezTo>
                  <a:pt x="3241" y="169899"/>
                  <a:pt x="0" y="161622"/>
                  <a:pt x="0" y="152626"/>
                </a:cubicBezTo>
                <a:lnTo>
                  <a:pt x="0" y="103325"/>
                </a:lnTo>
                <a:cubicBezTo>
                  <a:pt x="0" y="93249"/>
                  <a:pt x="6482" y="84253"/>
                  <a:pt x="15484" y="82094"/>
                </a:cubicBezTo>
                <a:cubicBezTo>
                  <a:pt x="20526" y="81014"/>
                  <a:pt x="25567" y="82094"/>
                  <a:pt x="29888" y="85332"/>
                </a:cubicBezTo>
                <a:lnTo>
                  <a:pt x="29888" y="38911"/>
                </a:lnTo>
                <a:cubicBezTo>
                  <a:pt x="29888" y="29914"/>
                  <a:pt x="36010" y="21997"/>
                  <a:pt x="44652" y="20558"/>
                </a:cubicBezTo>
                <a:cubicBezTo>
                  <a:pt x="48973" y="19838"/>
                  <a:pt x="53654" y="20558"/>
                  <a:pt x="56895" y="22717"/>
                </a:cubicBezTo>
                <a:lnTo>
                  <a:pt x="56895" y="18039"/>
                </a:lnTo>
                <a:cubicBezTo>
                  <a:pt x="56895" y="13001"/>
                  <a:pt x="59055" y="8323"/>
                  <a:pt x="62656" y="5084"/>
                </a:cubicBezTo>
                <a:cubicBezTo>
                  <a:pt x="66257" y="1485"/>
                  <a:pt x="71299" y="-314"/>
                  <a:pt x="75980" y="46"/>
                </a:cubicBezTo>
                <a:close/>
              </a:path>
            </a:pathLst>
          </a:custGeom>
          <a:solidFill>
            <a:schemeClr val="bg1"/>
          </a:solidFill>
          <a:ln>
            <a:noFill/>
          </a:ln>
          <a:effectLst/>
        </p:spPr>
        <p:txBody>
          <a:bodyPr wrap="square" anchor="ctr">
            <a:noAutofit/>
          </a:bodyPr>
          <a:lstStyle/>
          <a:p>
            <a:endParaRPr lang="en-US" dirty="0">
              <a:latin typeface="Roboto Light" panose="02000000000000000000" pitchFamily="2" charset="0"/>
            </a:endParaRPr>
          </a:p>
        </p:txBody>
      </p:sp>
      <p:sp>
        <p:nvSpPr>
          <p:cNvPr id="35" name="Freeform 34">
            <a:extLst>
              <a:ext uri="{FF2B5EF4-FFF2-40B4-BE49-F238E27FC236}">
                <a16:creationId xmlns:a16="http://schemas.microsoft.com/office/drawing/2014/main" id="{B124D752-371D-C841-8774-FD34BCD49302}"/>
              </a:ext>
            </a:extLst>
          </p:cNvPr>
          <p:cNvSpPr>
            <a:spLocks noChangeArrowheads="1"/>
          </p:cNvSpPr>
          <p:nvPr/>
        </p:nvSpPr>
        <p:spPr bwMode="auto">
          <a:xfrm>
            <a:off x="19451025" y="3475813"/>
            <a:ext cx="1115347" cy="993844"/>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bg1"/>
          </a:solidFill>
          <a:ln>
            <a:noFill/>
          </a:ln>
          <a:effectLst/>
        </p:spPr>
        <p:txBody>
          <a:bodyPr wrap="square" anchor="ctr">
            <a:noAutofit/>
          </a:bodyPr>
          <a:lstStyle/>
          <a:p>
            <a:endParaRPr lang="en-US" dirty="0">
              <a:latin typeface="Roboto Light" panose="02000000000000000000" pitchFamily="2" charset="0"/>
            </a:endParaRPr>
          </a:p>
        </p:txBody>
      </p:sp>
      <p:cxnSp>
        <p:nvCxnSpPr>
          <p:cNvPr id="36" name="Straight Connector 35">
            <a:extLst>
              <a:ext uri="{FF2B5EF4-FFF2-40B4-BE49-F238E27FC236}">
                <a16:creationId xmlns:a16="http://schemas.microsoft.com/office/drawing/2014/main" id="{7A8F9375-54DF-3D42-852C-BF6B5CA78F7C}"/>
              </a:ext>
            </a:extLst>
          </p:cNvPr>
          <p:cNvCxnSpPr/>
          <p:nvPr/>
        </p:nvCxnSpPr>
        <p:spPr>
          <a:xfrm>
            <a:off x="1515569" y="5261069"/>
            <a:ext cx="1661679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140546-1BB6-214F-804C-577143F55919}"/>
              </a:ext>
            </a:extLst>
          </p:cNvPr>
          <p:cNvCxnSpPr/>
          <p:nvPr/>
        </p:nvCxnSpPr>
        <p:spPr>
          <a:xfrm>
            <a:off x="1515569" y="7849075"/>
            <a:ext cx="1661679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F86385-DF29-C746-8656-51F5C5BB4959}"/>
              </a:ext>
            </a:extLst>
          </p:cNvPr>
          <p:cNvCxnSpPr/>
          <p:nvPr/>
        </p:nvCxnSpPr>
        <p:spPr>
          <a:xfrm>
            <a:off x="1515569" y="10472162"/>
            <a:ext cx="1661679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Subtitle 2">
            <a:extLst>
              <a:ext uri="{FF2B5EF4-FFF2-40B4-BE49-F238E27FC236}">
                <a16:creationId xmlns:a16="http://schemas.microsoft.com/office/drawing/2014/main" id="{876902A8-2020-0943-AF2E-C8A0548ADDD3}"/>
              </a:ext>
            </a:extLst>
          </p:cNvPr>
          <p:cNvSpPr txBox="1">
            <a:spLocks/>
          </p:cNvSpPr>
          <p:nvPr/>
        </p:nvSpPr>
        <p:spPr>
          <a:xfrm>
            <a:off x="1438442" y="3469369"/>
            <a:ext cx="15798971" cy="9985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a:t>
            </a:r>
          </a:p>
        </p:txBody>
      </p:sp>
      <p:sp>
        <p:nvSpPr>
          <p:cNvPr id="40" name="Subtitle 2">
            <a:extLst>
              <a:ext uri="{FF2B5EF4-FFF2-40B4-BE49-F238E27FC236}">
                <a16:creationId xmlns:a16="http://schemas.microsoft.com/office/drawing/2014/main" id="{3D30BBB5-7417-EC4E-B6D7-C3756B53F8FF}"/>
              </a:ext>
            </a:extLst>
          </p:cNvPr>
          <p:cNvSpPr txBox="1">
            <a:spLocks/>
          </p:cNvSpPr>
          <p:nvPr/>
        </p:nvSpPr>
        <p:spPr>
          <a:xfrm>
            <a:off x="1438442" y="6034102"/>
            <a:ext cx="15798971" cy="9985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a:t>
            </a:r>
          </a:p>
        </p:txBody>
      </p:sp>
      <p:sp>
        <p:nvSpPr>
          <p:cNvPr id="41" name="Subtitle 2">
            <a:extLst>
              <a:ext uri="{FF2B5EF4-FFF2-40B4-BE49-F238E27FC236}">
                <a16:creationId xmlns:a16="http://schemas.microsoft.com/office/drawing/2014/main" id="{EC33AE77-A5F3-3047-9E41-F2643A145507}"/>
              </a:ext>
            </a:extLst>
          </p:cNvPr>
          <p:cNvSpPr txBox="1">
            <a:spLocks/>
          </p:cNvSpPr>
          <p:nvPr/>
        </p:nvSpPr>
        <p:spPr>
          <a:xfrm>
            <a:off x="1438442" y="8677461"/>
            <a:ext cx="15798971" cy="9985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a:t>
            </a:r>
          </a:p>
        </p:txBody>
      </p:sp>
      <p:sp>
        <p:nvSpPr>
          <p:cNvPr id="42" name="Subtitle 2">
            <a:extLst>
              <a:ext uri="{FF2B5EF4-FFF2-40B4-BE49-F238E27FC236}">
                <a16:creationId xmlns:a16="http://schemas.microsoft.com/office/drawing/2014/main" id="{8229165B-A1AD-0C4A-9221-9726FAD21540}"/>
              </a:ext>
            </a:extLst>
          </p:cNvPr>
          <p:cNvSpPr txBox="1">
            <a:spLocks/>
          </p:cNvSpPr>
          <p:nvPr/>
        </p:nvSpPr>
        <p:spPr>
          <a:xfrm>
            <a:off x="1438442" y="11242193"/>
            <a:ext cx="15798971" cy="9985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a:t>
            </a:r>
          </a:p>
        </p:txBody>
      </p:sp>
      <p:sp>
        <p:nvSpPr>
          <p:cNvPr id="43" name="TextBox 42">
            <a:extLst>
              <a:ext uri="{FF2B5EF4-FFF2-40B4-BE49-F238E27FC236}">
                <a16:creationId xmlns:a16="http://schemas.microsoft.com/office/drawing/2014/main" id="{9C3D0581-E5DA-7249-B9F3-71A0376EB25C}"/>
              </a:ext>
            </a:extLst>
          </p:cNvPr>
          <p:cNvSpPr txBox="1"/>
          <p:nvPr/>
        </p:nvSpPr>
        <p:spPr>
          <a:xfrm>
            <a:off x="8693361" y="560005"/>
            <a:ext cx="6991016"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SWOT Analysis</a:t>
            </a:r>
          </a:p>
        </p:txBody>
      </p:sp>
    </p:spTree>
    <p:extLst>
      <p:ext uri="{BB962C8B-B14F-4D97-AF65-F5344CB8AC3E}">
        <p14:creationId xmlns:p14="http://schemas.microsoft.com/office/powerpoint/2010/main" val="2457181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1">
            <a:extLst>
              <a:ext uri="{FF2B5EF4-FFF2-40B4-BE49-F238E27FC236}">
                <a16:creationId xmlns:a16="http://schemas.microsoft.com/office/drawing/2014/main" id="{82E31FA1-F235-6944-B5D2-F252D1F78505}"/>
              </a:ext>
            </a:extLst>
          </p:cNvPr>
          <p:cNvSpPr>
            <a:spLocks noChangeArrowheads="1"/>
          </p:cNvSpPr>
          <p:nvPr/>
        </p:nvSpPr>
        <p:spPr bwMode="auto">
          <a:xfrm>
            <a:off x="1718874" y="4012113"/>
            <a:ext cx="3691436" cy="421259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1"/>
          </a:solidFill>
          <a:ln>
            <a:noFill/>
          </a:ln>
          <a:effectLst/>
        </p:spPr>
        <p:txBody>
          <a:bodyPr wrap="none" anchor="ctr"/>
          <a:lstStyle/>
          <a:p>
            <a:endParaRPr lang="en-US" dirty="0">
              <a:latin typeface="Roboto Light" panose="02000000000000000000" pitchFamily="2" charset="0"/>
            </a:endParaRPr>
          </a:p>
        </p:txBody>
      </p:sp>
      <p:sp>
        <p:nvSpPr>
          <p:cNvPr id="30" name="Freeform 1">
            <a:extLst>
              <a:ext uri="{FF2B5EF4-FFF2-40B4-BE49-F238E27FC236}">
                <a16:creationId xmlns:a16="http://schemas.microsoft.com/office/drawing/2014/main" id="{D0170CA9-2C70-B945-A5BB-6CFA7592A738}"/>
              </a:ext>
            </a:extLst>
          </p:cNvPr>
          <p:cNvSpPr>
            <a:spLocks noChangeArrowheads="1"/>
          </p:cNvSpPr>
          <p:nvPr/>
        </p:nvSpPr>
        <p:spPr bwMode="auto">
          <a:xfrm rot="5400000">
            <a:off x="7366638" y="4012113"/>
            <a:ext cx="3691436" cy="421259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2"/>
          </a:solidFill>
          <a:ln>
            <a:noFill/>
          </a:ln>
          <a:effectLst/>
        </p:spPr>
        <p:txBody>
          <a:bodyPr wrap="none" anchor="ctr"/>
          <a:lstStyle/>
          <a:p>
            <a:endParaRPr lang="en-US" dirty="0">
              <a:latin typeface="Roboto Light" panose="02000000000000000000" pitchFamily="2" charset="0"/>
            </a:endParaRPr>
          </a:p>
        </p:txBody>
      </p:sp>
      <p:sp>
        <p:nvSpPr>
          <p:cNvPr id="31" name="Freeform 1">
            <a:extLst>
              <a:ext uri="{FF2B5EF4-FFF2-40B4-BE49-F238E27FC236}">
                <a16:creationId xmlns:a16="http://schemas.microsoft.com/office/drawing/2014/main" id="{15779891-8248-3941-8142-1C829CF8A035}"/>
              </a:ext>
            </a:extLst>
          </p:cNvPr>
          <p:cNvSpPr>
            <a:spLocks noChangeArrowheads="1"/>
          </p:cNvSpPr>
          <p:nvPr/>
        </p:nvSpPr>
        <p:spPr bwMode="auto">
          <a:xfrm rot="10800000">
            <a:off x="13014403" y="4012113"/>
            <a:ext cx="3691436" cy="421259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32" name="Freeform 1">
            <a:extLst>
              <a:ext uri="{FF2B5EF4-FFF2-40B4-BE49-F238E27FC236}">
                <a16:creationId xmlns:a16="http://schemas.microsoft.com/office/drawing/2014/main" id="{1FF2853C-5B23-F546-A77C-A751F834AF1D}"/>
              </a:ext>
            </a:extLst>
          </p:cNvPr>
          <p:cNvSpPr>
            <a:spLocks noChangeArrowheads="1"/>
          </p:cNvSpPr>
          <p:nvPr/>
        </p:nvSpPr>
        <p:spPr bwMode="auto">
          <a:xfrm rot="16200000">
            <a:off x="18447016" y="4012113"/>
            <a:ext cx="3691436" cy="421259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4"/>
          </a:solidFill>
          <a:ln>
            <a:noFill/>
          </a:ln>
          <a:effectLst/>
        </p:spPr>
        <p:txBody>
          <a:bodyPr wrap="none" anchor="ctr"/>
          <a:lstStyle/>
          <a:p>
            <a:endParaRPr lang="en-US" dirty="0">
              <a:latin typeface="Roboto Light" panose="02000000000000000000" pitchFamily="2" charset="0"/>
            </a:endParaRPr>
          </a:p>
        </p:txBody>
      </p:sp>
      <p:sp>
        <p:nvSpPr>
          <p:cNvPr id="35" name="Oval 34">
            <a:extLst>
              <a:ext uri="{FF2B5EF4-FFF2-40B4-BE49-F238E27FC236}">
                <a16:creationId xmlns:a16="http://schemas.microsoft.com/office/drawing/2014/main" id="{062487E0-369E-6F41-8E98-6071DB0BE90D}"/>
              </a:ext>
            </a:extLst>
          </p:cNvPr>
          <p:cNvSpPr>
            <a:spLocks noChangeAspect="1"/>
          </p:cNvSpPr>
          <p:nvPr/>
        </p:nvSpPr>
        <p:spPr>
          <a:xfrm>
            <a:off x="1547566" y="9461902"/>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solidFill>
                <a:schemeClr val="tx2"/>
              </a:solidFill>
              <a:latin typeface="Roboto Light" panose="02000000000000000000" pitchFamily="2" charset="0"/>
            </a:endParaRPr>
          </a:p>
        </p:txBody>
      </p:sp>
      <p:sp>
        <p:nvSpPr>
          <p:cNvPr id="39" name="TextBox 38">
            <a:extLst>
              <a:ext uri="{FF2B5EF4-FFF2-40B4-BE49-F238E27FC236}">
                <a16:creationId xmlns:a16="http://schemas.microsoft.com/office/drawing/2014/main" id="{74F6606E-C433-654E-955F-958A2C619B5D}"/>
              </a:ext>
            </a:extLst>
          </p:cNvPr>
          <p:cNvSpPr txBox="1"/>
          <p:nvPr/>
        </p:nvSpPr>
        <p:spPr>
          <a:xfrm>
            <a:off x="2197221" y="9378144"/>
            <a:ext cx="25763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a:t>
            </a:r>
          </a:p>
        </p:txBody>
      </p:sp>
      <p:sp>
        <p:nvSpPr>
          <p:cNvPr id="40" name="Subtitle 2">
            <a:extLst>
              <a:ext uri="{FF2B5EF4-FFF2-40B4-BE49-F238E27FC236}">
                <a16:creationId xmlns:a16="http://schemas.microsoft.com/office/drawing/2014/main" id="{79507707-9861-864B-B103-05F069CE85A7}"/>
              </a:ext>
            </a:extLst>
          </p:cNvPr>
          <p:cNvSpPr txBox="1">
            <a:spLocks/>
          </p:cNvSpPr>
          <p:nvPr/>
        </p:nvSpPr>
        <p:spPr>
          <a:xfrm>
            <a:off x="2197221" y="10029108"/>
            <a:ext cx="4131390" cy="147303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22" name="Oval 21">
            <a:extLst>
              <a:ext uri="{FF2B5EF4-FFF2-40B4-BE49-F238E27FC236}">
                <a16:creationId xmlns:a16="http://schemas.microsoft.com/office/drawing/2014/main" id="{0DD5AA4A-4371-7D42-866E-645EA378FD7D}"/>
              </a:ext>
            </a:extLst>
          </p:cNvPr>
          <p:cNvSpPr>
            <a:spLocks noChangeAspect="1"/>
          </p:cNvSpPr>
          <p:nvPr/>
        </p:nvSpPr>
        <p:spPr>
          <a:xfrm>
            <a:off x="6821833" y="946190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solidFill>
                <a:schemeClr val="tx2"/>
              </a:solidFill>
              <a:latin typeface="Roboto Light" panose="02000000000000000000" pitchFamily="2" charset="0"/>
            </a:endParaRPr>
          </a:p>
        </p:txBody>
      </p:sp>
      <p:sp>
        <p:nvSpPr>
          <p:cNvPr id="23" name="TextBox 22">
            <a:extLst>
              <a:ext uri="{FF2B5EF4-FFF2-40B4-BE49-F238E27FC236}">
                <a16:creationId xmlns:a16="http://schemas.microsoft.com/office/drawing/2014/main" id="{7911821E-BF1C-A54A-B7DD-FF24E42E1329}"/>
              </a:ext>
            </a:extLst>
          </p:cNvPr>
          <p:cNvSpPr txBox="1"/>
          <p:nvPr/>
        </p:nvSpPr>
        <p:spPr>
          <a:xfrm>
            <a:off x="7471488" y="9378144"/>
            <a:ext cx="25763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a:t>
            </a:r>
          </a:p>
        </p:txBody>
      </p:sp>
      <p:sp>
        <p:nvSpPr>
          <p:cNvPr id="24" name="Subtitle 2">
            <a:extLst>
              <a:ext uri="{FF2B5EF4-FFF2-40B4-BE49-F238E27FC236}">
                <a16:creationId xmlns:a16="http://schemas.microsoft.com/office/drawing/2014/main" id="{EA9D1BB3-0371-DB4F-937D-8A50C0F231DF}"/>
              </a:ext>
            </a:extLst>
          </p:cNvPr>
          <p:cNvSpPr txBox="1">
            <a:spLocks/>
          </p:cNvSpPr>
          <p:nvPr/>
        </p:nvSpPr>
        <p:spPr>
          <a:xfrm>
            <a:off x="7471488" y="10029108"/>
            <a:ext cx="4131390" cy="147303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26" name="Oval 25">
            <a:extLst>
              <a:ext uri="{FF2B5EF4-FFF2-40B4-BE49-F238E27FC236}">
                <a16:creationId xmlns:a16="http://schemas.microsoft.com/office/drawing/2014/main" id="{8AC015A6-67B6-0D49-9CBB-5CA3DE35E095}"/>
              </a:ext>
            </a:extLst>
          </p:cNvPr>
          <p:cNvSpPr>
            <a:spLocks noChangeAspect="1"/>
          </p:cNvSpPr>
          <p:nvPr/>
        </p:nvSpPr>
        <p:spPr>
          <a:xfrm>
            <a:off x="12745755" y="9461902"/>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solidFill>
                <a:schemeClr val="tx2"/>
              </a:solidFill>
              <a:latin typeface="Roboto Light" panose="02000000000000000000" pitchFamily="2" charset="0"/>
            </a:endParaRPr>
          </a:p>
        </p:txBody>
      </p:sp>
      <p:sp>
        <p:nvSpPr>
          <p:cNvPr id="27" name="TextBox 26">
            <a:extLst>
              <a:ext uri="{FF2B5EF4-FFF2-40B4-BE49-F238E27FC236}">
                <a16:creationId xmlns:a16="http://schemas.microsoft.com/office/drawing/2014/main" id="{66443332-D72C-4145-B782-1FEC11222D63}"/>
              </a:ext>
            </a:extLst>
          </p:cNvPr>
          <p:cNvSpPr txBox="1"/>
          <p:nvPr/>
        </p:nvSpPr>
        <p:spPr>
          <a:xfrm>
            <a:off x="13395410" y="9378144"/>
            <a:ext cx="25763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a:t>
            </a:r>
          </a:p>
        </p:txBody>
      </p:sp>
      <p:sp>
        <p:nvSpPr>
          <p:cNvPr id="28" name="Subtitle 2">
            <a:extLst>
              <a:ext uri="{FF2B5EF4-FFF2-40B4-BE49-F238E27FC236}">
                <a16:creationId xmlns:a16="http://schemas.microsoft.com/office/drawing/2014/main" id="{881FC160-043A-E242-B924-9C5511355B08}"/>
              </a:ext>
            </a:extLst>
          </p:cNvPr>
          <p:cNvSpPr txBox="1">
            <a:spLocks/>
          </p:cNvSpPr>
          <p:nvPr/>
        </p:nvSpPr>
        <p:spPr>
          <a:xfrm>
            <a:off x="13395410" y="10029108"/>
            <a:ext cx="4131390" cy="147303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48" name="Oval 47">
            <a:extLst>
              <a:ext uri="{FF2B5EF4-FFF2-40B4-BE49-F238E27FC236}">
                <a16:creationId xmlns:a16="http://schemas.microsoft.com/office/drawing/2014/main" id="{F6F95C4C-D5DC-A24C-8A02-C3E52DF8232A}"/>
              </a:ext>
            </a:extLst>
          </p:cNvPr>
          <p:cNvSpPr>
            <a:spLocks noChangeAspect="1"/>
          </p:cNvSpPr>
          <p:nvPr/>
        </p:nvSpPr>
        <p:spPr>
          <a:xfrm>
            <a:off x="18049039" y="9461902"/>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solidFill>
                <a:schemeClr val="tx2"/>
              </a:solidFill>
              <a:latin typeface="Roboto Light" panose="02000000000000000000" pitchFamily="2" charset="0"/>
            </a:endParaRPr>
          </a:p>
        </p:txBody>
      </p:sp>
      <p:sp>
        <p:nvSpPr>
          <p:cNvPr id="49" name="TextBox 48">
            <a:extLst>
              <a:ext uri="{FF2B5EF4-FFF2-40B4-BE49-F238E27FC236}">
                <a16:creationId xmlns:a16="http://schemas.microsoft.com/office/drawing/2014/main" id="{B7B0002B-E07C-AB4C-9F96-1D2358790ACD}"/>
              </a:ext>
            </a:extLst>
          </p:cNvPr>
          <p:cNvSpPr txBox="1"/>
          <p:nvPr/>
        </p:nvSpPr>
        <p:spPr>
          <a:xfrm>
            <a:off x="18698694" y="9378144"/>
            <a:ext cx="25763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a:t>
            </a:r>
          </a:p>
        </p:txBody>
      </p:sp>
      <p:sp>
        <p:nvSpPr>
          <p:cNvPr id="50" name="Subtitle 2">
            <a:extLst>
              <a:ext uri="{FF2B5EF4-FFF2-40B4-BE49-F238E27FC236}">
                <a16:creationId xmlns:a16="http://schemas.microsoft.com/office/drawing/2014/main" id="{9453B0A8-51E4-E54B-ACAE-FF71579F2193}"/>
              </a:ext>
            </a:extLst>
          </p:cNvPr>
          <p:cNvSpPr txBox="1">
            <a:spLocks/>
          </p:cNvSpPr>
          <p:nvPr/>
        </p:nvSpPr>
        <p:spPr>
          <a:xfrm>
            <a:off x="18698694" y="10029108"/>
            <a:ext cx="4131390" cy="147303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51" name="TextBox 50">
            <a:extLst>
              <a:ext uri="{FF2B5EF4-FFF2-40B4-BE49-F238E27FC236}">
                <a16:creationId xmlns:a16="http://schemas.microsoft.com/office/drawing/2014/main" id="{844509BE-3DBF-8343-B652-C338EE52108F}"/>
              </a:ext>
            </a:extLst>
          </p:cNvPr>
          <p:cNvSpPr txBox="1"/>
          <p:nvPr/>
        </p:nvSpPr>
        <p:spPr>
          <a:xfrm>
            <a:off x="8044140" y="560005"/>
            <a:ext cx="8289450"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Arrow Infographic</a:t>
            </a:r>
          </a:p>
        </p:txBody>
      </p:sp>
    </p:spTree>
    <p:extLst>
      <p:ext uri="{BB962C8B-B14F-4D97-AF65-F5344CB8AC3E}">
        <p14:creationId xmlns:p14="http://schemas.microsoft.com/office/powerpoint/2010/main" val="2055695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Скругленный прямоугольник 11">
            <a:extLst>
              <a:ext uri="{FF2B5EF4-FFF2-40B4-BE49-F238E27FC236}">
                <a16:creationId xmlns:a16="http://schemas.microsoft.com/office/drawing/2014/main" id="{1E36D551-029C-B741-9F30-104C1D888013}"/>
              </a:ext>
            </a:extLst>
          </p:cNvPr>
          <p:cNvSpPr/>
          <p:nvPr/>
        </p:nvSpPr>
        <p:spPr bwMode="auto">
          <a:xfrm>
            <a:off x="9597212" y="2771064"/>
            <a:ext cx="5183226" cy="2149836"/>
          </a:xfrm>
          <a:prstGeom prst="rect">
            <a:avLst/>
          </a:prstGeom>
          <a:ln w="50800" cap="flat" cmpd="sng" algn="ctr">
            <a:solidFill>
              <a:schemeClr val="accent1"/>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5" name="Скругленный прямоугольник 7">
            <a:extLst>
              <a:ext uri="{FF2B5EF4-FFF2-40B4-BE49-F238E27FC236}">
                <a16:creationId xmlns:a16="http://schemas.microsoft.com/office/drawing/2014/main" id="{D5F8B529-4402-3A4A-8B76-D59D4DB5612E}"/>
              </a:ext>
            </a:extLst>
          </p:cNvPr>
          <p:cNvSpPr/>
          <p:nvPr/>
        </p:nvSpPr>
        <p:spPr bwMode="auto">
          <a:xfrm>
            <a:off x="3257549" y="6297053"/>
            <a:ext cx="4246894" cy="1655568"/>
          </a:xfrm>
          <a:prstGeom prst="rect">
            <a:avLst/>
          </a:prstGeom>
          <a:ln w="50800" cap="flat" cmpd="sng" algn="ctr">
            <a:solidFill>
              <a:schemeClr val="accent2"/>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cxnSp>
        <p:nvCxnSpPr>
          <p:cNvPr id="7" name="Соединительная линия уступом 27">
            <a:extLst>
              <a:ext uri="{FF2B5EF4-FFF2-40B4-BE49-F238E27FC236}">
                <a16:creationId xmlns:a16="http://schemas.microsoft.com/office/drawing/2014/main" id="{C33DFFB0-1386-B44B-84B6-C3F546B3B541}"/>
              </a:ext>
            </a:extLst>
          </p:cNvPr>
          <p:cNvCxnSpPr>
            <a:cxnSpLocks/>
          </p:cNvCxnSpPr>
          <p:nvPr/>
        </p:nvCxnSpPr>
        <p:spPr bwMode="auto">
          <a:xfrm rot="5400000">
            <a:off x="8096835" y="2205062"/>
            <a:ext cx="1376153" cy="6807829"/>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useBgFill="1">
        <p:nvSpPr>
          <p:cNvPr id="8" name="Скругленный прямоугольник 28">
            <a:extLst>
              <a:ext uri="{FF2B5EF4-FFF2-40B4-BE49-F238E27FC236}">
                <a16:creationId xmlns:a16="http://schemas.microsoft.com/office/drawing/2014/main" id="{C1A32496-F55D-D44E-B08B-B109102185A9}"/>
              </a:ext>
            </a:extLst>
          </p:cNvPr>
          <p:cNvSpPr/>
          <p:nvPr/>
        </p:nvSpPr>
        <p:spPr bwMode="auto">
          <a:xfrm>
            <a:off x="10065378" y="6297053"/>
            <a:ext cx="4246894" cy="1655568"/>
          </a:xfrm>
          <a:prstGeom prst="rect">
            <a:avLst/>
          </a:prstGeom>
          <a:ln w="50800" cap="flat" cmpd="sng" algn="ctr">
            <a:solidFill>
              <a:schemeClr val="accent2"/>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9" name="Скругленный прямоугольник 36">
            <a:extLst>
              <a:ext uri="{FF2B5EF4-FFF2-40B4-BE49-F238E27FC236}">
                <a16:creationId xmlns:a16="http://schemas.microsoft.com/office/drawing/2014/main" id="{7570F78A-9395-C940-8C42-97D20AFF832D}"/>
              </a:ext>
            </a:extLst>
          </p:cNvPr>
          <p:cNvSpPr/>
          <p:nvPr/>
        </p:nvSpPr>
        <p:spPr bwMode="auto">
          <a:xfrm>
            <a:off x="16877234" y="6297053"/>
            <a:ext cx="4246894" cy="1655568"/>
          </a:xfrm>
          <a:prstGeom prst="rect">
            <a:avLst/>
          </a:prstGeom>
          <a:ln w="50800" cap="flat" cmpd="sng" algn="ctr">
            <a:solidFill>
              <a:schemeClr val="accent2"/>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cxnSp>
        <p:nvCxnSpPr>
          <p:cNvPr id="11" name="Соединительная линия уступом 23">
            <a:extLst>
              <a:ext uri="{FF2B5EF4-FFF2-40B4-BE49-F238E27FC236}">
                <a16:creationId xmlns:a16="http://schemas.microsoft.com/office/drawing/2014/main" id="{BC867276-F77E-0641-8944-50C5C46AA2AE}"/>
              </a:ext>
            </a:extLst>
          </p:cNvPr>
          <p:cNvCxnSpPr>
            <a:cxnSpLocks/>
          </p:cNvCxnSpPr>
          <p:nvPr/>
        </p:nvCxnSpPr>
        <p:spPr bwMode="auto">
          <a:xfrm rot="16200000" flipH="1">
            <a:off x="14906677" y="2203048"/>
            <a:ext cx="1376153" cy="6811856"/>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useBgFill="1">
        <p:nvSpPr>
          <p:cNvPr id="13" name="Скругленный прямоугольник 31">
            <a:extLst>
              <a:ext uri="{FF2B5EF4-FFF2-40B4-BE49-F238E27FC236}">
                <a16:creationId xmlns:a16="http://schemas.microsoft.com/office/drawing/2014/main" id="{DA27306F-DA50-4A49-9D0B-19BED3C01BD6}"/>
              </a:ext>
            </a:extLst>
          </p:cNvPr>
          <p:cNvSpPr/>
          <p:nvPr/>
        </p:nvSpPr>
        <p:spPr bwMode="auto">
          <a:xfrm>
            <a:off x="3266221" y="8704609"/>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14" name="Скругленный прямоугольник 44">
            <a:extLst>
              <a:ext uri="{FF2B5EF4-FFF2-40B4-BE49-F238E27FC236}">
                <a16:creationId xmlns:a16="http://schemas.microsoft.com/office/drawing/2014/main" id="{1C6CE1DA-04B7-C24B-A4D6-C8CD8B5266CB}"/>
              </a:ext>
            </a:extLst>
          </p:cNvPr>
          <p:cNvSpPr/>
          <p:nvPr/>
        </p:nvSpPr>
        <p:spPr bwMode="auto">
          <a:xfrm>
            <a:off x="3266221" y="10968203"/>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15" name="Скругленный прямоугольник 49">
            <a:extLst>
              <a:ext uri="{FF2B5EF4-FFF2-40B4-BE49-F238E27FC236}">
                <a16:creationId xmlns:a16="http://schemas.microsoft.com/office/drawing/2014/main" id="{67F35F15-B143-164B-84A3-10DACC793A85}"/>
              </a:ext>
            </a:extLst>
          </p:cNvPr>
          <p:cNvSpPr/>
          <p:nvPr/>
        </p:nvSpPr>
        <p:spPr bwMode="auto">
          <a:xfrm>
            <a:off x="10065378" y="8704609"/>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16" name="Скругленный прямоугольник 57">
            <a:extLst>
              <a:ext uri="{FF2B5EF4-FFF2-40B4-BE49-F238E27FC236}">
                <a16:creationId xmlns:a16="http://schemas.microsoft.com/office/drawing/2014/main" id="{1BB20133-B02D-454C-89E5-1C5C9BFD4255}"/>
              </a:ext>
            </a:extLst>
          </p:cNvPr>
          <p:cNvSpPr/>
          <p:nvPr/>
        </p:nvSpPr>
        <p:spPr bwMode="auto">
          <a:xfrm>
            <a:off x="10065378" y="10968203"/>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17" name="Скругленный прямоугольник 61">
            <a:extLst>
              <a:ext uri="{FF2B5EF4-FFF2-40B4-BE49-F238E27FC236}">
                <a16:creationId xmlns:a16="http://schemas.microsoft.com/office/drawing/2014/main" id="{A675B696-9730-9248-A6EC-7161EA5C424A}"/>
              </a:ext>
            </a:extLst>
          </p:cNvPr>
          <p:cNvSpPr/>
          <p:nvPr/>
        </p:nvSpPr>
        <p:spPr bwMode="auto">
          <a:xfrm>
            <a:off x="16877234" y="8704609"/>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18" name="Скругленный прямоугольник 65">
            <a:extLst>
              <a:ext uri="{FF2B5EF4-FFF2-40B4-BE49-F238E27FC236}">
                <a16:creationId xmlns:a16="http://schemas.microsoft.com/office/drawing/2014/main" id="{D51D4E65-842F-184B-B3D8-B55D15813706}"/>
              </a:ext>
            </a:extLst>
          </p:cNvPr>
          <p:cNvSpPr/>
          <p:nvPr/>
        </p:nvSpPr>
        <p:spPr bwMode="auto">
          <a:xfrm>
            <a:off x="16877234" y="10968203"/>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2400" dirty="0">
              <a:latin typeface="Roboto Light" panose="02000000000000000000" pitchFamily="2" charset="0"/>
              <a:ea typeface="Roboto Light" panose="02000000000000000000" pitchFamily="2" charset="0"/>
              <a:cs typeface="Poppins" charset="0"/>
              <a:sym typeface="Poppins" charset="0"/>
            </a:endParaRPr>
          </a:p>
        </p:txBody>
      </p:sp>
      <p:cxnSp>
        <p:nvCxnSpPr>
          <p:cNvPr id="21" name="Соединительная линия уступом 5">
            <a:extLst>
              <a:ext uri="{FF2B5EF4-FFF2-40B4-BE49-F238E27FC236}">
                <a16:creationId xmlns:a16="http://schemas.microsoft.com/office/drawing/2014/main" id="{3D2A645B-46DA-BB48-88AD-21AB4298E2D6}"/>
              </a:ext>
            </a:extLst>
          </p:cNvPr>
          <p:cNvCxnSpPr>
            <a:cxnSpLocks/>
          </p:cNvCxnSpPr>
          <p:nvPr/>
        </p:nvCxnSpPr>
        <p:spPr bwMode="auto">
          <a:xfrm rot="10800000" flipH="1" flipV="1">
            <a:off x="3257549" y="7124836"/>
            <a:ext cx="8672" cy="2335575"/>
          </a:xfrm>
          <a:prstGeom prst="bentConnector3">
            <a:avLst>
              <a:gd name="adj1" fmla="val -263607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2" name="Соединительная линия уступом 21">
            <a:extLst>
              <a:ext uri="{FF2B5EF4-FFF2-40B4-BE49-F238E27FC236}">
                <a16:creationId xmlns:a16="http://schemas.microsoft.com/office/drawing/2014/main" id="{BFF433C9-5B8B-C44A-AB1A-40C2FFC7122D}"/>
              </a:ext>
            </a:extLst>
          </p:cNvPr>
          <p:cNvCxnSpPr>
            <a:cxnSpLocks/>
            <a:stCxn id="5" idx="1"/>
            <a:endCxn id="14" idx="1"/>
          </p:cNvCxnSpPr>
          <p:nvPr/>
        </p:nvCxnSpPr>
        <p:spPr bwMode="auto">
          <a:xfrm rot="10800000" flipH="1" flipV="1">
            <a:off x="3257549" y="7124836"/>
            <a:ext cx="8672" cy="4599169"/>
          </a:xfrm>
          <a:prstGeom prst="bentConnector3">
            <a:avLst>
              <a:gd name="adj1" fmla="val -263607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3" name="Соединительная линия уступом 76">
            <a:extLst>
              <a:ext uri="{FF2B5EF4-FFF2-40B4-BE49-F238E27FC236}">
                <a16:creationId xmlns:a16="http://schemas.microsoft.com/office/drawing/2014/main" id="{C837E365-D276-474E-A85A-527826C55E57}"/>
              </a:ext>
            </a:extLst>
          </p:cNvPr>
          <p:cNvCxnSpPr>
            <a:cxnSpLocks/>
          </p:cNvCxnSpPr>
          <p:nvPr/>
        </p:nvCxnSpPr>
        <p:spPr bwMode="auto">
          <a:xfrm rot="10800000" flipV="1">
            <a:off x="10065378" y="7124836"/>
            <a:ext cx="12700" cy="2335575"/>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4" name="Соединительная линия уступом 80">
            <a:extLst>
              <a:ext uri="{FF2B5EF4-FFF2-40B4-BE49-F238E27FC236}">
                <a16:creationId xmlns:a16="http://schemas.microsoft.com/office/drawing/2014/main" id="{65C98BD9-EB71-494B-AFFF-C8E7453E7F18}"/>
              </a:ext>
            </a:extLst>
          </p:cNvPr>
          <p:cNvCxnSpPr>
            <a:cxnSpLocks/>
            <a:stCxn id="8" idx="1"/>
            <a:endCxn id="16" idx="1"/>
          </p:cNvCxnSpPr>
          <p:nvPr/>
        </p:nvCxnSpPr>
        <p:spPr bwMode="auto">
          <a:xfrm rot="10800000" flipV="1">
            <a:off x="10065378" y="7124836"/>
            <a:ext cx="12700" cy="4599169"/>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5" name="Соединительная линия уступом 86">
            <a:extLst>
              <a:ext uri="{FF2B5EF4-FFF2-40B4-BE49-F238E27FC236}">
                <a16:creationId xmlns:a16="http://schemas.microsoft.com/office/drawing/2014/main" id="{3B3C4AE4-DFAB-3047-8A71-B48802A505B2}"/>
              </a:ext>
            </a:extLst>
          </p:cNvPr>
          <p:cNvCxnSpPr>
            <a:cxnSpLocks/>
            <a:stCxn id="9" idx="1"/>
            <a:endCxn id="18" idx="1"/>
          </p:cNvCxnSpPr>
          <p:nvPr/>
        </p:nvCxnSpPr>
        <p:spPr bwMode="auto">
          <a:xfrm rot="10800000" flipV="1">
            <a:off x="16877234" y="7124836"/>
            <a:ext cx="12700" cy="4599169"/>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6" name="Соединительная линия уступом 91">
            <a:extLst>
              <a:ext uri="{FF2B5EF4-FFF2-40B4-BE49-F238E27FC236}">
                <a16:creationId xmlns:a16="http://schemas.microsoft.com/office/drawing/2014/main" id="{4883AD22-E03E-4243-AB79-243D302B5102}"/>
              </a:ext>
            </a:extLst>
          </p:cNvPr>
          <p:cNvCxnSpPr>
            <a:cxnSpLocks/>
          </p:cNvCxnSpPr>
          <p:nvPr/>
        </p:nvCxnSpPr>
        <p:spPr bwMode="auto">
          <a:xfrm rot="10800000" flipV="1">
            <a:off x="16877234" y="7124836"/>
            <a:ext cx="12700" cy="2335575"/>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71" name="TextBox 70">
            <a:extLst>
              <a:ext uri="{FF2B5EF4-FFF2-40B4-BE49-F238E27FC236}">
                <a16:creationId xmlns:a16="http://schemas.microsoft.com/office/drawing/2014/main" id="{6EFEDF94-A6A7-0543-8742-642E22DC2209}"/>
              </a:ext>
            </a:extLst>
          </p:cNvPr>
          <p:cNvSpPr txBox="1"/>
          <p:nvPr/>
        </p:nvSpPr>
        <p:spPr>
          <a:xfrm>
            <a:off x="10624133" y="3220282"/>
            <a:ext cx="3129382"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John Wayne</a:t>
            </a:r>
          </a:p>
        </p:txBody>
      </p:sp>
      <p:sp>
        <p:nvSpPr>
          <p:cNvPr id="72" name="Subtitle 2">
            <a:extLst>
              <a:ext uri="{FF2B5EF4-FFF2-40B4-BE49-F238E27FC236}">
                <a16:creationId xmlns:a16="http://schemas.microsoft.com/office/drawing/2014/main" id="{F7D6BB88-6A81-0F41-BFDF-0A2584C0A8A0}"/>
              </a:ext>
            </a:extLst>
          </p:cNvPr>
          <p:cNvSpPr txBox="1">
            <a:spLocks/>
          </p:cNvSpPr>
          <p:nvPr/>
        </p:nvSpPr>
        <p:spPr>
          <a:xfrm>
            <a:off x="11453687" y="3854716"/>
            <a:ext cx="1470274"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President</a:t>
            </a:r>
          </a:p>
        </p:txBody>
      </p:sp>
      <p:sp>
        <p:nvSpPr>
          <p:cNvPr id="74" name="TextBox 73">
            <a:extLst>
              <a:ext uri="{FF2B5EF4-FFF2-40B4-BE49-F238E27FC236}">
                <a16:creationId xmlns:a16="http://schemas.microsoft.com/office/drawing/2014/main" id="{964EA5E7-0C3E-D74C-A61F-BC5596A5C484}"/>
              </a:ext>
            </a:extLst>
          </p:cNvPr>
          <p:cNvSpPr txBox="1"/>
          <p:nvPr/>
        </p:nvSpPr>
        <p:spPr>
          <a:xfrm>
            <a:off x="3626188" y="6577107"/>
            <a:ext cx="3498073"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Ken Davidson</a:t>
            </a:r>
          </a:p>
        </p:txBody>
      </p:sp>
      <p:sp>
        <p:nvSpPr>
          <p:cNvPr id="75" name="Subtitle 2">
            <a:extLst>
              <a:ext uri="{FF2B5EF4-FFF2-40B4-BE49-F238E27FC236}">
                <a16:creationId xmlns:a16="http://schemas.microsoft.com/office/drawing/2014/main" id="{CC1C0D7E-6DB7-814B-91DC-0324FEDD796C}"/>
              </a:ext>
            </a:extLst>
          </p:cNvPr>
          <p:cNvSpPr txBox="1">
            <a:spLocks/>
          </p:cNvSpPr>
          <p:nvPr/>
        </p:nvSpPr>
        <p:spPr>
          <a:xfrm>
            <a:off x="4681764" y="7211541"/>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76" name="TextBox 75">
            <a:extLst>
              <a:ext uri="{FF2B5EF4-FFF2-40B4-BE49-F238E27FC236}">
                <a16:creationId xmlns:a16="http://schemas.microsoft.com/office/drawing/2014/main" id="{0132EF5F-DED7-7144-AC78-F86CC27F0682}"/>
              </a:ext>
            </a:extLst>
          </p:cNvPr>
          <p:cNvSpPr txBox="1"/>
          <p:nvPr/>
        </p:nvSpPr>
        <p:spPr>
          <a:xfrm>
            <a:off x="10319563" y="6577106"/>
            <a:ext cx="3738524"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Susan Flowers</a:t>
            </a:r>
          </a:p>
        </p:txBody>
      </p:sp>
      <p:sp>
        <p:nvSpPr>
          <p:cNvPr id="77" name="Subtitle 2">
            <a:extLst>
              <a:ext uri="{FF2B5EF4-FFF2-40B4-BE49-F238E27FC236}">
                <a16:creationId xmlns:a16="http://schemas.microsoft.com/office/drawing/2014/main" id="{167B2C4E-E315-8C48-8B25-8A7DC0B64447}"/>
              </a:ext>
            </a:extLst>
          </p:cNvPr>
          <p:cNvSpPr txBox="1">
            <a:spLocks/>
          </p:cNvSpPr>
          <p:nvPr/>
        </p:nvSpPr>
        <p:spPr>
          <a:xfrm>
            <a:off x="11495363" y="7211540"/>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78" name="TextBox 77">
            <a:extLst>
              <a:ext uri="{FF2B5EF4-FFF2-40B4-BE49-F238E27FC236}">
                <a16:creationId xmlns:a16="http://schemas.microsoft.com/office/drawing/2014/main" id="{80862A99-12AE-A840-9D2A-293C98CF044C}"/>
              </a:ext>
            </a:extLst>
          </p:cNvPr>
          <p:cNvSpPr txBox="1"/>
          <p:nvPr/>
        </p:nvSpPr>
        <p:spPr>
          <a:xfrm>
            <a:off x="16967851" y="6577106"/>
            <a:ext cx="4078360"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Otis Richardson</a:t>
            </a:r>
          </a:p>
        </p:txBody>
      </p:sp>
      <p:sp>
        <p:nvSpPr>
          <p:cNvPr id="79" name="Subtitle 2">
            <a:extLst>
              <a:ext uri="{FF2B5EF4-FFF2-40B4-BE49-F238E27FC236}">
                <a16:creationId xmlns:a16="http://schemas.microsoft.com/office/drawing/2014/main" id="{DC83CA11-DF51-8D4C-A467-A0C8B67FC6A6}"/>
              </a:ext>
            </a:extLst>
          </p:cNvPr>
          <p:cNvSpPr txBox="1">
            <a:spLocks/>
          </p:cNvSpPr>
          <p:nvPr/>
        </p:nvSpPr>
        <p:spPr>
          <a:xfrm>
            <a:off x="18313569" y="7211540"/>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90" name="TextBox 89">
            <a:extLst>
              <a:ext uri="{FF2B5EF4-FFF2-40B4-BE49-F238E27FC236}">
                <a16:creationId xmlns:a16="http://schemas.microsoft.com/office/drawing/2014/main" id="{4BEC89C5-FBE4-3C46-91E1-0FFD3F710E49}"/>
              </a:ext>
            </a:extLst>
          </p:cNvPr>
          <p:cNvSpPr txBox="1"/>
          <p:nvPr/>
        </p:nvSpPr>
        <p:spPr>
          <a:xfrm>
            <a:off x="4153578" y="8908345"/>
            <a:ext cx="2443298"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Jan Kelly</a:t>
            </a:r>
          </a:p>
        </p:txBody>
      </p:sp>
      <p:sp>
        <p:nvSpPr>
          <p:cNvPr id="91" name="Subtitle 2">
            <a:extLst>
              <a:ext uri="{FF2B5EF4-FFF2-40B4-BE49-F238E27FC236}">
                <a16:creationId xmlns:a16="http://schemas.microsoft.com/office/drawing/2014/main" id="{1F496774-A7F6-C849-A14A-CC6F44357AE6}"/>
              </a:ext>
            </a:extLst>
          </p:cNvPr>
          <p:cNvSpPr txBox="1">
            <a:spLocks/>
          </p:cNvSpPr>
          <p:nvPr/>
        </p:nvSpPr>
        <p:spPr>
          <a:xfrm>
            <a:off x="4681764" y="9542779"/>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93" name="TextBox 92">
            <a:extLst>
              <a:ext uri="{FF2B5EF4-FFF2-40B4-BE49-F238E27FC236}">
                <a16:creationId xmlns:a16="http://schemas.microsoft.com/office/drawing/2014/main" id="{6211C900-B44E-1B43-B4CC-59FD79631970}"/>
              </a:ext>
            </a:extLst>
          </p:cNvPr>
          <p:cNvSpPr txBox="1"/>
          <p:nvPr/>
        </p:nvSpPr>
        <p:spPr>
          <a:xfrm>
            <a:off x="10757186" y="8907800"/>
            <a:ext cx="2863283"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Eula Walsh</a:t>
            </a:r>
          </a:p>
        </p:txBody>
      </p:sp>
      <p:sp>
        <p:nvSpPr>
          <p:cNvPr id="94" name="Subtitle 2">
            <a:extLst>
              <a:ext uri="{FF2B5EF4-FFF2-40B4-BE49-F238E27FC236}">
                <a16:creationId xmlns:a16="http://schemas.microsoft.com/office/drawing/2014/main" id="{1780AA71-75F7-264F-9075-D6C57A40EC1F}"/>
              </a:ext>
            </a:extLst>
          </p:cNvPr>
          <p:cNvSpPr txBox="1">
            <a:spLocks/>
          </p:cNvSpPr>
          <p:nvPr/>
        </p:nvSpPr>
        <p:spPr>
          <a:xfrm>
            <a:off x="11495363" y="9542234"/>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96" name="TextBox 95">
            <a:extLst>
              <a:ext uri="{FF2B5EF4-FFF2-40B4-BE49-F238E27FC236}">
                <a16:creationId xmlns:a16="http://schemas.microsoft.com/office/drawing/2014/main" id="{DC9E1379-53EB-8F48-9BB4-9A930A0122BF}"/>
              </a:ext>
            </a:extLst>
          </p:cNvPr>
          <p:cNvSpPr txBox="1"/>
          <p:nvPr/>
        </p:nvSpPr>
        <p:spPr>
          <a:xfrm>
            <a:off x="17190670" y="8907255"/>
            <a:ext cx="3632725"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Annie Gardner</a:t>
            </a:r>
          </a:p>
        </p:txBody>
      </p:sp>
      <p:sp>
        <p:nvSpPr>
          <p:cNvPr id="97" name="Subtitle 2">
            <a:extLst>
              <a:ext uri="{FF2B5EF4-FFF2-40B4-BE49-F238E27FC236}">
                <a16:creationId xmlns:a16="http://schemas.microsoft.com/office/drawing/2014/main" id="{CD4DF31A-D954-B54B-AD6D-9853CB198338}"/>
              </a:ext>
            </a:extLst>
          </p:cNvPr>
          <p:cNvSpPr txBox="1">
            <a:spLocks/>
          </p:cNvSpPr>
          <p:nvPr/>
        </p:nvSpPr>
        <p:spPr>
          <a:xfrm>
            <a:off x="18313569" y="9541689"/>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102" name="TextBox 101">
            <a:extLst>
              <a:ext uri="{FF2B5EF4-FFF2-40B4-BE49-F238E27FC236}">
                <a16:creationId xmlns:a16="http://schemas.microsoft.com/office/drawing/2014/main" id="{C7A7BED2-A0CE-9C4A-BE3D-8517F43A644C}"/>
              </a:ext>
            </a:extLst>
          </p:cNvPr>
          <p:cNvSpPr txBox="1"/>
          <p:nvPr/>
        </p:nvSpPr>
        <p:spPr>
          <a:xfrm>
            <a:off x="4017324" y="11175955"/>
            <a:ext cx="271580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Clint Tyler</a:t>
            </a:r>
          </a:p>
        </p:txBody>
      </p:sp>
      <p:sp>
        <p:nvSpPr>
          <p:cNvPr id="103" name="Subtitle 2">
            <a:extLst>
              <a:ext uri="{FF2B5EF4-FFF2-40B4-BE49-F238E27FC236}">
                <a16:creationId xmlns:a16="http://schemas.microsoft.com/office/drawing/2014/main" id="{8D1313CA-E3ED-3C47-B83D-A7161BC108CA}"/>
              </a:ext>
            </a:extLst>
          </p:cNvPr>
          <p:cNvSpPr txBox="1">
            <a:spLocks/>
          </p:cNvSpPr>
          <p:nvPr/>
        </p:nvSpPr>
        <p:spPr>
          <a:xfrm>
            <a:off x="4681764" y="11810389"/>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105" name="TextBox 104">
            <a:extLst>
              <a:ext uri="{FF2B5EF4-FFF2-40B4-BE49-F238E27FC236}">
                <a16:creationId xmlns:a16="http://schemas.microsoft.com/office/drawing/2014/main" id="{00DE0892-27B3-A745-8ADE-718000A9F060}"/>
              </a:ext>
            </a:extLst>
          </p:cNvPr>
          <p:cNvSpPr txBox="1"/>
          <p:nvPr/>
        </p:nvSpPr>
        <p:spPr>
          <a:xfrm>
            <a:off x="10408533" y="11175954"/>
            <a:ext cx="3560590"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Kendra Boone</a:t>
            </a:r>
          </a:p>
        </p:txBody>
      </p:sp>
      <p:sp>
        <p:nvSpPr>
          <p:cNvPr id="106" name="Subtitle 2">
            <a:extLst>
              <a:ext uri="{FF2B5EF4-FFF2-40B4-BE49-F238E27FC236}">
                <a16:creationId xmlns:a16="http://schemas.microsoft.com/office/drawing/2014/main" id="{F1AD12F6-5316-5849-A349-8EA9DFC1DAFB}"/>
              </a:ext>
            </a:extLst>
          </p:cNvPr>
          <p:cNvSpPr txBox="1">
            <a:spLocks/>
          </p:cNvSpPr>
          <p:nvPr/>
        </p:nvSpPr>
        <p:spPr>
          <a:xfrm>
            <a:off x="11495363" y="11810388"/>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108" name="TextBox 107">
            <a:extLst>
              <a:ext uri="{FF2B5EF4-FFF2-40B4-BE49-F238E27FC236}">
                <a16:creationId xmlns:a16="http://schemas.microsoft.com/office/drawing/2014/main" id="{AE03FB4A-D088-754A-8CF5-B40017EC8366}"/>
              </a:ext>
            </a:extLst>
          </p:cNvPr>
          <p:cNvSpPr txBox="1"/>
          <p:nvPr/>
        </p:nvSpPr>
        <p:spPr>
          <a:xfrm>
            <a:off x="17019151" y="11175954"/>
            <a:ext cx="3975768"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Ramona Harvey</a:t>
            </a:r>
          </a:p>
        </p:txBody>
      </p:sp>
      <p:sp>
        <p:nvSpPr>
          <p:cNvPr id="109" name="Subtitle 2">
            <a:extLst>
              <a:ext uri="{FF2B5EF4-FFF2-40B4-BE49-F238E27FC236}">
                <a16:creationId xmlns:a16="http://schemas.microsoft.com/office/drawing/2014/main" id="{8D43C512-8FD5-EC4D-89E5-2E67CC9E12C4}"/>
              </a:ext>
            </a:extLst>
          </p:cNvPr>
          <p:cNvSpPr txBox="1">
            <a:spLocks/>
          </p:cNvSpPr>
          <p:nvPr/>
        </p:nvSpPr>
        <p:spPr>
          <a:xfrm>
            <a:off x="18313569" y="11810388"/>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cxnSp>
        <p:nvCxnSpPr>
          <p:cNvPr id="119" name="Straight Connector 118">
            <a:extLst>
              <a:ext uri="{FF2B5EF4-FFF2-40B4-BE49-F238E27FC236}">
                <a16:creationId xmlns:a16="http://schemas.microsoft.com/office/drawing/2014/main" id="{D19502B0-AE64-984C-A32D-0E0DE1B8B500}"/>
              </a:ext>
            </a:extLst>
          </p:cNvPr>
          <p:cNvCxnSpPr/>
          <p:nvPr/>
        </p:nvCxnSpPr>
        <p:spPr>
          <a:xfrm>
            <a:off x="12188825" y="4920900"/>
            <a:ext cx="0" cy="1376153"/>
          </a:xfrm>
          <a:prstGeom prst="line">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43" name="TextBox 42">
            <a:extLst>
              <a:ext uri="{FF2B5EF4-FFF2-40B4-BE49-F238E27FC236}">
                <a16:creationId xmlns:a16="http://schemas.microsoft.com/office/drawing/2014/main" id="{D915F621-3810-D948-9A00-29BE6705FE37}"/>
              </a:ext>
            </a:extLst>
          </p:cNvPr>
          <p:cNvSpPr txBox="1"/>
          <p:nvPr/>
        </p:nvSpPr>
        <p:spPr>
          <a:xfrm>
            <a:off x="9923663" y="560005"/>
            <a:ext cx="4530407"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Org Chart</a:t>
            </a:r>
          </a:p>
        </p:txBody>
      </p:sp>
    </p:spTree>
    <p:extLst>
      <p:ext uri="{BB962C8B-B14F-4D97-AF65-F5344CB8AC3E}">
        <p14:creationId xmlns:p14="http://schemas.microsoft.com/office/powerpoint/2010/main" val="4071033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79DEDE-2C1D-9B4D-8E58-E5462E92AF99}"/>
              </a:ext>
            </a:extLst>
          </p:cNvPr>
          <p:cNvSpPr>
            <a:spLocks noGrp="1"/>
          </p:cNvSpPr>
          <p:nvPr>
            <p:ph type="pic" sz="quarter" idx="10"/>
          </p:nvPr>
        </p:nvSpPr>
        <p:spPr>
          <a:solidFill>
            <a:schemeClr val="bg1">
              <a:lumMod val="95000"/>
            </a:schemeClr>
          </a:solidFill>
        </p:spPr>
      </p:sp>
      <p:sp>
        <p:nvSpPr>
          <p:cNvPr id="19" name="Rectangle 18">
            <a:extLst>
              <a:ext uri="{FF2B5EF4-FFF2-40B4-BE49-F238E27FC236}">
                <a16:creationId xmlns:a16="http://schemas.microsoft.com/office/drawing/2014/main" id="{E37D661C-E5AC-1A4B-A4E0-D22EEDAAACC8}"/>
              </a:ext>
            </a:extLst>
          </p:cNvPr>
          <p:cNvSpPr/>
          <p:nvPr/>
        </p:nvSpPr>
        <p:spPr>
          <a:xfrm>
            <a:off x="0" y="0"/>
            <a:ext cx="24377650" cy="13716000"/>
          </a:xfrm>
          <a:prstGeom prst="rect">
            <a:avLst/>
          </a:prstGeom>
          <a:gradFill flip="none" rotWithShape="1">
            <a:gsLst>
              <a:gs pos="0">
                <a:schemeClr val="accent2">
                  <a:lumMod val="50000"/>
                  <a:alpha val="80000"/>
                </a:schemeClr>
              </a:gs>
              <a:gs pos="100000">
                <a:schemeClr val="accent5">
                  <a:lumMod val="50000"/>
                  <a:alpha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14" name="TextBox 13">
            <a:extLst>
              <a:ext uri="{FF2B5EF4-FFF2-40B4-BE49-F238E27FC236}">
                <a16:creationId xmlns:a16="http://schemas.microsoft.com/office/drawing/2014/main" id="{1AFE2C8F-F98B-1046-B2FC-D1A5E76CDD03}"/>
              </a:ext>
            </a:extLst>
          </p:cNvPr>
          <p:cNvSpPr txBox="1"/>
          <p:nvPr/>
        </p:nvSpPr>
        <p:spPr>
          <a:xfrm>
            <a:off x="9301654" y="5033014"/>
            <a:ext cx="5774337" cy="3649974"/>
          </a:xfrm>
          <a:prstGeom prst="rect">
            <a:avLst/>
          </a:prstGeom>
          <a:noFill/>
        </p:spPr>
        <p:txBody>
          <a:bodyPr wrap="none" rtlCol="0" anchor="ctr">
            <a:spAutoFit/>
          </a:bodyPr>
          <a:lstStyle/>
          <a:p>
            <a:pPr algn="ctr">
              <a:lnSpc>
                <a:spcPts val="14500"/>
              </a:lnSpc>
            </a:pPr>
            <a:r>
              <a:rPr lang="en-US" sz="9600" b="1" spc="600" dirty="0">
                <a:solidFill>
                  <a:schemeClr val="bg1"/>
                </a:solidFill>
                <a:latin typeface="Roboto" panose="02000000000000000000" pitchFamily="2" charset="0"/>
              </a:rPr>
              <a:t>SECTION</a:t>
            </a:r>
          </a:p>
          <a:p>
            <a:pPr algn="ctr">
              <a:lnSpc>
                <a:spcPts val="14500"/>
              </a:lnSpc>
            </a:pPr>
            <a:r>
              <a:rPr lang="en-US" sz="9600" b="1" spc="600" dirty="0">
                <a:solidFill>
                  <a:schemeClr val="bg1"/>
                </a:solidFill>
                <a:latin typeface="Roboto" panose="02000000000000000000" pitchFamily="2" charset="0"/>
              </a:rPr>
              <a:t>BREAK</a:t>
            </a:r>
          </a:p>
        </p:txBody>
      </p:sp>
      <p:sp>
        <p:nvSpPr>
          <p:cNvPr id="20" name="Half Frame 19">
            <a:extLst>
              <a:ext uri="{FF2B5EF4-FFF2-40B4-BE49-F238E27FC236}">
                <a16:creationId xmlns:a16="http://schemas.microsoft.com/office/drawing/2014/main" id="{B44E63DA-7865-8D41-AE01-D5CA7883174F}"/>
              </a:ext>
            </a:extLst>
          </p:cNvPr>
          <p:cNvSpPr/>
          <p:nvPr/>
        </p:nvSpPr>
        <p:spPr>
          <a:xfrm>
            <a:off x="3719918" y="4458350"/>
            <a:ext cx="2104413" cy="2104413"/>
          </a:xfrm>
          <a:prstGeom prst="halfFrame">
            <a:avLst>
              <a:gd name="adj1" fmla="val 3296"/>
              <a:gd name="adj2" fmla="val 36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Roboto Light" panose="02000000000000000000" pitchFamily="2" charset="0"/>
            </a:endParaRPr>
          </a:p>
        </p:txBody>
      </p:sp>
      <p:sp>
        <p:nvSpPr>
          <p:cNvPr id="21" name="Half Frame 20">
            <a:extLst>
              <a:ext uri="{FF2B5EF4-FFF2-40B4-BE49-F238E27FC236}">
                <a16:creationId xmlns:a16="http://schemas.microsoft.com/office/drawing/2014/main" id="{D930BC37-04D4-E149-ADF4-BFF1B4C9DC22}"/>
              </a:ext>
            </a:extLst>
          </p:cNvPr>
          <p:cNvSpPr/>
          <p:nvPr/>
        </p:nvSpPr>
        <p:spPr>
          <a:xfrm rot="10800000">
            <a:off x="18553310" y="7187437"/>
            <a:ext cx="2104413" cy="2104413"/>
          </a:xfrm>
          <a:prstGeom prst="halfFrame">
            <a:avLst>
              <a:gd name="adj1" fmla="val 3296"/>
              <a:gd name="adj2" fmla="val 36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Roboto Light" panose="02000000000000000000" pitchFamily="2" charset="0"/>
            </a:endParaRPr>
          </a:p>
        </p:txBody>
      </p:sp>
      <p:cxnSp>
        <p:nvCxnSpPr>
          <p:cNvPr id="23" name="Straight Connector 22">
            <a:extLst>
              <a:ext uri="{FF2B5EF4-FFF2-40B4-BE49-F238E27FC236}">
                <a16:creationId xmlns:a16="http://schemas.microsoft.com/office/drawing/2014/main" id="{73E0F959-DBD7-BE4D-B5A0-009F8889B8FF}"/>
              </a:ext>
            </a:extLst>
          </p:cNvPr>
          <p:cNvCxnSpPr/>
          <p:nvPr/>
        </p:nvCxnSpPr>
        <p:spPr>
          <a:xfrm>
            <a:off x="10741022" y="8781565"/>
            <a:ext cx="28956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64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2ECE22-9420-9C4E-920B-BE2C02955B67}"/>
              </a:ext>
            </a:extLst>
          </p:cNvPr>
          <p:cNvSpPr/>
          <p:nvPr/>
        </p:nvSpPr>
        <p:spPr>
          <a:xfrm>
            <a:off x="0" y="0"/>
            <a:ext cx="42418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19" name="Shape 627">
            <a:extLst>
              <a:ext uri="{FF2B5EF4-FFF2-40B4-BE49-F238E27FC236}">
                <a16:creationId xmlns:a16="http://schemas.microsoft.com/office/drawing/2014/main" id="{AE7C00DE-A81F-5749-A381-9CEC6FF8AB7A}"/>
              </a:ext>
            </a:extLst>
          </p:cNvPr>
          <p:cNvSpPr/>
          <p:nvPr/>
        </p:nvSpPr>
        <p:spPr>
          <a:xfrm>
            <a:off x="17397846" y="2453937"/>
            <a:ext cx="1091161" cy="885476"/>
          </a:xfrm>
          <a:custGeom>
            <a:avLst/>
            <a:gdLst/>
            <a:ahLst/>
            <a:cxnLst>
              <a:cxn ang="0">
                <a:pos x="wd2" y="hd2"/>
              </a:cxn>
              <a:cxn ang="5400000">
                <a:pos x="wd2" y="hd2"/>
              </a:cxn>
              <a:cxn ang="10800000">
                <a:pos x="wd2" y="hd2"/>
              </a:cxn>
              <a:cxn ang="16200000">
                <a:pos x="wd2" y="hd2"/>
              </a:cxn>
            </a:cxnLst>
            <a:rect l="0" t="0" r="r" b="b"/>
            <a:pathLst>
              <a:path w="21600" h="21600" extrusionOk="0">
                <a:moveTo>
                  <a:pt x="19389" y="5379"/>
                </a:moveTo>
                <a:cubicBezTo>
                  <a:pt x="19396" y="5612"/>
                  <a:pt x="19400" y="5849"/>
                  <a:pt x="19400" y="6085"/>
                </a:cubicBezTo>
                <a:cubicBezTo>
                  <a:pt x="19400" y="13291"/>
                  <a:pt x="14945" y="21600"/>
                  <a:pt x="6793" y="21600"/>
                </a:cubicBezTo>
                <a:cubicBezTo>
                  <a:pt x="4290" y="21600"/>
                  <a:pt x="1961" y="20696"/>
                  <a:pt x="0" y="19150"/>
                </a:cubicBezTo>
                <a:cubicBezTo>
                  <a:pt x="345" y="19201"/>
                  <a:pt x="699" y="19225"/>
                  <a:pt x="1057" y="19225"/>
                </a:cubicBezTo>
                <a:cubicBezTo>
                  <a:pt x="3133" y="19225"/>
                  <a:pt x="5044" y="18353"/>
                  <a:pt x="6560" y="16891"/>
                </a:cubicBezTo>
                <a:cubicBezTo>
                  <a:pt x="4622" y="16849"/>
                  <a:pt x="2985" y="15271"/>
                  <a:pt x="2421" y="13106"/>
                </a:cubicBezTo>
                <a:cubicBezTo>
                  <a:pt x="2691" y="13170"/>
                  <a:pt x="2969" y="13202"/>
                  <a:pt x="3255" y="13202"/>
                </a:cubicBezTo>
                <a:cubicBezTo>
                  <a:pt x="3660" y="13202"/>
                  <a:pt x="4063" y="13138"/>
                  <a:pt x="4436" y="13010"/>
                </a:cubicBezTo>
                <a:cubicBezTo>
                  <a:pt x="2407" y="12510"/>
                  <a:pt x="894" y="10306"/>
                  <a:pt x="894" y="7664"/>
                </a:cubicBezTo>
                <a:lnTo>
                  <a:pt x="894" y="7597"/>
                </a:lnTo>
                <a:cubicBezTo>
                  <a:pt x="1404" y="8004"/>
                  <a:pt x="2162" y="8251"/>
                  <a:pt x="2889" y="8277"/>
                </a:cubicBezTo>
                <a:cubicBezTo>
                  <a:pt x="1700" y="7299"/>
                  <a:pt x="910" y="5630"/>
                  <a:pt x="910" y="3740"/>
                </a:cubicBezTo>
                <a:cubicBezTo>
                  <a:pt x="910" y="2741"/>
                  <a:pt x="1125" y="1803"/>
                  <a:pt x="1507" y="996"/>
                </a:cubicBezTo>
                <a:cubicBezTo>
                  <a:pt x="3694" y="4297"/>
                  <a:pt x="6956" y="6466"/>
                  <a:pt x="10639" y="6694"/>
                </a:cubicBezTo>
                <a:cubicBezTo>
                  <a:pt x="10563" y="6295"/>
                  <a:pt x="10525" y="5881"/>
                  <a:pt x="10525" y="5452"/>
                </a:cubicBezTo>
                <a:cubicBezTo>
                  <a:pt x="10525" y="2443"/>
                  <a:pt x="12507" y="0"/>
                  <a:pt x="14954" y="0"/>
                </a:cubicBezTo>
                <a:cubicBezTo>
                  <a:pt x="16229" y="0"/>
                  <a:pt x="17381" y="663"/>
                  <a:pt x="18188" y="1721"/>
                </a:cubicBezTo>
                <a:cubicBezTo>
                  <a:pt x="19199" y="1477"/>
                  <a:pt x="20145" y="1025"/>
                  <a:pt x="21002" y="401"/>
                </a:cubicBezTo>
                <a:cubicBezTo>
                  <a:pt x="20673" y="1672"/>
                  <a:pt x="19970" y="2741"/>
                  <a:pt x="19054" y="3416"/>
                </a:cubicBezTo>
                <a:cubicBezTo>
                  <a:pt x="19950" y="3283"/>
                  <a:pt x="20805" y="2991"/>
                  <a:pt x="21600" y="2557"/>
                </a:cubicBezTo>
                <a:cubicBezTo>
                  <a:pt x="21007" y="3650"/>
                  <a:pt x="20255" y="4611"/>
                  <a:pt x="19389" y="5379"/>
                </a:cubicBezTo>
                <a:close/>
              </a:path>
            </a:pathLst>
          </a:custGeom>
          <a:solidFill>
            <a:schemeClr val="accent1"/>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Roboto Light" panose="02000000000000000000" pitchFamily="2" charset="0"/>
              <a:cs typeface="Poppins ExtraLight" pitchFamily="2" charset="77"/>
            </a:endParaRPr>
          </a:p>
        </p:txBody>
      </p:sp>
      <p:sp>
        <p:nvSpPr>
          <p:cNvPr id="13" name="Shape 634">
            <a:extLst>
              <a:ext uri="{FF2B5EF4-FFF2-40B4-BE49-F238E27FC236}">
                <a16:creationId xmlns:a16="http://schemas.microsoft.com/office/drawing/2014/main" id="{E836F21E-93BD-E943-877C-0579BF1E2309}"/>
              </a:ext>
            </a:extLst>
          </p:cNvPr>
          <p:cNvSpPr/>
          <p:nvPr/>
        </p:nvSpPr>
        <p:spPr>
          <a:xfrm>
            <a:off x="17712386" y="6147922"/>
            <a:ext cx="462083" cy="945584"/>
          </a:xfrm>
          <a:custGeom>
            <a:avLst/>
            <a:gdLst/>
            <a:ahLst/>
            <a:cxnLst>
              <a:cxn ang="0">
                <a:pos x="wd2" y="hd2"/>
              </a:cxn>
              <a:cxn ang="5400000">
                <a:pos x="wd2" y="hd2"/>
              </a:cxn>
              <a:cxn ang="10800000">
                <a:pos x="wd2" y="hd2"/>
              </a:cxn>
              <a:cxn ang="16200000">
                <a:pos x="wd2" y="hd2"/>
              </a:cxn>
            </a:cxnLst>
            <a:rect l="0" t="0" r="r" b="b"/>
            <a:pathLst>
              <a:path w="21600" h="21600" extrusionOk="0">
                <a:moveTo>
                  <a:pt x="20657" y="6832"/>
                </a:moveTo>
                <a:lnTo>
                  <a:pt x="20152" y="10396"/>
                </a:lnTo>
                <a:lnTo>
                  <a:pt x="13549" y="10396"/>
                </a:lnTo>
                <a:lnTo>
                  <a:pt x="13549" y="21600"/>
                </a:lnTo>
                <a:lnTo>
                  <a:pt x="5211" y="21600"/>
                </a:lnTo>
                <a:lnTo>
                  <a:pt x="5211" y="10396"/>
                </a:lnTo>
                <a:lnTo>
                  <a:pt x="0" y="10396"/>
                </a:lnTo>
                <a:lnTo>
                  <a:pt x="0" y="6832"/>
                </a:lnTo>
                <a:lnTo>
                  <a:pt x="5211" y="6832"/>
                </a:lnTo>
                <a:lnTo>
                  <a:pt x="5211" y="4943"/>
                </a:lnTo>
                <a:cubicBezTo>
                  <a:pt x="5211" y="3993"/>
                  <a:pt x="5093" y="2526"/>
                  <a:pt x="6507" y="1617"/>
                </a:cubicBezTo>
                <a:cubicBezTo>
                  <a:pt x="8002" y="654"/>
                  <a:pt x="9965" y="0"/>
                  <a:pt x="13487" y="0"/>
                </a:cubicBezTo>
                <a:cubicBezTo>
                  <a:pt x="19224" y="0"/>
                  <a:pt x="21600" y="399"/>
                  <a:pt x="21600" y="399"/>
                </a:cubicBezTo>
                <a:lnTo>
                  <a:pt x="20444" y="3688"/>
                </a:lnTo>
                <a:cubicBezTo>
                  <a:pt x="20444" y="3688"/>
                  <a:pt x="18608" y="3420"/>
                  <a:pt x="16839" y="3420"/>
                </a:cubicBezTo>
                <a:cubicBezTo>
                  <a:pt x="15071" y="3420"/>
                  <a:pt x="13549" y="3729"/>
                  <a:pt x="13549" y="4592"/>
                </a:cubicBezTo>
                <a:lnTo>
                  <a:pt x="13549" y="6832"/>
                </a:lnTo>
                <a:cubicBezTo>
                  <a:pt x="13549" y="6832"/>
                  <a:pt x="20657" y="6832"/>
                  <a:pt x="20657" y="6832"/>
                </a:cubicBezTo>
                <a:close/>
              </a:path>
            </a:pathLst>
          </a:custGeom>
          <a:solidFill>
            <a:schemeClr val="accent2"/>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Roboto Light" panose="02000000000000000000" pitchFamily="2" charset="0"/>
              <a:cs typeface="Poppins ExtraLight" pitchFamily="2" charset="77"/>
            </a:endParaRPr>
          </a:p>
        </p:txBody>
      </p:sp>
      <p:sp>
        <p:nvSpPr>
          <p:cNvPr id="40" name="Subtitle 2">
            <a:extLst>
              <a:ext uri="{FF2B5EF4-FFF2-40B4-BE49-F238E27FC236}">
                <a16:creationId xmlns:a16="http://schemas.microsoft.com/office/drawing/2014/main" id="{ED4389CE-88D9-7947-AED2-8A2C51E7A534}"/>
              </a:ext>
            </a:extLst>
          </p:cNvPr>
          <p:cNvSpPr txBox="1">
            <a:spLocks/>
          </p:cNvSpPr>
          <p:nvPr/>
        </p:nvSpPr>
        <p:spPr>
          <a:xfrm>
            <a:off x="14483186" y="7997972"/>
            <a:ext cx="6920484"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Open Sans Light" panose="020B0306030504020204" pitchFamily="34" charset="0"/>
                <a:cs typeface="Poppins ExtraLight" pitchFamily="2" charset="77"/>
              </a:rPr>
              <a:t>Green marketing is a practice whereby companies seek to go above and beyond.</a:t>
            </a:r>
          </a:p>
        </p:txBody>
      </p:sp>
      <p:sp>
        <p:nvSpPr>
          <p:cNvPr id="41" name="TextBox 40">
            <a:extLst>
              <a:ext uri="{FF2B5EF4-FFF2-40B4-BE49-F238E27FC236}">
                <a16:creationId xmlns:a16="http://schemas.microsoft.com/office/drawing/2014/main" id="{06EAC786-6779-9048-9438-1594A68F05EC}"/>
              </a:ext>
            </a:extLst>
          </p:cNvPr>
          <p:cNvSpPr txBox="1"/>
          <p:nvPr/>
        </p:nvSpPr>
        <p:spPr>
          <a:xfrm>
            <a:off x="16516595" y="7281287"/>
            <a:ext cx="2853666"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1.1M Likes</a:t>
            </a:r>
          </a:p>
        </p:txBody>
      </p:sp>
      <p:sp>
        <p:nvSpPr>
          <p:cNvPr id="22" name="Subtitle 2">
            <a:extLst>
              <a:ext uri="{FF2B5EF4-FFF2-40B4-BE49-F238E27FC236}">
                <a16:creationId xmlns:a16="http://schemas.microsoft.com/office/drawing/2014/main" id="{52552B59-4712-284A-B5AF-ED040BD82C99}"/>
              </a:ext>
            </a:extLst>
          </p:cNvPr>
          <p:cNvSpPr txBox="1">
            <a:spLocks/>
          </p:cNvSpPr>
          <p:nvPr/>
        </p:nvSpPr>
        <p:spPr>
          <a:xfrm>
            <a:off x="14483186" y="4243879"/>
            <a:ext cx="6920484"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Open Sans Light" panose="020B0306030504020204" pitchFamily="34" charset="0"/>
                <a:cs typeface="Poppins ExtraLight" pitchFamily="2" charset="77"/>
              </a:rPr>
              <a:t>Green marketing is a practice whereby companies seek to go above and beyond.</a:t>
            </a:r>
          </a:p>
        </p:txBody>
      </p:sp>
      <p:sp>
        <p:nvSpPr>
          <p:cNvPr id="23" name="TextBox 22">
            <a:extLst>
              <a:ext uri="{FF2B5EF4-FFF2-40B4-BE49-F238E27FC236}">
                <a16:creationId xmlns:a16="http://schemas.microsoft.com/office/drawing/2014/main" id="{38591B77-380E-F542-BE7B-2C2603E673A6}"/>
              </a:ext>
            </a:extLst>
          </p:cNvPr>
          <p:cNvSpPr txBox="1"/>
          <p:nvPr/>
        </p:nvSpPr>
        <p:spPr>
          <a:xfrm>
            <a:off x="15981194" y="3527194"/>
            <a:ext cx="3924472"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2.5M Followers</a:t>
            </a:r>
          </a:p>
        </p:txBody>
      </p:sp>
      <p:sp>
        <p:nvSpPr>
          <p:cNvPr id="17" name="TextBox 16">
            <a:extLst>
              <a:ext uri="{FF2B5EF4-FFF2-40B4-BE49-F238E27FC236}">
                <a16:creationId xmlns:a16="http://schemas.microsoft.com/office/drawing/2014/main" id="{FA6830E5-DA5A-194E-A6A5-283DDA0F83DA}"/>
              </a:ext>
            </a:extLst>
          </p:cNvPr>
          <p:cNvSpPr txBox="1"/>
          <p:nvPr/>
        </p:nvSpPr>
        <p:spPr>
          <a:xfrm>
            <a:off x="13504079" y="560005"/>
            <a:ext cx="8674169"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Social Media Stats</a:t>
            </a:r>
          </a:p>
        </p:txBody>
      </p:sp>
      <p:sp>
        <p:nvSpPr>
          <p:cNvPr id="25" name="Subtitle 2">
            <a:extLst>
              <a:ext uri="{FF2B5EF4-FFF2-40B4-BE49-F238E27FC236}">
                <a16:creationId xmlns:a16="http://schemas.microsoft.com/office/drawing/2014/main" id="{ACA18583-041F-6B41-9CE3-8C6A0A70A3FA}"/>
              </a:ext>
            </a:extLst>
          </p:cNvPr>
          <p:cNvSpPr txBox="1">
            <a:spLocks/>
          </p:cNvSpPr>
          <p:nvPr/>
        </p:nvSpPr>
        <p:spPr>
          <a:xfrm>
            <a:off x="14483186" y="11831263"/>
            <a:ext cx="6920484"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Open Sans Light" panose="020B0306030504020204" pitchFamily="34" charset="0"/>
                <a:cs typeface="Poppins ExtraLight" pitchFamily="2" charset="77"/>
              </a:rPr>
              <a:t>Green marketing is a practice whereby companies seek to go above and beyond.</a:t>
            </a:r>
          </a:p>
        </p:txBody>
      </p:sp>
      <p:sp>
        <p:nvSpPr>
          <p:cNvPr id="26" name="TextBox 25">
            <a:extLst>
              <a:ext uri="{FF2B5EF4-FFF2-40B4-BE49-F238E27FC236}">
                <a16:creationId xmlns:a16="http://schemas.microsoft.com/office/drawing/2014/main" id="{6A063209-4B5C-0C45-96AC-4F81A274398B}"/>
              </a:ext>
            </a:extLst>
          </p:cNvPr>
          <p:cNvSpPr txBox="1"/>
          <p:nvPr/>
        </p:nvSpPr>
        <p:spPr>
          <a:xfrm>
            <a:off x="16219239" y="11114578"/>
            <a:ext cx="3448381"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4M Followers</a:t>
            </a:r>
          </a:p>
        </p:txBody>
      </p:sp>
      <p:sp>
        <p:nvSpPr>
          <p:cNvPr id="27" name="Freeform 104">
            <a:extLst>
              <a:ext uri="{FF2B5EF4-FFF2-40B4-BE49-F238E27FC236}">
                <a16:creationId xmlns:a16="http://schemas.microsoft.com/office/drawing/2014/main" id="{680E1CE7-CF3F-974A-A5B3-B42D2D875948}"/>
              </a:ext>
            </a:extLst>
          </p:cNvPr>
          <p:cNvSpPr>
            <a:spLocks noChangeArrowheads="1"/>
          </p:cNvSpPr>
          <p:nvPr/>
        </p:nvSpPr>
        <p:spPr bwMode="auto">
          <a:xfrm>
            <a:off x="17463995" y="9928254"/>
            <a:ext cx="996541" cy="998543"/>
          </a:xfrm>
          <a:custGeom>
            <a:avLst/>
            <a:gdLst>
              <a:gd name="T0" fmla="*/ 716274 w 1212"/>
              <a:gd name="T1" fmla="*/ 552889 h 1212"/>
              <a:gd name="T2" fmla="*/ 716274 w 1212"/>
              <a:gd name="T3" fmla="*/ 552889 h 1212"/>
              <a:gd name="T4" fmla="*/ 552890 w 1212"/>
              <a:gd name="T5" fmla="*/ 716272 h 1212"/>
              <a:gd name="T6" fmla="*/ 237887 w 1212"/>
              <a:gd name="T7" fmla="*/ 716272 h 1212"/>
              <a:gd name="T8" fmla="*/ 237887 w 1212"/>
              <a:gd name="T9" fmla="*/ 716272 h 1212"/>
              <a:gd name="T10" fmla="*/ 74503 w 1212"/>
              <a:gd name="T11" fmla="*/ 552889 h 1212"/>
              <a:gd name="T12" fmla="*/ 74503 w 1212"/>
              <a:gd name="T13" fmla="*/ 237886 h 1212"/>
              <a:gd name="T14" fmla="*/ 74503 w 1212"/>
              <a:gd name="T15" fmla="*/ 237886 h 1212"/>
              <a:gd name="T16" fmla="*/ 237887 w 1212"/>
              <a:gd name="T17" fmla="*/ 74503 h 1212"/>
              <a:gd name="T18" fmla="*/ 552890 w 1212"/>
              <a:gd name="T19" fmla="*/ 74503 h 1212"/>
              <a:gd name="T20" fmla="*/ 552890 w 1212"/>
              <a:gd name="T21" fmla="*/ 74503 h 1212"/>
              <a:gd name="T22" fmla="*/ 716274 w 1212"/>
              <a:gd name="T23" fmla="*/ 237886 h 1212"/>
              <a:gd name="T24" fmla="*/ 716274 w 1212"/>
              <a:gd name="T25" fmla="*/ 552889 h 1212"/>
              <a:gd name="T26" fmla="*/ 791430 w 1212"/>
              <a:gd name="T27" fmla="*/ 237886 h 1212"/>
              <a:gd name="T28" fmla="*/ 791430 w 1212"/>
              <a:gd name="T29" fmla="*/ 237886 h 1212"/>
              <a:gd name="T30" fmla="*/ 552890 w 1212"/>
              <a:gd name="T31" fmla="*/ 0 h 1212"/>
              <a:gd name="T32" fmla="*/ 237887 w 1212"/>
              <a:gd name="T33" fmla="*/ 0 h 1212"/>
              <a:gd name="T34" fmla="*/ 237887 w 1212"/>
              <a:gd name="T35" fmla="*/ 0 h 1212"/>
              <a:gd name="T36" fmla="*/ 0 w 1212"/>
              <a:gd name="T37" fmla="*/ 237886 h 1212"/>
              <a:gd name="T38" fmla="*/ 0 w 1212"/>
              <a:gd name="T39" fmla="*/ 552889 h 1212"/>
              <a:gd name="T40" fmla="*/ 0 w 1212"/>
              <a:gd name="T41" fmla="*/ 552889 h 1212"/>
              <a:gd name="T42" fmla="*/ 237887 w 1212"/>
              <a:gd name="T43" fmla="*/ 791428 h 1212"/>
              <a:gd name="T44" fmla="*/ 552890 w 1212"/>
              <a:gd name="T45" fmla="*/ 791428 h 1212"/>
              <a:gd name="T46" fmla="*/ 552890 w 1212"/>
              <a:gd name="T47" fmla="*/ 791428 h 1212"/>
              <a:gd name="T48" fmla="*/ 791430 w 1212"/>
              <a:gd name="T49" fmla="*/ 552889 h 1212"/>
              <a:gd name="T50" fmla="*/ 791430 w 1212"/>
              <a:gd name="T51" fmla="*/ 237886 h 1212"/>
              <a:gd name="T52" fmla="*/ 396696 w 1212"/>
              <a:gd name="T53" fmla="*/ 526094 h 1212"/>
              <a:gd name="T54" fmla="*/ 396696 w 1212"/>
              <a:gd name="T55" fmla="*/ 526094 h 1212"/>
              <a:gd name="T56" fmla="*/ 271870 w 1212"/>
              <a:gd name="T57" fmla="*/ 400616 h 1212"/>
              <a:gd name="T58" fmla="*/ 271870 w 1212"/>
              <a:gd name="T59" fmla="*/ 400616 h 1212"/>
              <a:gd name="T60" fmla="*/ 396696 w 1212"/>
              <a:gd name="T61" fmla="*/ 275791 h 1212"/>
              <a:gd name="T62" fmla="*/ 396696 w 1212"/>
              <a:gd name="T63" fmla="*/ 275791 h 1212"/>
              <a:gd name="T64" fmla="*/ 521521 w 1212"/>
              <a:gd name="T65" fmla="*/ 400616 h 1212"/>
              <a:gd name="T66" fmla="*/ 521521 w 1212"/>
              <a:gd name="T67" fmla="*/ 400616 h 1212"/>
              <a:gd name="T68" fmla="*/ 396696 w 1212"/>
              <a:gd name="T69" fmla="*/ 526094 h 1212"/>
              <a:gd name="T70" fmla="*/ 396696 w 1212"/>
              <a:gd name="T71" fmla="*/ 205209 h 1212"/>
              <a:gd name="T72" fmla="*/ 396696 w 1212"/>
              <a:gd name="T73" fmla="*/ 205209 h 1212"/>
              <a:gd name="T74" fmla="*/ 201289 w 1212"/>
              <a:gd name="T75" fmla="*/ 400616 h 1212"/>
              <a:gd name="T76" fmla="*/ 201289 w 1212"/>
              <a:gd name="T77" fmla="*/ 400616 h 1212"/>
              <a:gd name="T78" fmla="*/ 396696 w 1212"/>
              <a:gd name="T79" fmla="*/ 596022 h 1212"/>
              <a:gd name="T80" fmla="*/ 396696 w 1212"/>
              <a:gd name="T81" fmla="*/ 596022 h 1212"/>
              <a:gd name="T82" fmla="*/ 592102 w 1212"/>
              <a:gd name="T83" fmla="*/ 400616 h 1212"/>
              <a:gd name="T84" fmla="*/ 592102 w 1212"/>
              <a:gd name="T85" fmla="*/ 400616 h 1212"/>
              <a:gd name="T86" fmla="*/ 396696 w 1212"/>
              <a:gd name="T87" fmla="*/ 205209 h 1212"/>
              <a:gd name="T88" fmla="*/ 603866 w 1212"/>
              <a:gd name="T89" fmla="*/ 145738 h 1212"/>
              <a:gd name="T90" fmla="*/ 603866 w 1212"/>
              <a:gd name="T91" fmla="*/ 145738 h 1212"/>
              <a:gd name="T92" fmla="*/ 557465 w 1212"/>
              <a:gd name="T93" fmla="*/ 192139 h 1212"/>
              <a:gd name="T94" fmla="*/ 557465 w 1212"/>
              <a:gd name="T95" fmla="*/ 192139 h 1212"/>
              <a:gd name="T96" fmla="*/ 603866 w 1212"/>
              <a:gd name="T97" fmla="*/ 238540 h 1212"/>
              <a:gd name="T98" fmla="*/ 603866 w 1212"/>
              <a:gd name="T99" fmla="*/ 238540 h 1212"/>
              <a:gd name="T100" fmla="*/ 650267 w 1212"/>
              <a:gd name="T101" fmla="*/ 192139 h 1212"/>
              <a:gd name="T102" fmla="*/ 650267 w 1212"/>
              <a:gd name="T103" fmla="*/ 192139 h 1212"/>
              <a:gd name="T104" fmla="*/ 603866 w 1212"/>
              <a:gd name="T105" fmla="*/ 145738 h 1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2" h="1212">
                <a:moveTo>
                  <a:pt x="1096" y="846"/>
                </a:moveTo>
                <a:lnTo>
                  <a:pt x="1096" y="846"/>
                </a:lnTo>
                <a:cubicBezTo>
                  <a:pt x="1096" y="984"/>
                  <a:pt x="984" y="1096"/>
                  <a:pt x="846" y="1096"/>
                </a:cubicBezTo>
                <a:lnTo>
                  <a:pt x="364" y="1096"/>
                </a:lnTo>
                <a:cubicBezTo>
                  <a:pt x="226" y="1096"/>
                  <a:pt x="114" y="984"/>
                  <a:pt x="114" y="846"/>
                </a:cubicBezTo>
                <a:lnTo>
                  <a:pt x="114" y="364"/>
                </a:lnTo>
                <a:cubicBezTo>
                  <a:pt x="114" y="226"/>
                  <a:pt x="226" y="114"/>
                  <a:pt x="364" y="114"/>
                </a:cubicBezTo>
                <a:lnTo>
                  <a:pt x="846" y="114"/>
                </a:lnTo>
                <a:cubicBezTo>
                  <a:pt x="984" y="114"/>
                  <a:pt x="1096" y="226"/>
                  <a:pt x="1096" y="364"/>
                </a:cubicBezTo>
                <a:lnTo>
                  <a:pt x="1096" y="846"/>
                </a:lnTo>
                <a:close/>
                <a:moveTo>
                  <a:pt x="1211" y="364"/>
                </a:moveTo>
                <a:lnTo>
                  <a:pt x="1211" y="364"/>
                </a:lnTo>
                <a:cubicBezTo>
                  <a:pt x="1211" y="163"/>
                  <a:pt x="1047" y="0"/>
                  <a:pt x="846" y="0"/>
                </a:cubicBezTo>
                <a:lnTo>
                  <a:pt x="364" y="0"/>
                </a:lnTo>
                <a:cubicBezTo>
                  <a:pt x="163" y="0"/>
                  <a:pt x="0" y="163"/>
                  <a:pt x="0" y="364"/>
                </a:cubicBezTo>
                <a:lnTo>
                  <a:pt x="0" y="846"/>
                </a:lnTo>
                <a:cubicBezTo>
                  <a:pt x="0" y="1048"/>
                  <a:pt x="163" y="1211"/>
                  <a:pt x="364" y="1211"/>
                </a:cubicBezTo>
                <a:lnTo>
                  <a:pt x="846" y="1211"/>
                </a:lnTo>
                <a:cubicBezTo>
                  <a:pt x="1047" y="1211"/>
                  <a:pt x="1211" y="1048"/>
                  <a:pt x="1211" y="846"/>
                </a:cubicBezTo>
                <a:lnTo>
                  <a:pt x="1211" y="364"/>
                </a:lnTo>
                <a:close/>
                <a:moveTo>
                  <a:pt x="607" y="805"/>
                </a:moveTo>
                <a:lnTo>
                  <a:pt x="607" y="805"/>
                </a:lnTo>
                <a:cubicBezTo>
                  <a:pt x="501" y="805"/>
                  <a:pt x="416" y="719"/>
                  <a:pt x="416" y="613"/>
                </a:cubicBezTo>
                <a:cubicBezTo>
                  <a:pt x="416" y="507"/>
                  <a:pt x="501" y="422"/>
                  <a:pt x="607" y="422"/>
                </a:cubicBezTo>
                <a:cubicBezTo>
                  <a:pt x="713" y="422"/>
                  <a:pt x="798" y="507"/>
                  <a:pt x="798" y="613"/>
                </a:cubicBezTo>
                <a:cubicBezTo>
                  <a:pt x="798" y="719"/>
                  <a:pt x="713" y="805"/>
                  <a:pt x="607" y="805"/>
                </a:cubicBezTo>
                <a:close/>
                <a:moveTo>
                  <a:pt x="607" y="314"/>
                </a:moveTo>
                <a:lnTo>
                  <a:pt x="607" y="314"/>
                </a:lnTo>
                <a:cubicBezTo>
                  <a:pt x="442" y="314"/>
                  <a:pt x="308" y="448"/>
                  <a:pt x="308" y="613"/>
                </a:cubicBezTo>
                <a:cubicBezTo>
                  <a:pt x="308" y="778"/>
                  <a:pt x="442" y="912"/>
                  <a:pt x="607" y="912"/>
                </a:cubicBezTo>
                <a:cubicBezTo>
                  <a:pt x="772" y="912"/>
                  <a:pt x="906" y="778"/>
                  <a:pt x="906" y="613"/>
                </a:cubicBezTo>
                <a:cubicBezTo>
                  <a:pt x="906" y="448"/>
                  <a:pt x="772" y="314"/>
                  <a:pt x="607" y="314"/>
                </a:cubicBezTo>
                <a:close/>
                <a:moveTo>
                  <a:pt x="924" y="223"/>
                </a:moveTo>
                <a:lnTo>
                  <a:pt x="924" y="223"/>
                </a:lnTo>
                <a:cubicBezTo>
                  <a:pt x="884" y="223"/>
                  <a:pt x="853" y="255"/>
                  <a:pt x="853" y="294"/>
                </a:cubicBezTo>
                <a:cubicBezTo>
                  <a:pt x="853" y="333"/>
                  <a:pt x="884" y="365"/>
                  <a:pt x="924" y="365"/>
                </a:cubicBezTo>
                <a:cubicBezTo>
                  <a:pt x="963" y="365"/>
                  <a:pt x="995" y="333"/>
                  <a:pt x="995" y="294"/>
                </a:cubicBezTo>
                <a:cubicBezTo>
                  <a:pt x="995" y="255"/>
                  <a:pt x="963" y="223"/>
                  <a:pt x="924" y="22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3" name="Picture Placeholder 2">
            <a:extLst>
              <a:ext uri="{FF2B5EF4-FFF2-40B4-BE49-F238E27FC236}">
                <a16:creationId xmlns:a16="http://schemas.microsoft.com/office/drawing/2014/main" id="{2FF760BE-33EE-8A42-B70D-88692DFEFD42}"/>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39870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D25BA7-0346-F149-BAFC-74204C1D6A12}"/>
              </a:ext>
            </a:extLst>
          </p:cNvPr>
          <p:cNvSpPr txBox="1"/>
          <p:nvPr/>
        </p:nvSpPr>
        <p:spPr>
          <a:xfrm>
            <a:off x="8755850" y="560005"/>
            <a:ext cx="6865983"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Phone Mockup</a:t>
            </a:r>
          </a:p>
        </p:txBody>
      </p:sp>
      <p:sp>
        <p:nvSpPr>
          <p:cNvPr id="27" name="Subtitle 2">
            <a:extLst>
              <a:ext uri="{FF2B5EF4-FFF2-40B4-BE49-F238E27FC236}">
                <a16:creationId xmlns:a16="http://schemas.microsoft.com/office/drawing/2014/main" id="{6B47F24F-CFB8-704F-BA49-F132F5AFBCF5}"/>
              </a:ext>
            </a:extLst>
          </p:cNvPr>
          <p:cNvSpPr txBox="1">
            <a:spLocks/>
          </p:cNvSpPr>
          <p:nvPr/>
        </p:nvSpPr>
        <p:spPr>
          <a:xfrm>
            <a:off x="15971455" y="6260938"/>
            <a:ext cx="6920484"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Open Sans Light" panose="020B0306030504020204" pitchFamily="34" charset="0"/>
                <a:cs typeface="Poppins ExtraLight" pitchFamily="2" charset="77"/>
              </a:rPr>
              <a:t>Green marketing is a practice whereby companies seek to go above and beyond traditional.</a:t>
            </a:r>
          </a:p>
        </p:txBody>
      </p:sp>
      <p:sp>
        <p:nvSpPr>
          <p:cNvPr id="28" name="TextBox 27">
            <a:extLst>
              <a:ext uri="{FF2B5EF4-FFF2-40B4-BE49-F238E27FC236}">
                <a16:creationId xmlns:a16="http://schemas.microsoft.com/office/drawing/2014/main" id="{4ED20EBE-8D66-9940-9089-54540D3FD25F}"/>
              </a:ext>
            </a:extLst>
          </p:cNvPr>
          <p:cNvSpPr txBox="1"/>
          <p:nvPr/>
        </p:nvSpPr>
        <p:spPr>
          <a:xfrm>
            <a:off x="15971455" y="5544253"/>
            <a:ext cx="3860352"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 Here</a:t>
            </a:r>
          </a:p>
        </p:txBody>
      </p:sp>
      <p:sp>
        <p:nvSpPr>
          <p:cNvPr id="29" name="Freeform 202">
            <a:extLst>
              <a:ext uri="{FF2B5EF4-FFF2-40B4-BE49-F238E27FC236}">
                <a16:creationId xmlns:a16="http://schemas.microsoft.com/office/drawing/2014/main" id="{CA4E1D21-244C-3E45-9A43-69DD12DB5FE3}"/>
              </a:ext>
            </a:extLst>
          </p:cNvPr>
          <p:cNvSpPr>
            <a:spLocks noChangeAspect="1" noChangeArrowheads="1"/>
          </p:cNvSpPr>
          <p:nvPr/>
        </p:nvSpPr>
        <p:spPr bwMode="auto">
          <a:xfrm>
            <a:off x="15971455" y="3710017"/>
            <a:ext cx="1430074" cy="1380476"/>
          </a:xfrm>
          <a:custGeom>
            <a:avLst/>
            <a:gdLst>
              <a:gd name="T0" fmla="*/ 2147483646 w 842"/>
              <a:gd name="T1" fmla="*/ 2147483646 h 812"/>
              <a:gd name="T2" fmla="*/ 2147483646 w 842"/>
              <a:gd name="T3" fmla="*/ 2147483646 h 812"/>
              <a:gd name="T4" fmla="*/ 2147483646 w 842"/>
              <a:gd name="T5" fmla="*/ 2147483646 h 812"/>
              <a:gd name="T6" fmla="*/ 2147483646 w 842"/>
              <a:gd name="T7" fmla="*/ 2147483646 h 812"/>
              <a:gd name="T8" fmla="*/ 2147483646 w 842"/>
              <a:gd name="T9" fmla="*/ 2147483646 h 812"/>
              <a:gd name="T10" fmla="*/ 2147483646 w 842"/>
              <a:gd name="T11" fmla="*/ 2147483646 h 812"/>
              <a:gd name="T12" fmla="*/ 2147483646 w 842"/>
              <a:gd name="T13" fmla="*/ 2147483646 h 812"/>
              <a:gd name="T14" fmla="*/ 2147483646 w 842"/>
              <a:gd name="T15" fmla="*/ 2147483646 h 812"/>
              <a:gd name="T16" fmla="*/ 2147483646 w 842"/>
              <a:gd name="T17" fmla="*/ 2147483646 h 812"/>
              <a:gd name="T18" fmla="*/ 2147483646 w 842"/>
              <a:gd name="T19" fmla="*/ 2147483646 h 812"/>
              <a:gd name="T20" fmla="*/ 2147483646 w 842"/>
              <a:gd name="T21" fmla="*/ 2147483646 h 812"/>
              <a:gd name="T22" fmla="*/ 2147483646 w 842"/>
              <a:gd name="T23" fmla="*/ 2147483646 h 812"/>
              <a:gd name="T24" fmla="*/ 2147483646 w 842"/>
              <a:gd name="T25" fmla="*/ 2147483646 h 812"/>
              <a:gd name="T26" fmla="*/ 2147483646 w 842"/>
              <a:gd name="T27" fmla="*/ 2147483646 h 812"/>
              <a:gd name="T28" fmla="*/ 2147483646 w 842"/>
              <a:gd name="T29" fmla="*/ 2147483646 h 812"/>
              <a:gd name="T30" fmla="*/ 2147483646 w 842"/>
              <a:gd name="T31" fmla="*/ 2147483646 h 812"/>
              <a:gd name="T32" fmla="*/ 2147483646 w 842"/>
              <a:gd name="T33" fmla="*/ 2147483646 h 812"/>
              <a:gd name="T34" fmla="*/ 2147483646 w 842"/>
              <a:gd name="T35" fmla="*/ 2147483646 h 812"/>
              <a:gd name="T36" fmla="*/ 2147483646 w 842"/>
              <a:gd name="T37" fmla="*/ 2147483646 h 812"/>
              <a:gd name="T38" fmla="*/ 2147483646 w 842"/>
              <a:gd name="T39" fmla="*/ 2147483646 h 812"/>
              <a:gd name="T40" fmla="*/ 2147483646 w 842"/>
              <a:gd name="T41" fmla="*/ 2147483646 h 812"/>
              <a:gd name="T42" fmla="*/ 2147483646 w 842"/>
              <a:gd name="T43" fmla="*/ 2147483646 h 812"/>
              <a:gd name="T44" fmla="*/ 2147483646 w 842"/>
              <a:gd name="T45" fmla="*/ 2147483646 h 812"/>
              <a:gd name="T46" fmla="*/ 2147483646 w 842"/>
              <a:gd name="T47" fmla="*/ 2147483646 h 812"/>
              <a:gd name="T48" fmla="*/ 2147483646 w 842"/>
              <a:gd name="T49" fmla="*/ 2147483646 h 812"/>
              <a:gd name="T50" fmla="*/ 2147483646 w 842"/>
              <a:gd name="T51" fmla="*/ 2147483646 h 812"/>
              <a:gd name="T52" fmla="*/ 2147483646 w 842"/>
              <a:gd name="T53" fmla="*/ 2147483646 h 812"/>
              <a:gd name="T54" fmla="*/ 2147483646 w 842"/>
              <a:gd name="T55" fmla="*/ 2147483646 h 812"/>
              <a:gd name="T56" fmla="*/ 2147483646 w 842"/>
              <a:gd name="T57" fmla="*/ 2147483646 h 812"/>
              <a:gd name="T58" fmla="*/ 2147483646 w 842"/>
              <a:gd name="T59" fmla="*/ 2147483646 h 812"/>
              <a:gd name="T60" fmla="*/ 2147483646 w 842"/>
              <a:gd name="T61" fmla="*/ 2147483646 h 812"/>
              <a:gd name="T62" fmla="*/ 2147483646 w 842"/>
              <a:gd name="T63" fmla="*/ 2147483646 h 812"/>
              <a:gd name="T64" fmla="*/ 2147483646 w 842"/>
              <a:gd name="T65" fmla="*/ 2147483646 h 812"/>
              <a:gd name="T66" fmla="*/ 2147483646 w 842"/>
              <a:gd name="T67" fmla="*/ 2147483646 h 812"/>
              <a:gd name="T68" fmla="*/ 2147483646 w 842"/>
              <a:gd name="T69" fmla="*/ 2147483646 h 812"/>
              <a:gd name="T70" fmla="*/ 2147483646 w 842"/>
              <a:gd name="T71" fmla="*/ 2147483646 h 812"/>
              <a:gd name="T72" fmla="*/ 2147483646 w 842"/>
              <a:gd name="T73" fmla="*/ 2147483646 h 812"/>
              <a:gd name="T74" fmla="*/ 2147483646 w 842"/>
              <a:gd name="T75" fmla="*/ 2147483646 h 812"/>
              <a:gd name="T76" fmla="*/ 2147483646 w 842"/>
              <a:gd name="T77" fmla="*/ 2147483646 h 812"/>
              <a:gd name="T78" fmla="*/ 2147483646 w 842"/>
              <a:gd name="T79" fmla="*/ 2147483646 h 812"/>
              <a:gd name="T80" fmla="*/ 2147483646 w 842"/>
              <a:gd name="T81" fmla="*/ 2147483646 h 812"/>
              <a:gd name="T82" fmla="*/ 2147483646 w 842"/>
              <a:gd name="T83" fmla="*/ 2147483646 h 812"/>
              <a:gd name="T84" fmla="*/ 2147483646 w 842"/>
              <a:gd name="T85" fmla="*/ 2147483646 h 812"/>
              <a:gd name="T86" fmla="*/ 2147483646 w 842"/>
              <a:gd name="T87" fmla="*/ 2147483646 h 812"/>
              <a:gd name="T88" fmla="*/ 2147483646 w 842"/>
              <a:gd name="T89" fmla="*/ 2147483646 h 812"/>
              <a:gd name="T90" fmla="*/ 2147483646 w 842"/>
              <a:gd name="T91" fmla="*/ 2147483646 h 812"/>
              <a:gd name="T92" fmla="*/ 2147483646 w 842"/>
              <a:gd name="T93" fmla="*/ 2147483646 h 812"/>
              <a:gd name="T94" fmla="*/ 2147483646 w 842"/>
              <a:gd name="T95" fmla="*/ 2147483646 h 812"/>
              <a:gd name="T96" fmla="*/ 2147483646 w 842"/>
              <a:gd name="T97" fmla="*/ 2147483646 h 812"/>
              <a:gd name="T98" fmla="*/ 2147483646 w 842"/>
              <a:gd name="T99" fmla="*/ 2147483646 h 812"/>
              <a:gd name="T100" fmla="*/ 2147483646 w 842"/>
              <a:gd name="T101" fmla="*/ 2147483646 h 812"/>
              <a:gd name="T102" fmla="*/ 2147483646 w 842"/>
              <a:gd name="T103" fmla="*/ 2147483646 h 812"/>
              <a:gd name="T104" fmla="*/ 2147483646 w 842"/>
              <a:gd name="T105" fmla="*/ 2147483646 h 812"/>
              <a:gd name="T106" fmla="*/ 2147483646 w 842"/>
              <a:gd name="T107" fmla="*/ 214748364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2" h="812">
                <a:moveTo>
                  <a:pt x="799" y="529"/>
                </a:moveTo>
                <a:lnTo>
                  <a:pt x="799" y="529"/>
                </a:lnTo>
                <a:cubicBezTo>
                  <a:pt x="795" y="538"/>
                  <a:pt x="761" y="544"/>
                  <a:pt x="667" y="514"/>
                </a:cubicBezTo>
                <a:cubicBezTo>
                  <a:pt x="662" y="512"/>
                  <a:pt x="656" y="510"/>
                  <a:pt x="652" y="508"/>
                </a:cubicBezTo>
                <a:cubicBezTo>
                  <a:pt x="677" y="479"/>
                  <a:pt x="696" y="446"/>
                  <a:pt x="709" y="410"/>
                </a:cubicBezTo>
                <a:cubicBezTo>
                  <a:pt x="793" y="481"/>
                  <a:pt x="806" y="518"/>
                  <a:pt x="799" y="529"/>
                </a:cubicBezTo>
                <a:close/>
                <a:moveTo>
                  <a:pt x="626" y="499"/>
                </a:moveTo>
                <a:lnTo>
                  <a:pt x="626" y="499"/>
                </a:lnTo>
                <a:cubicBezTo>
                  <a:pt x="572" y="478"/>
                  <a:pt x="509" y="449"/>
                  <a:pt x="445" y="415"/>
                </a:cubicBezTo>
                <a:cubicBezTo>
                  <a:pt x="454" y="411"/>
                  <a:pt x="463" y="405"/>
                  <a:pt x="472" y="400"/>
                </a:cubicBezTo>
                <a:cubicBezTo>
                  <a:pt x="544" y="359"/>
                  <a:pt x="628" y="303"/>
                  <a:pt x="696" y="249"/>
                </a:cubicBezTo>
                <a:cubicBezTo>
                  <a:pt x="701" y="268"/>
                  <a:pt x="703" y="288"/>
                  <a:pt x="703" y="307"/>
                </a:cubicBezTo>
                <a:cubicBezTo>
                  <a:pt x="703" y="379"/>
                  <a:pt x="676" y="447"/>
                  <a:pt x="626" y="499"/>
                </a:cubicBezTo>
                <a:close/>
                <a:moveTo>
                  <a:pt x="578" y="585"/>
                </a:moveTo>
                <a:lnTo>
                  <a:pt x="263" y="585"/>
                </a:lnTo>
                <a:cubicBezTo>
                  <a:pt x="257" y="560"/>
                  <a:pt x="246" y="538"/>
                  <a:pt x="230" y="518"/>
                </a:cubicBezTo>
                <a:cubicBezTo>
                  <a:pt x="288" y="496"/>
                  <a:pt x="353" y="465"/>
                  <a:pt x="420" y="429"/>
                </a:cubicBezTo>
                <a:cubicBezTo>
                  <a:pt x="487" y="465"/>
                  <a:pt x="551" y="496"/>
                  <a:pt x="610" y="518"/>
                </a:cubicBezTo>
                <a:cubicBezTo>
                  <a:pt x="594" y="539"/>
                  <a:pt x="584" y="560"/>
                  <a:pt x="578" y="585"/>
                </a:cubicBezTo>
                <a:close/>
                <a:moveTo>
                  <a:pt x="573" y="627"/>
                </a:moveTo>
                <a:lnTo>
                  <a:pt x="573" y="652"/>
                </a:lnTo>
                <a:lnTo>
                  <a:pt x="323" y="652"/>
                </a:lnTo>
                <a:cubicBezTo>
                  <a:pt x="316" y="652"/>
                  <a:pt x="310" y="658"/>
                  <a:pt x="310" y="664"/>
                </a:cubicBezTo>
                <a:cubicBezTo>
                  <a:pt x="310" y="671"/>
                  <a:pt x="316" y="677"/>
                  <a:pt x="323" y="677"/>
                </a:cubicBezTo>
                <a:lnTo>
                  <a:pt x="573" y="677"/>
                </a:lnTo>
                <a:lnTo>
                  <a:pt x="573" y="714"/>
                </a:lnTo>
                <a:cubicBezTo>
                  <a:pt x="573" y="716"/>
                  <a:pt x="570" y="718"/>
                  <a:pt x="568" y="718"/>
                </a:cubicBezTo>
                <a:lnTo>
                  <a:pt x="273" y="718"/>
                </a:lnTo>
                <a:cubicBezTo>
                  <a:pt x="271" y="718"/>
                  <a:pt x="269" y="716"/>
                  <a:pt x="269" y="714"/>
                </a:cubicBezTo>
                <a:lnTo>
                  <a:pt x="269" y="629"/>
                </a:lnTo>
                <a:cubicBezTo>
                  <a:pt x="269" y="622"/>
                  <a:pt x="268" y="616"/>
                  <a:pt x="267" y="609"/>
                </a:cubicBezTo>
                <a:lnTo>
                  <a:pt x="574" y="609"/>
                </a:lnTo>
                <a:cubicBezTo>
                  <a:pt x="573" y="615"/>
                  <a:pt x="573" y="621"/>
                  <a:pt x="573" y="627"/>
                </a:cubicBezTo>
                <a:lnTo>
                  <a:pt x="483" y="787"/>
                </a:lnTo>
                <a:lnTo>
                  <a:pt x="358" y="787"/>
                </a:lnTo>
                <a:cubicBezTo>
                  <a:pt x="332" y="787"/>
                  <a:pt x="309" y="768"/>
                  <a:pt x="303" y="742"/>
                </a:cubicBezTo>
                <a:lnTo>
                  <a:pt x="539" y="742"/>
                </a:lnTo>
                <a:cubicBezTo>
                  <a:pt x="533" y="768"/>
                  <a:pt x="510" y="787"/>
                  <a:pt x="483" y="787"/>
                </a:cubicBezTo>
                <a:lnTo>
                  <a:pt x="573" y="627"/>
                </a:lnTo>
                <a:close/>
                <a:moveTo>
                  <a:pt x="137" y="307"/>
                </a:moveTo>
                <a:lnTo>
                  <a:pt x="137" y="307"/>
                </a:lnTo>
                <a:cubicBezTo>
                  <a:pt x="137" y="288"/>
                  <a:pt x="139" y="268"/>
                  <a:pt x="143" y="249"/>
                </a:cubicBezTo>
                <a:cubicBezTo>
                  <a:pt x="204" y="299"/>
                  <a:pt x="282" y="351"/>
                  <a:pt x="367" y="400"/>
                </a:cubicBezTo>
                <a:cubicBezTo>
                  <a:pt x="376" y="405"/>
                  <a:pt x="385" y="411"/>
                  <a:pt x="394" y="415"/>
                </a:cubicBezTo>
                <a:cubicBezTo>
                  <a:pt x="329" y="449"/>
                  <a:pt x="267" y="478"/>
                  <a:pt x="213" y="499"/>
                </a:cubicBezTo>
                <a:cubicBezTo>
                  <a:pt x="164" y="447"/>
                  <a:pt x="137" y="379"/>
                  <a:pt x="137" y="307"/>
                </a:cubicBezTo>
                <a:close/>
                <a:moveTo>
                  <a:pt x="173" y="514"/>
                </a:moveTo>
                <a:lnTo>
                  <a:pt x="173" y="514"/>
                </a:lnTo>
                <a:cubicBezTo>
                  <a:pt x="79" y="544"/>
                  <a:pt x="45" y="538"/>
                  <a:pt x="40" y="529"/>
                </a:cubicBezTo>
                <a:cubicBezTo>
                  <a:pt x="34" y="518"/>
                  <a:pt x="48" y="481"/>
                  <a:pt x="130" y="410"/>
                </a:cubicBezTo>
                <a:cubicBezTo>
                  <a:pt x="143" y="446"/>
                  <a:pt x="162" y="479"/>
                  <a:pt x="188" y="508"/>
                </a:cubicBezTo>
                <a:cubicBezTo>
                  <a:pt x="182" y="510"/>
                  <a:pt x="178" y="512"/>
                  <a:pt x="173" y="514"/>
                </a:cubicBezTo>
                <a:close/>
                <a:moveTo>
                  <a:pt x="119" y="197"/>
                </a:moveTo>
                <a:lnTo>
                  <a:pt x="119" y="197"/>
                </a:lnTo>
                <a:cubicBezTo>
                  <a:pt x="45" y="131"/>
                  <a:pt x="34" y="99"/>
                  <a:pt x="40" y="89"/>
                </a:cubicBezTo>
                <a:cubicBezTo>
                  <a:pt x="45" y="79"/>
                  <a:pt x="83" y="73"/>
                  <a:pt x="186" y="108"/>
                </a:cubicBezTo>
                <a:cubicBezTo>
                  <a:pt x="162" y="137"/>
                  <a:pt x="142" y="171"/>
                  <a:pt x="129" y="206"/>
                </a:cubicBezTo>
                <a:cubicBezTo>
                  <a:pt x="126" y="204"/>
                  <a:pt x="122" y="200"/>
                  <a:pt x="119" y="197"/>
                </a:cubicBezTo>
                <a:close/>
                <a:moveTo>
                  <a:pt x="420" y="24"/>
                </a:moveTo>
                <a:lnTo>
                  <a:pt x="420" y="24"/>
                </a:lnTo>
                <a:cubicBezTo>
                  <a:pt x="546" y="24"/>
                  <a:pt x="654" y="109"/>
                  <a:pt x="689" y="223"/>
                </a:cubicBezTo>
                <a:cubicBezTo>
                  <a:pt x="634" y="269"/>
                  <a:pt x="557" y="324"/>
                  <a:pt x="461" y="378"/>
                </a:cubicBezTo>
                <a:cubicBezTo>
                  <a:pt x="446" y="386"/>
                  <a:pt x="434" y="394"/>
                  <a:pt x="420" y="402"/>
                </a:cubicBezTo>
                <a:cubicBezTo>
                  <a:pt x="406" y="394"/>
                  <a:pt x="393" y="386"/>
                  <a:pt x="379" y="378"/>
                </a:cubicBezTo>
                <a:cubicBezTo>
                  <a:pt x="291" y="328"/>
                  <a:pt x="211" y="274"/>
                  <a:pt x="150" y="223"/>
                </a:cubicBezTo>
                <a:cubicBezTo>
                  <a:pt x="186" y="108"/>
                  <a:pt x="293" y="24"/>
                  <a:pt x="420" y="24"/>
                </a:cubicBezTo>
                <a:close/>
                <a:moveTo>
                  <a:pt x="799" y="89"/>
                </a:moveTo>
                <a:lnTo>
                  <a:pt x="799" y="89"/>
                </a:lnTo>
                <a:cubicBezTo>
                  <a:pt x="808" y="105"/>
                  <a:pt x="778" y="148"/>
                  <a:pt x="710" y="207"/>
                </a:cubicBezTo>
                <a:cubicBezTo>
                  <a:pt x="697" y="171"/>
                  <a:pt x="678" y="137"/>
                  <a:pt x="653" y="108"/>
                </a:cubicBezTo>
                <a:cubicBezTo>
                  <a:pt x="756" y="73"/>
                  <a:pt x="795" y="79"/>
                  <a:pt x="799" y="89"/>
                </a:cubicBezTo>
                <a:close/>
                <a:moveTo>
                  <a:pt x="716" y="384"/>
                </a:moveTo>
                <a:lnTo>
                  <a:pt x="716" y="384"/>
                </a:lnTo>
                <a:cubicBezTo>
                  <a:pt x="723" y="359"/>
                  <a:pt x="727" y="334"/>
                  <a:pt x="727" y="307"/>
                </a:cubicBezTo>
                <a:cubicBezTo>
                  <a:pt x="727" y="281"/>
                  <a:pt x="723" y="256"/>
                  <a:pt x="718" y="232"/>
                </a:cubicBezTo>
                <a:cubicBezTo>
                  <a:pt x="791" y="171"/>
                  <a:pt x="841" y="111"/>
                  <a:pt x="821" y="77"/>
                </a:cubicBezTo>
                <a:cubicBezTo>
                  <a:pt x="804" y="46"/>
                  <a:pt x="740" y="50"/>
                  <a:pt x="635" y="88"/>
                </a:cubicBezTo>
                <a:cubicBezTo>
                  <a:pt x="580" y="34"/>
                  <a:pt x="504" y="0"/>
                  <a:pt x="420" y="0"/>
                </a:cubicBezTo>
                <a:cubicBezTo>
                  <a:pt x="335" y="0"/>
                  <a:pt x="259" y="34"/>
                  <a:pt x="204" y="88"/>
                </a:cubicBezTo>
                <a:cubicBezTo>
                  <a:pt x="99" y="50"/>
                  <a:pt x="36" y="46"/>
                  <a:pt x="18" y="77"/>
                </a:cubicBezTo>
                <a:cubicBezTo>
                  <a:pt x="2" y="104"/>
                  <a:pt x="31" y="151"/>
                  <a:pt x="102" y="215"/>
                </a:cubicBezTo>
                <a:cubicBezTo>
                  <a:pt x="108" y="221"/>
                  <a:pt x="114" y="226"/>
                  <a:pt x="122" y="232"/>
                </a:cubicBezTo>
                <a:cubicBezTo>
                  <a:pt x="116" y="256"/>
                  <a:pt x="112" y="281"/>
                  <a:pt x="112" y="307"/>
                </a:cubicBezTo>
                <a:cubicBezTo>
                  <a:pt x="112" y="334"/>
                  <a:pt x="117" y="359"/>
                  <a:pt x="122" y="384"/>
                </a:cubicBezTo>
                <a:cubicBezTo>
                  <a:pt x="36" y="457"/>
                  <a:pt x="0" y="509"/>
                  <a:pt x="18" y="540"/>
                </a:cubicBezTo>
                <a:cubicBezTo>
                  <a:pt x="26" y="553"/>
                  <a:pt x="42" y="560"/>
                  <a:pt x="68" y="560"/>
                </a:cubicBezTo>
                <a:cubicBezTo>
                  <a:pt x="95" y="560"/>
                  <a:pt x="133" y="552"/>
                  <a:pt x="180" y="536"/>
                </a:cubicBezTo>
                <a:cubicBezTo>
                  <a:pt x="189" y="534"/>
                  <a:pt x="197" y="531"/>
                  <a:pt x="205" y="529"/>
                </a:cubicBezTo>
                <a:cubicBezTo>
                  <a:pt x="231" y="556"/>
                  <a:pt x="245" y="591"/>
                  <a:pt x="245" y="629"/>
                </a:cubicBezTo>
                <a:lnTo>
                  <a:pt x="245" y="714"/>
                </a:lnTo>
                <a:cubicBezTo>
                  <a:pt x="245" y="730"/>
                  <a:pt x="258" y="742"/>
                  <a:pt x="273" y="742"/>
                </a:cubicBezTo>
                <a:lnTo>
                  <a:pt x="279" y="742"/>
                </a:lnTo>
                <a:cubicBezTo>
                  <a:pt x="284" y="781"/>
                  <a:pt x="317" y="811"/>
                  <a:pt x="358" y="811"/>
                </a:cubicBezTo>
                <a:lnTo>
                  <a:pt x="483" y="811"/>
                </a:lnTo>
                <a:cubicBezTo>
                  <a:pt x="523" y="811"/>
                  <a:pt x="557" y="781"/>
                  <a:pt x="563" y="742"/>
                </a:cubicBezTo>
                <a:lnTo>
                  <a:pt x="568" y="742"/>
                </a:lnTo>
                <a:cubicBezTo>
                  <a:pt x="584" y="742"/>
                  <a:pt x="598" y="730"/>
                  <a:pt x="598" y="714"/>
                </a:cubicBezTo>
                <a:lnTo>
                  <a:pt x="598" y="627"/>
                </a:lnTo>
                <a:cubicBezTo>
                  <a:pt x="598" y="591"/>
                  <a:pt x="610" y="555"/>
                  <a:pt x="634" y="529"/>
                </a:cubicBezTo>
                <a:cubicBezTo>
                  <a:pt x="643" y="531"/>
                  <a:pt x="651" y="534"/>
                  <a:pt x="659" y="536"/>
                </a:cubicBezTo>
                <a:cubicBezTo>
                  <a:pt x="706" y="552"/>
                  <a:pt x="745" y="560"/>
                  <a:pt x="772" y="560"/>
                </a:cubicBezTo>
                <a:cubicBezTo>
                  <a:pt x="797" y="560"/>
                  <a:pt x="814" y="553"/>
                  <a:pt x="821" y="540"/>
                </a:cubicBezTo>
                <a:cubicBezTo>
                  <a:pt x="839" y="509"/>
                  <a:pt x="804" y="457"/>
                  <a:pt x="716" y="384"/>
                </a:cubicBezTo>
                <a:close/>
              </a:path>
            </a:pathLst>
          </a:custGeom>
          <a:solidFill>
            <a:schemeClr val="accent1"/>
          </a:solidFill>
          <a:ln>
            <a:noFill/>
          </a:ln>
          <a:effectLst/>
        </p:spPr>
        <p:txBody>
          <a:bodyPr wrap="none" anchor="ctr"/>
          <a:lstStyle/>
          <a:p>
            <a:endParaRPr lang="en-US"/>
          </a:p>
        </p:txBody>
      </p:sp>
      <p:sp>
        <p:nvSpPr>
          <p:cNvPr id="30" name="Freeform 969">
            <a:extLst>
              <a:ext uri="{FF2B5EF4-FFF2-40B4-BE49-F238E27FC236}">
                <a16:creationId xmlns:a16="http://schemas.microsoft.com/office/drawing/2014/main" id="{16C24D94-DD43-404E-9556-E6A795ACF9A3}"/>
              </a:ext>
            </a:extLst>
          </p:cNvPr>
          <p:cNvSpPr>
            <a:spLocks noChangeAspect="1" noChangeArrowheads="1"/>
          </p:cNvSpPr>
          <p:nvPr/>
        </p:nvSpPr>
        <p:spPr bwMode="auto">
          <a:xfrm>
            <a:off x="15971455" y="8302906"/>
            <a:ext cx="1215149" cy="1384607"/>
          </a:xfrm>
          <a:custGeom>
            <a:avLst/>
            <a:gdLst>
              <a:gd name="T0" fmla="*/ 394351 w 256815"/>
              <a:gd name="T1" fmla="*/ 2729045 h 293327"/>
              <a:gd name="T2" fmla="*/ 753675 w 256815"/>
              <a:gd name="T3" fmla="*/ 2519522 h 293327"/>
              <a:gd name="T4" fmla="*/ 597451 w 256815"/>
              <a:gd name="T5" fmla="*/ 2313956 h 293327"/>
              <a:gd name="T6" fmla="*/ 851338 w 256815"/>
              <a:gd name="T7" fmla="*/ 2756721 h 293327"/>
              <a:gd name="T8" fmla="*/ 574013 w 256815"/>
              <a:gd name="T9" fmla="*/ 2938574 h 293327"/>
              <a:gd name="T10" fmla="*/ 296713 w 256815"/>
              <a:gd name="T11" fmla="*/ 2756721 h 293327"/>
              <a:gd name="T12" fmla="*/ 550580 w 256815"/>
              <a:gd name="T13" fmla="*/ 2313956 h 293327"/>
              <a:gd name="T14" fmla="*/ 1217283 w 256815"/>
              <a:gd name="T15" fmla="*/ 2367428 h 293327"/>
              <a:gd name="T16" fmla="*/ 1903476 w 256815"/>
              <a:gd name="T17" fmla="*/ 1603040 h 293327"/>
              <a:gd name="T18" fmla="*/ 1217283 w 256815"/>
              <a:gd name="T19" fmla="*/ 830823 h 293327"/>
              <a:gd name="T20" fmla="*/ 306648 w 256815"/>
              <a:gd name="T21" fmla="*/ 916600 h 293327"/>
              <a:gd name="T22" fmla="*/ 306648 w 256815"/>
              <a:gd name="T23" fmla="*/ 2230495 h 293327"/>
              <a:gd name="T24" fmla="*/ 1049734 w 256815"/>
              <a:gd name="T25" fmla="*/ 2623887 h 293327"/>
              <a:gd name="T26" fmla="*/ 825632 w 256815"/>
              <a:gd name="T27" fmla="*/ 959855 h 293327"/>
              <a:gd name="T28" fmla="*/ 857088 w 256815"/>
              <a:gd name="T29" fmla="*/ 137716 h 293327"/>
              <a:gd name="T30" fmla="*/ 601538 w 256815"/>
              <a:gd name="T31" fmla="*/ 767109 h 293327"/>
              <a:gd name="T32" fmla="*/ 298785 w 256815"/>
              <a:gd name="T33" fmla="*/ 590087 h 293327"/>
              <a:gd name="T34" fmla="*/ 373516 w 256815"/>
              <a:gd name="T35" fmla="*/ 15744 h 293327"/>
              <a:gd name="T36" fmla="*/ 577949 w 256815"/>
              <a:gd name="T37" fmla="*/ 668760 h 293327"/>
              <a:gd name="T38" fmla="*/ 778458 w 256815"/>
              <a:gd name="T39" fmla="*/ 15744 h 293327"/>
              <a:gd name="T40" fmla="*/ 916056 w 256815"/>
              <a:gd name="T41" fmla="*/ 979534 h 293327"/>
              <a:gd name="T42" fmla="*/ 577949 w 256815"/>
              <a:gd name="T43" fmla="*/ 3198222 h 293327"/>
              <a:gd name="T44" fmla="*/ 231984 w 256815"/>
              <a:gd name="T45" fmla="*/ 979534 h 293327"/>
              <a:gd name="T46" fmla="*/ 1147142 w 256815"/>
              <a:gd name="T47" fmla="*/ 0 h 293327"/>
              <a:gd name="T48" fmla="*/ 1460241 w 256815"/>
              <a:gd name="T49" fmla="*/ 293784 h 293327"/>
              <a:gd name="T50" fmla="*/ 1820890 w 256815"/>
              <a:gd name="T51" fmla="*/ 144921 h 293327"/>
              <a:gd name="T52" fmla="*/ 2165694 w 256815"/>
              <a:gd name="T53" fmla="*/ 446594 h 293327"/>
              <a:gd name="T54" fmla="*/ 2371786 w 256815"/>
              <a:gd name="T55" fmla="*/ 650296 h 293327"/>
              <a:gd name="T56" fmla="*/ 2665053 w 256815"/>
              <a:gd name="T57" fmla="*/ 897095 h 293327"/>
              <a:gd name="T58" fmla="*/ 2470846 w 256815"/>
              <a:gd name="T59" fmla="*/ 1151708 h 293327"/>
              <a:gd name="T60" fmla="*/ 2823601 w 256815"/>
              <a:gd name="T61" fmla="*/ 1472937 h 293327"/>
              <a:gd name="T62" fmla="*/ 2526340 w 256815"/>
              <a:gd name="T63" fmla="*/ 1833337 h 293327"/>
              <a:gd name="T64" fmla="*/ 2665053 w 256815"/>
              <a:gd name="T65" fmla="*/ 2283836 h 293327"/>
              <a:gd name="T66" fmla="*/ 2371786 w 256815"/>
              <a:gd name="T67" fmla="*/ 2534546 h 293327"/>
              <a:gd name="T68" fmla="*/ 2165694 w 256815"/>
              <a:gd name="T69" fmla="*/ 2738259 h 293327"/>
              <a:gd name="T70" fmla="*/ 1820890 w 256815"/>
              <a:gd name="T71" fmla="*/ 3039899 h 293327"/>
              <a:gd name="T72" fmla="*/ 1460241 w 256815"/>
              <a:gd name="T73" fmla="*/ 2887118 h 293327"/>
              <a:gd name="T74" fmla="*/ 1147142 w 256815"/>
              <a:gd name="T75" fmla="*/ 3180922 h 293327"/>
              <a:gd name="T76" fmla="*/ 1333416 w 256815"/>
              <a:gd name="T77" fmla="*/ 3082998 h 293327"/>
              <a:gd name="T78" fmla="*/ 1400807 w 256815"/>
              <a:gd name="T79" fmla="*/ 2797028 h 293327"/>
              <a:gd name="T80" fmla="*/ 1824855 w 256815"/>
              <a:gd name="T81" fmla="*/ 2930217 h 293327"/>
              <a:gd name="T82" fmla="*/ 2074537 w 256815"/>
              <a:gd name="T83" fmla="*/ 2824452 h 293327"/>
              <a:gd name="T84" fmla="*/ 1987347 w 256815"/>
              <a:gd name="T85" fmla="*/ 2546298 h 293327"/>
              <a:gd name="T86" fmla="*/ 2423295 w 256815"/>
              <a:gd name="T87" fmla="*/ 2448373 h 293327"/>
              <a:gd name="T88" fmla="*/ 2577876 w 256815"/>
              <a:gd name="T89" fmla="*/ 2236835 h 293327"/>
              <a:gd name="T90" fmla="*/ 2387635 w 256815"/>
              <a:gd name="T91" fmla="*/ 2095812 h 293327"/>
              <a:gd name="T92" fmla="*/ 2486699 w 256815"/>
              <a:gd name="T93" fmla="*/ 1735411 h 293327"/>
              <a:gd name="T94" fmla="*/ 2724493 w 256815"/>
              <a:gd name="T95" fmla="*/ 1472937 h 293327"/>
              <a:gd name="T96" fmla="*/ 2435183 w 256815"/>
              <a:gd name="T97" fmla="*/ 1402429 h 293327"/>
              <a:gd name="T98" fmla="*/ 2569953 w 256815"/>
              <a:gd name="T99" fmla="*/ 983272 h 293327"/>
              <a:gd name="T100" fmla="*/ 2462919 w 256815"/>
              <a:gd name="T101" fmla="*/ 740398 h 293327"/>
              <a:gd name="T102" fmla="*/ 2244954 w 256815"/>
              <a:gd name="T103" fmla="*/ 834406 h 293327"/>
              <a:gd name="T104" fmla="*/ 1975460 w 256815"/>
              <a:gd name="T105" fmla="*/ 571958 h 293327"/>
              <a:gd name="T106" fmla="*/ 1868463 w 256815"/>
              <a:gd name="T107" fmla="*/ 242883 h 293327"/>
              <a:gd name="T108" fmla="*/ 1721811 w 256815"/>
              <a:gd name="T109" fmla="*/ 430922 h 293327"/>
              <a:gd name="T110" fmla="*/ 1361180 w 256815"/>
              <a:gd name="T111" fmla="*/ 332993 h 293327"/>
              <a:gd name="T112" fmla="*/ 1147142 w 256815"/>
              <a:gd name="T113" fmla="*/ 94044 h 293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6815" h="293327">
                <a:moveTo>
                  <a:pt x="52209" y="221290"/>
                </a:moveTo>
                <a:lnTo>
                  <a:pt x="35868" y="231080"/>
                </a:lnTo>
                <a:lnTo>
                  <a:pt x="35868" y="250296"/>
                </a:lnTo>
                <a:lnTo>
                  <a:pt x="52209" y="259723"/>
                </a:lnTo>
                <a:lnTo>
                  <a:pt x="68550" y="250296"/>
                </a:lnTo>
                <a:lnTo>
                  <a:pt x="68550" y="231080"/>
                </a:lnTo>
                <a:lnTo>
                  <a:pt x="52209" y="221290"/>
                </a:lnTo>
                <a:close/>
                <a:moveTo>
                  <a:pt x="50078" y="212226"/>
                </a:moveTo>
                <a:cubicBezTo>
                  <a:pt x="51143" y="211138"/>
                  <a:pt x="52564" y="211138"/>
                  <a:pt x="54341" y="212226"/>
                </a:cubicBezTo>
                <a:lnTo>
                  <a:pt x="74945" y="224553"/>
                </a:lnTo>
                <a:cubicBezTo>
                  <a:pt x="76366" y="225278"/>
                  <a:pt x="77432" y="226366"/>
                  <a:pt x="77432" y="228179"/>
                </a:cubicBezTo>
                <a:lnTo>
                  <a:pt x="77432" y="252834"/>
                </a:lnTo>
                <a:cubicBezTo>
                  <a:pt x="77432" y="254284"/>
                  <a:pt x="76366" y="255735"/>
                  <a:pt x="74945" y="256460"/>
                </a:cubicBezTo>
                <a:lnTo>
                  <a:pt x="54341" y="268787"/>
                </a:lnTo>
                <a:cubicBezTo>
                  <a:pt x="53630" y="269150"/>
                  <a:pt x="52564" y="269512"/>
                  <a:pt x="52209" y="269512"/>
                </a:cubicBezTo>
                <a:cubicBezTo>
                  <a:pt x="51143" y="269512"/>
                  <a:pt x="50433" y="269150"/>
                  <a:pt x="50078" y="268787"/>
                </a:cubicBezTo>
                <a:lnTo>
                  <a:pt x="29473" y="256460"/>
                </a:lnTo>
                <a:cubicBezTo>
                  <a:pt x="27697" y="255735"/>
                  <a:pt x="26987" y="254284"/>
                  <a:pt x="26987" y="252834"/>
                </a:cubicBezTo>
                <a:lnTo>
                  <a:pt x="26987" y="228179"/>
                </a:lnTo>
                <a:cubicBezTo>
                  <a:pt x="26987" y="226366"/>
                  <a:pt x="27697" y="225278"/>
                  <a:pt x="29473" y="224553"/>
                </a:cubicBezTo>
                <a:lnTo>
                  <a:pt x="50078" y="212226"/>
                </a:lnTo>
                <a:close/>
                <a:moveTo>
                  <a:pt x="110717" y="76200"/>
                </a:moveTo>
                <a:cubicBezTo>
                  <a:pt x="150268" y="76200"/>
                  <a:pt x="182199" y="107478"/>
                  <a:pt x="182199" y="147024"/>
                </a:cubicBezTo>
                <a:cubicBezTo>
                  <a:pt x="182199" y="185492"/>
                  <a:pt x="150268" y="217129"/>
                  <a:pt x="110717" y="217129"/>
                </a:cubicBezTo>
                <a:cubicBezTo>
                  <a:pt x="108539" y="217129"/>
                  <a:pt x="106362" y="215331"/>
                  <a:pt x="106362" y="212814"/>
                </a:cubicBezTo>
                <a:cubicBezTo>
                  <a:pt x="106362" y="210298"/>
                  <a:pt x="108539" y="208500"/>
                  <a:pt x="110717" y="208500"/>
                </a:cubicBezTo>
                <a:cubicBezTo>
                  <a:pt x="145188" y="208500"/>
                  <a:pt x="173128" y="180818"/>
                  <a:pt x="173128" y="147024"/>
                </a:cubicBezTo>
                <a:cubicBezTo>
                  <a:pt x="173128" y="112870"/>
                  <a:pt x="145188" y="85188"/>
                  <a:pt x="110717" y="85188"/>
                </a:cubicBezTo>
                <a:cubicBezTo>
                  <a:pt x="108539" y="85188"/>
                  <a:pt x="106362" y="82671"/>
                  <a:pt x="106362" y="80155"/>
                </a:cubicBezTo>
                <a:cubicBezTo>
                  <a:pt x="106362" y="77638"/>
                  <a:pt x="108539" y="76200"/>
                  <a:pt x="110717" y="76200"/>
                </a:cubicBezTo>
                <a:close/>
                <a:moveTo>
                  <a:pt x="27177" y="12628"/>
                </a:moveTo>
                <a:cubicBezTo>
                  <a:pt x="15734" y="20926"/>
                  <a:pt x="8940" y="33554"/>
                  <a:pt x="8940" y="48347"/>
                </a:cubicBezTo>
                <a:cubicBezTo>
                  <a:pt x="8940" y="62418"/>
                  <a:pt x="16449" y="76128"/>
                  <a:pt x="27892" y="84066"/>
                </a:cubicBezTo>
                <a:cubicBezTo>
                  <a:pt x="29322" y="85148"/>
                  <a:pt x="30038" y="86591"/>
                  <a:pt x="30038" y="88034"/>
                </a:cubicBezTo>
                <a:lnTo>
                  <a:pt x="30038" y="200963"/>
                </a:lnTo>
                <a:cubicBezTo>
                  <a:pt x="30038" y="202046"/>
                  <a:pt x="29322" y="203850"/>
                  <a:pt x="27892" y="204571"/>
                </a:cubicBezTo>
                <a:cubicBezTo>
                  <a:pt x="16449" y="212870"/>
                  <a:pt x="8940" y="226219"/>
                  <a:pt x="8940" y="240651"/>
                </a:cubicBezTo>
                <a:cubicBezTo>
                  <a:pt x="8940" y="264824"/>
                  <a:pt x="28250" y="284307"/>
                  <a:pt x="52566" y="284307"/>
                </a:cubicBezTo>
                <a:cubicBezTo>
                  <a:pt x="76167" y="284307"/>
                  <a:pt x="95477" y="264824"/>
                  <a:pt x="95477" y="240651"/>
                </a:cubicBezTo>
                <a:cubicBezTo>
                  <a:pt x="95477" y="226219"/>
                  <a:pt x="88683" y="212870"/>
                  <a:pt x="76882" y="204571"/>
                </a:cubicBezTo>
                <a:cubicBezTo>
                  <a:pt x="75452" y="203850"/>
                  <a:pt x="75094" y="202046"/>
                  <a:pt x="75094" y="200963"/>
                </a:cubicBezTo>
                <a:lnTo>
                  <a:pt x="75094" y="88034"/>
                </a:lnTo>
                <a:cubicBezTo>
                  <a:pt x="75094" y="86591"/>
                  <a:pt x="75452" y="85148"/>
                  <a:pt x="76882" y="84066"/>
                </a:cubicBezTo>
                <a:cubicBezTo>
                  <a:pt x="88683" y="76128"/>
                  <a:pt x="95477" y="62418"/>
                  <a:pt x="95477" y="48347"/>
                </a:cubicBezTo>
                <a:cubicBezTo>
                  <a:pt x="95477" y="33554"/>
                  <a:pt x="89041" y="20926"/>
                  <a:pt x="77955" y="12628"/>
                </a:cubicBezTo>
                <a:lnTo>
                  <a:pt x="77955" y="54119"/>
                </a:lnTo>
                <a:cubicBezTo>
                  <a:pt x="77955" y="55923"/>
                  <a:pt x="76882" y="57367"/>
                  <a:pt x="75452" y="58088"/>
                </a:cubicBezTo>
                <a:lnTo>
                  <a:pt x="54712" y="70355"/>
                </a:lnTo>
                <a:cubicBezTo>
                  <a:pt x="52924" y="71077"/>
                  <a:pt x="51493" y="71077"/>
                  <a:pt x="50420" y="70355"/>
                </a:cubicBezTo>
                <a:lnTo>
                  <a:pt x="29680" y="58088"/>
                </a:lnTo>
                <a:cubicBezTo>
                  <a:pt x="27892" y="57367"/>
                  <a:pt x="27177" y="55923"/>
                  <a:pt x="27177" y="54119"/>
                </a:cubicBezTo>
                <a:lnTo>
                  <a:pt x="27177" y="12628"/>
                </a:lnTo>
                <a:close/>
                <a:moveTo>
                  <a:pt x="29680" y="1082"/>
                </a:moveTo>
                <a:cubicBezTo>
                  <a:pt x="30753" y="0"/>
                  <a:pt x="32541" y="0"/>
                  <a:pt x="33971" y="1443"/>
                </a:cubicBezTo>
                <a:cubicBezTo>
                  <a:pt x="35402" y="1804"/>
                  <a:pt x="36117" y="3247"/>
                  <a:pt x="36117" y="4690"/>
                </a:cubicBezTo>
                <a:lnTo>
                  <a:pt x="36117" y="51955"/>
                </a:lnTo>
                <a:lnTo>
                  <a:pt x="52566" y="61335"/>
                </a:lnTo>
                <a:lnTo>
                  <a:pt x="69015" y="51955"/>
                </a:lnTo>
                <a:lnTo>
                  <a:pt x="69015" y="4690"/>
                </a:lnTo>
                <a:cubicBezTo>
                  <a:pt x="69015" y="3247"/>
                  <a:pt x="69731" y="1804"/>
                  <a:pt x="70803" y="1443"/>
                </a:cubicBezTo>
                <a:cubicBezTo>
                  <a:pt x="72234" y="0"/>
                  <a:pt x="73664" y="0"/>
                  <a:pt x="75452" y="1082"/>
                </a:cubicBezTo>
                <a:cubicBezTo>
                  <a:pt x="93689" y="10102"/>
                  <a:pt x="104417" y="27781"/>
                  <a:pt x="104417" y="48347"/>
                </a:cubicBezTo>
                <a:cubicBezTo>
                  <a:pt x="104417" y="64582"/>
                  <a:pt x="96908" y="80097"/>
                  <a:pt x="83319" y="89838"/>
                </a:cubicBezTo>
                <a:lnTo>
                  <a:pt x="83319" y="198438"/>
                </a:lnTo>
                <a:cubicBezTo>
                  <a:pt x="96908" y="208901"/>
                  <a:pt x="104417" y="223694"/>
                  <a:pt x="104417" y="240651"/>
                </a:cubicBezTo>
                <a:cubicBezTo>
                  <a:pt x="104417" y="269515"/>
                  <a:pt x="81531" y="293327"/>
                  <a:pt x="52566" y="293327"/>
                </a:cubicBezTo>
                <a:cubicBezTo>
                  <a:pt x="23959" y="293327"/>
                  <a:pt x="0" y="269515"/>
                  <a:pt x="0" y="240651"/>
                </a:cubicBezTo>
                <a:cubicBezTo>
                  <a:pt x="0" y="223694"/>
                  <a:pt x="8224" y="208901"/>
                  <a:pt x="21098" y="198438"/>
                </a:cubicBezTo>
                <a:lnTo>
                  <a:pt x="21098" y="89838"/>
                </a:lnTo>
                <a:cubicBezTo>
                  <a:pt x="8224" y="80097"/>
                  <a:pt x="0" y="64582"/>
                  <a:pt x="0" y="48347"/>
                </a:cubicBezTo>
                <a:cubicBezTo>
                  <a:pt x="0" y="27781"/>
                  <a:pt x="11800" y="10102"/>
                  <a:pt x="29680" y="1082"/>
                </a:cubicBezTo>
                <a:close/>
                <a:moveTo>
                  <a:pt x="104337" y="0"/>
                </a:moveTo>
                <a:lnTo>
                  <a:pt x="121280" y="0"/>
                </a:lnTo>
                <a:cubicBezTo>
                  <a:pt x="127408" y="0"/>
                  <a:pt x="132815" y="5389"/>
                  <a:pt x="132815" y="11497"/>
                </a:cubicBezTo>
                <a:lnTo>
                  <a:pt x="132815" y="26946"/>
                </a:lnTo>
                <a:cubicBezTo>
                  <a:pt x="138943" y="27665"/>
                  <a:pt x="144710" y="29821"/>
                  <a:pt x="150477" y="31976"/>
                </a:cubicBezTo>
                <a:lnTo>
                  <a:pt x="158408" y="18324"/>
                </a:lnTo>
                <a:cubicBezTo>
                  <a:pt x="159850" y="15449"/>
                  <a:pt x="162373" y="14012"/>
                  <a:pt x="165617" y="13294"/>
                </a:cubicBezTo>
                <a:cubicBezTo>
                  <a:pt x="168501" y="12216"/>
                  <a:pt x="171384" y="12934"/>
                  <a:pt x="174268" y="14371"/>
                </a:cubicBezTo>
                <a:lnTo>
                  <a:pt x="192652" y="25150"/>
                </a:lnTo>
                <a:cubicBezTo>
                  <a:pt x="198419" y="27665"/>
                  <a:pt x="199861" y="35210"/>
                  <a:pt x="196977" y="40959"/>
                </a:cubicBezTo>
                <a:lnTo>
                  <a:pt x="189408" y="53893"/>
                </a:lnTo>
                <a:cubicBezTo>
                  <a:pt x="194094" y="57845"/>
                  <a:pt x="198419" y="62516"/>
                  <a:pt x="202745" y="67187"/>
                </a:cubicBezTo>
                <a:lnTo>
                  <a:pt x="215722" y="59642"/>
                </a:lnTo>
                <a:cubicBezTo>
                  <a:pt x="218245" y="57845"/>
                  <a:pt x="221489" y="57486"/>
                  <a:pt x="224733" y="58204"/>
                </a:cubicBezTo>
                <a:cubicBezTo>
                  <a:pt x="227617" y="59642"/>
                  <a:pt x="230140" y="61079"/>
                  <a:pt x="231943" y="63953"/>
                </a:cubicBezTo>
                <a:lnTo>
                  <a:pt x="242396" y="82277"/>
                </a:lnTo>
                <a:cubicBezTo>
                  <a:pt x="243838" y="84792"/>
                  <a:pt x="243838" y="88025"/>
                  <a:pt x="243117" y="90900"/>
                </a:cubicBezTo>
                <a:cubicBezTo>
                  <a:pt x="242757" y="94133"/>
                  <a:pt x="240594" y="96648"/>
                  <a:pt x="238431" y="97726"/>
                </a:cubicBezTo>
                <a:lnTo>
                  <a:pt x="224733" y="105630"/>
                </a:lnTo>
                <a:cubicBezTo>
                  <a:pt x="226896" y="111738"/>
                  <a:pt x="228338" y="117846"/>
                  <a:pt x="229780" y="123595"/>
                </a:cubicBezTo>
                <a:lnTo>
                  <a:pt x="245280" y="123595"/>
                </a:lnTo>
                <a:cubicBezTo>
                  <a:pt x="251408" y="123595"/>
                  <a:pt x="256815" y="128984"/>
                  <a:pt x="256815" y="135092"/>
                </a:cubicBezTo>
                <a:lnTo>
                  <a:pt x="256815" y="156290"/>
                </a:lnTo>
                <a:cubicBezTo>
                  <a:pt x="256815" y="162757"/>
                  <a:pt x="251408" y="168146"/>
                  <a:pt x="245280" y="168146"/>
                </a:cubicBezTo>
                <a:lnTo>
                  <a:pt x="229780" y="168146"/>
                </a:lnTo>
                <a:cubicBezTo>
                  <a:pt x="228338" y="174254"/>
                  <a:pt x="226896" y="180362"/>
                  <a:pt x="224733" y="186470"/>
                </a:cubicBezTo>
                <a:lnTo>
                  <a:pt x="238431" y="194015"/>
                </a:lnTo>
                <a:cubicBezTo>
                  <a:pt x="243478" y="196889"/>
                  <a:pt x="245280" y="203716"/>
                  <a:pt x="242396" y="209464"/>
                </a:cubicBezTo>
                <a:lnTo>
                  <a:pt x="231943" y="227788"/>
                </a:lnTo>
                <a:cubicBezTo>
                  <a:pt x="230140" y="230303"/>
                  <a:pt x="227617" y="232458"/>
                  <a:pt x="224733" y="233536"/>
                </a:cubicBezTo>
                <a:cubicBezTo>
                  <a:pt x="221489" y="233896"/>
                  <a:pt x="218245" y="233536"/>
                  <a:pt x="215722" y="232458"/>
                </a:cubicBezTo>
                <a:lnTo>
                  <a:pt x="202745" y="224554"/>
                </a:lnTo>
                <a:cubicBezTo>
                  <a:pt x="198419" y="229584"/>
                  <a:pt x="194094" y="233896"/>
                  <a:pt x="189408" y="237848"/>
                </a:cubicBezTo>
                <a:lnTo>
                  <a:pt x="196977" y="251141"/>
                </a:lnTo>
                <a:cubicBezTo>
                  <a:pt x="199861" y="256531"/>
                  <a:pt x="198419" y="263716"/>
                  <a:pt x="192652" y="266950"/>
                </a:cubicBezTo>
                <a:lnTo>
                  <a:pt x="174268" y="277369"/>
                </a:lnTo>
                <a:cubicBezTo>
                  <a:pt x="171384" y="279166"/>
                  <a:pt x="168501" y="279525"/>
                  <a:pt x="165617" y="278806"/>
                </a:cubicBezTo>
                <a:cubicBezTo>
                  <a:pt x="162373" y="277729"/>
                  <a:pt x="159850" y="275932"/>
                  <a:pt x="158408" y="273417"/>
                </a:cubicBezTo>
                <a:lnTo>
                  <a:pt x="150477" y="260124"/>
                </a:lnTo>
                <a:cubicBezTo>
                  <a:pt x="144710" y="261920"/>
                  <a:pt x="138943" y="263716"/>
                  <a:pt x="132815" y="264794"/>
                </a:cubicBezTo>
                <a:lnTo>
                  <a:pt x="132815" y="280244"/>
                </a:lnTo>
                <a:cubicBezTo>
                  <a:pt x="132815" y="286351"/>
                  <a:pt x="127408" y="291741"/>
                  <a:pt x="121280" y="291741"/>
                </a:cubicBezTo>
                <a:lnTo>
                  <a:pt x="104337" y="291741"/>
                </a:lnTo>
                <a:cubicBezTo>
                  <a:pt x="102175" y="291741"/>
                  <a:pt x="100012" y="289585"/>
                  <a:pt x="100012" y="287070"/>
                </a:cubicBezTo>
                <a:cubicBezTo>
                  <a:pt x="100012" y="284914"/>
                  <a:pt x="102175" y="282759"/>
                  <a:pt x="104337" y="282759"/>
                </a:cubicBezTo>
                <a:lnTo>
                  <a:pt x="121280" y="282759"/>
                </a:lnTo>
                <a:cubicBezTo>
                  <a:pt x="122361" y="282759"/>
                  <a:pt x="123803" y="281681"/>
                  <a:pt x="123803" y="280244"/>
                </a:cubicBezTo>
                <a:lnTo>
                  <a:pt x="123803" y="261201"/>
                </a:lnTo>
                <a:cubicBezTo>
                  <a:pt x="123803" y="258686"/>
                  <a:pt x="125245" y="257249"/>
                  <a:pt x="127408" y="256531"/>
                </a:cubicBezTo>
                <a:cubicBezTo>
                  <a:pt x="135338" y="255453"/>
                  <a:pt x="143629" y="253297"/>
                  <a:pt x="151559" y="250064"/>
                </a:cubicBezTo>
                <a:cubicBezTo>
                  <a:pt x="153001" y="249704"/>
                  <a:pt x="155524" y="250064"/>
                  <a:pt x="156605" y="252219"/>
                </a:cubicBezTo>
                <a:lnTo>
                  <a:pt x="165977" y="268746"/>
                </a:lnTo>
                <a:cubicBezTo>
                  <a:pt x="166338" y="269465"/>
                  <a:pt x="167059" y="270184"/>
                  <a:pt x="167780" y="270184"/>
                </a:cubicBezTo>
                <a:cubicBezTo>
                  <a:pt x="168501" y="270184"/>
                  <a:pt x="168861" y="270184"/>
                  <a:pt x="169943" y="269824"/>
                </a:cubicBezTo>
                <a:lnTo>
                  <a:pt x="188687" y="259046"/>
                </a:lnTo>
                <a:cubicBezTo>
                  <a:pt x="189408" y="258327"/>
                  <a:pt x="190129" y="256531"/>
                  <a:pt x="189408" y="255453"/>
                </a:cubicBezTo>
                <a:lnTo>
                  <a:pt x="179675" y="239285"/>
                </a:lnTo>
                <a:cubicBezTo>
                  <a:pt x="178233" y="237129"/>
                  <a:pt x="179315" y="234614"/>
                  <a:pt x="180757" y="233536"/>
                </a:cubicBezTo>
                <a:cubicBezTo>
                  <a:pt x="187245" y="228147"/>
                  <a:pt x="193012" y="222039"/>
                  <a:pt x="198419" y="215931"/>
                </a:cubicBezTo>
                <a:cubicBezTo>
                  <a:pt x="199501" y="214494"/>
                  <a:pt x="202024" y="213776"/>
                  <a:pt x="204187" y="214853"/>
                </a:cubicBezTo>
                <a:lnTo>
                  <a:pt x="220408" y="224554"/>
                </a:lnTo>
                <a:cubicBezTo>
                  <a:pt x="220768" y="224913"/>
                  <a:pt x="221489" y="224913"/>
                  <a:pt x="222210" y="224913"/>
                </a:cubicBezTo>
                <a:cubicBezTo>
                  <a:pt x="223291" y="224554"/>
                  <a:pt x="223652" y="224195"/>
                  <a:pt x="224012" y="223836"/>
                </a:cubicBezTo>
                <a:lnTo>
                  <a:pt x="234466" y="205153"/>
                </a:lnTo>
                <a:cubicBezTo>
                  <a:pt x="235187" y="204793"/>
                  <a:pt x="235187" y="203716"/>
                  <a:pt x="234466" y="202997"/>
                </a:cubicBezTo>
                <a:cubicBezTo>
                  <a:pt x="234466" y="202638"/>
                  <a:pt x="234105" y="201919"/>
                  <a:pt x="233745" y="201560"/>
                </a:cubicBezTo>
                <a:lnTo>
                  <a:pt x="217164" y="192218"/>
                </a:lnTo>
                <a:cubicBezTo>
                  <a:pt x="215001" y="190781"/>
                  <a:pt x="214280" y="188985"/>
                  <a:pt x="215001" y="186829"/>
                </a:cubicBezTo>
                <a:cubicBezTo>
                  <a:pt x="218245" y="178925"/>
                  <a:pt x="220408" y="171020"/>
                  <a:pt x="221489" y="162757"/>
                </a:cubicBezTo>
                <a:cubicBezTo>
                  <a:pt x="221850" y="160601"/>
                  <a:pt x="223652" y="159164"/>
                  <a:pt x="226175" y="159164"/>
                </a:cubicBezTo>
                <a:lnTo>
                  <a:pt x="245280" y="159164"/>
                </a:lnTo>
                <a:cubicBezTo>
                  <a:pt x="246361" y="159164"/>
                  <a:pt x="247803" y="158086"/>
                  <a:pt x="247803" y="156290"/>
                </a:cubicBezTo>
                <a:lnTo>
                  <a:pt x="247803" y="135092"/>
                </a:lnTo>
                <a:cubicBezTo>
                  <a:pt x="247803" y="134014"/>
                  <a:pt x="246361" y="132577"/>
                  <a:pt x="245280" y="132577"/>
                </a:cubicBezTo>
                <a:lnTo>
                  <a:pt x="226175" y="132577"/>
                </a:lnTo>
                <a:cubicBezTo>
                  <a:pt x="223652" y="132577"/>
                  <a:pt x="221850" y="131140"/>
                  <a:pt x="221489" y="128625"/>
                </a:cubicBezTo>
                <a:cubicBezTo>
                  <a:pt x="220408" y="121080"/>
                  <a:pt x="218245" y="112816"/>
                  <a:pt x="215001" y="104912"/>
                </a:cubicBezTo>
                <a:cubicBezTo>
                  <a:pt x="214280" y="103115"/>
                  <a:pt x="215001" y="100960"/>
                  <a:pt x="217164" y="99882"/>
                </a:cubicBezTo>
                <a:lnTo>
                  <a:pt x="233745" y="90181"/>
                </a:lnTo>
                <a:cubicBezTo>
                  <a:pt x="234105" y="90181"/>
                  <a:pt x="234466" y="89103"/>
                  <a:pt x="234466" y="88744"/>
                </a:cubicBezTo>
                <a:cubicBezTo>
                  <a:pt x="235187" y="88025"/>
                  <a:pt x="235187" y="87307"/>
                  <a:pt x="234466" y="86229"/>
                </a:cubicBezTo>
                <a:lnTo>
                  <a:pt x="224012" y="67905"/>
                </a:lnTo>
                <a:cubicBezTo>
                  <a:pt x="223652" y="67546"/>
                  <a:pt x="223291" y="67187"/>
                  <a:pt x="222210" y="66827"/>
                </a:cubicBezTo>
                <a:cubicBezTo>
                  <a:pt x="221489" y="66827"/>
                  <a:pt x="220768" y="66827"/>
                  <a:pt x="220408" y="67187"/>
                </a:cubicBezTo>
                <a:lnTo>
                  <a:pt x="204187" y="76528"/>
                </a:lnTo>
                <a:cubicBezTo>
                  <a:pt x="202024" y="77965"/>
                  <a:pt x="199501" y="77247"/>
                  <a:pt x="198419" y="75809"/>
                </a:cubicBezTo>
                <a:cubicBezTo>
                  <a:pt x="193012" y="69342"/>
                  <a:pt x="187245" y="63594"/>
                  <a:pt x="180757" y="58204"/>
                </a:cubicBezTo>
                <a:cubicBezTo>
                  <a:pt x="179315" y="57127"/>
                  <a:pt x="178233" y="54612"/>
                  <a:pt x="179675" y="52456"/>
                </a:cubicBezTo>
                <a:lnTo>
                  <a:pt x="189408" y="35929"/>
                </a:lnTo>
                <a:cubicBezTo>
                  <a:pt x="190129" y="35210"/>
                  <a:pt x="189408" y="33054"/>
                  <a:pt x="188687" y="32695"/>
                </a:cubicBezTo>
                <a:lnTo>
                  <a:pt x="169943" y="22276"/>
                </a:lnTo>
                <a:cubicBezTo>
                  <a:pt x="168861" y="21557"/>
                  <a:pt x="168501" y="21557"/>
                  <a:pt x="167780" y="21557"/>
                </a:cubicBezTo>
                <a:cubicBezTo>
                  <a:pt x="167059" y="21557"/>
                  <a:pt x="166338" y="22635"/>
                  <a:pt x="165977" y="22994"/>
                </a:cubicBezTo>
                <a:lnTo>
                  <a:pt x="156605" y="39521"/>
                </a:lnTo>
                <a:cubicBezTo>
                  <a:pt x="155524" y="41318"/>
                  <a:pt x="153001" y="42036"/>
                  <a:pt x="151559" y="41318"/>
                </a:cubicBezTo>
                <a:cubicBezTo>
                  <a:pt x="143629" y="38444"/>
                  <a:pt x="135338" y="35929"/>
                  <a:pt x="127408" y="35210"/>
                </a:cubicBezTo>
                <a:cubicBezTo>
                  <a:pt x="125245" y="34851"/>
                  <a:pt x="123803" y="32695"/>
                  <a:pt x="123803" y="30539"/>
                </a:cubicBezTo>
                <a:lnTo>
                  <a:pt x="123803" y="11497"/>
                </a:lnTo>
                <a:cubicBezTo>
                  <a:pt x="123803" y="10419"/>
                  <a:pt x="122361" y="8623"/>
                  <a:pt x="121280" y="8623"/>
                </a:cubicBezTo>
                <a:lnTo>
                  <a:pt x="104337" y="8623"/>
                </a:lnTo>
                <a:cubicBezTo>
                  <a:pt x="102175" y="8623"/>
                  <a:pt x="100012" y="7186"/>
                  <a:pt x="100012" y="4671"/>
                </a:cubicBezTo>
                <a:cubicBezTo>
                  <a:pt x="100012" y="2156"/>
                  <a:pt x="102175" y="0"/>
                  <a:pt x="104337" y="0"/>
                </a:cubicBezTo>
                <a:close/>
              </a:path>
            </a:pathLst>
          </a:custGeom>
          <a:solidFill>
            <a:schemeClr val="accent2"/>
          </a:solidFill>
          <a:ln>
            <a:noFill/>
          </a:ln>
          <a:effectLst/>
        </p:spPr>
        <p:txBody>
          <a:bodyPr anchor="ctr"/>
          <a:lstStyle/>
          <a:p>
            <a:endParaRPr lang="en-US"/>
          </a:p>
        </p:txBody>
      </p:sp>
      <p:sp>
        <p:nvSpPr>
          <p:cNvPr id="33" name="Subtitle 2">
            <a:extLst>
              <a:ext uri="{FF2B5EF4-FFF2-40B4-BE49-F238E27FC236}">
                <a16:creationId xmlns:a16="http://schemas.microsoft.com/office/drawing/2014/main" id="{FF6A4B0F-3309-7D41-9674-83AED7D1334D}"/>
              </a:ext>
            </a:extLst>
          </p:cNvPr>
          <p:cNvSpPr txBox="1">
            <a:spLocks/>
          </p:cNvSpPr>
          <p:nvPr/>
        </p:nvSpPr>
        <p:spPr>
          <a:xfrm>
            <a:off x="15971455" y="10857958"/>
            <a:ext cx="6920484"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Open Sans Light" panose="020B0306030504020204" pitchFamily="34" charset="0"/>
                <a:cs typeface="Poppins ExtraLight" pitchFamily="2" charset="77"/>
              </a:rPr>
              <a:t>Green marketing is a practice whereby companies seek to go above and beyond traditional.</a:t>
            </a:r>
          </a:p>
        </p:txBody>
      </p:sp>
      <p:sp>
        <p:nvSpPr>
          <p:cNvPr id="34" name="TextBox 33">
            <a:extLst>
              <a:ext uri="{FF2B5EF4-FFF2-40B4-BE49-F238E27FC236}">
                <a16:creationId xmlns:a16="http://schemas.microsoft.com/office/drawing/2014/main" id="{7B2E3CA1-39FF-9941-B76E-E27F2E66B194}"/>
              </a:ext>
            </a:extLst>
          </p:cNvPr>
          <p:cNvSpPr txBox="1"/>
          <p:nvPr/>
        </p:nvSpPr>
        <p:spPr>
          <a:xfrm>
            <a:off x="15971455" y="10141273"/>
            <a:ext cx="3860352"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 Here</a:t>
            </a:r>
          </a:p>
        </p:txBody>
      </p:sp>
      <p:sp>
        <p:nvSpPr>
          <p:cNvPr id="35" name="Rectangle 34">
            <a:extLst>
              <a:ext uri="{FF2B5EF4-FFF2-40B4-BE49-F238E27FC236}">
                <a16:creationId xmlns:a16="http://schemas.microsoft.com/office/drawing/2014/main" id="{A2B70DA0-EB5F-184D-AD1E-EF7B4A6B141F}"/>
              </a:ext>
            </a:extLst>
          </p:cNvPr>
          <p:cNvSpPr/>
          <p:nvPr/>
        </p:nvSpPr>
        <p:spPr>
          <a:xfrm>
            <a:off x="1530089" y="6856118"/>
            <a:ext cx="6876106" cy="2422073"/>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6" name="TextBox 35">
            <a:extLst>
              <a:ext uri="{FF2B5EF4-FFF2-40B4-BE49-F238E27FC236}">
                <a16:creationId xmlns:a16="http://schemas.microsoft.com/office/drawing/2014/main" id="{D6519E13-025F-1043-A3AE-9F3749E774C9}"/>
              </a:ext>
            </a:extLst>
          </p:cNvPr>
          <p:cNvSpPr txBox="1"/>
          <p:nvPr/>
        </p:nvSpPr>
        <p:spPr>
          <a:xfrm>
            <a:off x="1530089" y="6122703"/>
            <a:ext cx="3860352"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 Here</a:t>
            </a:r>
          </a:p>
        </p:txBody>
      </p:sp>
      <p:sp>
        <p:nvSpPr>
          <p:cNvPr id="3" name="Picture Placeholder 2">
            <a:extLst>
              <a:ext uri="{FF2B5EF4-FFF2-40B4-BE49-F238E27FC236}">
                <a16:creationId xmlns:a16="http://schemas.microsoft.com/office/drawing/2014/main" id="{F2488544-A29F-B34E-9943-28BB2CC0B75B}"/>
              </a:ext>
            </a:extLst>
          </p:cNvPr>
          <p:cNvSpPr>
            <a:spLocks noGrp="1"/>
          </p:cNvSpPr>
          <p:nvPr>
            <p:ph type="pic" sz="quarter" idx="10"/>
          </p:nvPr>
        </p:nvSpPr>
        <p:spPr>
          <a:solidFill>
            <a:schemeClr val="bg1">
              <a:lumMod val="95000"/>
            </a:schemeClr>
          </a:solidFill>
        </p:spPr>
      </p:sp>
      <p:grpSp>
        <p:nvGrpSpPr>
          <p:cNvPr id="17" name="Group 16">
            <a:extLst>
              <a:ext uri="{FF2B5EF4-FFF2-40B4-BE49-F238E27FC236}">
                <a16:creationId xmlns:a16="http://schemas.microsoft.com/office/drawing/2014/main" id="{F22AF4B8-463C-2943-B00B-91A4A709C9D1}"/>
              </a:ext>
            </a:extLst>
          </p:cNvPr>
          <p:cNvGrpSpPr/>
          <p:nvPr/>
        </p:nvGrpSpPr>
        <p:grpSpPr>
          <a:xfrm>
            <a:off x="9404350" y="3010708"/>
            <a:ext cx="5568950" cy="10342674"/>
            <a:chOff x="9603561" y="2502535"/>
            <a:chExt cx="5173705" cy="9608623"/>
          </a:xfrm>
        </p:grpSpPr>
        <p:pic>
          <p:nvPicPr>
            <p:cNvPr id="18" name="Picture 17">
              <a:extLst>
                <a:ext uri="{FF2B5EF4-FFF2-40B4-BE49-F238E27FC236}">
                  <a16:creationId xmlns:a16="http://schemas.microsoft.com/office/drawing/2014/main" id="{BE772AD6-0661-264A-B11E-F62520F813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03561" y="10720515"/>
              <a:ext cx="5173705" cy="1390643"/>
            </a:xfrm>
            <a:prstGeom prst="rect">
              <a:avLst/>
            </a:prstGeom>
          </p:spPr>
        </p:pic>
        <p:grpSp>
          <p:nvGrpSpPr>
            <p:cNvPr id="19" name="Group 18">
              <a:extLst>
                <a:ext uri="{FF2B5EF4-FFF2-40B4-BE49-F238E27FC236}">
                  <a16:creationId xmlns:a16="http://schemas.microsoft.com/office/drawing/2014/main" id="{3A3B5D53-F8FC-8541-8CD3-42462E9A4A10}"/>
                </a:ext>
              </a:extLst>
            </p:cNvPr>
            <p:cNvGrpSpPr/>
            <p:nvPr/>
          </p:nvGrpSpPr>
          <p:grpSpPr>
            <a:xfrm>
              <a:off x="10000616" y="2502535"/>
              <a:ext cx="4379595" cy="8717280"/>
              <a:chOff x="10000616" y="2502535"/>
              <a:chExt cx="4379595" cy="8717280"/>
            </a:xfrm>
          </p:grpSpPr>
          <p:sp>
            <p:nvSpPr>
              <p:cNvPr id="20" name="Freeform 16">
                <a:extLst>
                  <a:ext uri="{FF2B5EF4-FFF2-40B4-BE49-F238E27FC236}">
                    <a16:creationId xmlns:a16="http://schemas.microsoft.com/office/drawing/2014/main" id="{7636FD64-5918-594B-8D68-CEC2AB8EE212}"/>
                  </a:ext>
                </a:extLst>
              </p:cNvPr>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2" name="Freeform 18">
                <a:extLst>
                  <a:ext uri="{FF2B5EF4-FFF2-40B4-BE49-F238E27FC236}">
                    <a16:creationId xmlns:a16="http://schemas.microsoft.com/office/drawing/2014/main" id="{B8F25F64-71F3-5748-AB4A-8FB6F5AB5E40}"/>
                  </a:ext>
                </a:extLst>
              </p:cNvPr>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3" name="Rectangle 19">
                <a:extLst>
                  <a:ext uri="{FF2B5EF4-FFF2-40B4-BE49-F238E27FC236}">
                    <a16:creationId xmlns:a16="http://schemas.microsoft.com/office/drawing/2014/main" id="{A159C46C-6020-654C-9269-9D6EBA82EB21}"/>
                  </a:ext>
                </a:extLst>
              </p:cNvPr>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4" name="Rectangle 20">
                <a:extLst>
                  <a:ext uri="{FF2B5EF4-FFF2-40B4-BE49-F238E27FC236}">
                    <a16:creationId xmlns:a16="http://schemas.microsoft.com/office/drawing/2014/main" id="{682D06D7-61A0-3549-ACF3-ED6F84A5DA6E}"/>
                  </a:ext>
                </a:extLst>
              </p:cNvPr>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5" name="Rectangle 21">
                <a:extLst>
                  <a:ext uri="{FF2B5EF4-FFF2-40B4-BE49-F238E27FC236}">
                    <a16:creationId xmlns:a16="http://schemas.microsoft.com/office/drawing/2014/main" id="{C9A12B31-099E-4449-81CE-0EF342AD5596}"/>
                  </a:ext>
                </a:extLst>
              </p:cNvPr>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6" name="Rectangle 22">
                <a:extLst>
                  <a:ext uri="{FF2B5EF4-FFF2-40B4-BE49-F238E27FC236}">
                    <a16:creationId xmlns:a16="http://schemas.microsoft.com/office/drawing/2014/main" id="{412715C5-EF46-D54C-97A1-E2F1E4E191FD}"/>
                  </a:ext>
                </a:extLst>
              </p:cNvPr>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1" name="Freeform 17">
                <a:extLst>
                  <a:ext uri="{FF2B5EF4-FFF2-40B4-BE49-F238E27FC236}">
                    <a16:creationId xmlns:a16="http://schemas.microsoft.com/office/drawing/2014/main" id="{25484F5C-AABF-B04E-B17C-AC623A1EA885}"/>
                  </a:ext>
                </a:extLst>
              </p:cNvPr>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grpSp>
      </p:grpSp>
    </p:spTree>
    <p:extLst>
      <p:ext uri="{BB962C8B-B14F-4D97-AF65-F5344CB8AC3E}">
        <p14:creationId xmlns:p14="http://schemas.microsoft.com/office/powerpoint/2010/main" val="14572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CEFDE21-7786-704F-AECE-95BF3868A2B7}"/>
              </a:ext>
            </a:extLst>
          </p:cNvPr>
          <p:cNvSpPr txBox="1"/>
          <p:nvPr/>
        </p:nvSpPr>
        <p:spPr>
          <a:xfrm>
            <a:off x="1430972" y="560005"/>
            <a:ext cx="4314001" cy="1200329"/>
          </a:xfrm>
          <a:prstGeom prst="rect">
            <a:avLst/>
          </a:prstGeom>
          <a:noFill/>
        </p:spPr>
        <p:txBody>
          <a:bodyPr wrap="none" rtlCol="0" anchor="t">
            <a:spAutoFit/>
          </a:bodyPr>
          <a:lstStyle/>
          <a:p>
            <a:r>
              <a:rPr lang="en-US" sz="7200" b="1" spc="300" dirty="0">
                <a:solidFill>
                  <a:schemeClr val="tx2"/>
                </a:solidFill>
                <a:latin typeface="Roboto Black" panose="02000000000000000000" pitchFamily="2" charset="0"/>
                <a:ea typeface="Roboto Black" panose="02000000000000000000" pitchFamily="2" charset="0"/>
              </a:rPr>
              <a:t>About Us</a:t>
            </a:r>
          </a:p>
        </p:txBody>
      </p:sp>
      <p:sp>
        <p:nvSpPr>
          <p:cNvPr id="16" name="Subtitle 2">
            <a:extLst>
              <a:ext uri="{FF2B5EF4-FFF2-40B4-BE49-F238E27FC236}">
                <a16:creationId xmlns:a16="http://schemas.microsoft.com/office/drawing/2014/main" id="{6F05C4DB-23A3-4E43-90D2-D62676512F35}"/>
              </a:ext>
            </a:extLst>
          </p:cNvPr>
          <p:cNvSpPr txBox="1">
            <a:spLocks/>
          </p:cNvSpPr>
          <p:nvPr/>
        </p:nvSpPr>
        <p:spPr>
          <a:xfrm>
            <a:off x="1430972" y="2338755"/>
            <a:ext cx="9464336" cy="415325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spcBef>
                <a:spcPts val="1800"/>
              </a:spcBef>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3700"/>
              </a:lnSpc>
              <a:spcBef>
                <a:spcPts val="1800"/>
              </a:spcBef>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a:t>
            </a:r>
          </a:p>
        </p:txBody>
      </p:sp>
      <p:sp>
        <p:nvSpPr>
          <p:cNvPr id="3" name="Picture Placeholder 2">
            <a:extLst>
              <a:ext uri="{FF2B5EF4-FFF2-40B4-BE49-F238E27FC236}">
                <a16:creationId xmlns:a16="http://schemas.microsoft.com/office/drawing/2014/main" id="{7DBEB3C7-BB17-D445-8899-F612785B3CBF}"/>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8C5EF547-EA52-4C4B-A141-1E087F83F096}"/>
              </a:ext>
            </a:extLst>
          </p:cNvPr>
          <p:cNvSpPr>
            <a:spLocks noGrp="1"/>
          </p:cNvSpPr>
          <p:nvPr>
            <p:ph type="pic" sz="quarter" idx="10"/>
          </p:nvPr>
        </p:nvSpPr>
        <p:spPr>
          <a:solidFill>
            <a:schemeClr val="bg1">
              <a:lumMod val="95000"/>
            </a:schemeClr>
          </a:solidFill>
        </p:spPr>
      </p:sp>
      <p:sp>
        <p:nvSpPr>
          <p:cNvPr id="7" name="Picture Placeholder 6">
            <a:extLst>
              <a:ext uri="{FF2B5EF4-FFF2-40B4-BE49-F238E27FC236}">
                <a16:creationId xmlns:a16="http://schemas.microsoft.com/office/drawing/2014/main" id="{C9CE8697-6223-864D-B7A0-E5F08F54FDFA}"/>
              </a:ext>
            </a:extLst>
          </p:cNvPr>
          <p:cNvSpPr>
            <a:spLocks noGrp="1"/>
          </p:cNvSpPr>
          <p:nvPr>
            <p:ph type="pic" sz="quarter" idx="12"/>
          </p:nvPr>
        </p:nvSpPr>
        <p:spPr>
          <a:solidFill>
            <a:schemeClr val="bg1">
              <a:lumMod val="95000"/>
            </a:schemeClr>
          </a:solidFill>
        </p:spPr>
      </p:sp>
      <p:sp>
        <p:nvSpPr>
          <p:cNvPr id="9" name="Picture Placeholder 8">
            <a:extLst>
              <a:ext uri="{FF2B5EF4-FFF2-40B4-BE49-F238E27FC236}">
                <a16:creationId xmlns:a16="http://schemas.microsoft.com/office/drawing/2014/main" id="{53875355-8F9C-D146-A5CB-79BB3117C812}"/>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1674751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13BAC3-5584-044D-8906-CBCC26AFD05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314" t="16919" r="1566" b="24899"/>
          <a:stretch/>
        </p:blipFill>
        <p:spPr>
          <a:xfrm>
            <a:off x="8046928" y="3840577"/>
            <a:ext cx="8283794" cy="4962522"/>
          </a:xfrm>
          <a:prstGeom prst="rect">
            <a:avLst/>
          </a:prstGeom>
        </p:spPr>
      </p:pic>
      <p:sp>
        <p:nvSpPr>
          <p:cNvPr id="4" name="TextBox 3">
            <a:extLst>
              <a:ext uri="{FF2B5EF4-FFF2-40B4-BE49-F238E27FC236}">
                <a16:creationId xmlns:a16="http://schemas.microsoft.com/office/drawing/2014/main" id="{3F3AE976-97F5-1B4C-A984-1FC68E81C531}"/>
              </a:ext>
            </a:extLst>
          </p:cNvPr>
          <p:cNvSpPr txBox="1"/>
          <p:nvPr/>
        </p:nvSpPr>
        <p:spPr>
          <a:xfrm>
            <a:off x="8621999" y="560005"/>
            <a:ext cx="7133684"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Laptop Mockup</a:t>
            </a:r>
          </a:p>
        </p:txBody>
      </p:sp>
      <p:sp>
        <p:nvSpPr>
          <p:cNvPr id="19" name="Rectangle 18">
            <a:extLst>
              <a:ext uri="{FF2B5EF4-FFF2-40B4-BE49-F238E27FC236}">
                <a16:creationId xmlns:a16="http://schemas.microsoft.com/office/drawing/2014/main" id="{FC9CF779-44E5-3441-9B66-A40CC814FC1C}"/>
              </a:ext>
            </a:extLst>
          </p:cNvPr>
          <p:cNvSpPr/>
          <p:nvPr/>
        </p:nvSpPr>
        <p:spPr>
          <a:xfrm>
            <a:off x="1553429" y="9739552"/>
            <a:ext cx="21303396" cy="1473096"/>
          </a:xfrm>
          <a:prstGeom prst="rect">
            <a:avLst/>
          </a:prstGeom>
        </p:spPr>
        <p:txBody>
          <a:bodyPr wrap="square">
            <a:spAutoFit/>
          </a:bodyPr>
          <a:lstStyle/>
          <a:p>
            <a:pPr algn="ct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3" name="Picture Placeholder 2">
            <a:extLst>
              <a:ext uri="{FF2B5EF4-FFF2-40B4-BE49-F238E27FC236}">
                <a16:creationId xmlns:a16="http://schemas.microsoft.com/office/drawing/2014/main" id="{0910C76B-002F-9A43-86BF-63CDB1B5A1EC}"/>
              </a:ext>
            </a:extLst>
          </p:cNvPr>
          <p:cNvSpPr>
            <a:spLocks noGrp="1"/>
          </p:cNvSpPr>
          <p:nvPr>
            <p:ph type="pic" sz="quarter" idx="10"/>
          </p:nvPr>
        </p:nvSpPr>
        <p:spPr>
          <a:solidFill>
            <a:schemeClr val="bg1">
              <a:lumMod val="95000"/>
            </a:schemeClr>
          </a:solidFill>
        </p:spPr>
      </p:sp>
      <p:sp>
        <p:nvSpPr>
          <p:cNvPr id="6" name="Picture Placeholder 5">
            <a:extLst>
              <a:ext uri="{FF2B5EF4-FFF2-40B4-BE49-F238E27FC236}">
                <a16:creationId xmlns:a16="http://schemas.microsoft.com/office/drawing/2014/main" id="{A8B562A5-2F59-3249-A89E-D4F621CB31FF}"/>
              </a:ext>
            </a:extLst>
          </p:cNvPr>
          <p:cNvSpPr>
            <a:spLocks noGrp="1"/>
          </p:cNvSpPr>
          <p:nvPr>
            <p:ph type="pic" sz="quarter" idx="11"/>
          </p:nvPr>
        </p:nvSpPr>
        <p:spPr>
          <a:solidFill>
            <a:schemeClr val="bg1">
              <a:lumMod val="95000"/>
            </a:schemeClr>
          </a:solidFill>
        </p:spPr>
      </p:sp>
      <p:sp>
        <p:nvSpPr>
          <p:cNvPr id="9" name="Picture Placeholder 8">
            <a:extLst>
              <a:ext uri="{FF2B5EF4-FFF2-40B4-BE49-F238E27FC236}">
                <a16:creationId xmlns:a16="http://schemas.microsoft.com/office/drawing/2014/main" id="{2D00D520-452A-B74B-9F5A-2442CE874CFB}"/>
              </a:ext>
            </a:extLst>
          </p:cNvPr>
          <p:cNvSpPr>
            <a:spLocks noGrp="1"/>
          </p:cNvSpPr>
          <p:nvPr>
            <p:ph type="pic" sz="quarter" idx="12"/>
          </p:nvPr>
        </p:nvSpPr>
        <p:spPr>
          <a:solidFill>
            <a:schemeClr val="bg1">
              <a:lumMod val="95000"/>
            </a:schemeClr>
          </a:solidFill>
        </p:spPr>
      </p:sp>
    </p:spTree>
    <p:extLst>
      <p:ext uri="{BB962C8B-B14F-4D97-AF65-F5344CB8AC3E}">
        <p14:creationId xmlns:p14="http://schemas.microsoft.com/office/powerpoint/2010/main" val="396796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C3D55C3C-7DB6-9F47-97DE-239661C51D53}"/>
              </a:ext>
            </a:extLst>
          </p:cNvPr>
          <p:cNvSpPr/>
          <p:nvPr/>
        </p:nvSpPr>
        <p:spPr>
          <a:xfrm>
            <a:off x="0" y="8866909"/>
            <a:ext cx="8922327" cy="4849091"/>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0E7AE4-3ACA-CC45-8F16-A492E7F251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7946" t="17609" r="7980" b="19410"/>
          <a:stretch/>
        </p:blipFill>
        <p:spPr>
          <a:xfrm>
            <a:off x="11317365" y="3385308"/>
            <a:ext cx="11021088" cy="8256148"/>
          </a:xfrm>
          <a:prstGeom prst="rect">
            <a:avLst/>
          </a:prstGeom>
        </p:spPr>
      </p:pic>
      <p:sp>
        <p:nvSpPr>
          <p:cNvPr id="4" name="TextBox 3">
            <a:extLst>
              <a:ext uri="{FF2B5EF4-FFF2-40B4-BE49-F238E27FC236}">
                <a16:creationId xmlns:a16="http://schemas.microsoft.com/office/drawing/2014/main" id="{71DA1F4E-3B32-DA4C-B67A-7139E21D2E02}"/>
              </a:ext>
            </a:extLst>
          </p:cNvPr>
          <p:cNvSpPr txBox="1"/>
          <p:nvPr/>
        </p:nvSpPr>
        <p:spPr>
          <a:xfrm>
            <a:off x="8322239" y="560005"/>
            <a:ext cx="7733207"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Desktop Mockup</a:t>
            </a:r>
          </a:p>
        </p:txBody>
      </p:sp>
      <p:sp>
        <p:nvSpPr>
          <p:cNvPr id="10" name="Rectangle 9">
            <a:extLst>
              <a:ext uri="{FF2B5EF4-FFF2-40B4-BE49-F238E27FC236}">
                <a16:creationId xmlns:a16="http://schemas.microsoft.com/office/drawing/2014/main" id="{2828FD7A-F398-E241-9C96-A859782EA3B3}"/>
              </a:ext>
            </a:extLst>
          </p:cNvPr>
          <p:cNvSpPr/>
          <p:nvPr/>
        </p:nvSpPr>
        <p:spPr>
          <a:xfrm>
            <a:off x="2071076" y="4298066"/>
            <a:ext cx="8215924" cy="3845540"/>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5" name="Picture Placeholder 4">
            <a:extLst>
              <a:ext uri="{FF2B5EF4-FFF2-40B4-BE49-F238E27FC236}">
                <a16:creationId xmlns:a16="http://schemas.microsoft.com/office/drawing/2014/main" id="{32B235F4-CAA4-3941-998E-FB5B31C7346A}"/>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4387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53456B-D2C2-954B-A4C0-E4915193A631}"/>
              </a:ext>
            </a:extLst>
          </p:cNvPr>
          <p:cNvSpPr>
            <a:spLocks noGrp="1"/>
          </p:cNvSpPr>
          <p:nvPr>
            <p:ph type="pic" sz="quarter" idx="10"/>
          </p:nvPr>
        </p:nvSpPr>
        <p:spPr>
          <a:solidFill>
            <a:schemeClr val="bg1">
              <a:lumMod val="95000"/>
            </a:schemeClr>
          </a:solidFill>
        </p:spPr>
      </p:sp>
      <p:sp>
        <p:nvSpPr>
          <p:cNvPr id="8" name="Rectangle 7">
            <a:extLst>
              <a:ext uri="{FF2B5EF4-FFF2-40B4-BE49-F238E27FC236}">
                <a16:creationId xmlns:a16="http://schemas.microsoft.com/office/drawing/2014/main" id="{DE313126-31DA-4248-909C-C031462A82D7}"/>
              </a:ext>
            </a:extLst>
          </p:cNvPr>
          <p:cNvSpPr/>
          <p:nvPr/>
        </p:nvSpPr>
        <p:spPr>
          <a:xfrm>
            <a:off x="0" y="0"/>
            <a:ext cx="2437765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21" name="TextBox 20">
            <a:extLst>
              <a:ext uri="{FF2B5EF4-FFF2-40B4-BE49-F238E27FC236}">
                <a16:creationId xmlns:a16="http://schemas.microsoft.com/office/drawing/2014/main" id="{F261D8EC-6489-5244-9AB9-CD0F25F3F2A7}"/>
              </a:ext>
            </a:extLst>
          </p:cNvPr>
          <p:cNvSpPr txBox="1"/>
          <p:nvPr/>
        </p:nvSpPr>
        <p:spPr>
          <a:xfrm>
            <a:off x="7628936" y="2644170"/>
            <a:ext cx="9119804" cy="1569660"/>
          </a:xfrm>
          <a:prstGeom prst="rect">
            <a:avLst/>
          </a:prstGeom>
          <a:noFill/>
        </p:spPr>
        <p:txBody>
          <a:bodyPr wrap="none" rtlCol="0" anchor="ctr">
            <a:spAutoFit/>
          </a:bodyPr>
          <a:lstStyle/>
          <a:p>
            <a:pPr algn="ctr"/>
            <a:r>
              <a:rPr lang="en-US" sz="9600" b="1" spc="1200" dirty="0">
                <a:solidFill>
                  <a:schemeClr val="bg1"/>
                </a:solidFill>
                <a:latin typeface="Roboto Black" panose="02000000000000000000" pitchFamily="2" charset="0"/>
                <a:ea typeface="Roboto Black" panose="02000000000000000000" pitchFamily="2" charset="0"/>
              </a:rPr>
              <a:t>CONTACT US</a:t>
            </a:r>
          </a:p>
        </p:txBody>
      </p:sp>
      <p:sp>
        <p:nvSpPr>
          <p:cNvPr id="13" name="Freeform 949">
            <a:extLst>
              <a:ext uri="{FF2B5EF4-FFF2-40B4-BE49-F238E27FC236}">
                <a16:creationId xmlns:a16="http://schemas.microsoft.com/office/drawing/2014/main" id="{8EAE835A-C1A7-ED49-8F45-F56DE2680C04}"/>
              </a:ext>
            </a:extLst>
          </p:cNvPr>
          <p:cNvSpPr>
            <a:spLocks noChangeAspect="1" noChangeArrowheads="1"/>
          </p:cNvSpPr>
          <p:nvPr/>
        </p:nvSpPr>
        <p:spPr bwMode="auto">
          <a:xfrm>
            <a:off x="12883548" y="11279296"/>
            <a:ext cx="534060" cy="534060"/>
          </a:xfrm>
          <a:custGeom>
            <a:avLst/>
            <a:gdLst>
              <a:gd name="T0" fmla="*/ 80304 w 291288"/>
              <a:gd name="T1" fmla="*/ 256446 h 291739"/>
              <a:gd name="T2" fmla="*/ 75895 w 291288"/>
              <a:gd name="T3" fmla="*/ 285182 h 291739"/>
              <a:gd name="T4" fmla="*/ 144207 w 291288"/>
              <a:gd name="T5" fmla="*/ 285182 h 291739"/>
              <a:gd name="T6" fmla="*/ 144207 w 291288"/>
              <a:gd name="T7" fmla="*/ 256446 h 291739"/>
              <a:gd name="T8" fmla="*/ 85813 w 291288"/>
              <a:gd name="T9" fmla="*/ 222616 h 291739"/>
              <a:gd name="T10" fmla="*/ 81772 w 291288"/>
              <a:gd name="T11" fmla="*/ 247352 h 291739"/>
              <a:gd name="T12" fmla="*/ 148614 w 291288"/>
              <a:gd name="T13" fmla="*/ 247352 h 291739"/>
              <a:gd name="T14" fmla="*/ 153020 w 291288"/>
              <a:gd name="T15" fmla="*/ 252081 h 291739"/>
              <a:gd name="T16" fmla="*/ 153020 w 291288"/>
              <a:gd name="T17" fmla="*/ 285182 h 291739"/>
              <a:gd name="T18" fmla="*/ 273483 w 291288"/>
              <a:gd name="T19" fmla="*/ 285182 h 291739"/>
              <a:gd name="T20" fmla="*/ 147513 w 291288"/>
              <a:gd name="T21" fmla="*/ 222616 h 291739"/>
              <a:gd name="T22" fmla="*/ 29621 w 291288"/>
              <a:gd name="T23" fmla="*/ 222616 h 291739"/>
              <a:gd name="T24" fmla="*/ 10524 w 291288"/>
              <a:gd name="T25" fmla="*/ 285182 h 291739"/>
              <a:gd name="T26" fmla="*/ 66713 w 291288"/>
              <a:gd name="T27" fmla="*/ 285182 h 291739"/>
              <a:gd name="T28" fmla="*/ 76997 w 291288"/>
              <a:gd name="T29" fmla="*/ 222616 h 291739"/>
              <a:gd name="T30" fmla="*/ 263202 w 291288"/>
              <a:gd name="T31" fmla="*/ 208067 h 291739"/>
              <a:gd name="T32" fmla="*/ 200397 w 291288"/>
              <a:gd name="T33" fmla="*/ 239349 h 291739"/>
              <a:gd name="T34" fmla="*/ 285235 w 291288"/>
              <a:gd name="T35" fmla="*/ 281181 h 291739"/>
              <a:gd name="T36" fmla="*/ 192319 w 291288"/>
              <a:gd name="T37" fmla="*/ 175329 h 291739"/>
              <a:gd name="T38" fmla="*/ 155960 w 291288"/>
              <a:gd name="T39" fmla="*/ 217160 h 291739"/>
              <a:gd name="T40" fmla="*/ 190483 w 291288"/>
              <a:gd name="T41" fmla="*/ 233893 h 291739"/>
              <a:gd name="T42" fmla="*/ 260628 w 291288"/>
              <a:gd name="T43" fmla="*/ 199336 h 291739"/>
              <a:gd name="T44" fmla="*/ 253281 w 291288"/>
              <a:gd name="T45" fmla="*/ 175329 h 291739"/>
              <a:gd name="T46" fmla="*/ 93892 w 291288"/>
              <a:gd name="T47" fmla="*/ 175329 h 291739"/>
              <a:gd name="T48" fmla="*/ 87649 w 291288"/>
              <a:gd name="T49" fmla="*/ 213886 h 291739"/>
              <a:gd name="T50" fmla="*/ 137594 w 291288"/>
              <a:gd name="T51" fmla="*/ 213886 h 291739"/>
              <a:gd name="T52" fmla="*/ 104910 w 291288"/>
              <a:gd name="T53" fmla="*/ 175329 h 291739"/>
              <a:gd name="T54" fmla="*/ 43943 w 291288"/>
              <a:gd name="T55" fmla="*/ 175329 h 291739"/>
              <a:gd name="T56" fmla="*/ 32191 w 291288"/>
              <a:gd name="T57" fmla="*/ 213886 h 291739"/>
              <a:gd name="T58" fmla="*/ 78468 w 291288"/>
              <a:gd name="T59" fmla="*/ 213886 h 291739"/>
              <a:gd name="T60" fmla="*/ 84711 w 291288"/>
              <a:gd name="T61" fmla="*/ 175329 h 291739"/>
              <a:gd name="T62" fmla="*/ 148614 w 291288"/>
              <a:gd name="T63" fmla="*/ 51969 h 291739"/>
              <a:gd name="T64" fmla="*/ 117485 w 291288"/>
              <a:gd name="T65" fmla="*/ 83268 h 291739"/>
              <a:gd name="T66" fmla="*/ 148614 w 291288"/>
              <a:gd name="T67" fmla="*/ 114201 h 291739"/>
              <a:gd name="T68" fmla="*/ 179744 w 291288"/>
              <a:gd name="T69" fmla="*/ 83268 h 291739"/>
              <a:gd name="T70" fmla="*/ 148614 w 291288"/>
              <a:gd name="T71" fmla="*/ 51969 h 291739"/>
              <a:gd name="T72" fmla="*/ 148614 w 291288"/>
              <a:gd name="T73" fmla="*/ 43233 h 291739"/>
              <a:gd name="T74" fmla="*/ 188899 w 291288"/>
              <a:gd name="T75" fmla="*/ 83268 h 291739"/>
              <a:gd name="T76" fmla="*/ 148614 w 291288"/>
              <a:gd name="T77" fmla="*/ 122936 h 291739"/>
              <a:gd name="T78" fmla="*/ 108328 w 291288"/>
              <a:gd name="T79" fmla="*/ 83268 h 291739"/>
              <a:gd name="T80" fmla="*/ 148614 w 291288"/>
              <a:gd name="T81" fmla="*/ 43233 h 291739"/>
              <a:gd name="T82" fmla="*/ 148614 w 291288"/>
              <a:gd name="T83" fmla="*/ 8732 h 291739"/>
              <a:gd name="T84" fmla="*/ 74427 w 291288"/>
              <a:gd name="T85" fmla="*/ 82208 h 291739"/>
              <a:gd name="T86" fmla="*/ 148614 w 291288"/>
              <a:gd name="T87" fmla="*/ 212067 h 291739"/>
              <a:gd name="T88" fmla="*/ 222433 w 291288"/>
              <a:gd name="T89" fmla="*/ 82208 h 291739"/>
              <a:gd name="T90" fmla="*/ 148614 w 291288"/>
              <a:gd name="T91" fmla="*/ 8732 h 291739"/>
              <a:gd name="T92" fmla="*/ 148614 w 291288"/>
              <a:gd name="T93" fmla="*/ 0 h 291739"/>
              <a:gd name="T94" fmla="*/ 231247 w 291288"/>
              <a:gd name="T95" fmla="*/ 82208 h 291739"/>
              <a:gd name="T96" fmla="*/ 198193 w 291288"/>
              <a:gd name="T97" fmla="*/ 166234 h 291739"/>
              <a:gd name="T98" fmla="*/ 256586 w 291288"/>
              <a:gd name="T99" fmla="*/ 166234 h 291739"/>
              <a:gd name="T100" fmla="*/ 260628 w 291288"/>
              <a:gd name="T101" fmla="*/ 169508 h 291739"/>
              <a:gd name="T102" fmla="*/ 296620 w 291288"/>
              <a:gd name="T103" fmla="*/ 288092 h 291739"/>
              <a:gd name="T104" fmla="*/ 296253 w 291288"/>
              <a:gd name="T105" fmla="*/ 292457 h 291739"/>
              <a:gd name="T106" fmla="*/ 292580 w 291288"/>
              <a:gd name="T107" fmla="*/ 294275 h 291739"/>
              <a:gd name="T108" fmla="*/ 4282 w 291288"/>
              <a:gd name="T109" fmla="*/ 294275 h 291739"/>
              <a:gd name="T110" fmla="*/ 610 w 291288"/>
              <a:gd name="T111" fmla="*/ 292457 h 291739"/>
              <a:gd name="T112" fmla="*/ 243 w 291288"/>
              <a:gd name="T113" fmla="*/ 288092 h 291739"/>
              <a:gd name="T114" fmla="*/ 36232 w 291288"/>
              <a:gd name="T115" fmla="*/ 169508 h 291739"/>
              <a:gd name="T116" fmla="*/ 40639 w 291288"/>
              <a:gd name="T117" fmla="*/ 166234 h 291739"/>
              <a:gd name="T118" fmla="*/ 98298 w 291288"/>
              <a:gd name="T119" fmla="*/ 166234 h 291739"/>
              <a:gd name="T120" fmla="*/ 65612 w 291288"/>
              <a:gd name="T121" fmla="*/ 82208 h 291739"/>
              <a:gd name="T122" fmla="*/ 148614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chemeClr val="tx2"/>
          </a:solidFill>
          <a:ln>
            <a:noFill/>
          </a:ln>
          <a:effectLst/>
        </p:spPr>
        <p:txBody>
          <a:bodyPr anchor="ctr"/>
          <a:lstStyle/>
          <a:p>
            <a:endParaRPr lang="en-US" dirty="0">
              <a:solidFill>
                <a:schemeClr val="bg1"/>
              </a:solidFill>
              <a:latin typeface="Roboto Light" panose="02000000000000000000" pitchFamily="2" charset="0"/>
              <a:ea typeface="Roboto Light" panose="02000000000000000000" pitchFamily="2" charset="0"/>
              <a:cs typeface="Poppins ExtraLight" pitchFamily="2" charset="77"/>
            </a:endParaRPr>
          </a:p>
        </p:txBody>
      </p:sp>
      <p:sp>
        <p:nvSpPr>
          <p:cNvPr id="15" name="Freeform 1041">
            <a:extLst>
              <a:ext uri="{FF2B5EF4-FFF2-40B4-BE49-F238E27FC236}">
                <a16:creationId xmlns:a16="http://schemas.microsoft.com/office/drawing/2014/main" id="{139943B0-0687-2B4B-8E34-AF9B02CB797C}"/>
              </a:ext>
            </a:extLst>
          </p:cNvPr>
          <p:cNvSpPr>
            <a:spLocks noChangeAspect="1" noChangeArrowheads="1"/>
          </p:cNvSpPr>
          <p:nvPr/>
        </p:nvSpPr>
        <p:spPr bwMode="auto">
          <a:xfrm>
            <a:off x="18432933" y="8867398"/>
            <a:ext cx="573692" cy="570508"/>
          </a:xfrm>
          <a:custGeom>
            <a:avLst/>
            <a:gdLst>
              <a:gd name="T0" fmla="*/ 199697 w 284789"/>
              <a:gd name="T1" fmla="*/ 264512 h 283801"/>
              <a:gd name="T2" fmla="*/ 206314 w 284789"/>
              <a:gd name="T3" fmla="*/ 246685 h 283801"/>
              <a:gd name="T4" fmla="*/ 186966 w 284789"/>
              <a:gd name="T5" fmla="*/ 124970 h 283801"/>
              <a:gd name="T6" fmla="*/ 134183 w 284789"/>
              <a:gd name="T7" fmla="*/ 188563 h 283801"/>
              <a:gd name="T8" fmla="*/ 96794 w 284789"/>
              <a:gd name="T9" fmla="*/ 157666 h 283801"/>
              <a:gd name="T10" fmla="*/ 131249 w 284789"/>
              <a:gd name="T11" fmla="*/ 179582 h 283801"/>
              <a:gd name="T12" fmla="*/ 13709 w 284789"/>
              <a:gd name="T13" fmla="*/ 104438 h 283801"/>
              <a:gd name="T14" fmla="*/ 191611 w 284789"/>
              <a:gd name="T15" fmla="*/ 269241 h 283801"/>
              <a:gd name="T16" fmla="*/ 54876 w 284789"/>
              <a:gd name="T17" fmla="*/ 180473 h 283801"/>
              <a:gd name="T18" fmla="*/ 17017 w 284789"/>
              <a:gd name="T19" fmla="*/ 96435 h 283801"/>
              <a:gd name="T20" fmla="*/ 57816 w 284789"/>
              <a:gd name="T21" fmla="*/ 124447 h 283801"/>
              <a:gd name="T22" fmla="*/ 64434 w 284789"/>
              <a:gd name="T23" fmla="*/ 105894 h 283801"/>
              <a:gd name="T24" fmla="*/ 33742 w 284789"/>
              <a:gd name="T25" fmla="*/ 70513 h 283801"/>
              <a:gd name="T26" fmla="*/ 75827 w 284789"/>
              <a:gd name="T27" fmla="*/ 112078 h 283801"/>
              <a:gd name="T28" fmla="*/ 52671 w 284789"/>
              <a:gd name="T29" fmla="*/ 153916 h 283801"/>
              <a:gd name="T30" fmla="*/ 153751 w 284789"/>
              <a:gd name="T31" fmla="*/ 225221 h 283801"/>
              <a:gd name="T32" fmla="*/ 212562 w 284789"/>
              <a:gd name="T33" fmla="*/ 240137 h 283801"/>
              <a:gd name="T34" fmla="*/ 185729 w 284789"/>
              <a:gd name="T35" fmla="*/ 280518 h 283801"/>
              <a:gd name="T36" fmla="*/ 5255 w 284789"/>
              <a:gd name="T37" fmla="*/ 102254 h 283801"/>
              <a:gd name="T38" fmla="*/ 145134 w 284789"/>
              <a:gd name="T39" fmla="*/ 57588 h 283801"/>
              <a:gd name="T40" fmla="*/ 203836 w 284789"/>
              <a:gd name="T41" fmla="*/ 204394 h 283801"/>
              <a:gd name="T42" fmla="*/ 200513 w 284789"/>
              <a:gd name="T43" fmla="*/ 88761 h 283801"/>
              <a:gd name="T44" fmla="*/ 83848 w 284789"/>
              <a:gd name="T45" fmla="*/ 88761 h 283801"/>
              <a:gd name="T46" fmla="*/ 134872 w 284789"/>
              <a:gd name="T47" fmla="*/ 0 h 283801"/>
              <a:gd name="T48" fmla="*/ 167270 w 284789"/>
              <a:gd name="T49" fmla="*/ 26524 h 283801"/>
              <a:gd name="T50" fmla="*/ 200035 w 284789"/>
              <a:gd name="T51" fmla="*/ 13082 h 283801"/>
              <a:gd name="T52" fmla="*/ 231330 w 284789"/>
              <a:gd name="T53" fmla="*/ 39967 h 283801"/>
              <a:gd name="T54" fmla="*/ 250106 w 284789"/>
              <a:gd name="T55" fmla="*/ 58859 h 283801"/>
              <a:gd name="T56" fmla="*/ 276614 w 284789"/>
              <a:gd name="T57" fmla="*/ 81023 h 283801"/>
              <a:gd name="T58" fmla="*/ 264095 w 284789"/>
              <a:gd name="T59" fmla="*/ 122079 h 283801"/>
              <a:gd name="T60" fmla="*/ 290603 w 284789"/>
              <a:gd name="T61" fmla="*/ 154052 h 283801"/>
              <a:gd name="T62" fmla="*/ 259310 w 284789"/>
              <a:gd name="T63" fmla="*/ 183483 h 283801"/>
              <a:gd name="T64" fmla="*/ 265935 w 284789"/>
              <a:gd name="T65" fmla="*/ 224175 h 283801"/>
              <a:gd name="T66" fmla="*/ 250106 w 284789"/>
              <a:gd name="T67" fmla="*/ 228535 h 283801"/>
              <a:gd name="T68" fmla="*/ 224334 w 284789"/>
              <a:gd name="T69" fmla="*/ 227809 h 283801"/>
              <a:gd name="T70" fmla="*/ 238325 w 284789"/>
              <a:gd name="T71" fmla="*/ 211459 h 283801"/>
              <a:gd name="T72" fmla="*/ 258206 w 284789"/>
              <a:gd name="T73" fmla="*/ 220178 h 283801"/>
              <a:gd name="T74" fmla="*/ 251579 w 284789"/>
              <a:gd name="T75" fmla="*/ 189296 h 283801"/>
              <a:gd name="T76" fmla="*/ 260415 w 284789"/>
              <a:gd name="T77" fmla="*/ 156595 h 283801"/>
              <a:gd name="T78" fmla="*/ 281768 w 284789"/>
              <a:gd name="T79" fmla="*/ 133343 h 283801"/>
              <a:gd name="T80" fmla="*/ 255996 w 284789"/>
              <a:gd name="T81" fmla="*/ 126802 h 283801"/>
              <a:gd name="T82" fmla="*/ 267781 w 284789"/>
              <a:gd name="T83" fmla="*/ 89016 h 283801"/>
              <a:gd name="T84" fmla="*/ 256734 w 284789"/>
              <a:gd name="T85" fmla="*/ 66126 h 283801"/>
              <a:gd name="T86" fmla="*/ 232802 w 284789"/>
              <a:gd name="T87" fmla="*/ 74482 h 283801"/>
              <a:gd name="T88" fmla="*/ 223597 w 284789"/>
              <a:gd name="T89" fmla="*/ 35606 h 283801"/>
              <a:gd name="T90" fmla="*/ 202613 w 284789"/>
              <a:gd name="T91" fmla="*/ 21435 h 283801"/>
              <a:gd name="T92" fmla="*/ 186045 w 284789"/>
              <a:gd name="T93" fmla="*/ 40693 h 283801"/>
              <a:gd name="T94" fmla="*/ 158433 w 284789"/>
              <a:gd name="T95" fmla="*/ 11262 h 283801"/>
              <a:gd name="T96" fmla="*/ 132293 w 284789"/>
              <a:gd name="T97" fmla="*/ 11262 h 283801"/>
              <a:gd name="T98" fmla="*/ 104682 w 284789"/>
              <a:gd name="T99" fmla="*/ 40693 h 283801"/>
              <a:gd name="T100" fmla="*/ 85905 w 284789"/>
              <a:gd name="T101" fmla="*/ 21435 h 283801"/>
              <a:gd name="T102" fmla="*/ 76333 w 284789"/>
              <a:gd name="T103" fmla="*/ 51957 h 283801"/>
              <a:gd name="T104" fmla="*/ 59766 w 284789"/>
              <a:gd name="T105" fmla="*/ 65400 h 283801"/>
              <a:gd name="T106" fmla="*/ 59397 w 284789"/>
              <a:gd name="T107" fmla="*/ 39967 h 283801"/>
              <a:gd name="T108" fmla="*/ 97318 w 284789"/>
              <a:gd name="T109" fmla="*/ 18166 h 283801"/>
              <a:gd name="T110" fmla="*/ 123090 w 284789"/>
              <a:gd name="T111" fmla="*/ 11262 h 2838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4789" h="283801">
                <a:moveTo>
                  <a:pt x="165804" y="220620"/>
                </a:moveTo>
                <a:lnTo>
                  <a:pt x="159680" y="226757"/>
                </a:lnTo>
                <a:lnTo>
                  <a:pt x="195701" y="262500"/>
                </a:lnTo>
                <a:cubicBezTo>
                  <a:pt x="197863" y="260695"/>
                  <a:pt x="200024" y="259251"/>
                  <a:pt x="202185" y="256723"/>
                </a:cubicBezTo>
                <a:cubicBezTo>
                  <a:pt x="203626" y="255279"/>
                  <a:pt x="204707" y="253113"/>
                  <a:pt x="204707" y="250947"/>
                </a:cubicBezTo>
                <a:cubicBezTo>
                  <a:pt x="204707" y="248419"/>
                  <a:pt x="203626" y="245892"/>
                  <a:pt x="202185" y="244809"/>
                </a:cubicBezTo>
                <a:lnTo>
                  <a:pt x="178411" y="220620"/>
                </a:lnTo>
                <a:cubicBezTo>
                  <a:pt x="174809" y="217370"/>
                  <a:pt x="169406" y="217370"/>
                  <a:pt x="165804" y="220620"/>
                </a:cubicBezTo>
                <a:close/>
                <a:moveTo>
                  <a:pt x="183225" y="124020"/>
                </a:moveTo>
                <a:cubicBezTo>
                  <a:pt x="185021" y="122237"/>
                  <a:pt x="187536" y="122237"/>
                  <a:pt x="189332" y="124020"/>
                </a:cubicBezTo>
                <a:cubicBezTo>
                  <a:pt x="191128" y="125803"/>
                  <a:pt x="191128" y="128298"/>
                  <a:pt x="189332" y="130081"/>
                </a:cubicBezTo>
                <a:lnTo>
                  <a:pt x="131498" y="187129"/>
                </a:lnTo>
                <a:cubicBezTo>
                  <a:pt x="130780" y="188199"/>
                  <a:pt x="129702" y="188555"/>
                  <a:pt x="128624" y="188555"/>
                </a:cubicBezTo>
                <a:cubicBezTo>
                  <a:pt x="127547" y="188555"/>
                  <a:pt x="126469" y="188199"/>
                  <a:pt x="125751" y="187129"/>
                </a:cubicBezTo>
                <a:lnTo>
                  <a:pt x="94858" y="156466"/>
                </a:lnTo>
                <a:cubicBezTo>
                  <a:pt x="93062" y="154683"/>
                  <a:pt x="93062" y="152187"/>
                  <a:pt x="94858" y="150761"/>
                </a:cubicBezTo>
                <a:cubicBezTo>
                  <a:pt x="96295" y="148978"/>
                  <a:pt x="98809" y="148978"/>
                  <a:pt x="100606" y="150761"/>
                </a:cubicBezTo>
                <a:lnTo>
                  <a:pt x="128624" y="178216"/>
                </a:lnTo>
                <a:lnTo>
                  <a:pt x="183225" y="124020"/>
                </a:lnTo>
                <a:close/>
                <a:moveTo>
                  <a:pt x="16677" y="95701"/>
                </a:moveTo>
                <a:cubicBezTo>
                  <a:pt x="15596" y="98228"/>
                  <a:pt x="14155" y="100755"/>
                  <a:pt x="13435" y="103644"/>
                </a:cubicBezTo>
                <a:cubicBezTo>
                  <a:pt x="467" y="150578"/>
                  <a:pt x="13435" y="201124"/>
                  <a:pt x="48015" y="235783"/>
                </a:cubicBezTo>
                <a:cubicBezTo>
                  <a:pt x="82235" y="270082"/>
                  <a:pt x="133025" y="283440"/>
                  <a:pt x="179852" y="270443"/>
                </a:cubicBezTo>
                <a:cubicBezTo>
                  <a:pt x="182734" y="269360"/>
                  <a:pt x="185255" y="268276"/>
                  <a:pt x="187777" y="267193"/>
                </a:cubicBezTo>
                <a:lnTo>
                  <a:pt x="153557" y="232895"/>
                </a:lnTo>
                <a:cubicBezTo>
                  <a:pt x="139148" y="244087"/>
                  <a:pt x="117896" y="243004"/>
                  <a:pt x="104568" y="229645"/>
                </a:cubicBezTo>
                <a:lnTo>
                  <a:pt x="53778" y="179100"/>
                </a:lnTo>
                <a:cubicBezTo>
                  <a:pt x="46934" y="172241"/>
                  <a:pt x="42972" y="162854"/>
                  <a:pt x="42972" y="152745"/>
                </a:cubicBezTo>
                <a:cubicBezTo>
                  <a:pt x="42972" y="144441"/>
                  <a:pt x="45854" y="136498"/>
                  <a:pt x="50897" y="129999"/>
                </a:cubicBezTo>
                <a:lnTo>
                  <a:pt x="16677" y="95701"/>
                </a:lnTo>
                <a:close/>
                <a:moveTo>
                  <a:pt x="26763" y="81259"/>
                </a:moveTo>
                <a:cubicBezTo>
                  <a:pt x="24962" y="83426"/>
                  <a:pt x="22800" y="85592"/>
                  <a:pt x="21359" y="87758"/>
                </a:cubicBezTo>
                <a:lnTo>
                  <a:pt x="56660" y="123501"/>
                </a:lnTo>
                <a:lnTo>
                  <a:pt x="63144" y="117363"/>
                </a:lnTo>
                <a:cubicBezTo>
                  <a:pt x="64585" y="115558"/>
                  <a:pt x="65665" y="113392"/>
                  <a:pt x="65665" y="111225"/>
                </a:cubicBezTo>
                <a:cubicBezTo>
                  <a:pt x="65665" y="109059"/>
                  <a:pt x="64585" y="106893"/>
                  <a:pt x="63144" y="105088"/>
                </a:cubicBezTo>
                <a:lnTo>
                  <a:pt x="39370" y="81259"/>
                </a:lnTo>
                <a:cubicBezTo>
                  <a:pt x="35768" y="77649"/>
                  <a:pt x="30365" y="77649"/>
                  <a:pt x="26763" y="81259"/>
                </a:cubicBezTo>
                <a:close/>
                <a:moveTo>
                  <a:pt x="33067" y="69977"/>
                </a:moveTo>
                <a:cubicBezTo>
                  <a:pt x="37569" y="69977"/>
                  <a:pt x="42072" y="71692"/>
                  <a:pt x="45494" y="75122"/>
                </a:cubicBezTo>
                <a:lnTo>
                  <a:pt x="68907" y="98950"/>
                </a:lnTo>
                <a:cubicBezTo>
                  <a:pt x="72509" y="102199"/>
                  <a:pt x="74310" y="106532"/>
                  <a:pt x="74310" y="111225"/>
                </a:cubicBezTo>
                <a:cubicBezTo>
                  <a:pt x="74310" y="115919"/>
                  <a:pt x="72509" y="120251"/>
                  <a:pt x="68907" y="123501"/>
                </a:cubicBezTo>
                <a:lnTo>
                  <a:pt x="59902" y="132888"/>
                </a:lnTo>
                <a:cubicBezTo>
                  <a:pt x="54499" y="138303"/>
                  <a:pt x="51617" y="145163"/>
                  <a:pt x="51617" y="152745"/>
                </a:cubicBezTo>
                <a:cubicBezTo>
                  <a:pt x="51617" y="160326"/>
                  <a:pt x="54499" y="167547"/>
                  <a:pt x="59902" y="172963"/>
                </a:cubicBezTo>
                <a:lnTo>
                  <a:pt x="110692" y="223508"/>
                </a:lnTo>
                <a:cubicBezTo>
                  <a:pt x="121858" y="234700"/>
                  <a:pt x="139509" y="234700"/>
                  <a:pt x="150675" y="223508"/>
                </a:cubicBezTo>
                <a:lnTo>
                  <a:pt x="159680" y="214482"/>
                </a:lnTo>
                <a:cubicBezTo>
                  <a:pt x="166524" y="207622"/>
                  <a:pt x="177691" y="207622"/>
                  <a:pt x="184535" y="214482"/>
                </a:cubicBezTo>
                <a:lnTo>
                  <a:pt x="208309" y="238310"/>
                </a:lnTo>
                <a:cubicBezTo>
                  <a:pt x="211551" y="241560"/>
                  <a:pt x="213352" y="245892"/>
                  <a:pt x="213352" y="250947"/>
                </a:cubicBezTo>
                <a:cubicBezTo>
                  <a:pt x="213352" y="255640"/>
                  <a:pt x="211551" y="259612"/>
                  <a:pt x="208309" y="263222"/>
                </a:cubicBezTo>
                <a:cubicBezTo>
                  <a:pt x="200744" y="270443"/>
                  <a:pt x="191739" y="275858"/>
                  <a:pt x="182013" y="278385"/>
                </a:cubicBezTo>
                <a:cubicBezTo>
                  <a:pt x="169406" y="281996"/>
                  <a:pt x="156438" y="283801"/>
                  <a:pt x="143471" y="283801"/>
                </a:cubicBezTo>
                <a:cubicBezTo>
                  <a:pt x="105649" y="283801"/>
                  <a:pt x="69268" y="268998"/>
                  <a:pt x="41891" y="241560"/>
                </a:cubicBezTo>
                <a:cubicBezTo>
                  <a:pt x="5510" y="205095"/>
                  <a:pt x="-8538" y="151300"/>
                  <a:pt x="5150" y="101477"/>
                </a:cubicBezTo>
                <a:cubicBezTo>
                  <a:pt x="7671" y="91368"/>
                  <a:pt x="13435" y="82342"/>
                  <a:pt x="20639" y="75122"/>
                </a:cubicBezTo>
                <a:cubicBezTo>
                  <a:pt x="24061" y="71692"/>
                  <a:pt x="28564" y="69977"/>
                  <a:pt x="33067" y="69977"/>
                </a:cubicBezTo>
                <a:close/>
                <a:moveTo>
                  <a:pt x="142230" y="57150"/>
                </a:moveTo>
                <a:cubicBezTo>
                  <a:pt x="165024" y="57150"/>
                  <a:pt x="186370" y="66143"/>
                  <a:pt x="202651" y="81971"/>
                </a:cubicBezTo>
                <a:cubicBezTo>
                  <a:pt x="235575" y="115066"/>
                  <a:pt x="235575" y="168666"/>
                  <a:pt x="202651" y="201761"/>
                </a:cubicBezTo>
                <a:cubicBezTo>
                  <a:pt x="201566" y="202481"/>
                  <a:pt x="200480" y="202840"/>
                  <a:pt x="199757" y="202840"/>
                </a:cubicBezTo>
                <a:cubicBezTo>
                  <a:pt x="198671" y="202840"/>
                  <a:pt x="197224" y="202481"/>
                  <a:pt x="196501" y="201761"/>
                </a:cubicBezTo>
                <a:cubicBezTo>
                  <a:pt x="194692" y="199962"/>
                  <a:pt x="194692" y="197085"/>
                  <a:pt x="196501" y="195646"/>
                </a:cubicBezTo>
                <a:cubicBezTo>
                  <a:pt x="226168" y="165788"/>
                  <a:pt x="226168" y="117584"/>
                  <a:pt x="196501" y="88087"/>
                </a:cubicBezTo>
                <a:cubicBezTo>
                  <a:pt x="182028" y="73698"/>
                  <a:pt x="162853" y="65783"/>
                  <a:pt x="142230" y="65783"/>
                </a:cubicBezTo>
                <a:cubicBezTo>
                  <a:pt x="121969" y="65783"/>
                  <a:pt x="102794" y="73698"/>
                  <a:pt x="88322" y="88087"/>
                </a:cubicBezTo>
                <a:cubicBezTo>
                  <a:pt x="86513" y="89526"/>
                  <a:pt x="83618" y="89526"/>
                  <a:pt x="82171" y="88087"/>
                </a:cubicBezTo>
                <a:cubicBezTo>
                  <a:pt x="80362" y="86288"/>
                  <a:pt x="80362" y="83410"/>
                  <a:pt x="82171" y="81971"/>
                </a:cubicBezTo>
                <a:cubicBezTo>
                  <a:pt x="98090" y="66143"/>
                  <a:pt x="119798" y="57150"/>
                  <a:pt x="142230" y="57150"/>
                </a:cubicBezTo>
                <a:close/>
                <a:moveTo>
                  <a:pt x="132172" y="0"/>
                </a:moveTo>
                <a:lnTo>
                  <a:pt x="152738" y="0"/>
                </a:lnTo>
                <a:cubicBezTo>
                  <a:pt x="158871" y="0"/>
                  <a:pt x="163922" y="5048"/>
                  <a:pt x="163922" y="11178"/>
                </a:cubicBezTo>
                <a:lnTo>
                  <a:pt x="163922" y="26321"/>
                </a:lnTo>
                <a:cubicBezTo>
                  <a:pt x="170056" y="27403"/>
                  <a:pt x="175829" y="28845"/>
                  <a:pt x="181962" y="31009"/>
                </a:cubicBezTo>
                <a:lnTo>
                  <a:pt x="189178" y="18028"/>
                </a:lnTo>
                <a:cubicBezTo>
                  <a:pt x="190621" y="15504"/>
                  <a:pt x="193147" y="13702"/>
                  <a:pt x="196033" y="12980"/>
                </a:cubicBezTo>
                <a:cubicBezTo>
                  <a:pt x="198920" y="12259"/>
                  <a:pt x="202167" y="12620"/>
                  <a:pt x="204692" y="14062"/>
                </a:cubicBezTo>
                <a:lnTo>
                  <a:pt x="222371" y="24519"/>
                </a:lnTo>
                <a:cubicBezTo>
                  <a:pt x="228144" y="27403"/>
                  <a:pt x="229587" y="34254"/>
                  <a:pt x="226701" y="39662"/>
                </a:cubicBezTo>
                <a:lnTo>
                  <a:pt x="219124" y="52643"/>
                </a:lnTo>
                <a:cubicBezTo>
                  <a:pt x="224175" y="56609"/>
                  <a:pt x="228144" y="60936"/>
                  <a:pt x="232474" y="65623"/>
                </a:cubicBezTo>
                <a:lnTo>
                  <a:pt x="245102" y="58412"/>
                </a:lnTo>
                <a:cubicBezTo>
                  <a:pt x="247988" y="56970"/>
                  <a:pt x="250874" y="56249"/>
                  <a:pt x="253761" y="56970"/>
                </a:cubicBezTo>
                <a:cubicBezTo>
                  <a:pt x="256647" y="57691"/>
                  <a:pt x="259173" y="59854"/>
                  <a:pt x="260616" y="62378"/>
                </a:cubicBezTo>
                <a:lnTo>
                  <a:pt x="271079" y="80407"/>
                </a:lnTo>
                <a:cubicBezTo>
                  <a:pt x="273965" y="85455"/>
                  <a:pt x="272161" y="92305"/>
                  <a:pt x="266749" y="95550"/>
                </a:cubicBezTo>
                <a:lnTo>
                  <a:pt x="254122" y="103122"/>
                </a:lnTo>
                <a:cubicBezTo>
                  <a:pt x="255926" y="108891"/>
                  <a:pt x="257729" y="114661"/>
                  <a:pt x="258812" y="121151"/>
                </a:cubicBezTo>
                <a:lnTo>
                  <a:pt x="273605" y="121151"/>
                </a:lnTo>
                <a:cubicBezTo>
                  <a:pt x="279738" y="121151"/>
                  <a:pt x="284789" y="125838"/>
                  <a:pt x="284789" y="132328"/>
                </a:cubicBezTo>
                <a:lnTo>
                  <a:pt x="284789" y="152881"/>
                </a:lnTo>
                <a:cubicBezTo>
                  <a:pt x="284789" y="159010"/>
                  <a:pt x="279738" y="164058"/>
                  <a:pt x="273605" y="164058"/>
                </a:cubicBezTo>
                <a:lnTo>
                  <a:pt x="258812" y="164058"/>
                </a:lnTo>
                <a:cubicBezTo>
                  <a:pt x="257729" y="170188"/>
                  <a:pt x="255926" y="175957"/>
                  <a:pt x="254122" y="182087"/>
                </a:cubicBezTo>
                <a:lnTo>
                  <a:pt x="266749" y="189298"/>
                </a:lnTo>
                <a:cubicBezTo>
                  <a:pt x="272161" y="192543"/>
                  <a:pt x="273965" y="199394"/>
                  <a:pt x="271079" y="204803"/>
                </a:cubicBezTo>
                <a:lnTo>
                  <a:pt x="260616" y="222470"/>
                </a:lnTo>
                <a:cubicBezTo>
                  <a:pt x="259173" y="224994"/>
                  <a:pt x="256647" y="227158"/>
                  <a:pt x="253761" y="227879"/>
                </a:cubicBezTo>
                <a:cubicBezTo>
                  <a:pt x="252678" y="228239"/>
                  <a:pt x="251957" y="228239"/>
                  <a:pt x="250874" y="228239"/>
                </a:cubicBezTo>
                <a:cubicBezTo>
                  <a:pt x="249070" y="228239"/>
                  <a:pt x="246906" y="227879"/>
                  <a:pt x="245102" y="226797"/>
                </a:cubicBezTo>
                <a:lnTo>
                  <a:pt x="232474" y="219225"/>
                </a:lnTo>
                <a:cubicBezTo>
                  <a:pt x="230309" y="221389"/>
                  <a:pt x="228144" y="223913"/>
                  <a:pt x="225979" y="226076"/>
                </a:cubicBezTo>
                <a:cubicBezTo>
                  <a:pt x="224536" y="227879"/>
                  <a:pt x="221650" y="227879"/>
                  <a:pt x="219846" y="226076"/>
                </a:cubicBezTo>
                <a:cubicBezTo>
                  <a:pt x="218403" y="224273"/>
                  <a:pt x="218403" y="221389"/>
                  <a:pt x="219846" y="219946"/>
                </a:cubicBezTo>
                <a:cubicBezTo>
                  <a:pt x="222732" y="217062"/>
                  <a:pt x="225619" y="214177"/>
                  <a:pt x="228144" y="210932"/>
                </a:cubicBezTo>
                <a:cubicBezTo>
                  <a:pt x="229227" y="209490"/>
                  <a:pt x="231752" y="208769"/>
                  <a:pt x="233556" y="209851"/>
                </a:cubicBezTo>
                <a:lnTo>
                  <a:pt x="249792" y="219225"/>
                </a:lnTo>
                <a:cubicBezTo>
                  <a:pt x="250514" y="219586"/>
                  <a:pt x="250874" y="219586"/>
                  <a:pt x="251596" y="219586"/>
                </a:cubicBezTo>
                <a:cubicBezTo>
                  <a:pt x="252318" y="219586"/>
                  <a:pt x="252678" y="219225"/>
                  <a:pt x="253039" y="218504"/>
                </a:cubicBezTo>
                <a:lnTo>
                  <a:pt x="263502" y="200476"/>
                </a:lnTo>
                <a:cubicBezTo>
                  <a:pt x="264224" y="199033"/>
                  <a:pt x="263863" y="197591"/>
                  <a:pt x="262420" y="196870"/>
                </a:cubicBezTo>
                <a:lnTo>
                  <a:pt x="246545" y="187856"/>
                </a:lnTo>
                <a:cubicBezTo>
                  <a:pt x="244741" y="186414"/>
                  <a:pt x="243658" y="184250"/>
                  <a:pt x="244741" y="182087"/>
                </a:cubicBezTo>
                <a:cubicBezTo>
                  <a:pt x="247627" y="174875"/>
                  <a:pt x="249792" y="166943"/>
                  <a:pt x="250874" y="159010"/>
                </a:cubicBezTo>
                <a:cubicBezTo>
                  <a:pt x="251235" y="156847"/>
                  <a:pt x="252678" y="155405"/>
                  <a:pt x="255204" y="155405"/>
                </a:cubicBezTo>
                <a:lnTo>
                  <a:pt x="273605" y="155405"/>
                </a:lnTo>
                <a:cubicBezTo>
                  <a:pt x="275048" y="155405"/>
                  <a:pt x="276130" y="154323"/>
                  <a:pt x="276130" y="152881"/>
                </a:cubicBezTo>
                <a:lnTo>
                  <a:pt x="276130" y="132328"/>
                </a:lnTo>
                <a:cubicBezTo>
                  <a:pt x="276130" y="130526"/>
                  <a:pt x="275048" y="129444"/>
                  <a:pt x="273605" y="129444"/>
                </a:cubicBezTo>
                <a:lnTo>
                  <a:pt x="255204" y="129444"/>
                </a:lnTo>
                <a:cubicBezTo>
                  <a:pt x="252678" y="129444"/>
                  <a:pt x="251235" y="128002"/>
                  <a:pt x="250874" y="125838"/>
                </a:cubicBezTo>
                <a:cubicBezTo>
                  <a:pt x="249792" y="117906"/>
                  <a:pt x="247627" y="110334"/>
                  <a:pt x="244741" y="102762"/>
                </a:cubicBezTo>
                <a:cubicBezTo>
                  <a:pt x="243658" y="100598"/>
                  <a:pt x="244741" y="98435"/>
                  <a:pt x="246545" y="97353"/>
                </a:cubicBezTo>
                <a:lnTo>
                  <a:pt x="262420" y="88339"/>
                </a:lnTo>
                <a:cubicBezTo>
                  <a:pt x="263863" y="87257"/>
                  <a:pt x="264224" y="85815"/>
                  <a:pt x="263502" y="84733"/>
                </a:cubicBezTo>
                <a:lnTo>
                  <a:pt x="253039" y="66705"/>
                </a:lnTo>
                <a:cubicBezTo>
                  <a:pt x="252678" y="66344"/>
                  <a:pt x="252318" y="65623"/>
                  <a:pt x="251596" y="65623"/>
                </a:cubicBezTo>
                <a:cubicBezTo>
                  <a:pt x="250874" y="65263"/>
                  <a:pt x="250514" y="65263"/>
                  <a:pt x="249792" y="65623"/>
                </a:cubicBezTo>
                <a:lnTo>
                  <a:pt x="233556" y="74998"/>
                </a:lnTo>
                <a:cubicBezTo>
                  <a:pt x="231752" y="76080"/>
                  <a:pt x="229227" y="75719"/>
                  <a:pt x="228144" y="73916"/>
                </a:cubicBezTo>
                <a:cubicBezTo>
                  <a:pt x="223093" y="67426"/>
                  <a:pt x="217320" y="62018"/>
                  <a:pt x="210826" y="56970"/>
                </a:cubicBezTo>
                <a:cubicBezTo>
                  <a:pt x="209383" y="55888"/>
                  <a:pt x="208661" y="53364"/>
                  <a:pt x="210104" y="51561"/>
                </a:cubicBezTo>
                <a:lnTo>
                  <a:pt x="219124" y="35336"/>
                </a:lnTo>
                <a:cubicBezTo>
                  <a:pt x="219846" y="34254"/>
                  <a:pt x="219485" y="32451"/>
                  <a:pt x="218403" y="31730"/>
                </a:cubicBezTo>
                <a:lnTo>
                  <a:pt x="200363" y="21273"/>
                </a:lnTo>
                <a:cubicBezTo>
                  <a:pt x="199641" y="20913"/>
                  <a:pt x="198920" y="20913"/>
                  <a:pt x="198559" y="21273"/>
                </a:cubicBezTo>
                <a:cubicBezTo>
                  <a:pt x="197837" y="21273"/>
                  <a:pt x="197116" y="21995"/>
                  <a:pt x="196755" y="22716"/>
                </a:cubicBezTo>
                <a:lnTo>
                  <a:pt x="187735" y="38581"/>
                </a:lnTo>
                <a:cubicBezTo>
                  <a:pt x="186653" y="40384"/>
                  <a:pt x="184127" y="41105"/>
                  <a:pt x="182323" y="40384"/>
                </a:cubicBezTo>
                <a:cubicBezTo>
                  <a:pt x="174746" y="37499"/>
                  <a:pt x="166809" y="35336"/>
                  <a:pt x="158871" y="34254"/>
                </a:cubicBezTo>
                <a:cubicBezTo>
                  <a:pt x="156707" y="33893"/>
                  <a:pt x="155263" y="32091"/>
                  <a:pt x="155263" y="29927"/>
                </a:cubicBezTo>
                <a:lnTo>
                  <a:pt x="155263" y="11178"/>
                </a:lnTo>
                <a:cubicBezTo>
                  <a:pt x="155263" y="9735"/>
                  <a:pt x="154181" y="8654"/>
                  <a:pt x="152738" y="8654"/>
                </a:cubicBezTo>
                <a:lnTo>
                  <a:pt x="132172" y="8654"/>
                </a:lnTo>
                <a:cubicBezTo>
                  <a:pt x="130729" y="8654"/>
                  <a:pt x="129647" y="9735"/>
                  <a:pt x="129647" y="11178"/>
                </a:cubicBezTo>
                <a:lnTo>
                  <a:pt x="129647" y="29927"/>
                </a:lnTo>
                <a:cubicBezTo>
                  <a:pt x="129647" y="32091"/>
                  <a:pt x="127843" y="33893"/>
                  <a:pt x="125678" y="34254"/>
                </a:cubicBezTo>
                <a:cubicBezTo>
                  <a:pt x="117741" y="35336"/>
                  <a:pt x="110164" y="37499"/>
                  <a:pt x="102587" y="40384"/>
                </a:cubicBezTo>
                <a:cubicBezTo>
                  <a:pt x="100783" y="41105"/>
                  <a:pt x="98258" y="40384"/>
                  <a:pt x="97536" y="38581"/>
                </a:cubicBezTo>
                <a:lnTo>
                  <a:pt x="87794" y="22716"/>
                </a:lnTo>
                <a:cubicBezTo>
                  <a:pt x="87434" y="21273"/>
                  <a:pt x="85630" y="20913"/>
                  <a:pt x="84186" y="21273"/>
                </a:cubicBezTo>
                <a:lnTo>
                  <a:pt x="66507" y="31730"/>
                </a:lnTo>
                <a:cubicBezTo>
                  <a:pt x="65425" y="32451"/>
                  <a:pt x="65064" y="34254"/>
                  <a:pt x="65425" y="35336"/>
                </a:cubicBezTo>
                <a:lnTo>
                  <a:pt x="74806" y="51561"/>
                </a:lnTo>
                <a:cubicBezTo>
                  <a:pt x="75888" y="53364"/>
                  <a:pt x="75527" y="55888"/>
                  <a:pt x="73723" y="56970"/>
                </a:cubicBezTo>
                <a:cubicBezTo>
                  <a:pt x="70476" y="59494"/>
                  <a:pt x="67590" y="62018"/>
                  <a:pt x="65064" y="64902"/>
                </a:cubicBezTo>
                <a:cubicBezTo>
                  <a:pt x="63260" y="66705"/>
                  <a:pt x="60374" y="66705"/>
                  <a:pt x="58570" y="64902"/>
                </a:cubicBezTo>
                <a:cubicBezTo>
                  <a:pt x="57127" y="63460"/>
                  <a:pt x="57127" y="60575"/>
                  <a:pt x="58570" y="59133"/>
                </a:cubicBezTo>
                <a:cubicBezTo>
                  <a:pt x="60735" y="56970"/>
                  <a:pt x="63260" y="54806"/>
                  <a:pt x="65425" y="52643"/>
                </a:cubicBezTo>
                <a:lnTo>
                  <a:pt x="58209" y="39662"/>
                </a:lnTo>
                <a:cubicBezTo>
                  <a:pt x="54962" y="34254"/>
                  <a:pt x="56766" y="27403"/>
                  <a:pt x="62178" y="24519"/>
                </a:cubicBezTo>
                <a:lnTo>
                  <a:pt x="80218" y="14062"/>
                </a:lnTo>
                <a:cubicBezTo>
                  <a:pt x="85630" y="10817"/>
                  <a:pt x="92485" y="12620"/>
                  <a:pt x="95371" y="18028"/>
                </a:cubicBezTo>
                <a:lnTo>
                  <a:pt x="102948" y="31009"/>
                </a:lnTo>
                <a:cubicBezTo>
                  <a:pt x="108721" y="28845"/>
                  <a:pt x="114854" y="27403"/>
                  <a:pt x="120627" y="26321"/>
                </a:cubicBezTo>
                <a:lnTo>
                  <a:pt x="120627" y="11178"/>
                </a:lnTo>
                <a:cubicBezTo>
                  <a:pt x="120627" y="5048"/>
                  <a:pt x="126039" y="0"/>
                  <a:pt x="132172" y="0"/>
                </a:cubicBezTo>
                <a:close/>
              </a:path>
            </a:pathLst>
          </a:custGeom>
          <a:solidFill>
            <a:schemeClr val="accent2"/>
          </a:solidFill>
          <a:ln>
            <a:noFill/>
          </a:ln>
          <a:effectLst/>
        </p:spPr>
        <p:txBody>
          <a:bodyPr anchor="ctr"/>
          <a:lstStyle/>
          <a:p>
            <a:endParaRPr lang="en-US" dirty="0">
              <a:solidFill>
                <a:schemeClr val="bg1"/>
              </a:solidFill>
              <a:latin typeface="Roboto Light" panose="02000000000000000000" pitchFamily="2" charset="0"/>
              <a:ea typeface="Roboto Light" panose="02000000000000000000" pitchFamily="2" charset="0"/>
              <a:cs typeface="Poppins ExtraLight" pitchFamily="2" charset="77"/>
            </a:endParaRPr>
          </a:p>
        </p:txBody>
      </p:sp>
      <p:sp>
        <p:nvSpPr>
          <p:cNvPr id="16" name="Freeform 336">
            <a:extLst>
              <a:ext uri="{FF2B5EF4-FFF2-40B4-BE49-F238E27FC236}">
                <a16:creationId xmlns:a16="http://schemas.microsoft.com/office/drawing/2014/main" id="{B100E7D2-1239-5A4A-AA4A-55FA065877F1}"/>
              </a:ext>
            </a:extLst>
          </p:cNvPr>
          <p:cNvSpPr>
            <a:spLocks noChangeAspect="1" noChangeArrowheads="1"/>
          </p:cNvSpPr>
          <p:nvPr/>
        </p:nvSpPr>
        <p:spPr bwMode="auto">
          <a:xfrm>
            <a:off x="18465541" y="11307541"/>
            <a:ext cx="568380" cy="523924"/>
          </a:xfrm>
          <a:custGeom>
            <a:avLst/>
            <a:gdLst>
              <a:gd name="T0" fmla="*/ 2147483646 w 791"/>
              <a:gd name="T1" fmla="*/ 2147483646 h 727"/>
              <a:gd name="T2" fmla="*/ 2147483646 w 791"/>
              <a:gd name="T3" fmla="*/ 2147483646 h 727"/>
              <a:gd name="T4" fmla="*/ 2147483646 w 791"/>
              <a:gd name="T5" fmla="*/ 2147483646 h 727"/>
              <a:gd name="T6" fmla="*/ 2147483646 w 791"/>
              <a:gd name="T7" fmla="*/ 2147483646 h 727"/>
              <a:gd name="T8" fmla="*/ 2147483646 w 791"/>
              <a:gd name="T9" fmla="*/ 2147483646 h 727"/>
              <a:gd name="T10" fmla="*/ 2147483646 w 791"/>
              <a:gd name="T11" fmla="*/ 2147483646 h 727"/>
              <a:gd name="T12" fmla="*/ 2147483646 w 791"/>
              <a:gd name="T13" fmla="*/ 2147483646 h 727"/>
              <a:gd name="T14" fmla="*/ 2147483646 w 791"/>
              <a:gd name="T15" fmla="*/ 2147483646 h 727"/>
              <a:gd name="T16" fmla="*/ 2147483646 w 791"/>
              <a:gd name="T17" fmla="*/ 2147483646 h 727"/>
              <a:gd name="T18" fmla="*/ 2147483646 w 791"/>
              <a:gd name="T19" fmla="*/ 2147483646 h 727"/>
              <a:gd name="T20" fmla="*/ 2147483646 w 791"/>
              <a:gd name="T21" fmla="*/ 2147483646 h 727"/>
              <a:gd name="T22" fmla="*/ 2147483646 w 791"/>
              <a:gd name="T23" fmla="*/ 2147483646 h 727"/>
              <a:gd name="T24" fmla="*/ 2147483646 w 791"/>
              <a:gd name="T25" fmla="*/ 2147483646 h 727"/>
              <a:gd name="T26" fmla="*/ 2147483646 w 791"/>
              <a:gd name="T27" fmla="*/ 2147483646 h 727"/>
              <a:gd name="T28" fmla="*/ 2147483646 w 791"/>
              <a:gd name="T29" fmla="*/ 2147483646 h 727"/>
              <a:gd name="T30" fmla="*/ 2147483646 w 791"/>
              <a:gd name="T31" fmla="*/ 2147483646 h 727"/>
              <a:gd name="T32" fmla="*/ 2147483646 w 791"/>
              <a:gd name="T33" fmla="*/ 2147483646 h 727"/>
              <a:gd name="T34" fmla="*/ 2147483646 w 791"/>
              <a:gd name="T35" fmla="*/ 2147483646 h 727"/>
              <a:gd name="T36" fmla="*/ 2147483646 w 791"/>
              <a:gd name="T37" fmla="*/ 2147483646 h 727"/>
              <a:gd name="T38" fmla="*/ 2147483646 w 791"/>
              <a:gd name="T39" fmla="*/ 2147483646 h 727"/>
              <a:gd name="T40" fmla="*/ 2147483646 w 791"/>
              <a:gd name="T41" fmla="*/ 2147483646 h 727"/>
              <a:gd name="T42" fmla="*/ 2147483646 w 791"/>
              <a:gd name="T43" fmla="*/ 2147483646 h 727"/>
              <a:gd name="T44" fmla="*/ 2147483646 w 791"/>
              <a:gd name="T45" fmla="*/ 2147483646 h 727"/>
              <a:gd name="T46" fmla="*/ 2147483646 w 791"/>
              <a:gd name="T47" fmla="*/ 2147483646 h 727"/>
              <a:gd name="T48" fmla="*/ 2147483646 w 791"/>
              <a:gd name="T49" fmla="*/ 2147483646 h 727"/>
              <a:gd name="T50" fmla="*/ 2147483646 w 791"/>
              <a:gd name="T51" fmla="*/ 2147483646 h 727"/>
              <a:gd name="T52" fmla="*/ 2147483646 w 791"/>
              <a:gd name="T53" fmla="*/ 0 h 727"/>
              <a:gd name="T54" fmla="*/ 2147483646 w 791"/>
              <a:gd name="T55" fmla="*/ 2147483646 h 727"/>
              <a:gd name="T56" fmla="*/ 2147483646 w 791"/>
              <a:gd name="T57" fmla="*/ 2147483646 h 727"/>
              <a:gd name="T58" fmla="*/ 2147483646 w 791"/>
              <a:gd name="T59" fmla="*/ 2147483646 h 727"/>
              <a:gd name="T60" fmla="*/ 2147483646 w 791"/>
              <a:gd name="T61" fmla="*/ 2147483646 h 727"/>
              <a:gd name="T62" fmla="*/ 2147483646 w 791"/>
              <a:gd name="T63" fmla="*/ 2147483646 h 727"/>
              <a:gd name="T64" fmla="*/ 2147483646 w 791"/>
              <a:gd name="T65" fmla="*/ 2147483646 h 727"/>
              <a:gd name="T66" fmla="*/ 2147483646 w 791"/>
              <a:gd name="T67" fmla="*/ 2147483646 h 727"/>
              <a:gd name="T68" fmla="*/ 2147483646 w 791"/>
              <a:gd name="T69" fmla="*/ 2147483646 h 727"/>
              <a:gd name="T70" fmla="*/ 2147483646 w 791"/>
              <a:gd name="T71" fmla="*/ 2147483646 h 727"/>
              <a:gd name="T72" fmla="*/ 2147483646 w 791"/>
              <a:gd name="T73" fmla="*/ 2147483646 h 727"/>
              <a:gd name="T74" fmla="*/ 2147483646 w 791"/>
              <a:gd name="T75" fmla="*/ 2147483646 h 727"/>
              <a:gd name="T76" fmla="*/ 2147483646 w 791"/>
              <a:gd name="T77" fmla="*/ 2147483646 h 727"/>
              <a:gd name="T78" fmla="*/ 2147483646 w 791"/>
              <a:gd name="T79" fmla="*/ 2147483646 h 727"/>
              <a:gd name="T80" fmla="*/ 2147483646 w 791"/>
              <a:gd name="T81" fmla="*/ 2147483646 h 727"/>
              <a:gd name="T82" fmla="*/ 0 w 791"/>
              <a:gd name="T83" fmla="*/ 2147483646 h 727"/>
              <a:gd name="T84" fmla="*/ 2147483646 w 791"/>
              <a:gd name="T85" fmla="*/ 2147483646 h 727"/>
              <a:gd name="T86" fmla="*/ 2147483646 w 791"/>
              <a:gd name="T87" fmla="*/ 2147483646 h 727"/>
              <a:gd name="T88" fmla="*/ 2147483646 w 791"/>
              <a:gd name="T89" fmla="*/ 2147483646 h 7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1" h="727">
                <a:moveTo>
                  <a:pt x="766" y="204"/>
                </a:moveTo>
                <a:lnTo>
                  <a:pt x="465" y="204"/>
                </a:lnTo>
                <a:cubicBezTo>
                  <a:pt x="463" y="204"/>
                  <a:pt x="460" y="205"/>
                  <a:pt x="458" y="206"/>
                </a:cubicBezTo>
                <a:lnTo>
                  <a:pt x="375" y="278"/>
                </a:lnTo>
                <a:lnTo>
                  <a:pt x="375" y="24"/>
                </a:lnTo>
                <a:lnTo>
                  <a:pt x="766" y="24"/>
                </a:lnTo>
                <a:lnTo>
                  <a:pt x="766" y="204"/>
                </a:lnTo>
                <a:close/>
                <a:moveTo>
                  <a:pt x="702" y="351"/>
                </a:moveTo>
                <a:lnTo>
                  <a:pt x="563" y="351"/>
                </a:lnTo>
                <a:cubicBezTo>
                  <a:pt x="561" y="307"/>
                  <a:pt x="550" y="266"/>
                  <a:pt x="535" y="227"/>
                </a:cubicBezTo>
                <a:lnTo>
                  <a:pt x="673" y="227"/>
                </a:lnTo>
                <a:cubicBezTo>
                  <a:pt x="690" y="266"/>
                  <a:pt x="700" y="307"/>
                  <a:pt x="702" y="351"/>
                </a:cubicBezTo>
                <a:close/>
                <a:moveTo>
                  <a:pt x="625" y="578"/>
                </a:moveTo>
                <a:lnTo>
                  <a:pt x="625" y="578"/>
                </a:lnTo>
                <a:cubicBezTo>
                  <a:pt x="595" y="555"/>
                  <a:pt x="561" y="537"/>
                  <a:pt x="525" y="522"/>
                </a:cubicBezTo>
                <a:cubicBezTo>
                  <a:pt x="546" y="478"/>
                  <a:pt x="561" y="428"/>
                  <a:pt x="563" y="375"/>
                </a:cubicBezTo>
                <a:lnTo>
                  <a:pt x="702" y="375"/>
                </a:lnTo>
                <a:cubicBezTo>
                  <a:pt x="699" y="452"/>
                  <a:pt x="671" y="522"/>
                  <a:pt x="625" y="578"/>
                </a:cubicBezTo>
                <a:close/>
                <a:moveTo>
                  <a:pt x="396" y="700"/>
                </a:moveTo>
                <a:lnTo>
                  <a:pt x="396" y="700"/>
                </a:lnTo>
                <a:cubicBezTo>
                  <a:pt x="425" y="671"/>
                  <a:pt x="477" y="616"/>
                  <a:pt x="514" y="544"/>
                </a:cubicBezTo>
                <a:cubicBezTo>
                  <a:pt x="548" y="557"/>
                  <a:pt x="581" y="574"/>
                  <a:pt x="609" y="595"/>
                </a:cubicBezTo>
                <a:cubicBezTo>
                  <a:pt x="555" y="653"/>
                  <a:pt x="480" y="693"/>
                  <a:pt x="396" y="700"/>
                </a:cubicBezTo>
                <a:close/>
                <a:moveTo>
                  <a:pt x="375" y="687"/>
                </a:moveTo>
                <a:lnTo>
                  <a:pt x="375" y="516"/>
                </a:lnTo>
                <a:cubicBezTo>
                  <a:pt x="414" y="517"/>
                  <a:pt x="453" y="523"/>
                  <a:pt x="491" y="536"/>
                </a:cubicBezTo>
                <a:cubicBezTo>
                  <a:pt x="453" y="606"/>
                  <a:pt x="403" y="660"/>
                  <a:pt x="375" y="687"/>
                </a:cubicBezTo>
                <a:close/>
                <a:moveTo>
                  <a:pt x="375" y="375"/>
                </a:moveTo>
                <a:lnTo>
                  <a:pt x="538" y="375"/>
                </a:lnTo>
                <a:cubicBezTo>
                  <a:pt x="537" y="425"/>
                  <a:pt x="522" y="472"/>
                  <a:pt x="502" y="514"/>
                </a:cubicBezTo>
                <a:cubicBezTo>
                  <a:pt x="461" y="501"/>
                  <a:pt x="418" y="493"/>
                  <a:pt x="375" y="492"/>
                </a:cubicBezTo>
                <a:lnTo>
                  <a:pt x="375" y="375"/>
                </a:lnTo>
                <a:close/>
                <a:moveTo>
                  <a:pt x="351" y="492"/>
                </a:moveTo>
                <a:lnTo>
                  <a:pt x="351" y="492"/>
                </a:lnTo>
                <a:cubicBezTo>
                  <a:pt x="308" y="493"/>
                  <a:pt x="265" y="501"/>
                  <a:pt x="224" y="514"/>
                </a:cubicBezTo>
                <a:cubicBezTo>
                  <a:pt x="204" y="472"/>
                  <a:pt x="190" y="425"/>
                  <a:pt x="188" y="375"/>
                </a:cubicBezTo>
                <a:lnTo>
                  <a:pt x="351" y="375"/>
                </a:lnTo>
                <a:lnTo>
                  <a:pt x="351" y="492"/>
                </a:lnTo>
                <a:close/>
                <a:moveTo>
                  <a:pt x="351" y="687"/>
                </a:moveTo>
                <a:lnTo>
                  <a:pt x="351" y="687"/>
                </a:lnTo>
                <a:cubicBezTo>
                  <a:pt x="323" y="660"/>
                  <a:pt x="273" y="606"/>
                  <a:pt x="235" y="536"/>
                </a:cubicBezTo>
                <a:cubicBezTo>
                  <a:pt x="272" y="523"/>
                  <a:pt x="312" y="517"/>
                  <a:pt x="351" y="516"/>
                </a:cubicBezTo>
                <a:lnTo>
                  <a:pt x="351" y="687"/>
                </a:lnTo>
                <a:close/>
                <a:moveTo>
                  <a:pt x="117" y="595"/>
                </a:moveTo>
                <a:lnTo>
                  <a:pt x="117" y="595"/>
                </a:lnTo>
                <a:cubicBezTo>
                  <a:pt x="145" y="574"/>
                  <a:pt x="178" y="557"/>
                  <a:pt x="212" y="544"/>
                </a:cubicBezTo>
                <a:cubicBezTo>
                  <a:pt x="250" y="616"/>
                  <a:pt x="301" y="671"/>
                  <a:pt x="331" y="700"/>
                </a:cubicBezTo>
                <a:cubicBezTo>
                  <a:pt x="246" y="693"/>
                  <a:pt x="171" y="653"/>
                  <a:pt x="117" y="595"/>
                </a:cubicBezTo>
                <a:close/>
                <a:moveTo>
                  <a:pt x="101" y="578"/>
                </a:moveTo>
                <a:lnTo>
                  <a:pt x="101" y="578"/>
                </a:lnTo>
                <a:cubicBezTo>
                  <a:pt x="55" y="522"/>
                  <a:pt x="27" y="452"/>
                  <a:pt x="24" y="375"/>
                </a:cubicBezTo>
                <a:lnTo>
                  <a:pt x="163" y="375"/>
                </a:lnTo>
                <a:cubicBezTo>
                  <a:pt x="165" y="428"/>
                  <a:pt x="180" y="478"/>
                  <a:pt x="201" y="522"/>
                </a:cubicBezTo>
                <a:cubicBezTo>
                  <a:pt x="165" y="537"/>
                  <a:pt x="131" y="555"/>
                  <a:pt x="101" y="578"/>
                </a:cubicBezTo>
                <a:close/>
                <a:moveTo>
                  <a:pt x="100" y="149"/>
                </a:moveTo>
                <a:lnTo>
                  <a:pt x="100" y="149"/>
                </a:lnTo>
                <a:cubicBezTo>
                  <a:pt x="131" y="171"/>
                  <a:pt x="165" y="190"/>
                  <a:pt x="201" y="204"/>
                </a:cubicBezTo>
                <a:cubicBezTo>
                  <a:pt x="181" y="249"/>
                  <a:pt x="165" y="298"/>
                  <a:pt x="163" y="351"/>
                </a:cubicBezTo>
                <a:lnTo>
                  <a:pt x="24" y="351"/>
                </a:lnTo>
                <a:cubicBezTo>
                  <a:pt x="27" y="275"/>
                  <a:pt x="55" y="205"/>
                  <a:pt x="100" y="149"/>
                </a:cubicBezTo>
                <a:close/>
                <a:moveTo>
                  <a:pt x="778" y="0"/>
                </a:moveTo>
                <a:lnTo>
                  <a:pt x="363" y="0"/>
                </a:lnTo>
                <a:cubicBezTo>
                  <a:pt x="356" y="0"/>
                  <a:pt x="351" y="5"/>
                  <a:pt x="351" y="12"/>
                </a:cubicBezTo>
                <a:lnTo>
                  <a:pt x="351" y="305"/>
                </a:lnTo>
                <a:cubicBezTo>
                  <a:pt x="351" y="309"/>
                  <a:pt x="354" y="313"/>
                  <a:pt x="358" y="316"/>
                </a:cubicBezTo>
                <a:cubicBezTo>
                  <a:pt x="360" y="316"/>
                  <a:pt x="362" y="317"/>
                  <a:pt x="363" y="317"/>
                </a:cubicBezTo>
                <a:cubicBezTo>
                  <a:pt x="366" y="317"/>
                  <a:pt x="369" y="316"/>
                  <a:pt x="371" y="314"/>
                </a:cubicBezTo>
                <a:lnTo>
                  <a:pt x="470" y="227"/>
                </a:lnTo>
                <a:lnTo>
                  <a:pt x="508" y="227"/>
                </a:lnTo>
                <a:cubicBezTo>
                  <a:pt x="525" y="266"/>
                  <a:pt x="537" y="307"/>
                  <a:pt x="539" y="351"/>
                </a:cubicBezTo>
                <a:lnTo>
                  <a:pt x="188" y="351"/>
                </a:lnTo>
                <a:cubicBezTo>
                  <a:pt x="190" y="302"/>
                  <a:pt x="204" y="255"/>
                  <a:pt x="224" y="212"/>
                </a:cubicBezTo>
                <a:cubicBezTo>
                  <a:pt x="253" y="222"/>
                  <a:pt x="284" y="229"/>
                  <a:pt x="315" y="232"/>
                </a:cubicBezTo>
                <a:lnTo>
                  <a:pt x="316" y="232"/>
                </a:lnTo>
                <a:cubicBezTo>
                  <a:pt x="322" y="232"/>
                  <a:pt x="327" y="227"/>
                  <a:pt x="328" y="222"/>
                </a:cubicBezTo>
                <a:cubicBezTo>
                  <a:pt x="329" y="215"/>
                  <a:pt x="324" y="209"/>
                  <a:pt x="317" y="209"/>
                </a:cubicBezTo>
                <a:cubicBezTo>
                  <a:pt x="289" y="205"/>
                  <a:pt x="262" y="199"/>
                  <a:pt x="235" y="191"/>
                </a:cubicBezTo>
                <a:cubicBezTo>
                  <a:pt x="263" y="138"/>
                  <a:pt x="299" y="94"/>
                  <a:pt x="326" y="65"/>
                </a:cubicBezTo>
                <a:cubicBezTo>
                  <a:pt x="331" y="60"/>
                  <a:pt x="331" y="52"/>
                  <a:pt x="326" y="48"/>
                </a:cubicBezTo>
                <a:cubicBezTo>
                  <a:pt x="321" y="43"/>
                  <a:pt x="313" y="44"/>
                  <a:pt x="309" y="48"/>
                </a:cubicBezTo>
                <a:cubicBezTo>
                  <a:pt x="281" y="79"/>
                  <a:pt x="242" y="125"/>
                  <a:pt x="212" y="183"/>
                </a:cubicBezTo>
                <a:cubicBezTo>
                  <a:pt x="178" y="169"/>
                  <a:pt x="145" y="152"/>
                  <a:pt x="116" y="131"/>
                </a:cubicBezTo>
                <a:cubicBezTo>
                  <a:pt x="160" y="84"/>
                  <a:pt x="216" y="50"/>
                  <a:pt x="281" y="34"/>
                </a:cubicBezTo>
                <a:cubicBezTo>
                  <a:pt x="288" y="33"/>
                  <a:pt x="292" y="26"/>
                  <a:pt x="290" y="20"/>
                </a:cubicBezTo>
                <a:cubicBezTo>
                  <a:pt x="288" y="13"/>
                  <a:pt x="282" y="9"/>
                  <a:pt x="275" y="11"/>
                </a:cubicBezTo>
                <a:cubicBezTo>
                  <a:pt x="113" y="51"/>
                  <a:pt x="0" y="196"/>
                  <a:pt x="0" y="363"/>
                </a:cubicBezTo>
                <a:cubicBezTo>
                  <a:pt x="0" y="563"/>
                  <a:pt x="163" y="726"/>
                  <a:pt x="363" y="726"/>
                </a:cubicBezTo>
                <a:cubicBezTo>
                  <a:pt x="563" y="726"/>
                  <a:pt x="726" y="563"/>
                  <a:pt x="726" y="363"/>
                </a:cubicBezTo>
                <a:cubicBezTo>
                  <a:pt x="726" y="315"/>
                  <a:pt x="716" y="269"/>
                  <a:pt x="699" y="227"/>
                </a:cubicBezTo>
                <a:lnTo>
                  <a:pt x="778" y="227"/>
                </a:lnTo>
                <a:cubicBezTo>
                  <a:pt x="784" y="227"/>
                  <a:pt x="790" y="222"/>
                  <a:pt x="790" y="216"/>
                </a:cubicBezTo>
                <a:lnTo>
                  <a:pt x="790" y="12"/>
                </a:lnTo>
                <a:cubicBezTo>
                  <a:pt x="790" y="5"/>
                  <a:pt x="784" y="0"/>
                  <a:pt x="778" y="0"/>
                </a:cubicBezTo>
                <a:close/>
              </a:path>
            </a:pathLst>
          </a:custGeom>
          <a:solidFill>
            <a:schemeClr val="accent4"/>
          </a:solidFill>
          <a:ln>
            <a:noFill/>
          </a:ln>
          <a:effectLst/>
        </p:spPr>
        <p:txBody>
          <a:bodyPr wrap="none" anchor="ctr"/>
          <a:lstStyle/>
          <a:p>
            <a:endParaRPr lang="en-US" dirty="0">
              <a:solidFill>
                <a:schemeClr val="bg1"/>
              </a:solidFill>
              <a:latin typeface="Roboto Light" panose="02000000000000000000" pitchFamily="2" charset="0"/>
              <a:ea typeface="Roboto Light" panose="02000000000000000000" pitchFamily="2" charset="0"/>
              <a:cs typeface="Poppins ExtraLight" pitchFamily="2" charset="77"/>
            </a:endParaRPr>
          </a:p>
        </p:txBody>
      </p:sp>
      <p:sp>
        <p:nvSpPr>
          <p:cNvPr id="22" name="Freeform 115">
            <a:extLst>
              <a:ext uri="{FF2B5EF4-FFF2-40B4-BE49-F238E27FC236}">
                <a16:creationId xmlns:a16="http://schemas.microsoft.com/office/drawing/2014/main" id="{D3CC3BAC-C326-1549-9C3C-1684E9DD3130}"/>
              </a:ext>
            </a:extLst>
          </p:cNvPr>
          <p:cNvSpPr>
            <a:spLocks noChangeArrowheads="1"/>
          </p:cNvSpPr>
          <p:nvPr/>
        </p:nvSpPr>
        <p:spPr bwMode="auto">
          <a:xfrm>
            <a:off x="1993790" y="8723263"/>
            <a:ext cx="857648" cy="85877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27" name="Freeform 117">
            <a:extLst>
              <a:ext uri="{FF2B5EF4-FFF2-40B4-BE49-F238E27FC236}">
                <a16:creationId xmlns:a16="http://schemas.microsoft.com/office/drawing/2014/main" id="{CEE16547-7A05-2C4F-8C23-A8D5A43BDBC5}"/>
              </a:ext>
            </a:extLst>
          </p:cNvPr>
          <p:cNvSpPr>
            <a:spLocks noChangeArrowheads="1"/>
          </p:cNvSpPr>
          <p:nvPr/>
        </p:nvSpPr>
        <p:spPr bwMode="auto">
          <a:xfrm>
            <a:off x="7196580" y="8723263"/>
            <a:ext cx="857648" cy="85877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28" name="Freeform 118">
            <a:extLst>
              <a:ext uri="{FF2B5EF4-FFF2-40B4-BE49-F238E27FC236}">
                <a16:creationId xmlns:a16="http://schemas.microsoft.com/office/drawing/2014/main" id="{E21CB1D2-049F-2B4E-AFE9-1859A9810F8F}"/>
              </a:ext>
            </a:extLst>
          </p:cNvPr>
          <p:cNvSpPr>
            <a:spLocks noChangeArrowheads="1"/>
          </p:cNvSpPr>
          <p:nvPr/>
        </p:nvSpPr>
        <p:spPr bwMode="auto">
          <a:xfrm>
            <a:off x="7195450" y="11092467"/>
            <a:ext cx="858778" cy="85877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29" name="Freeform 78">
            <a:extLst>
              <a:ext uri="{FF2B5EF4-FFF2-40B4-BE49-F238E27FC236}">
                <a16:creationId xmlns:a16="http://schemas.microsoft.com/office/drawing/2014/main" id="{CA0CC306-5431-7B4B-B1F4-63732AF43F1E}"/>
              </a:ext>
            </a:extLst>
          </p:cNvPr>
          <p:cNvSpPr>
            <a:spLocks noChangeArrowheads="1"/>
          </p:cNvSpPr>
          <p:nvPr/>
        </p:nvSpPr>
        <p:spPr bwMode="auto">
          <a:xfrm>
            <a:off x="1997906" y="11092467"/>
            <a:ext cx="853127" cy="853127"/>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14" name="Freeform 965">
            <a:extLst>
              <a:ext uri="{FF2B5EF4-FFF2-40B4-BE49-F238E27FC236}">
                <a16:creationId xmlns:a16="http://schemas.microsoft.com/office/drawing/2014/main" id="{C788444C-2D3B-8545-9E92-B4E9B7CD9D83}"/>
              </a:ext>
            </a:extLst>
          </p:cNvPr>
          <p:cNvSpPr>
            <a:spLocks noChangeAspect="1" noChangeArrowheads="1"/>
          </p:cNvSpPr>
          <p:nvPr/>
        </p:nvSpPr>
        <p:spPr bwMode="auto">
          <a:xfrm>
            <a:off x="12878236" y="8829376"/>
            <a:ext cx="539372" cy="539372"/>
          </a:xfrm>
          <a:custGeom>
            <a:avLst/>
            <a:gdLst>
              <a:gd name="T0" fmla="*/ 17075 w 291740"/>
              <a:gd name="T1" fmla="*/ 286593 h 291379"/>
              <a:gd name="T2" fmla="*/ 232873 w 291740"/>
              <a:gd name="T3" fmla="*/ 251134 h 291379"/>
              <a:gd name="T4" fmla="*/ 124610 w 291740"/>
              <a:gd name="T5" fmla="*/ 254058 h 291379"/>
              <a:gd name="T6" fmla="*/ 177123 w 291740"/>
              <a:gd name="T7" fmla="*/ 212314 h 291379"/>
              <a:gd name="T8" fmla="*/ 229931 w 291740"/>
              <a:gd name="T9" fmla="*/ 216776 h 291379"/>
              <a:gd name="T10" fmla="*/ 177123 w 291740"/>
              <a:gd name="T11" fmla="*/ 221610 h 291379"/>
              <a:gd name="T12" fmla="*/ 177123 w 291740"/>
              <a:gd name="T13" fmla="*/ 212314 h 291379"/>
              <a:gd name="T14" fmla="*/ 206442 w 291740"/>
              <a:gd name="T15" fmla="*/ 180089 h 291379"/>
              <a:gd name="T16" fmla="*/ 206442 w 291740"/>
              <a:gd name="T17" fmla="*/ 189385 h 291379"/>
              <a:gd name="T18" fmla="*/ 172724 w 291740"/>
              <a:gd name="T19" fmla="*/ 184551 h 291379"/>
              <a:gd name="T20" fmla="*/ 177123 w 291740"/>
              <a:gd name="T21" fmla="*/ 146253 h 291379"/>
              <a:gd name="T22" fmla="*/ 229931 w 291740"/>
              <a:gd name="T23" fmla="*/ 151086 h 291379"/>
              <a:gd name="T24" fmla="*/ 177123 w 291740"/>
              <a:gd name="T25" fmla="*/ 155549 h 291379"/>
              <a:gd name="T26" fmla="*/ 177123 w 291740"/>
              <a:gd name="T27" fmla="*/ 146253 h 291379"/>
              <a:gd name="T28" fmla="*/ 252854 w 291740"/>
              <a:gd name="T29" fmla="*/ 154629 h 291379"/>
              <a:gd name="T30" fmla="*/ 240865 w 291740"/>
              <a:gd name="T31" fmla="*/ 246383 h 291379"/>
              <a:gd name="T32" fmla="*/ 284824 w 291740"/>
              <a:gd name="T33" fmla="*/ 128674 h 291379"/>
              <a:gd name="T34" fmla="*/ 9081 w 291740"/>
              <a:gd name="T35" fmla="*/ 281841 h 291379"/>
              <a:gd name="T36" fmla="*/ 91550 w 291740"/>
              <a:gd name="T37" fmla="*/ 195570 h 291379"/>
              <a:gd name="T38" fmla="*/ 90097 w 291740"/>
              <a:gd name="T39" fmla="*/ 123555 h 291379"/>
              <a:gd name="T40" fmla="*/ 100269 w 291740"/>
              <a:gd name="T41" fmla="*/ 220427 h 291379"/>
              <a:gd name="T42" fmla="*/ 148587 w 291740"/>
              <a:gd name="T43" fmla="*/ 220427 h 291379"/>
              <a:gd name="T44" fmla="*/ 90097 w 291740"/>
              <a:gd name="T45" fmla="*/ 123555 h 291379"/>
              <a:gd name="T46" fmla="*/ 43596 w 291740"/>
              <a:gd name="T47" fmla="*/ 143662 h 291379"/>
              <a:gd name="T48" fmla="*/ 91550 w 291740"/>
              <a:gd name="T49" fmla="*/ 183873 h 291379"/>
              <a:gd name="T50" fmla="*/ 67573 w 291740"/>
              <a:gd name="T51" fmla="*/ 123555 h 291379"/>
              <a:gd name="T52" fmla="*/ 225164 w 291740"/>
              <a:gd name="T53" fmla="*/ 114029 h 291379"/>
              <a:gd name="T54" fmla="*/ 225164 w 291740"/>
              <a:gd name="T55" fmla="*/ 123325 h 291379"/>
              <a:gd name="T56" fmla="*/ 172724 w 291740"/>
              <a:gd name="T57" fmla="*/ 118863 h 291379"/>
              <a:gd name="T58" fmla="*/ 252854 w 291740"/>
              <a:gd name="T59" fmla="*/ 95773 h 291379"/>
              <a:gd name="T60" fmla="*/ 282281 w 291740"/>
              <a:gd name="T61" fmla="*/ 119534 h 291379"/>
              <a:gd name="T62" fmla="*/ 177123 w 291740"/>
              <a:gd name="T63" fmla="*/ 80194 h 291379"/>
              <a:gd name="T64" fmla="*/ 229931 w 291740"/>
              <a:gd name="T65" fmla="*/ 85027 h 291379"/>
              <a:gd name="T66" fmla="*/ 177123 w 291740"/>
              <a:gd name="T67" fmla="*/ 89490 h 291379"/>
              <a:gd name="T68" fmla="*/ 177123 w 291740"/>
              <a:gd name="T69" fmla="*/ 80194 h 291379"/>
              <a:gd name="T70" fmla="*/ 157307 w 291740"/>
              <a:gd name="T71" fmla="*/ 220427 h 291379"/>
              <a:gd name="T72" fmla="*/ 220157 w 291740"/>
              <a:gd name="T73" fmla="*/ 244921 h 291379"/>
              <a:gd name="T74" fmla="*/ 244135 w 291740"/>
              <a:gd name="T75" fmla="*/ 56660 h 291379"/>
              <a:gd name="T76" fmla="*/ 147134 w 291740"/>
              <a:gd name="T77" fmla="*/ 10234 h 291379"/>
              <a:gd name="T78" fmla="*/ 35604 w 291740"/>
              <a:gd name="T79" fmla="*/ 138910 h 291379"/>
              <a:gd name="T80" fmla="*/ 148587 w 291740"/>
              <a:gd name="T81" fmla="*/ 114417 h 291379"/>
              <a:gd name="T82" fmla="*/ 152948 w 291740"/>
              <a:gd name="T83" fmla="*/ 47887 h 291379"/>
              <a:gd name="T84" fmla="*/ 147134 w 291740"/>
              <a:gd name="T85" fmla="*/ 10234 h 291379"/>
              <a:gd name="T86" fmla="*/ 150041 w 291740"/>
              <a:gd name="T87" fmla="*/ 1098 h 291379"/>
              <a:gd name="T88" fmla="*/ 248858 w 291740"/>
              <a:gd name="T89" fmla="*/ 47887 h 291379"/>
              <a:gd name="T90" fmla="*/ 252854 w 291740"/>
              <a:gd name="T91" fmla="*/ 84077 h 291379"/>
              <a:gd name="T92" fmla="*/ 293906 w 291740"/>
              <a:gd name="T93" fmla="*/ 119534 h 291379"/>
              <a:gd name="T94" fmla="*/ 289547 w 291740"/>
              <a:gd name="T95" fmla="*/ 295732 h 291379"/>
              <a:gd name="T96" fmla="*/ 0 w 291740"/>
              <a:gd name="T97" fmla="*/ 291345 h 291379"/>
              <a:gd name="T98" fmla="*/ 1815 w 291740"/>
              <a:gd name="T99" fmla="*/ 115880 h 291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40" h="291379">
                <a:moveTo>
                  <a:pt x="91236" y="222946"/>
                </a:moveTo>
                <a:lnTo>
                  <a:pt x="16949" y="282375"/>
                </a:lnTo>
                <a:lnTo>
                  <a:pt x="274791" y="282375"/>
                </a:lnTo>
                <a:lnTo>
                  <a:pt x="231156" y="247438"/>
                </a:lnTo>
                <a:cubicBezTo>
                  <a:pt x="227189" y="249239"/>
                  <a:pt x="222862" y="250319"/>
                  <a:pt x="218534" y="250319"/>
                </a:cubicBezTo>
                <a:lnTo>
                  <a:pt x="123691" y="250319"/>
                </a:lnTo>
                <a:cubicBezTo>
                  <a:pt x="107464" y="250319"/>
                  <a:pt x="93760" y="238434"/>
                  <a:pt x="91236" y="222946"/>
                </a:cubicBezTo>
                <a:close/>
                <a:moveTo>
                  <a:pt x="175818" y="209189"/>
                </a:moveTo>
                <a:lnTo>
                  <a:pt x="223504" y="209189"/>
                </a:lnTo>
                <a:cubicBezTo>
                  <a:pt x="226052" y="209189"/>
                  <a:pt x="228236" y="211021"/>
                  <a:pt x="228236" y="213585"/>
                </a:cubicBezTo>
                <a:cubicBezTo>
                  <a:pt x="228236" y="216150"/>
                  <a:pt x="226052" y="218348"/>
                  <a:pt x="223504" y="218348"/>
                </a:cubicBezTo>
                <a:lnTo>
                  <a:pt x="175818" y="218348"/>
                </a:lnTo>
                <a:cubicBezTo>
                  <a:pt x="173634" y="218348"/>
                  <a:pt x="171450" y="216150"/>
                  <a:pt x="171450" y="213585"/>
                </a:cubicBezTo>
                <a:cubicBezTo>
                  <a:pt x="171450" y="211021"/>
                  <a:pt x="173634" y="209189"/>
                  <a:pt x="175818" y="209189"/>
                </a:cubicBezTo>
                <a:close/>
                <a:moveTo>
                  <a:pt x="175723" y="177439"/>
                </a:moveTo>
                <a:lnTo>
                  <a:pt x="204921" y="177439"/>
                </a:lnTo>
                <a:cubicBezTo>
                  <a:pt x="207414" y="177439"/>
                  <a:pt x="209194" y="179271"/>
                  <a:pt x="209194" y="181835"/>
                </a:cubicBezTo>
                <a:cubicBezTo>
                  <a:pt x="209194" y="184399"/>
                  <a:pt x="207414" y="186598"/>
                  <a:pt x="204921" y="186598"/>
                </a:cubicBezTo>
                <a:lnTo>
                  <a:pt x="175723" y="186598"/>
                </a:lnTo>
                <a:cubicBezTo>
                  <a:pt x="173587" y="186598"/>
                  <a:pt x="171450" y="184399"/>
                  <a:pt x="171450" y="181835"/>
                </a:cubicBezTo>
                <a:cubicBezTo>
                  <a:pt x="171450" y="179271"/>
                  <a:pt x="173587" y="177439"/>
                  <a:pt x="175723" y="177439"/>
                </a:cubicBezTo>
                <a:close/>
                <a:moveTo>
                  <a:pt x="175818" y="144101"/>
                </a:moveTo>
                <a:lnTo>
                  <a:pt x="223504" y="144101"/>
                </a:lnTo>
                <a:cubicBezTo>
                  <a:pt x="226052" y="144101"/>
                  <a:pt x="228236" y="146299"/>
                  <a:pt x="228236" y="148863"/>
                </a:cubicBezTo>
                <a:cubicBezTo>
                  <a:pt x="228236" y="151061"/>
                  <a:pt x="226052" y="153260"/>
                  <a:pt x="223504" y="153260"/>
                </a:cubicBezTo>
                <a:lnTo>
                  <a:pt x="175818" y="153260"/>
                </a:lnTo>
                <a:cubicBezTo>
                  <a:pt x="173634" y="153260"/>
                  <a:pt x="171450" y="151061"/>
                  <a:pt x="171450" y="148863"/>
                </a:cubicBezTo>
                <a:cubicBezTo>
                  <a:pt x="171450" y="146299"/>
                  <a:pt x="173634" y="144101"/>
                  <a:pt x="175818" y="144101"/>
                </a:cubicBezTo>
                <a:close/>
                <a:moveTo>
                  <a:pt x="282724" y="126780"/>
                </a:moveTo>
                <a:lnTo>
                  <a:pt x="250990" y="152352"/>
                </a:lnTo>
                <a:lnTo>
                  <a:pt x="250990" y="217183"/>
                </a:lnTo>
                <a:cubicBezTo>
                  <a:pt x="250990" y="227628"/>
                  <a:pt x="246302" y="236633"/>
                  <a:pt x="239090" y="242756"/>
                </a:cubicBezTo>
                <a:lnTo>
                  <a:pt x="282724" y="277692"/>
                </a:lnTo>
                <a:lnTo>
                  <a:pt x="282724" y="126780"/>
                </a:lnTo>
                <a:close/>
                <a:moveTo>
                  <a:pt x="9015" y="126780"/>
                </a:moveTo>
                <a:lnTo>
                  <a:pt x="9015" y="277692"/>
                </a:lnTo>
                <a:lnTo>
                  <a:pt x="90875" y="212141"/>
                </a:lnTo>
                <a:lnTo>
                  <a:pt x="90875" y="192691"/>
                </a:lnTo>
                <a:lnTo>
                  <a:pt x="9015" y="126780"/>
                </a:lnTo>
                <a:close/>
                <a:moveTo>
                  <a:pt x="89433" y="121737"/>
                </a:moveTo>
                <a:cubicBezTo>
                  <a:pt x="95563" y="127500"/>
                  <a:pt x="99530" y="135784"/>
                  <a:pt x="99530" y="145509"/>
                </a:cubicBezTo>
                <a:lnTo>
                  <a:pt x="99530" y="217183"/>
                </a:lnTo>
                <a:cubicBezTo>
                  <a:pt x="99530" y="230870"/>
                  <a:pt x="110349" y="241315"/>
                  <a:pt x="123691" y="241315"/>
                </a:cubicBezTo>
                <a:cubicBezTo>
                  <a:pt x="136674" y="241315"/>
                  <a:pt x="147492" y="230870"/>
                  <a:pt x="147492" y="217183"/>
                </a:cubicBezTo>
                <a:lnTo>
                  <a:pt x="147492" y="121737"/>
                </a:lnTo>
                <a:lnTo>
                  <a:pt x="89433" y="121737"/>
                </a:lnTo>
                <a:close/>
                <a:moveTo>
                  <a:pt x="67075" y="121737"/>
                </a:moveTo>
                <a:cubicBezTo>
                  <a:pt x="55174" y="121737"/>
                  <a:pt x="45438" y="129661"/>
                  <a:pt x="43274" y="141547"/>
                </a:cubicBezTo>
                <a:cubicBezTo>
                  <a:pt x="43274" y="141907"/>
                  <a:pt x="43274" y="142627"/>
                  <a:pt x="42913" y="142988"/>
                </a:cubicBezTo>
                <a:lnTo>
                  <a:pt x="90875" y="181166"/>
                </a:lnTo>
                <a:lnTo>
                  <a:pt x="90875" y="145509"/>
                </a:lnTo>
                <a:cubicBezTo>
                  <a:pt x="90875" y="132543"/>
                  <a:pt x="80057" y="121737"/>
                  <a:pt x="67075" y="121737"/>
                </a:cubicBezTo>
                <a:close/>
                <a:moveTo>
                  <a:pt x="175818" y="112351"/>
                </a:moveTo>
                <a:lnTo>
                  <a:pt x="223504" y="112351"/>
                </a:lnTo>
                <a:cubicBezTo>
                  <a:pt x="226052" y="112351"/>
                  <a:pt x="228236" y="114549"/>
                  <a:pt x="228236" y="117113"/>
                </a:cubicBezTo>
                <a:cubicBezTo>
                  <a:pt x="228236" y="119678"/>
                  <a:pt x="226052" y="121510"/>
                  <a:pt x="223504" y="121510"/>
                </a:cubicBezTo>
                <a:lnTo>
                  <a:pt x="175818" y="121510"/>
                </a:lnTo>
                <a:cubicBezTo>
                  <a:pt x="173634" y="121510"/>
                  <a:pt x="171450" y="119678"/>
                  <a:pt x="171450" y="117113"/>
                </a:cubicBezTo>
                <a:cubicBezTo>
                  <a:pt x="171450" y="114549"/>
                  <a:pt x="173634" y="112351"/>
                  <a:pt x="175818" y="112351"/>
                </a:cubicBezTo>
                <a:close/>
                <a:moveTo>
                  <a:pt x="250990" y="94364"/>
                </a:moveTo>
                <a:lnTo>
                  <a:pt x="250990" y="140827"/>
                </a:lnTo>
                <a:lnTo>
                  <a:pt x="280200" y="117775"/>
                </a:lnTo>
                <a:lnTo>
                  <a:pt x="250990" y="94364"/>
                </a:lnTo>
                <a:close/>
                <a:moveTo>
                  <a:pt x="175818" y="79014"/>
                </a:moveTo>
                <a:lnTo>
                  <a:pt x="223504" y="79014"/>
                </a:lnTo>
                <a:cubicBezTo>
                  <a:pt x="226052" y="79014"/>
                  <a:pt x="228236" y="81212"/>
                  <a:pt x="228236" y="83776"/>
                </a:cubicBezTo>
                <a:cubicBezTo>
                  <a:pt x="228236" y="86341"/>
                  <a:pt x="226052" y="88173"/>
                  <a:pt x="223504" y="88173"/>
                </a:cubicBezTo>
                <a:lnTo>
                  <a:pt x="175818" y="88173"/>
                </a:lnTo>
                <a:cubicBezTo>
                  <a:pt x="173634" y="88173"/>
                  <a:pt x="171450" y="86341"/>
                  <a:pt x="171450" y="83776"/>
                </a:cubicBezTo>
                <a:cubicBezTo>
                  <a:pt x="171450" y="81212"/>
                  <a:pt x="173634" y="79014"/>
                  <a:pt x="175818" y="79014"/>
                </a:cubicBezTo>
                <a:close/>
                <a:moveTo>
                  <a:pt x="156147" y="55826"/>
                </a:moveTo>
                <a:lnTo>
                  <a:pt x="156147" y="217183"/>
                </a:lnTo>
                <a:cubicBezTo>
                  <a:pt x="156147" y="226908"/>
                  <a:pt x="152180" y="235192"/>
                  <a:pt x="145689" y="241315"/>
                </a:cubicBezTo>
                <a:lnTo>
                  <a:pt x="218534" y="241315"/>
                </a:lnTo>
                <a:cubicBezTo>
                  <a:pt x="231517" y="241315"/>
                  <a:pt x="242335" y="230870"/>
                  <a:pt x="242335" y="217183"/>
                </a:cubicBezTo>
                <a:lnTo>
                  <a:pt x="242335" y="55826"/>
                </a:lnTo>
                <a:lnTo>
                  <a:pt x="156147" y="55826"/>
                </a:lnTo>
                <a:close/>
                <a:moveTo>
                  <a:pt x="146050" y="10084"/>
                </a:moveTo>
                <a:lnTo>
                  <a:pt x="11540" y="117775"/>
                </a:lnTo>
                <a:lnTo>
                  <a:pt x="35340" y="136865"/>
                </a:lnTo>
                <a:cubicBezTo>
                  <a:pt x="39307" y="122818"/>
                  <a:pt x="51929" y="112733"/>
                  <a:pt x="67075" y="112733"/>
                </a:cubicBezTo>
                <a:lnTo>
                  <a:pt x="147492" y="112733"/>
                </a:lnTo>
                <a:lnTo>
                  <a:pt x="147492" y="51504"/>
                </a:lnTo>
                <a:cubicBezTo>
                  <a:pt x="147492" y="48983"/>
                  <a:pt x="149295" y="47182"/>
                  <a:pt x="151820" y="47182"/>
                </a:cubicBezTo>
                <a:lnTo>
                  <a:pt x="192209" y="47182"/>
                </a:lnTo>
                <a:lnTo>
                  <a:pt x="146050" y="10084"/>
                </a:lnTo>
                <a:close/>
                <a:moveTo>
                  <a:pt x="143165" y="1080"/>
                </a:moveTo>
                <a:cubicBezTo>
                  <a:pt x="144607" y="-361"/>
                  <a:pt x="147132" y="-361"/>
                  <a:pt x="148935" y="1080"/>
                </a:cubicBezTo>
                <a:lnTo>
                  <a:pt x="206273" y="47182"/>
                </a:lnTo>
                <a:lnTo>
                  <a:pt x="247023" y="47182"/>
                </a:lnTo>
                <a:cubicBezTo>
                  <a:pt x="249187" y="47182"/>
                  <a:pt x="250990" y="48983"/>
                  <a:pt x="250990" y="51504"/>
                </a:cubicBezTo>
                <a:lnTo>
                  <a:pt x="250990" y="82839"/>
                </a:lnTo>
                <a:lnTo>
                  <a:pt x="289937" y="114174"/>
                </a:lnTo>
                <a:cubicBezTo>
                  <a:pt x="291018" y="114894"/>
                  <a:pt x="291740" y="116335"/>
                  <a:pt x="291740" y="117775"/>
                </a:cubicBezTo>
                <a:lnTo>
                  <a:pt x="291740" y="287057"/>
                </a:lnTo>
                <a:cubicBezTo>
                  <a:pt x="291740" y="289218"/>
                  <a:pt x="289937" y="291379"/>
                  <a:pt x="287412" y="291379"/>
                </a:cubicBezTo>
                <a:lnTo>
                  <a:pt x="4688" y="291379"/>
                </a:lnTo>
                <a:cubicBezTo>
                  <a:pt x="2163" y="291379"/>
                  <a:pt x="0" y="289218"/>
                  <a:pt x="0" y="287057"/>
                </a:cubicBezTo>
                <a:lnTo>
                  <a:pt x="0" y="117775"/>
                </a:lnTo>
                <a:cubicBezTo>
                  <a:pt x="0" y="116335"/>
                  <a:pt x="721" y="114894"/>
                  <a:pt x="1803" y="114174"/>
                </a:cubicBezTo>
                <a:lnTo>
                  <a:pt x="143165" y="1080"/>
                </a:lnTo>
                <a:close/>
              </a:path>
            </a:pathLst>
          </a:custGeom>
          <a:solidFill>
            <a:schemeClr val="accent1"/>
          </a:solidFill>
          <a:ln>
            <a:noFill/>
          </a:ln>
          <a:effectLst/>
        </p:spPr>
        <p:txBody>
          <a:bodyPr anchor="ctr"/>
          <a:lstStyle/>
          <a:p>
            <a:endParaRPr lang="en-US" dirty="0">
              <a:solidFill>
                <a:schemeClr val="bg1"/>
              </a:solidFill>
              <a:latin typeface="Roboto Light" panose="02000000000000000000" pitchFamily="2" charset="0"/>
              <a:ea typeface="Roboto Light" panose="02000000000000000000" pitchFamily="2" charset="0"/>
              <a:cs typeface="Poppins ExtraLight" pitchFamily="2" charset="77"/>
            </a:endParaRPr>
          </a:p>
        </p:txBody>
      </p:sp>
      <p:sp>
        <p:nvSpPr>
          <p:cNvPr id="9" name="Oval 8">
            <a:extLst>
              <a:ext uri="{FF2B5EF4-FFF2-40B4-BE49-F238E27FC236}">
                <a16:creationId xmlns:a16="http://schemas.microsoft.com/office/drawing/2014/main" id="{BB09B620-2BEE-3A47-8BE7-5C5605BBE89F}"/>
              </a:ext>
            </a:extLst>
          </p:cNvPr>
          <p:cNvSpPr>
            <a:spLocks noChangeAspect="1"/>
          </p:cNvSpPr>
          <p:nvPr/>
        </p:nvSpPr>
        <p:spPr>
          <a:xfrm>
            <a:off x="12727298" y="8723263"/>
            <a:ext cx="841248" cy="84124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0" name="Oval 29">
            <a:extLst>
              <a:ext uri="{FF2B5EF4-FFF2-40B4-BE49-F238E27FC236}">
                <a16:creationId xmlns:a16="http://schemas.microsoft.com/office/drawing/2014/main" id="{1429C9AC-3476-9A43-AB0B-542B59A62FA0}"/>
              </a:ext>
            </a:extLst>
          </p:cNvPr>
          <p:cNvSpPr>
            <a:spLocks noChangeAspect="1"/>
          </p:cNvSpPr>
          <p:nvPr/>
        </p:nvSpPr>
        <p:spPr>
          <a:xfrm>
            <a:off x="12727298" y="11148879"/>
            <a:ext cx="841248" cy="84124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1" name="Oval 30">
            <a:extLst>
              <a:ext uri="{FF2B5EF4-FFF2-40B4-BE49-F238E27FC236}">
                <a16:creationId xmlns:a16="http://schemas.microsoft.com/office/drawing/2014/main" id="{E8A9C278-14CB-F64C-AC70-160F0FEC27C9}"/>
              </a:ext>
            </a:extLst>
          </p:cNvPr>
          <p:cNvSpPr>
            <a:spLocks noChangeAspect="1"/>
          </p:cNvSpPr>
          <p:nvPr/>
        </p:nvSpPr>
        <p:spPr>
          <a:xfrm>
            <a:off x="18299155" y="8723263"/>
            <a:ext cx="841248" cy="84124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2" name="Oval 31">
            <a:extLst>
              <a:ext uri="{FF2B5EF4-FFF2-40B4-BE49-F238E27FC236}">
                <a16:creationId xmlns:a16="http://schemas.microsoft.com/office/drawing/2014/main" id="{AF3D747A-ADEB-8441-B926-2CD76135F1A5}"/>
              </a:ext>
            </a:extLst>
          </p:cNvPr>
          <p:cNvSpPr>
            <a:spLocks noChangeAspect="1"/>
          </p:cNvSpPr>
          <p:nvPr/>
        </p:nvSpPr>
        <p:spPr>
          <a:xfrm>
            <a:off x="18299155" y="11125702"/>
            <a:ext cx="841248" cy="84124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3" name="Subtitle 2">
            <a:extLst>
              <a:ext uri="{FF2B5EF4-FFF2-40B4-BE49-F238E27FC236}">
                <a16:creationId xmlns:a16="http://schemas.microsoft.com/office/drawing/2014/main" id="{37C2693A-BD6F-1049-A743-B2945044ABB7}"/>
              </a:ext>
            </a:extLst>
          </p:cNvPr>
          <p:cNvSpPr txBox="1">
            <a:spLocks/>
          </p:cNvSpPr>
          <p:nvPr/>
        </p:nvSpPr>
        <p:spPr>
          <a:xfrm>
            <a:off x="3119017" y="8921818"/>
            <a:ext cx="242245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a:t>
            </a: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yourusername</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
        <p:nvSpPr>
          <p:cNvPr id="34" name="Subtitle 2">
            <a:extLst>
              <a:ext uri="{FF2B5EF4-FFF2-40B4-BE49-F238E27FC236}">
                <a16:creationId xmlns:a16="http://schemas.microsoft.com/office/drawing/2014/main" id="{1F5707AB-26F3-4E4B-B349-5C9CABB2392E}"/>
              </a:ext>
            </a:extLst>
          </p:cNvPr>
          <p:cNvSpPr txBox="1">
            <a:spLocks/>
          </p:cNvSpPr>
          <p:nvPr/>
        </p:nvSpPr>
        <p:spPr>
          <a:xfrm>
            <a:off x="3119017" y="11288197"/>
            <a:ext cx="242245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a:t>
            </a: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yourusername</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
        <p:nvSpPr>
          <p:cNvPr id="35" name="Subtitle 2">
            <a:extLst>
              <a:ext uri="{FF2B5EF4-FFF2-40B4-BE49-F238E27FC236}">
                <a16:creationId xmlns:a16="http://schemas.microsoft.com/office/drawing/2014/main" id="{C36E95A0-A514-D942-8022-49C648918923}"/>
              </a:ext>
            </a:extLst>
          </p:cNvPr>
          <p:cNvSpPr txBox="1">
            <a:spLocks/>
          </p:cNvSpPr>
          <p:nvPr/>
        </p:nvSpPr>
        <p:spPr>
          <a:xfrm>
            <a:off x="8322212" y="8921818"/>
            <a:ext cx="242245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a:t>
            </a: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yourusername</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
        <p:nvSpPr>
          <p:cNvPr id="36" name="Subtitle 2">
            <a:extLst>
              <a:ext uri="{FF2B5EF4-FFF2-40B4-BE49-F238E27FC236}">
                <a16:creationId xmlns:a16="http://schemas.microsoft.com/office/drawing/2014/main" id="{950DB830-2657-F244-AC80-B4C3A822810E}"/>
              </a:ext>
            </a:extLst>
          </p:cNvPr>
          <p:cNvSpPr txBox="1">
            <a:spLocks/>
          </p:cNvSpPr>
          <p:nvPr/>
        </p:nvSpPr>
        <p:spPr>
          <a:xfrm>
            <a:off x="8322212" y="11288197"/>
            <a:ext cx="242245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a:t>
            </a: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yourusername</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
        <p:nvSpPr>
          <p:cNvPr id="37" name="Subtitle 2">
            <a:extLst>
              <a:ext uri="{FF2B5EF4-FFF2-40B4-BE49-F238E27FC236}">
                <a16:creationId xmlns:a16="http://schemas.microsoft.com/office/drawing/2014/main" id="{B2C38F0F-34D3-1245-B977-B92838951B3B}"/>
              </a:ext>
            </a:extLst>
          </p:cNvPr>
          <p:cNvSpPr txBox="1">
            <a:spLocks/>
          </p:cNvSpPr>
          <p:nvPr/>
        </p:nvSpPr>
        <p:spPr>
          <a:xfrm>
            <a:off x="13910212" y="8921818"/>
            <a:ext cx="3276859"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info@yourdomain.com</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
        <p:nvSpPr>
          <p:cNvPr id="38" name="Subtitle 2">
            <a:extLst>
              <a:ext uri="{FF2B5EF4-FFF2-40B4-BE49-F238E27FC236}">
                <a16:creationId xmlns:a16="http://schemas.microsoft.com/office/drawing/2014/main" id="{989D3E09-D1DE-F940-B42B-535B1E0E3AED}"/>
              </a:ext>
            </a:extLst>
          </p:cNvPr>
          <p:cNvSpPr txBox="1">
            <a:spLocks/>
          </p:cNvSpPr>
          <p:nvPr/>
        </p:nvSpPr>
        <p:spPr>
          <a:xfrm>
            <a:off x="13910212" y="11066599"/>
            <a:ext cx="3299301" cy="904863"/>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1234 Main Street, </a:t>
            </a:r>
          </a:p>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Los Angeles, CA 90210</a:t>
            </a:r>
          </a:p>
        </p:txBody>
      </p:sp>
      <p:sp>
        <p:nvSpPr>
          <p:cNvPr id="39" name="Subtitle 2">
            <a:extLst>
              <a:ext uri="{FF2B5EF4-FFF2-40B4-BE49-F238E27FC236}">
                <a16:creationId xmlns:a16="http://schemas.microsoft.com/office/drawing/2014/main" id="{61038285-27AA-F848-95D1-60A9EF72DF62}"/>
              </a:ext>
            </a:extLst>
          </p:cNvPr>
          <p:cNvSpPr txBox="1">
            <a:spLocks/>
          </p:cNvSpPr>
          <p:nvPr/>
        </p:nvSpPr>
        <p:spPr>
          <a:xfrm>
            <a:off x="19464346" y="8921818"/>
            <a:ext cx="2489784"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+1 (333) 333-333</a:t>
            </a:r>
          </a:p>
        </p:txBody>
      </p:sp>
      <p:sp>
        <p:nvSpPr>
          <p:cNvPr id="40" name="Subtitle 2">
            <a:extLst>
              <a:ext uri="{FF2B5EF4-FFF2-40B4-BE49-F238E27FC236}">
                <a16:creationId xmlns:a16="http://schemas.microsoft.com/office/drawing/2014/main" id="{C18166F0-347E-8B4A-A62B-B92FF005E257}"/>
              </a:ext>
            </a:extLst>
          </p:cNvPr>
          <p:cNvSpPr txBox="1">
            <a:spLocks/>
          </p:cNvSpPr>
          <p:nvPr/>
        </p:nvSpPr>
        <p:spPr>
          <a:xfrm>
            <a:off x="19464346" y="11288197"/>
            <a:ext cx="3252814"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www.yourdomain.com</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Tree>
    <p:extLst>
      <p:ext uri="{BB962C8B-B14F-4D97-AF65-F5344CB8AC3E}">
        <p14:creationId xmlns:p14="http://schemas.microsoft.com/office/powerpoint/2010/main" val="287680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13ADD-C2C1-8B45-ADFE-E156729BD598}"/>
              </a:ext>
            </a:extLst>
          </p:cNvPr>
          <p:cNvSpPr/>
          <p:nvPr/>
        </p:nvSpPr>
        <p:spPr>
          <a:xfrm>
            <a:off x="1416794" y="3363575"/>
            <a:ext cx="21576665" cy="6910482"/>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7" name="TextBox 6">
            <a:extLst>
              <a:ext uri="{FF2B5EF4-FFF2-40B4-BE49-F238E27FC236}">
                <a16:creationId xmlns:a16="http://schemas.microsoft.com/office/drawing/2014/main" id="{7B54B1E6-99FE-AC47-BF1E-FC1021530612}"/>
              </a:ext>
            </a:extLst>
          </p:cNvPr>
          <p:cNvSpPr txBox="1"/>
          <p:nvPr/>
        </p:nvSpPr>
        <p:spPr>
          <a:xfrm>
            <a:off x="8250098" y="560005"/>
            <a:ext cx="7877478"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One Column Text</a:t>
            </a:r>
          </a:p>
        </p:txBody>
      </p:sp>
    </p:spTree>
    <p:extLst>
      <p:ext uri="{BB962C8B-B14F-4D97-AF65-F5344CB8AC3E}">
        <p14:creationId xmlns:p14="http://schemas.microsoft.com/office/powerpoint/2010/main" val="201447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6C9DCD-64EF-E044-B928-583947D6B65C}"/>
              </a:ext>
            </a:extLst>
          </p:cNvPr>
          <p:cNvSpPr/>
          <p:nvPr/>
        </p:nvSpPr>
        <p:spPr>
          <a:xfrm>
            <a:off x="1426229" y="3348854"/>
            <a:ext cx="10305415" cy="7000250"/>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 Green marketing may refer to the production process, to the products or services themselves, or both. Companies that succeed in "going green” are able to  attract the attention and investment dollars of those pursuing socially</a:t>
            </a:r>
          </a:p>
        </p:txBody>
      </p:sp>
      <p:sp>
        <p:nvSpPr>
          <p:cNvPr id="7" name="Rectangle 6">
            <a:extLst>
              <a:ext uri="{FF2B5EF4-FFF2-40B4-BE49-F238E27FC236}">
                <a16:creationId xmlns:a16="http://schemas.microsoft.com/office/drawing/2014/main" id="{27ED1110-5D23-744A-B874-B7AA43E1AE59}"/>
              </a:ext>
            </a:extLst>
          </p:cNvPr>
          <p:cNvSpPr/>
          <p:nvPr/>
        </p:nvSpPr>
        <p:spPr>
          <a:xfrm>
            <a:off x="12661771" y="3357907"/>
            <a:ext cx="10305416" cy="7000186"/>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9" name="TextBox 8">
            <a:extLst>
              <a:ext uri="{FF2B5EF4-FFF2-40B4-BE49-F238E27FC236}">
                <a16:creationId xmlns:a16="http://schemas.microsoft.com/office/drawing/2014/main" id="{124ED58D-5DFF-DF4A-A5FB-7C99BDF5EF1C}"/>
              </a:ext>
            </a:extLst>
          </p:cNvPr>
          <p:cNvSpPr txBox="1"/>
          <p:nvPr/>
        </p:nvSpPr>
        <p:spPr>
          <a:xfrm>
            <a:off x="7959954" y="560005"/>
            <a:ext cx="8457765"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Two Columns Text</a:t>
            </a:r>
          </a:p>
        </p:txBody>
      </p:sp>
    </p:spTree>
    <p:extLst>
      <p:ext uri="{BB962C8B-B14F-4D97-AF65-F5344CB8AC3E}">
        <p14:creationId xmlns:p14="http://schemas.microsoft.com/office/powerpoint/2010/main" val="405934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E1398-0764-424D-A91C-8EA72EF36D7F}"/>
              </a:ext>
            </a:extLst>
          </p:cNvPr>
          <p:cNvSpPr/>
          <p:nvPr/>
        </p:nvSpPr>
        <p:spPr>
          <a:xfrm>
            <a:off x="1426230" y="3349157"/>
            <a:ext cx="6603346" cy="7949164"/>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 </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Ben and Jerry's, Whole Foods, Starbucks, Johnson &amp; Johnson, Method and Timberland are among the publicly traded companies that have employed green marketing strategies, stressing the </a:t>
            </a:r>
          </a:p>
        </p:txBody>
      </p:sp>
      <p:sp>
        <p:nvSpPr>
          <p:cNvPr id="7" name="Rectangle 6">
            <a:extLst>
              <a:ext uri="{FF2B5EF4-FFF2-40B4-BE49-F238E27FC236}">
                <a16:creationId xmlns:a16="http://schemas.microsoft.com/office/drawing/2014/main" id="{7BCA28DE-1B3B-E04A-8E44-501C868EDEF2}"/>
              </a:ext>
            </a:extLst>
          </p:cNvPr>
          <p:cNvSpPr/>
          <p:nvPr/>
        </p:nvSpPr>
        <p:spPr>
          <a:xfrm>
            <a:off x="16348074" y="3340104"/>
            <a:ext cx="6601968" cy="7949164"/>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investing has grown rapidly in the past few years, with several SRI mutual funds and ETFs offered that actively look for companies such as those with green marketing practices. Green marketing may also refer to the production and marketing of goods based on their pro-environmental factors. Such a product or service may be environmentally friendly in itself, in addition to being produced in a sustainable way. </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This may include avoiding toxic materials in the product, the use of recycled materials in the product, products made from renewable materials (such as bamboo or hemp), not using excessive packaging, or products designed to be.</a:t>
            </a:r>
          </a:p>
        </p:txBody>
      </p:sp>
      <p:sp>
        <p:nvSpPr>
          <p:cNvPr id="8" name="Rectangle 7">
            <a:extLst>
              <a:ext uri="{FF2B5EF4-FFF2-40B4-BE49-F238E27FC236}">
                <a16:creationId xmlns:a16="http://schemas.microsoft.com/office/drawing/2014/main" id="{E492A9D0-8B97-BF4E-A0F5-E9A8E1B0E198}"/>
              </a:ext>
            </a:extLst>
          </p:cNvPr>
          <p:cNvSpPr/>
          <p:nvPr/>
        </p:nvSpPr>
        <p:spPr>
          <a:xfrm>
            <a:off x="8887152" y="3340100"/>
            <a:ext cx="6603346" cy="7949164"/>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sustainability strategies, stressing the sustainability of their products or the green methods employed in their packaging or retail stores. </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attract the attention and investment dollars of those pursuing socially responsible investments (SRI), an investment strategy of owning shares of only those companies that have committed to sustainability, social responsibility and good corporate governance. Once a niche market, SRI</a:t>
            </a:r>
          </a:p>
        </p:txBody>
      </p:sp>
      <p:sp>
        <p:nvSpPr>
          <p:cNvPr id="10" name="TextBox 9">
            <a:extLst>
              <a:ext uri="{FF2B5EF4-FFF2-40B4-BE49-F238E27FC236}">
                <a16:creationId xmlns:a16="http://schemas.microsoft.com/office/drawing/2014/main" id="{5C193C45-E2D0-3248-A159-B7F5569E38D7}"/>
              </a:ext>
            </a:extLst>
          </p:cNvPr>
          <p:cNvSpPr txBox="1"/>
          <p:nvPr/>
        </p:nvSpPr>
        <p:spPr>
          <a:xfrm>
            <a:off x="7596875" y="560005"/>
            <a:ext cx="9183924"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Three Columns Text</a:t>
            </a:r>
          </a:p>
        </p:txBody>
      </p:sp>
    </p:spTree>
    <p:extLst>
      <p:ext uri="{BB962C8B-B14F-4D97-AF65-F5344CB8AC3E}">
        <p14:creationId xmlns:p14="http://schemas.microsoft.com/office/powerpoint/2010/main" val="385252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73EB6E9D-2036-B042-B0E9-BC872B90AE0A}"/>
              </a:ext>
            </a:extLst>
          </p:cNvPr>
          <p:cNvSpPr txBox="1"/>
          <p:nvPr/>
        </p:nvSpPr>
        <p:spPr>
          <a:xfrm>
            <a:off x="10181705" y="5097582"/>
            <a:ext cx="4785284" cy="923330"/>
          </a:xfrm>
          <a:prstGeom prst="rect">
            <a:avLst/>
          </a:prstGeom>
          <a:noFill/>
        </p:spPr>
        <p:txBody>
          <a:bodyPr wrap="none" rtlCol="0" anchor="b" anchorCtr="0">
            <a:spAutoFit/>
          </a:bodyPr>
          <a:lstStyle/>
          <a:p>
            <a:r>
              <a:rPr lang="en-US" sz="5400" b="1" spc="300" dirty="0">
                <a:solidFill>
                  <a:schemeClr val="tx2"/>
                </a:solidFill>
                <a:latin typeface="Roboto Black" panose="02000000000000000000" pitchFamily="2" charset="0"/>
                <a:ea typeface="Roboto Black" panose="02000000000000000000" pitchFamily="2" charset="0"/>
              </a:rPr>
              <a:t>Carrie James</a:t>
            </a:r>
          </a:p>
        </p:txBody>
      </p:sp>
      <p:sp>
        <p:nvSpPr>
          <p:cNvPr id="36" name="Subtitle 2">
            <a:extLst>
              <a:ext uri="{FF2B5EF4-FFF2-40B4-BE49-F238E27FC236}">
                <a16:creationId xmlns:a16="http://schemas.microsoft.com/office/drawing/2014/main" id="{8F65654C-A896-8147-96A3-918B264E0B5E}"/>
              </a:ext>
            </a:extLst>
          </p:cNvPr>
          <p:cNvSpPr txBox="1">
            <a:spLocks/>
          </p:cNvSpPr>
          <p:nvPr/>
        </p:nvSpPr>
        <p:spPr>
          <a:xfrm>
            <a:off x="10181705" y="7202537"/>
            <a:ext cx="11126851" cy="242201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37" name="TextBox 36">
            <a:extLst>
              <a:ext uri="{FF2B5EF4-FFF2-40B4-BE49-F238E27FC236}">
                <a16:creationId xmlns:a16="http://schemas.microsoft.com/office/drawing/2014/main" id="{3AEF2863-9DAB-E44F-B60A-3896974CD4D1}"/>
              </a:ext>
            </a:extLst>
          </p:cNvPr>
          <p:cNvSpPr txBox="1"/>
          <p:nvPr/>
        </p:nvSpPr>
        <p:spPr>
          <a:xfrm>
            <a:off x="10181706" y="6357135"/>
            <a:ext cx="3020379"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&amp; FOUNDER</a:t>
            </a:r>
          </a:p>
        </p:txBody>
      </p:sp>
      <p:sp>
        <p:nvSpPr>
          <p:cNvPr id="38" name="Freeform 115">
            <a:extLst>
              <a:ext uri="{FF2B5EF4-FFF2-40B4-BE49-F238E27FC236}">
                <a16:creationId xmlns:a16="http://schemas.microsoft.com/office/drawing/2014/main" id="{976C3940-FC4A-5644-A95E-69B6554907A7}"/>
              </a:ext>
            </a:extLst>
          </p:cNvPr>
          <p:cNvSpPr>
            <a:spLocks noChangeArrowheads="1"/>
          </p:cNvSpPr>
          <p:nvPr/>
        </p:nvSpPr>
        <p:spPr bwMode="auto">
          <a:xfrm>
            <a:off x="10300974" y="10032603"/>
            <a:ext cx="596707" cy="597493"/>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39" name="Freeform 117">
            <a:extLst>
              <a:ext uri="{FF2B5EF4-FFF2-40B4-BE49-F238E27FC236}">
                <a16:creationId xmlns:a16="http://schemas.microsoft.com/office/drawing/2014/main" id="{F75721EF-BA7D-2E4E-A079-048FBE1B5DED}"/>
              </a:ext>
            </a:extLst>
          </p:cNvPr>
          <p:cNvSpPr>
            <a:spLocks noChangeArrowheads="1"/>
          </p:cNvSpPr>
          <p:nvPr/>
        </p:nvSpPr>
        <p:spPr bwMode="auto">
          <a:xfrm>
            <a:off x="11273548" y="10032603"/>
            <a:ext cx="596707" cy="597493"/>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40" name="Freeform 118">
            <a:extLst>
              <a:ext uri="{FF2B5EF4-FFF2-40B4-BE49-F238E27FC236}">
                <a16:creationId xmlns:a16="http://schemas.microsoft.com/office/drawing/2014/main" id="{A7F8BAC7-238F-6E46-9EE5-D5D8AA8FC7C1}"/>
              </a:ext>
            </a:extLst>
          </p:cNvPr>
          <p:cNvSpPr>
            <a:spLocks noChangeArrowheads="1"/>
          </p:cNvSpPr>
          <p:nvPr/>
        </p:nvSpPr>
        <p:spPr bwMode="auto">
          <a:xfrm>
            <a:off x="13210068" y="10032603"/>
            <a:ext cx="597493" cy="597493"/>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41" name="Freeform 78">
            <a:extLst>
              <a:ext uri="{FF2B5EF4-FFF2-40B4-BE49-F238E27FC236}">
                <a16:creationId xmlns:a16="http://schemas.microsoft.com/office/drawing/2014/main" id="{340A3877-8026-F047-B24C-8878620825D0}"/>
              </a:ext>
            </a:extLst>
          </p:cNvPr>
          <p:cNvSpPr>
            <a:spLocks noChangeArrowheads="1"/>
          </p:cNvSpPr>
          <p:nvPr/>
        </p:nvSpPr>
        <p:spPr bwMode="auto">
          <a:xfrm>
            <a:off x="12246124" y="10032603"/>
            <a:ext cx="593561" cy="593561"/>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43" name="TextBox 42">
            <a:extLst>
              <a:ext uri="{FF2B5EF4-FFF2-40B4-BE49-F238E27FC236}">
                <a16:creationId xmlns:a16="http://schemas.microsoft.com/office/drawing/2014/main" id="{759DFED6-087F-5347-B777-4D3614E1A8CB}"/>
              </a:ext>
            </a:extLst>
          </p:cNvPr>
          <p:cNvSpPr txBox="1"/>
          <p:nvPr/>
        </p:nvSpPr>
        <p:spPr>
          <a:xfrm>
            <a:off x="6785750" y="560005"/>
            <a:ext cx="10806163"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Message From Our CEO</a:t>
            </a:r>
          </a:p>
        </p:txBody>
      </p:sp>
      <p:sp>
        <p:nvSpPr>
          <p:cNvPr id="3" name="Picture Placeholder 2">
            <a:extLst>
              <a:ext uri="{FF2B5EF4-FFF2-40B4-BE49-F238E27FC236}">
                <a16:creationId xmlns:a16="http://schemas.microsoft.com/office/drawing/2014/main" id="{2232B2D3-623A-0740-8472-A0D65F9D30E4}"/>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158818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D11CE54-B1CE-C54E-9D39-C9047358A04B}"/>
              </a:ext>
            </a:extLst>
          </p:cNvPr>
          <p:cNvSpPr>
            <a:spLocks noGrp="1"/>
          </p:cNvSpPr>
          <p:nvPr>
            <p:ph type="pic" sz="quarter" idx="10"/>
          </p:nvPr>
        </p:nvSpPr>
        <p:spPr>
          <a:solidFill>
            <a:schemeClr val="bg1">
              <a:lumMod val="95000"/>
            </a:schemeClr>
          </a:solidFill>
        </p:spPr>
      </p:sp>
      <p:sp>
        <p:nvSpPr>
          <p:cNvPr id="18" name="TextBox 17">
            <a:extLst>
              <a:ext uri="{FF2B5EF4-FFF2-40B4-BE49-F238E27FC236}">
                <a16:creationId xmlns:a16="http://schemas.microsoft.com/office/drawing/2014/main" id="{66E4E2FA-5E11-1248-9E83-EC610B0D7816}"/>
              </a:ext>
            </a:extLst>
          </p:cNvPr>
          <p:cNvSpPr txBox="1"/>
          <p:nvPr/>
        </p:nvSpPr>
        <p:spPr>
          <a:xfrm>
            <a:off x="1430972" y="560005"/>
            <a:ext cx="5623655" cy="1200329"/>
          </a:xfrm>
          <a:prstGeom prst="rect">
            <a:avLst/>
          </a:prstGeom>
          <a:noFill/>
        </p:spPr>
        <p:txBody>
          <a:bodyPr wrap="none" rtlCol="0" anchor="t">
            <a:spAutoFit/>
          </a:bodyPr>
          <a:lstStyle/>
          <a:p>
            <a:r>
              <a:rPr lang="en-US" sz="7200" b="1" spc="300" dirty="0">
                <a:solidFill>
                  <a:schemeClr val="tx2"/>
                </a:solidFill>
                <a:latin typeface="Roboto Black" panose="02000000000000000000" pitchFamily="2" charset="0"/>
                <a:ea typeface="Roboto Black" panose="02000000000000000000" pitchFamily="2" charset="0"/>
              </a:rPr>
              <a:t>Our Mission</a:t>
            </a:r>
          </a:p>
        </p:txBody>
      </p:sp>
      <p:sp>
        <p:nvSpPr>
          <p:cNvPr id="11" name="Rectangle 10">
            <a:extLst>
              <a:ext uri="{FF2B5EF4-FFF2-40B4-BE49-F238E27FC236}">
                <a16:creationId xmlns:a16="http://schemas.microsoft.com/office/drawing/2014/main" id="{E7507645-7DB1-BB42-8EAD-6FB76EBB23D4}"/>
              </a:ext>
            </a:extLst>
          </p:cNvPr>
          <p:cNvSpPr/>
          <p:nvPr/>
        </p:nvSpPr>
        <p:spPr>
          <a:xfrm>
            <a:off x="4032806" y="3286894"/>
            <a:ext cx="10533888" cy="35711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22" name="Subtitle 2">
            <a:extLst>
              <a:ext uri="{FF2B5EF4-FFF2-40B4-BE49-F238E27FC236}">
                <a16:creationId xmlns:a16="http://schemas.microsoft.com/office/drawing/2014/main" id="{8EA2D95E-4CD2-BE4F-98DA-CFDA2686BBC2}"/>
              </a:ext>
            </a:extLst>
          </p:cNvPr>
          <p:cNvSpPr txBox="1">
            <a:spLocks/>
          </p:cNvSpPr>
          <p:nvPr/>
        </p:nvSpPr>
        <p:spPr>
          <a:xfrm>
            <a:off x="1430973" y="8476893"/>
            <a:ext cx="9395524" cy="289649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23" name="Subtitle 2">
            <a:extLst>
              <a:ext uri="{FF2B5EF4-FFF2-40B4-BE49-F238E27FC236}">
                <a16:creationId xmlns:a16="http://schemas.microsoft.com/office/drawing/2014/main" id="{1405B78C-6C5D-4744-956C-3D85BCEAE893}"/>
              </a:ext>
            </a:extLst>
          </p:cNvPr>
          <p:cNvSpPr txBox="1">
            <a:spLocks/>
          </p:cNvSpPr>
          <p:nvPr/>
        </p:nvSpPr>
        <p:spPr>
          <a:xfrm>
            <a:off x="4601988" y="4087723"/>
            <a:ext cx="9395524" cy="196945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828434">
              <a:lnSpc>
                <a:spcPts val="5000"/>
              </a:lnSpc>
            </a:pPr>
            <a:r>
              <a:rPr lang="en-US" sz="3600" spc="300" dirty="0">
                <a:solidFill>
                  <a:schemeClr val="bg1">
                    <a:lumMod val="95000"/>
                  </a:schemeClr>
                </a:solidFill>
                <a:latin typeface="Roboto Light" panose="02000000000000000000" pitchFamily="2" charset="0"/>
                <a:ea typeface="Roboto Light" panose="02000000000000000000" pitchFamily="2" charset="0"/>
                <a:cs typeface="Poppins" pitchFamily="2" charset="77"/>
              </a:rPr>
              <a:t>“Green marketing is a practice whereby companies go above and beyond traditional marketing by.”</a:t>
            </a:r>
          </a:p>
        </p:txBody>
      </p:sp>
    </p:spTree>
    <p:extLst>
      <p:ext uri="{BB962C8B-B14F-4D97-AF65-F5344CB8AC3E}">
        <p14:creationId xmlns:p14="http://schemas.microsoft.com/office/powerpoint/2010/main" val="305100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E777017-951B-EF4D-9218-FFF92C057647}"/>
              </a:ext>
            </a:extLst>
          </p:cNvPr>
          <p:cNvSpPr>
            <a:spLocks noGrp="1"/>
          </p:cNvSpPr>
          <p:nvPr>
            <p:ph type="pic" sz="quarter" idx="10"/>
          </p:nvPr>
        </p:nvSpPr>
        <p:spPr>
          <a:solidFill>
            <a:schemeClr val="bg1">
              <a:lumMod val="95000"/>
            </a:schemeClr>
          </a:solidFill>
        </p:spPr>
      </p:sp>
      <p:sp>
        <p:nvSpPr>
          <p:cNvPr id="17" name="TextBox 16">
            <a:extLst>
              <a:ext uri="{FF2B5EF4-FFF2-40B4-BE49-F238E27FC236}">
                <a16:creationId xmlns:a16="http://schemas.microsoft.com/office/drawing/2014/main" id="{413F67A9-578D-4B44-B35A-2D23C315640F}"/>
              </a:ext>
            </a:extLst>
          </p:cNvPr>
          <p:cNvSpPr txBox="1"/>
          <p:nvPr/>
        </p:nvSpPr>
        <p:spPr>
          <a:xfrm>
            <a:off x="1430972" y="560005"/>
            <a:ext cx="4897495" cy="1200329"/>
          </a:xfrm>
          <a:prstGeom prst="rect">
            <a:avLst/>
          </a:prstGeom>
          <a:noFill/>
        </p:spPr>
        <p:txBody>
          <a:bodyPr wrap="none" rtlCol="0" anchor="t">
            <a:spAutoFit/>
          </a:bodyPr>
          <a:lstStyle/>
          <a:p>
            <a:r>
              <a:rPr lang="en-US" sz="7200" b="1" spc="300" dirty="0">
                <a:solidFill>
                  <a:schemeClr val="tx2"/>
                </a:solidFill>
                <a:latin typeface="Roboto Black" panose="02000000000000000000" pitchFamily="2" charset="0"/>
                <a:ea typeface="Roboto Black" panose="02000000000000000000" pitchFamily="2" charset="0"/>
              </a:rPr>
              <a:t>Our Vision</a:t>
            </a:r>
          </a:p>
        </p:txBody>
      </p:sp>
      <p:sp>
        <p:nvSpPr>
          <p:cNvPr id="18" name="Rectangle 17">
            <a:extLst>
              <a:ext uri="{FF2B5EF4-FFF2-40B4-BE49-F238E27FC236}">
                <a16:creationId xmlns:a16="http://schemas.microsoft.com/office/drawing/2014/main" id="{1706D10C-6D6E-3D41-B731-080FB31C6A48}"/>
              </a:ext>
            </a:extLst>
          </p:cNvPr>
          <p:cNvSpPr/>
          <p:nvPr/>
        </p:nvSpPr>
        <p:spPr>
          <a:xfrm>
            <a:off x="4032806" y="3286894"/>
            <a:ext cx="10533888" cy="35711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19" name="Subtitle 2">
            <a:extLst>
              <a:ext uri="{FF2B5EF4-FFF2-40B4-BE49-F238E27FC236}">
                <a16:creationId xmlns:a16="http://schemas.microsoft.com/office/drawing/2014/main" id="{D71E84EB-B3CA-BF46-80F5-801C778B9D82}"/>
              </a:ext>
            </a:extLst>
          </p:cNvPr>
          <p:cNvSpPr txBox="1">
            <a:spLocks/>
          </p:cNvSpPr>
          <p:nvPr/>
        </p:nvSpPr>
        <p:spPr>
          <a:xfrm>
            <a:off x="1430973" y="8476893"/>
            <a:ext cx="9395524" cy="289649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20" name="Subtitle 2">
            <a:extLst>
              <a:ext uri="{FF2B5EF4-FFF2-40B4-BE49-F238E27FC236}">
                <a16:creationId xmlns:a16="http://schemas.microsoft.com/office/drawing/2014/main" id="{B70F1109-4D68-4743-8AF0-67403CDDB3AB}"/>
              </a:ext>
            </a:extLst>
          </p:cNvPr>
          <p:cNvSpPr txBox="1">
            <a:spLocks/>
          </p:cNvSpPr>
          <p:nvPr/>
        </p:nvSpPr>
        <p:spPr>
          <a:xfrm>
            <a:off x="4601988" y="4087723"/>
            <a:ext cx="9395524" cy="196945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828434">
              <a:lnSpc>
                <a:spcPts val="5000"/>
              </a:lnSpc>
            </a:pPr>
            <a:r>
              <a:rPr lang="en-US" sz="3600" spc="300" dirty="0">
                <a:solidFill>
                  <a:schemeClr val="bg1">
                    <a:lumMod val="95000"/>
                  </a:schemeClr>
                </a:solidFill>
                <a:latin typeface="Roboto Light" panose="02000000000000000000" pitchFamily="2" charset="0"/>
                <a:ea typeface="Roboto Light" panose="02000000000000000000" pitchFamily="2" charset="0"/>
                <a:cs typeface="Poppins" pitchFamily="2" charset="77"/>
              </a:rPr>
              <a:t>“Green marketing is a practice whereby companies go above and beyond traditional marketing by.”</a:t>
            </a:r>
          </a:p>
        </p:txBody>
      </p:sp>
    </p:spTree>
    <p:extLst>
      <p:ext uri="{BB962C8B-B14F-4D97-AF65-F5344CB8AC3E}">
        <p14:creationId xmlns:p14="http://schemas.microsoft.com/office/powerpoint/2010/main" val="340621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5A6EB6-0E1B-1544-8645-1CE210DF3100}"/>
              </a:ext>
            </a:extLst>
          </p:cNvPr>
          <p:cNvSpPr>
            <a:spLocks noGrp="1"/>
          </p:cNvSpPr>
          <p:nvPr>
            <p:ph type="pic" sz="quarter" idx="10"/>
          </p:nvPr>
        </p:nvSpPr>
        <p:spPr>
          <a:solidFill>
            <a:schemeClr val="bg1">
              <a:lumMod val="95000"/>
            </a:schemeClr>
          </a:solidFill>
        </p:spPr>
      </p:sp>
      <p:sp>
        <p:nvSpPr>
          <p:cNvPr id="10" name="Rectangle 9">
            <a:extLst>
              <a:ext uri="{FF2B5EF4-FFF2-40B4-BE49-F238E27FC236}">
                <a16:creationId xmlns:a16="http://schemas.microsoft.com/office/drawing/2014/main" id="{71A74D7C-8149-4C42-BF42-54B645717E39}"/>
              </a:ext>
            </a:extLst>
          </p:cNvPr>
          <p:cNvSpPr/>
          <p:nvPr/>
        </p:nvSpPr>
        <p:spPr>
          <a:xfrm>
            <a:off x="0" y="0"/>
            <a:ext cx="2437765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23" name="Freeform 941">
            <a:extLst>
              <a:ext uri="{FF2B5EF4-FFF2-40B4-BE49-F238E27FC236}">
                <a16:creationId xmlns:a16="http://schemas.microsoft.com/office/drawing/2014/main" id="{A7BB1B77-DBFE-3640-A20D-E00D715A561E}"/>
              </a:ext>
            </a:extLst>
          </p:cNvPr>
          <p:cNvSpPr>
            <a:spLocks noChangeAspect="1" noChangeArrowheads="1"/>
          </p:cNvSpPr>
          <p:nvPr/>
        </p:nvSpPr>
        <p:spPr bwMode="auto">
          <a:xfrm>
            <a:off x="11596381" y="8141992"/>
            <a:ext cx="1184888" cy="1184888"/>
          </a:xfrm>
          <a:custGeom>
            <a:avLst/>
            <a:gdLst>
              <a:gd name="T0" fmla="*/ 776831 w 283804"/>
              <a:gd name="T1" fmla="*/ 648962 h 283803"/>
              <a:gd name="T2" fmla="*/ 640589 w 283804"/>
              <a:gd name="T3" fmla="*/ 562912 h 283803"/>
              <a:gd name="T4" fmla="*/ 167319 w 283804"/>
              <a:gd name="T5" fmla="*/ 648962 h 283803"/>
              <a:gd name="T6" fmla="*/ 29870 w 283804"/>
              <a:gd name="T7" fmla="*/ 562912 h 283803"/>
              <a:gd name="T8" fmla="*/ 438609 w 283804"/>
              <a:gd name="T9" fmla="*/ 689595 h 283803"/>
              <a:gd name="T10" fmla="*/ 333436 w 283804"/>
              <a:gd name="T11" fmla="*/ 835404 h 283803"/>
              <a:gd name="T12" fmla="*/ 62153 w 283804"/>
              <a:gd name="T13" fmla="*/ 848547 h 283803"/>
              <a:gd name="T14" fmla="*/ 62153 w 283804"/>
              <a:gd name="T15" fmla="*/ 915475 h 283803"/>
              <a:gd name="T16" fmla="*/ 915463 w 283804"/>
              <a:gd name="T17" fmla="*/ 882008 h 283803"/>
              <a:gd name="T18" fmla="*/ 625053 w 283804"/>
              <a:gd name="T19" fmla="*/ 848547 h 283803"/>
              <a:gd name="T20" fmla="*/ 515099 w 283804"/>
              <a:gd name="T21" fmla="*/ 703937 h 283803"/>
              <a:gd name="T22" fmla="*/ 505533 w 283804"/>
              <a:gd name="T23" fmla="*/ 329857 h 283803"/>
              <a:gd name="T24" fmla="*/ 438609 w 283804"/>
              <a:gd name="T25" fmla="*/ 329857 h 283803"/>
              <a:gd name="T26" fmla="*/ 682411 w 283804"/>
              <a:gd name="T27" fmla="*/ 534227 h 283803"/>
              <a:gd name="T28" fmla="*/ 776831 w 283804"/>
              <a:gd name="T29" fmla="*/ 259348 h 283803"/>
              <a:gd name="T30" fmla="*/ 72906 w 283804"/>
              <a:gd name="T31" fmla="*/ 534227 h 283803"/>
              <a:gd name="T32" fmla="*/ 167319 w 283804"/>
              <a:gd name="T33" fmla="*/ 259348 h 283803"/>
              <a:gd name="T34" fmla="*/ 429656 w 283804"/>
              <a:gd name="T35" fmla="*/ 165773 h 283803"/>
              <a:gd name="T36" fmla="*/ 514508 w 283804"/>
              <a:gd name="T37" fmla="*/ 165773 h 283803"/>
              <a:gd name="T38" fmla="*/ 472085 w 283804"/>
              <a:gd name="T39" fmla="*/ 95058 h 283803"/>
              <a:gd name="T40" fmla="*/ 472085 w 283804"/>
              <a:gd name="T41" fmla="*/ 236480 h 283803"/>
              <a:gd name="T42" fmla="*/ 472085 w 283804"/>
              <a:gd name="T43" fmla="*/ 95058 h 283803"/>
              <a:gd name="T44" fmla="*/ 340612 w 283804"/>
              <a:gd name="T45" fmla="*/ 124291 h 283803"/>
              <a:gd name="T46" fmla="*/ 62153 w 283804"/>
              <a:gd name="T47" fmla="*/ 133852 h 283803"/>
              <a:gd name="T48" fmla="*/ 62153 w 283804"/>
              <a:gd name="T49" fmla="*/ 199588 h 283803"/>
              <a:gd name="T50" fmla="*/ 340612 w 283804"/>
              <a:gd name="T51" fmla="*/ 210345 h 283803"/>
              <a:gd name="T52" fmla="*/ 603536 w 283804"/>
              <a:gd name="T53" fmla="*/ 210345 h 283803"/>
              <a:gd name="T54" fmla="*/ 881998 w 283804"/>
              <a:gd name="T55" fmla="*/ 199588 h 283803"/>
              <a:gd name="T56" fmla="*/ 881998 w 283804"/>
              <a:gd name="T57" fmla="*/ 133852 h 283803"/>
              <a:gd name="T58" fmla="*/ 603536 w 283804"/>
              <a:gd name="T59" fmla="*/ 124291 h 283803"/>
              <a:gd name="T60" fmla="*/ 472076 w 283804"/>
              <a:gd name="T61" fmla="*/ 0 h 283803"/>
              <a:gd name="T62" fmla="*/ 881998 w 283804"/>
              <a:gd name="T63" fmla="*/ 105170 h 283803"/>
              <a:gd name="T64" fmla="*/ 881998 w 283804"/>
              <a:gd name="T65" fmla="*/ 229465 h 283803"/>
              <a:gd name="T66" fmla="*/ 902315 w 283804"/>
              <a:gd name="T67" fmla="*/ 534227 h 283803"/>
              <a:gd name="T68" fmla="*/ 944144 w 283804"/>
              <a:gd name="T69" fmla="*/ 548565 h 283803"/>
              <a:gd name="T70" fmla="*/ 609512 w 283804"/>
              <a:gd name="T71" fmla="*/ 548565 h 283803"/>
              <a:gd name="T72" fmla="*/ 652535 w 283804"/>
              <a:gd name="T73" fmla="*/ 534227 h 283803"/>
              <a:gd name="T74" fmla="*/ 626244 w 283804"/>
              <a:gd name="T75" fmla="*/ 229465 h 283803"/>
              <a:gd name="T76" fmla="*/ 534218 w 283804"/>
              <a:gd name="T77" fmla="*/ 680037 h 283803"/>
              <a:gd name="T78" fmla="*/ 881998 w 283804"/>
              <a:gd name="T79" fmla="*/ 819866 h 283803"/>
              <a:gd name="T80" fmla="*/ 881998 w 283804"/>
              <a:gd name="T81" fmla="*/ 944157 h 283803"/>
              <a:gd name="T82" fmla="*/ 0 w 283804"/>
              <a:gd name="T83" fmla="*/ 882008 h 283803"/>
              <a:gd name="T84" fmla="*/ 305951 w 283804"/>
              <a:gd name="T85" fmla="*/ 819866 h 283803"/>
              <a:gd name="T86" fmla="*/ 409926 w 283804"/>
              <a:gd name="T87" fmla="*/ 321491 h 283803"/>
              <a:gd name="T88" fmla="*/ 186436 w 283804"/>
              <a:gd name="T89" fmla="*/ 229465 h 283803"/>
              <a:gd name="T90" fmla="*/ 319095 w 283804"/>
              <a:gd name="T91" fmla="*/ 534227 h 283803"/>
              <a:gd name="T92" fmla="*/ 167319 w 283804"/>
              <a:gd name="T93" fmla="*/ 677644 h 283803"/>
              <a:gd name="T94" fmla="*/ 14333 w 283804"/>
              <a:gd name="T95" fmla="*/ 534227 h 283803"/>
              <a:gd name="T96" fmla="*/ 146998 w 283804"/>
              <a:gd name="T97" fmla="*/ 229465 h 283803"/>
              <a:gd name="T98" fmla="*/ 0 w 283804"/>
              <a:gd name="T99" fmla="*/ 167322 h 283803"/>
              <a:gd name="T100" fmla="*/ 316708 w 283804"/>
              <a:gd name="T101" fmla="*/ 105170 h 2838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3804" h="283803">
                <a:moveTo>
                  <a:pt x="192556" y="169204"/>
                </a:moveTo>
                <a:cubicBezTo>
                  <a:pt x="195430" y="183933"/>
                  <a:pt x="212673" y="195070"/>
                  <a:pt x="233510" y="195070"/>
                </a:cubicBezTo>
                <a:cubicBezTo>
                  <a:pt x="254346" y="195070"/>
                  <a:pt x="271590" y="183933"/>
                  <a:pt x="274464" y="169204"/>
                </a:cubicBezTo>
                <a:lnTo>
                  <a:pt x="192556" y="169204"/>
                </a:lnTo>
                <a:close/>
                <a:moveTo>
                  <a:pt x="8981" y="169204"/>
                </a:moveTo>
                <a:cubicBezTo>
                  <a:pt x="11855" y="183933"/>
                  <a:pt x="29458" y="195070"/>
                  <a:pt x="50294" y="195070"/>
                </a:cubicBezTo>
                <a:cubicBezTo>
                  <a:pt x="71130" y="195070"/>
                  <a:pt x="88374" y="183933"/>
                  <a:pt x="91248" y="169204"/>
                </a:cubicBezTo>
                <a:lnTo>
                  <a:pt x="8981" y="169204"/>
                </a:lnTo>
                <a:close/>
                <a:moveTo>
                  <a:pt x="131843" y="99151"/>
                </a:moveTo>
                <a:lnTo>
                  <a:pt x="131843" y="207284"/>
                </a:lnTo>
                <a:cubicBezTo>
                  <a:pt x="131843" y="209080"/>
                  <a:pt x="130766" y="210876"/>
                  <a:pt x="128969" y="211595"/>
                </a:cubicBezTo>
                <a:cubicBezTo>
                  <a:pt x="111725" y="216983"/>
                  <a:pt x="100229" y="233149"/>
                  <a:pt x="100229" y="251112"/>
                </a:cubicBezTo>
                <a:cubicBezTo>
                  <a:pt x="100229" y="253267"/>
                  <a:pt x="98433" y="255063"/>
                  <a:pt x="95918" y="255063"/>
                </a:cubicBezTo>
                <a:lnTo>
                  <a:pt x="18681" y="255063"/>
                </a:lnTo>
                <a:cubicBezTo>
                  <a:pt x="12933" y="255063"/>
                  <a:pt x="8622" y="259733"/>
                  <a:pt x="8622" y="265122"/>
                </a:cubicBezTo>
                <a:cubicBezTo>
                  <a:pt x="8622" y="270870"/>
                  <a:pt x="12933" y="275181"/>
                  <a:pt x="18681" y="275181"/>
                </a:cubicBezTo>
                <a:lnTo>
                  <a:pt x="265123" y="275181"/>
                </a:lnTo>
                <a:cubicBezTo>
                  <a:pt x="270512" y="275181"/>
                  <a:pt x="275182" y="270870"/>
                  <a:pt x="275182" y="265122"/>
                </a:cubicBezTo>
                <a:cubicBezTo>
                  <a:pt x="275182" y="259733"/>
                  <a:pt x="270512" y="255063"/>
                  <a:pt x="265123" y="255063"/>
                </a:cubicBezTo>
                <a:lnTo>
                  <a:pt x="187886" y="255063"/>
                </a:lnTo>
                <a:cubicBezTo>
                  <a:pt x="185371" y="255063"/>
                  <a:pt x="183575" y="253267"/>
                  <a:pt x="183575" y="251112"/>
                </a:cubicBezTo>
                <a:cubicBezTo>
                  <a:pt x="183575" y="232790"/>
                  <a:pt x="172079" y="216983"/>
                  <a:pt x="154835" y="211595"/>
                </a:cubicBezTo>
                <a:cubicBezTo>
                  <a:pt x="153039" y="210876"/>
                  <a:pt x="151961" y="209080"/>
                  <a:pt x="151961" y="207284"/>
                </a:cubicBezTo>
                <a:lnTo>
                  <a:pt x="151961" y="99151"/>
                </a:lnTo>
                <a:cubicBezTo>
                  <a:pt x="148728" y="99870"/>
                  <a:pt x="145495" y="100588"/>
                  <a:pt x="141902" y="100588"/>
                </a:cubicBezTo>
                <a:cubicBezTo>
                  <a:pt x="138310" y="100588"/>
                  <a:pt x="135076" y="99870"/>
                  <a:pt x="131843" y="99151"/>
                </a:cubicBezTo>
                <a:close/>
                <a:moveTo>
                  <a:pt x="233510" y="77956"/>
                </a:moveTo>
                <a:lnTo>
                  <a:pt x="205129" y="160582"/>
                </a:lnTo>
                <a:lnTo>
                  <a:pt x="261890" y="160582"/>
                </a:lnTo>
                <a:lnTo>
                  <a:pt x="233510" y="77956"/>
                </a:lnTo>
                <a:close/>
                <a:moveTo>
                  <a:pt x="50294" y="77956"/>
                </a:moveTo>
                <a:lnTo>
                  <a:pt x="21914" y="160582"/>
                </a:lnTo>
                <a:lnTo>
                  <a:pt x="78315" y="160582"/>
                </a:lnTo>
                <a:lnTo>
                  <a:pt x="50294" y="77956"/>
                </a:lnTo>
                <a:close/>
                <a:moveTo>
                  <a:pt x="141905" y="37077"/>
                </a:moveTo>
                <a:cubicBezTo>
                  <a:pt x="134820" y="37077"/>
                  <a:pt x="129152" y="42744"/>
                  <a:pt x="129152" y="49829"/>
                </a:cubicBezTo>
                <a:cubicBezTo>
                  <a:pt x="129152" y="56914"/>
                  <a:pt x="134820" y="62581"/>
                  <a:pt x="141905" y="62581"/>
                </a:cubicBezTo>
                <a:cubicBezTo>
                  <a:pt x="148989" y="62581"/>
                  <a:pt x="154657" y="56914"/>
                  <a:pt x="154657" y="49829"/>
                </a:cubicBezTo>
                <a:cubicBezTo>
                  <a:pt x="154657" y="42744"/>
                  <a:pt x="148989" y="37077"/>
                  <a:pt x="141905" y="37077"/>
                </a:cubicBezTo>
                <a:close/>
                <a:moveTo>
                  <a:pt x="141905" y="28575"/>
                </a:moveTo>
                <a:cubicBezTo>
                  <a:pt x="153595" y="28575"/>
                  <a:pt x="163159" y="38139"/>
                  <a:pt x="163159" y="49829"/>
                </a:cubicBezTo>
                <a:cubicBezTo>
                  <a:pt x="163159" y="61519"/>
                  <a:pt x="153595" y="71083"/>
                  <a:pt x="141905" y="71083"/>
                </a:cubicBezTo>
                <a:cubicBezTo>
                  <a:pt x="130215" y="71083"/>
                  <a:pt x="120650" y="61519"/>
                  <a:pt x="120650" y="49829"/>
                </a:cubicBezTo>
                <a:cubicBezTo>
                  <a:pt x="120650" y="38139"/>
                  <a:pt x="130215" y="28575"/>
                  <a:pt x="141905" y="28575"/>
                </a:cubicBezTo>
                <a:close/>
                <a:moveTo>
                  <a:pt x="141902" y="8622"/>
                </a:moveTo>
                <a:cubicBezTo>
                  <a:pt x="123940" y="8622"/>
                  <a:pt x="108133" y="20118"/>
                  <a:pt x="102385" y="37361"/>
                </a:cubicBezTo>
                <a:cubicBezTo>
                  <a:pt x="102025" y="39158"/>
                  <a:pt x="100229" y="40235"/>
                  <a:pt x="98433" y="40235"/>
                </a:cubicBezTo>
                <a:lnTo>
                  <a:pt x="18681" y="40235"/>
                </a:lnTo>
                <a:cubicBezTo>
                  <a:pt x="12933" y="40235"/>
                  <a:pt x="8622" y="44906"/>
                  <a:pt x="8622" y="50294"/>
                </a:cubicBezTo>
                <a:cubicBezTo>
                  <a:pt x="8622" y="55683"/>
                  <a:pt x="12933" y="59994"/>
                  <a:pt x="18681" y="59994"/>
                </a:cubicBezTo>
                <a:lnTo>
                  <a:pt x="98433" y="59994"/>
                </a:lnTo>
                <a:cubicBezTo>
                  <a:pt x="100229" y="59994"/>
                  <a:pt x="102025" y="61431"/>
                  <a:pt x="102385" y="63227"/>
                </a:cubicBezTo>
                <a:cubicBezTo>
                  <a:pt x="108133" y="80111"/>
                  <a:pt x="123940" y="91966"/>
                  <a:pt x="141902" y="91966"/>
                </a:cubicBezTo>
                <a:cubicBezTo>
                  <a:pt x="159864" y="91966"/>
                  <a:pt x="175671" y="80111"/>
                  <a:pt x="181419" y="63227"/>
                </a:cubicBezTo>
                <a:cubicBezTo>
                  <a:pt x="181778" y="61431"/>
                  <a:pt x="183575" y="59994"/>
                  <a:pt x="185371" y="59994"/>
                </a:cubicBezTo>
                <a:lnTo>
                  <a:pt x="265123" y="59994"/>
                </a:lnTo>
                <a:cubicBezTo>
                  <a:pt x="270512" y="59994"/>
                  <a:pt x="275182" y="55683"/>
                  <a:pt x="275182" y="50294"/>
                </a:cubicBezTo>
                <a:cubicBezTo>
                  <a:pt x="275182" y="44906"/>
                  <a:pt x="270512" y="40235"/>
                  <a:pt x="265123" y="40235"/>
                </a:cubicBezTo>
                <a:lnTo>
                  <a:pt x="185371" y="40235"/>
                </a:lnTo>
                <a:cubicBezTo>
                  <a:pt x="183575" y="40235"/>
                  <a:pt x="181778" y="39158"/>
                  <a:pt x="181419" y="37361"/>
                </a:cubicBezTo>
                <a:cubicBezTo>
                  <a:pt x="175671" y="20118"/>
                  <a:pt x="159864" y="8622"/>
                  <a:pt x="141902" y="8622"/>
                </a:cubicBezTo>
                <a:close/>
                <a:moveTo>
                  <a:pt x="141902" y="0"/>
                </a:moveTo>
                <a:cubicBezTo>
                  <a:pt x="162379" y="0"/>
                  <a:pt x="180701" y="12574"/>
                  <a:pt x="188245" y="31614"/>
                </a:cubicBezTo>
                <a:lnTo>
                  <a:pt x="265123" y="31614"/>
                </a:lnTo>
                <a:cubicBezTo>
                  <a:pt x="275182" y="31614"/>
                  <a:pt x="283804" y="39876"/>
                  <a:pt x="283804" y="50294"/>
                </a:cubicBezTo>
                <a:cubicBezTo>
                  <a:pt x="283804" y="60712"/>
                  <a:pt x="275182" y="68975"/>
                  <a:pt x="265123" y="68975"/>
                </a:cubicBezTo>
                <a:lnTo>
                  <a:pt x="239617" y="68975"/>
                </a:lnTo>
                <a:lnTo>
                  <a:pt x="271230" y="160582"/>
                </a:lnTo>
                <a:lnTo>
                  <a:pt x="279493" y="160582"/>
                </a:lnTo>
                <a:cubicBezTo>
                  <a:pt x="281649" y="160582"/>
                  <a:pt x="283804" y="162378"/>
                  <a:pt x="283804" y="164893"/>
                </a:cubicBezTo>
                <a:cubicBezTo>
                  <a:pt x="283804" y="186088"/>
                  <a:pt x="261172" y="203691"/>
                  <a:pt x="233510" y="203691"/>
                </a:cubicBezTo>
                <a:cubicBezTo>
                  <a:pt x="205848" y="203691"/>
                  <a:pt x="183215" y="186088"/>
                  <a:pt x="183215" y="164893"/>
                </a:cubicBezTo>
                <a:cubicBezTo>
                  <a:pt x="183215" y="162378"/>
                  <a:pt x="185371" y="160582"/>
                  <a:pt x="187886" y="160582"/>
                </a:cubicBezTo>
                <a:lnTo>
                  <a:pt x="196148" y="160582"/>
                </a:lnTo>
                <a:lnTo>
                  <a:pt x="227762" y="68975"/>
                </a:lnTo>
                <a:lnTo>
                  <a:pt x="188245" y="68975"/>
                </a:lnTo>
                <a:cubicBezTo>
                  <a:pt x="183215" y="81908"/>
                  <a:pt x="172797" y="91607"/>
                  <a:pt x="160583" y="96637"/>
                </a:cubicBezTo>
                <a:lnTo>
                  <a:pt x="160583" y="204410"/>
                </a:lnTo>
                <a:cubicBezTo>
                  <a:pt x="178186" y="211236"/>
                  <a:pt x="190400" y="227761"/>
                  <a:pt x="191837" y="246441"/>
                </a:cubicBezTo>
                <a:lnTo>
                  <a:pt x="265123" y="246441"/>
                </a:lnTo>
                <a:cubicBezTo>
                  <a:pt x="275182" y="246441"/>
                  <a:pt x="283804" y="255063"/>
                  <a:pt x="283804" y="265122"/>
                </a:cubicBezTo>
                <a:cubicBezTo>
                  <a:pt x="283804" y="275540"/>
                  <a:pt x="275182" y="283803"/>
                  <a:pt x="265123" y="283803"/>
                </a:cubicBezTo>
                <a:lnTo>
                  <a:pt x="18681" y="283803"/>
                </a:lnTo>
                <a:cubicBezTo>
                  <a:pt x="8262" y="283803"/>
                  <a:pt x="0" y="275540"/>
                  <a:pt x="0" y="265122"/>
                </a:cubicBezTo>
                <a:cubicBezTo>
                  <a:pt x="0" y="255063"/>
                  <a:pt x="8262" y="246441"/>
                  <a:pt x="18681" y="246441"/>
                </a:cubicBezTo>
                <a:lnTo>
                  <a:pt x="91967" y="246441"/>
                </a:lnTo>
                <a:cubicBezTo>
                  <a:pt x="93404" y="227761"/>
                  <a:pt x="105618" y="211595"/>
                  <a:pt x="123221" y="204410"/>
                </a:cubicBezTo>
                <a:lnTo>
                  <a:pt x="123221" y="96637"/>
                </a:lnTo>
                <a:cubicBezTo>
                  <a:pt x="110647" y="91607"/>
                  <a:pt x="100229" y="81908"/>
                  <a:pt x="95200" y="68975"/>
                </a:cubicBezTo>
                <a:lnTo>
                  <a:pt x="56042" y="68975"/>
                </a:lnTo>
                <a:lnTo>
                  <a:pt x="87656" y="160582"/>
                </a:lnTo>
                <a:lnTo>
                  <a:pt x="95918" y="160582"/>
                </a:lnTo>
                <a:cubicBezTo>
                  <a:pt x="98433" y="160582"/>
                  <a:pt x="100229" y="162378"/>
                  <a:pt x="100229" y="164893"/>
                </a:cubicBezTo>
                <a:cubicBezTo>
                  <a:pt x="100229" y="186088"/>
                  <a:pt x="77956" y="203691"/>
                  <a:pt x="50294" y="203691"/>
                </a:cubicBezTo>
                <a:cubicBezTo>
                  <a:pt x="22632" y="203691"/>
                  <a:pt x="0" y="186088"/>
                  <a:pt x="0" y="164893"/>
                </a:cubicBezTo>
                <a:cubicBezTo>
                  <a:pt x="0" y="162378"/>
                  <a:pt x="1796" y="160582"/>
                  <a:pt x="4311" y="160582"/>
                </a:cubicBezTo>
                <a:lnTo>
                  <a:pt x="12573" y="160582"/>
                </a:lnTo>
                <a:lnTo>
                  <a:pt x="44187" y="68975"/>
                </a:lnTo>
                <a:lnTo>
                  <a:pt x="18681" y="68975"/>
                </a:lnTo>
                <a:cubicBezTo>
                  <a:pt x="8262" y="68975"/>
                  <a:pt x="0" y="60712"/>
                  <a:pt x="0" y="50294"/>
                </a:cubicBezTo>
                <a:cubicBezTo>
                  <a:pt x="0" y="39876"/>
                  <a:pt x="8262" y="31614"/>
                  <a:pt x="18681" y="31614"/>
                </a:cubicBezTo>
                <a:lnTo>
                  <a:pt x="95200" y="31614"/>
                </a:lnTo>
                <a:cubicBezTo>
                  <a:pt x="102744" y="12574"/>
                  <a:pt x="121425" y="0"/>
                  <a:pt x="14190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24" name="Freeform 940">
            <a:extLst>
              <a:ext uri="{FF2B5EF4-FFF2-40B4-BE49-F238E27FC236}">
                <a16:creationId xmlns:a16="http://schemas.microsoft.com/office/drawing/2014/main" id="{E5D39FB7-2680-6144-A7A7-4B192FCF9D63}"/>
              </a:ext>
            </a:extLst>
          </p:cNvPr>
          <p:cNvSpPr>
            <a:spLocks noChangeAspect="1" noChangeArrowheads="1"/>
          </p:cNvSpPr>
          <p:nvPr/>
        </p:nvSpPr>
        <p:spPr bwMode="auto">
          <a:xfrm>
            <a:off x="4686393" y="8141992"/>
            <a:ext cx="1188534" cy="1184888"/>
          </a:xfrm>
          <a:custGeom>
            <a:avLst/>
            <a:gdLst>
              <a:gd name="T0" fmla="*/ 856708 w 285387"/>
              <a:gd name="T1" fmla="*/ 901135 h 283803"/>
              <a:gd name="T2" fmla="*/ 490353 w 285387"/>
              <a:gd name="T3" fmla="*/ 765787 h 283803"/>
              <a:gd name="T4" fmla="*/ 281723 w 285387"/>
              <a:gd name="T5" fmla="*/ 796212 h 283803"/>
              <a:gd name="T6" fmla="*/ 157446 w 285387"/>
              <a:gd name="T7" fmla="*/ 694416 h 283803"/>
              <a:gd name="T8" fmla="*/ 191165 w 285387"/>
              <a:gd name="T9" fmla="*/ 727010 h 283803"/>
              <a:gd name="T10" fmla="*/ 590190 w 285387"/>
              <a:gd name="T11" fmla="*/ 665444 h 283803"/>
              <a:gd name="T12" fmla="*/ 435932 w 285387"/>
              <a:gd name="T13" fmla="*/ 695869 h 283803"/>
              <a:gd name="T14" fmla="*/ 281855 w 285387"/>
              <a:gd name="T15" fmla="*/ 665444 h 283803"/>
              <a:gd name="T16" fmla="*/ 358487 w 285387"/>
              <a:gd name="T17" fmla="*/ 695869 h 283803"/>
              <a:gd name="T18" fmla="*/ 281855 w 285387"/>
              <a:gd name="T19" fmla="*/ 665444 h 283803"/>
              <a:gd name="T20" fmla="*/ 157446 w 285387"/>
              <a:gd name="T21" fmla="*/ 790993 h 283803"/>
              <a:gd name="T22" fmla="*/ 509432 w 285387"/>
              <a:gd name="T23" fmla="*/ 570384 h 283803"/>
              <a:gd name="T24" fmla="*/ 585203 w 285387"/>
              <a:gd name="T25" fmla="*/ 600801 h 283803"/>
              <a:gd name="T26" fmla="*/ 509432 w 285387"/>
              <a:gd name="T27" fmla="*/ 570384 h 283803"/>
              <a:gd name="T28" fmla="*/ 446630 w 285387"/>
              <a:gd name="T29" fmla="*/ 585593 h 283803"/>
              <a:gd name="T30" fmla="*/ 268685 w 285387"/>
              <a:gd name="T31" fmla="*/ 585593 h 283803"/>
              <a:gd name="T32" fmla="*/ 123731 w 285387"/>
              <a:gd name="T33" fmla="*/ 538090 h 283803"/>
              <a:gd name="T34" fmla="*/ 157446 w 285387"/>
              <a:gd name="T35" fmla="*/ 504290 h 283803"/>
              <a:gd name="T36" fmla="*/ 604656 w 285387"/>
              <a:gd name="T37" fmla="*/ 490529 h 283803"/>
              <a:gd name="T38" fmla="*/ 421470 w 285387"/>
              <a:gd name="T39" fmla="*/ 490529 h 283803"/>
              <a:gd name="T40" fmla="*/ 358487 w 285387"/>
              <a:gd name="T41" fmla="*/ 475314 h 283803"/>
              <a:gd name="T42" fmla="*/ 281855 w 285387"/>
              <a:gd name="T43" fmla="*/ 505739 h 283803"/>
              <a:gd name="T44" fmla="*/ 157446 w 285387"/>
              <a:gd name="T45" fmla="*/ 475314 h 283803"/>
              <a:gd name="T46" fmla="*/ 94827 w 285387"/>
              <a:gd name="T47" fmla="*/ 538090 h 283803"/>
              <a:gd name="T48" fmla="*/ 416396 w 285387"/>
              <a:gd name="T49" fmla="*/ 380258 h 283803"/>
              <a:gd name="T50" fmla="*/ 281895 w 285387"/>
              <a:gd name="T51" fmla="*/ 405558 h 283803"/>
              <a:gd name="T52" fmla="*/ 157446 w 285387"/>
              <a:gd name="T53" fmla="*/ 313221 h 283803"/>
              <a:gd name="T54" fmla="*/ 191165 w 285387"/>
              <a:gd name="T55" fmla="*/ 347347 h 283803"/>
              <a:gd name="T56" fmla="*/ 589911 w 285387"/>
              <a:gd name="T57" fmla="*/ 285190 h 283803"/>
              <a:gd name="T58" fmla="*/ 531024 w 285387"/>
              <a:gd name="T59" fmla="*/ 310494 h 283803"/>
              <a:gd name="T60" fmla="*/ 281794 w 285387"/>
              <a:gd name="T61" fmla="*/ 285190 h 283803"/>
              <a:gd name="T62" fmla="*/ 453390 w 285387"/>
              <a:gd name="T63" fmla="*/ 310494 h 283803"/>
              <a:gd name="T64" fmla="*/ 281794 w 285387"/>
              <a:gd name="T65" fmla="*/ 285190 h 283803"/>
              <a:gd name="T66" fmla="*/ 157446 w 285387"/>
              <a:gd name="T67" fmla="*/ 410724 h 283803"/>
              <a:gd name="T68" fmla="*/ 109055 w 285387"/>
              <a:gd name="T69" fmla="*/ 190126 h 283803"/>
              <a:gd name="T70" fmla="*/ 316495 w 285387"/>
              <a:gd name="T71" fmla="*/ 220549 h 283803"/>
              <a:gd name="T72" fmla="*/ 109055 w 285387"/>
              <a:gd name="T73" fmla="*/ 190126 h 283803"/>
              <a:gd name="T74" fmla="*/ 918174 w 285387"/>
              <a:gd name="T75" fmla="*/ 781621 h 283803"/>
              <a:gd name="T76" fmla="*/ 792836 w 285387"/>
              <a:gd name="T77" fmla="*/ 125493 h 283803"/>
              <a:gd name="T78" fmla="*/ 841042 w 285387"/>
              <a:gd name="T79" fmla="*/ 125493 h 283803"/>
              <a:gd name="T80" fmla="*/ 395469 w 285387"/>
              <a:gd name="T81" fmla="*/ 95058 h 283803"/>
              <a:gd name="T82" fmla="*/ 277695 w 285387"/>
              <a:gd name="T83" fmla="*/ 125485 h 283803"/>
              <a:gd name="T84" fmla="*/ 109227 w 285387"/>
              <a:gd name="T85" fmla="*/ 95058 h 283803"/>
              <a:gd name="T86" fmla="*/ 200402 w 285387"/>
              <a:gd name="T87" fmla="*/ 125485 h 283803"/>
              <a:gd name="T88" fmla="*/ 109227 w 285387"/>
              <a:gd name="T89" fmla="*/ 95058 h 283803"/>
              <a:gd name="T90" fmla="*/ 645325 w 285387"/>
              <a:gd name="T91" fmla="*/ 191222 h 283803"/>
              <a:gd name="T92" fmla="*/ 792836 w 285387"/>
              <a:gd name="T93" fmla="*/ 52586 h 283803"/>
              <a:gd name="T94" fmla="*/ 918174 w 285387"/>
              <a:gd name="T95" fmla="*/ 52586 h 283803"/>
              <a:gd name="T96" fmla="*/ 816940 w 285387"/>
              <a:gd name="T97" fmla="*/ 28685 h 283803"/>
              <a:gd name="T98" fmla="*/ 665599 w 285387"/>
              <a:gd name="T99" fmla="*/ 915475 h 283803"/>
              <a:gd name="T100" fmla="*/ 475942 w 285387"/>
              <a:gd name="T101" fmla="*/ 205560 h 283803"/>
              <a:gd name="T102" fmla="*/ 816940 w 285387"/>
              <a:gd name="T103" fmla="*/ 0 h 283803"/>
              <a:gd name="T104" fmla="*/ 945895 w 285387"/>
              <a:gd name="T105" fmla="*/ 52586 h 283803"/>
              <a:gd name="T106" fmla="*/ 868762 w 285387"/>
              <a:gd name="T107" fmla="*/ 936988 h 283803"/>
              <a:gd name="T108" fmla="*/ 766324 w 285387"/>
              <a:gd name="T109" fmla="*/ 803133 h 283803"/>
              <a:gd name="T110" fmla="*/ 816940 w 285387"/>
              <a:gd name="T111" fmla="*/ 0 h 283803"/>
              <a:gd name="T112" fmla="*/ 499802 w 285387"/>
              <a:gd name="T113" fmla="*/ 4785 h 283803"/>
              <a:gd name="T114" fmla="*/ 694230 w 285387"/>
              <a:gd name="T115" fmla="*/ 929817 h 283803"/>
              <a:gd name="T116" fmla="*/ 0 w 285387"/>
              <a:gd name="T117" fmla="*/ 929817 h 2838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87" h="283803">
                <a:moveTo>
                  <a:pt x="273766" y="243567"/>
                </a:moveTo>
                <a:lnTo>
                  <a:pt x="242171" y="243927"/>
                </a:lnTo>
                <a:lnTo>
                  <a:pt x="258150" y="270870"/>
                </a:lnTo>
                <a:lnTo>
                  <a:pt x="273766" y="243567"/>
                </a:lnTo>
                <a:close/>
                <a:moveTo>
                  <a:pt x="84891" y="230187"/>
                </a:moveTo>
                <a:lnTo>
                  <a:pt x="147757" y="230187"/>
                </a:lnTo>
                <a:cubicBezTo>
                  <a:pt x="149900" y="230187"/>
                  <a:pt x="152043" y="232092"/>
                  <a:pt x="152043" y="234378"/>
                </a:cubicBezTo>
                <a:cubicBezTo>
                  <a:pt x="152043" y="237045"/>
                  <a:pt x="149900" y="239331"/>
                  <a:pt x="147757" y="239331"/>
                </a:cubicBezTo>
                <a:lnTo>
                  <a:pt x="84891" y="239331"/>
                </a:lnTo>
                <a:cubicBezTo>
                  <a:pt x="82748" y="239331"/>
                  <a:pt x="80962" y="237045"/>
                  <a:pt x="80962" y="234378"/>
                </a:cubicBezTo>
                <a:cubicBezTo>
                  <a:pt x="80962" y="232092"/>
                  <a:pt x="82748" y="230187"/>
                  <a:pt x="84891" y="230187"/>
                </a:cubicBezTo>
                <a:close/>
                <a:moveTo>
                  <a:pt x="47443" y="208734"/>
                </a:moveTo>
                <a:cubicBezTo>
                  <a:pt x="41638" y="208734"/>
                  <a:pt x="37283" y="213088"/>
                  <a:pt x="37283" y="218531"/>
                </a:cubicBezTo>
                <a:cubicBezTo>
                  <a:pt x="37283" y="224336"/>
                  <a:pt x="41638" y="229054"/>
                  <a:pt x="47443" y="229054"/>
                </a:cubicBezTo>
                <a:cubicBezTo>
                  <a:pt x="52886" y="229054"/>
                  <a:pt x="57603" y="224336"/>
                  <a:pt x="57603" y="218531"/>
                </a:cubicBezTo>
                <a:cubicBezTo>
                  <a:pt x="57603" y="213088"/>
                  <a:pt x="52886" y="208734"/>
                  <a:pt x="47443" y="208734"/>
                </a:cubicBezTo>
                <a:close/>
                <a:moveTo>
                  <a:pt x="131358" y="200025"/>
                </a:moveTo>
                <a:lnTo>
                  <a:pt x="177841" y="200025"/>
                </a:lnTo>
                <a:cubicBezTo>
                  <a:pt x="180020" y="200025"/>
                  <a:pt x="182199" y="201930"/>
                  <a:pt x="182199" y="204597"/>
                </a:cubicBezTo>
                <a:cubicBezTo>
                  <a:pt x="182199" y="207264"/>
                  <a:pt x="180020" y="209169"/>
                  <a:pt x="177841" y="209169"/>
                </a:cubicBezTo>
                <a:lnTo>
                  <a:pt x="131358" y="209169"/>
                </a:lnTo>
                <a:cubicBezTo>
                  <a:pt x="128816" y="209169"/>
                  <a:pt x="127000" y="207264"/>
                  <a:pt x="127000" y="204597"/>
                </a:cubicBezTo>
                <a:cubicBezTo>
                  <a:pt x="127000" y="201930"/>
                  <a:pt x="128816" y="200025"/>
                  <a:pt x="131358" y="200025"/>
                </a:cubicBezTo>
                <a:close/>
                <a:moveTo>
                  <a:pt x="84931" y="200025"/>
                </a:moveTo>
                <a:lnTo>
                  <a:pt x="108022" y="200025"/>
                </a:lnTo>
                <a:cubicBezTo>
                  <a:pt x="110547" y="200025"/>
                  <a:pt x="112351" y="201930"/>
                  <a:pt x="112351" y="204597"/>
                </a:cubicBezTo>
                <a:cubicBezTo>
                  <a:pt x="112351" y="207264"/>
                  <a:pt x="110547" y="209169"/>
                  <a:pt x="108022" y="209169"/>
                </a:cubicBezTo>
                <a:lnTo>
                  <a:pt x="84931" y="209169"/>
                </a:lnTo>
                <a:cubicBezTo>
                  <a:pt x="82766" y="209169"/>
                  <a:pt x="80962" y="207264"/>
                  <a:pt x="80962" y="204597"/>
                </a:cubicBezTo>
                <a:cubicBezTo>
                  <a:pt x="80962" y="201930"/>
                  <a:pt x="82766" y="200025"/>
                  <a:pt x="84931" y="200025"/>
                </a:cubicBezTo>
                <a:close/>
                <a:moveTo>
                  <a:pt x="47443" y="200025"/>
                </a:moveTo>
                <a:cubicBezTo>
                  <a:pt x="57603" y="200025"/>
                  <a:pt x="66312" y="208371"/>
                  <a:pt x="66312" y="218531"/>
                </a:cubicBezTo>
                <a:cubicBezTo>
                  <a:pt x="66312" y="229054"/>
                  <a:pt x="57603" y="237762"/>
                  <a:pt x="47443" y="237762"/>
                </a:cubicBezTo>
                <a:cubicBezTo>
                  <a:pt x="36920" y="237762"/>
                  <a:pt x="28575" y="229054"/>
                  <a:pt x="28575" y="218531"/>
                </a:cubicBezTo>
                <a:cubicBezTo>
                  <a:pt x="28575" y="208371"/>
                  <a:pt x="36920" y="200025"/>
                  <a:pt x="47443" y="200025"/>
                </a:cubicBezTo>
                <a:close/>
                <a:moveTo>
                  <a:pt x="153506" y="171450"/>
                </a:moveTo>
                <a:lnTo>
                  <a:pt x="176338" y="171450"/>
                </a:lnTo>
                <a:cubicBezTo>
                  <a:pt x="178478" y="171450"/>
                  <a:pt x="180619" y="173355"/>
                  <a:pt x="180619" y="176022"/>
                </a:cubicBezTo>
                <a:cubicBezTo>
                  <a:pt x="180619" y="178689"/>
                  <a:pt x="178478" y="180594"/>
                  <a:pt x="176338" y="180594"/>
                </a:cubicBezTo>
                <a:lnTo>
                  <a:pt x="153506" y="180594"/>
                </a:lnTo>
                <a:cubicBezTo>
                  <a:pt x="151009" y="180594"/>
                  <a:pt x="149225" y="178689"/>
                  <a:pt x="149225" y="176022"/>
                </a:cubicBezTo>
                <a:cubicBezTo>
                  <a:pt x="149225" y="173355"/>
                  <a:pt x="151009" y="171450"/>
                  <a:pt x="153506" y="171450"/>
                </a:cubicBezTo>
                <a:close/>
                <a:moveTo>
                  <a:pt x="84868" y="171450"/>
                </a:moveTo>
                <a:lnTo>
                  <a:pt x="130321" y="171450"/>
                </a:lnTo>
                <a:cubicBezTo>
                  <a:pt x="132807" y="171450"/>
                  <a:pt x="134582" y="173355"/>
                  <a:pt x="134582" y="176022"/>
                </a:cubicBezTo>
                <a:cubicBezTo>
                  <a:pt x="134582" y="178689"/>
                  <a:pt x="132807" y="180594"/>
                  <a:pt x="130321" y="180594"/>
                </a:cubicBezTo>
                <a:lnTo>
                  <a:pt x="84868" y="180594"/>
                </a:lnTo>
                <a:cubicBezTo>
                  <a:pt x="82738" y="180594"/>
                  <a:pt x="80962" y="178689"/>
                  <a:pt x="80962" y="176022"/>
                </a:cubicBezTo>
                <a:cubicBezTo>
                  <a:pt x="80962" y="173355"/>
                  <a:pt x="82738" y="171450"/>
                  <a:pt x="84868" y="171450"/>
                </a:cubicBezTo>
                <a:close/>
                <a:moveTo>
                  <a:pt x="47443" y="151584"/>
                </a:moveTo>
                <a:cubicBezTo>
                  <a:pt x="41638" y="151584"/>
                  <a:pt x="37283" y="155938"/>
                  <a:pt x="37283" y="161744"/>
                </a:cubicBezTo>
                <a:cubicBezTo>
                  <a:pt x="37283" y="167549"/>
                  <a:pt x="41638" y="171904"/>
                  <a:pt x="47443" y="171904"/>
                </a:cubicBezTo>
                <a:cubicBezTo>
                  <a:pt x="52886" y="171904"/>
                  <a:pt x="57603" y="167549"/>
                  <a:pt x="57603" y="161744"/>
                </a:cubicBezTo>
                <a:cubicBezTo>
                  <a:pt x="57603" y="155938"/>
                  <a:pt x="52886" y="151584"/>
                  <a:pt x="47443" y="151584"/>
                </a:cubicBezTo>
                <a:close/>
                <a:moveTo>
                  <a:pt x="131358" y="142875"/>
                </a:moveTo>
                <a:lnTo>
                  <a:pt x="177841" y="142875"/>
                </a:lnTo>
                <a:cubicBezTo>
                  <a:pt x="180020" y="142875"/>
                  <a:pt x="182199" y="145161"/>
                  <a:pt x="182199" y="147447"/>
                </a:cubicBezTo>
                <a:cubicBezTo>
                  <a:pt x="182199" y="150114"/>
                  <a:pt x="180020" y="152019"/>
                  <a:pt x="177841" y="152019"/>
                </a:cubicBezTo>
                <a:lnTo>
                  <a:pt x="131358" y="152019"/>
                </a:lnTo>
                <a:cubicBezTo>
                  <a:pt x="128816" y="152019"/>
                  <a:pt x="127000" y="150114"/>
                  <a:pt x="127000" y="147447"/>
                </a:cubicBezTo>
                <a:cubicBezTo>
                  <a:pt x="127000" y="145161"/>
                  <a:pt x="128816" y="142875"/>
                  <a:pt x="131358" y="142875"/>
                </a:cubicBezTo>
                <a:close/>
                <a:moveTo>
                  <a:pt x="84931" y="142875"/>
                </a:moveTo>
                <a:lnTo>
                  <a:pt x="108022" y="142875"/>
                </a:lnTo>
                <a:cubicBezTo>
                  <a:pt x="110547" y="142875"/>
                  <a:pt x="112351" y="145161"/>
                  <a:pt x="112351" y="147447"/>
                </a:cubicBezTo>
                <a:cubicBezTo>
                  <a:pt x="112351" y="150114"/>
                  <a:pt x="110547" y="152019"/>
                  <a:pt x="108022" y="152019"/>
                </a:cubicBezTo>
                <a:lnTo>
                  <a:pt x="84931" y="152019"/>
                </a:lnTo>
                <a:cubicBezTo>
                  <a:pt x="82766" y="152019"/>
                  <a:pt x="80962" y="150114"/>
                  <a:pt x="80962" y="147447"/>
                </a:cubicBezTo>
                <a:cubicBezTo>
                  <a:pt x="80962" y="145161"/>
                  <a:pt x="82766" y="142875"/>
                  <a:pt x="84931" y="142875"/>
                </a:cubicBezTo>
                <a:close/>
                <a:moveTo>
                  <a:pt x="47443" y="142875"/>
                </a:moveTo>
                <a:cubicBezTo>
                  <a:pt x="57603" y="142875"/>
                  <a:pt x="66312" y="151221"/>
                  <a:pt x="66312" y="161744"/>
                </a:cubicBezTo>
                <a:cubicBezTo>
                  <a:pt x="66312" y="171904"/>
                  <a:pt x="57603" y="180612"/>
                  <a:pt x="47443" y="180612"/>
                </a:cubicBezTo>
                <a:cubicBezTo>
                  <a:pt x="36920" y="180612"/>
                  <a:pt x="28575" y="171904"/>
                  <a:pt x="28575" y="161744"/>
                </a:cubicBezTo>
                <a:cubicBezTo>
                  <a:pt x="28575" y="151221"/>
                  <a:pt x="36920" y="142875"/>
                  <a:pt x="47443" y="142875"/>
                </a:cubicBezTo>
                <a:close/>
                <a:moveTo>
                  <a:pt x="84943" y="114300"/>
                </a:moveTo>
                <a:lnTo>
                  <a:pt x="125471" y="114300"/>
                </a:lnTo>
                <a:cubicBezTo>
                  <a:pt x="128004" y="114300"/>
                  <a:pt x="129813" y="115954"/>
                  <a:pt x="129813" y="117938"/>
                </a:cubicBezTo>
                <a:cubicBezTo>
                  <a:pt x="129813" y="120253"/>
                  <a:pt x="128004" y="121906"/>
                  <a:pt x="125471" y="121906"/>
                </a:cubicBezTo>
                <a:lnTo>
                  <a:pt x="84943" y="121906"/>
                </a:lnTo>
                <a:cubicBezTo>
                  <a:pt x="82772" y="121906"/>
                  <a:pt x="80962" y="120253"/>
                  <a:pt x="80962" y="117938"/>
                </a:cubicBezTo>
                <a:cubicBezTo>
                  <a:pt x="80962" y="115954"/>
                  <a:pt x="82772" y="114300"/>
                  <a:pt x="84943" y="114300"/>
                </a:cubicBezTo>
                <a:close/>
                <a:moveTo>
                  <a:pt x="47443" y="94151"/>
                </a:moveTo>
                <a:cubicBezTo>
                  <a:pt x="41638" y="94151"/>
                  <a:pt x="37283" y="98913"/>
                  <a:pt x="37283" y="104409"/>
                </a:cubicBezTo>
                <a:cubicBezTo>
                  <a:pt x="37283" y="110270"/>
                  <a:pt x="41638" y="115033"/>
                  <a:pt x="47443" y="115033"/>
                </a:cubicBezTo>
                <a:cubicBezTo>
                  <a:pt x="52886" y="115033"/>
                  <a:pt x="57603" y="110270"/>
                  <a:pt x="57603" y="104409"/>
                </a:cubicBezTo>
                <a:cubicBezTo>
                  <a:pt x="57603" y="98913"/>
                  <a:pt x="52886" y="94151"/>
                  <a:pt x="47443" y="94151"/>
                </a:cubicBezTo>
                <a:close/>
                <a:moveTo>
                  <a:pt x="160011" y="85725"/>
                </a:moveTo>
                <a:lnTo>
                  <a:pt x="177756" y="85725"/>
                </a:lnTo>
                <a:cubicBezTo>
                  <a:pt x="179974" y="85725"/>
                  <a:pt x="182193" y="87379"/>
                  <a:pt x="182193" y="89693"/>
                </a:cubicBezTo>
                <a:cubicBezTo>
                  <a:pt x="182193" y="91678"/>
                  <a:pt x="179974" y="93331"/>
                  <a:pt x="177756" y="93331"/>
                </a:cubicBezTo>
                <a:lnTo>
                  <a:pt x="160011" y="93331"/>
                </a:lnTo>
                <a:cubicBezTo>
                  <a:pt x="157424" y="93331"/>
                  <a:pt x="155575" y="91678"/>
                  <a:pt x="155575" y="89693"/>
                </a:cubicBezTo>
                <a:cubicBezTo>
                  <a:pt x="155575" y="87379"/>
                  <a:pt x="157424" y="85725"/>
                  <a:pt x="160011" y="85725"/>
                </a:cubicBezTo>
                <a:close/>
                <a:moveTo>
                  <a:pt x="84912" y="85725"/>
                </a:moveTo>
                <a:lnTo>
                  <a:pt x="136619" y="85725"/>
                </a:lnTo>
                <a:cubicBezTo>
                  <a:pt x="139133" y="85725"/>
                  <a:pt x="140928" y="87379"/>
                  <a:pt x="140928" y="89693"/>
                </a:cubicBezTo>
                <a:cubicBezTo>
                  <a:pt x="140928" y="91678"/>
                  <a:pt x="139133" y="93331"/>
                  <a:pt x="136619" y="93331"/>
                </a:cubicBezTo>
                <a:lnTo>
                  <a:pt x="84912" y="93331"/>
                </a:lnTo>
                <a:cubicBezTo>
                  <a:pt x="82758" y="93331"/>
                  <a:pt x="80962" y="91678"/>
                  <a:pt x="80962" y="89693"/>
                </a:cubicBezTo>
                <a:cubicBezTo>
                  <a:pt x="80962" y="87379"/>
                  <a:pt x="82758" y="85725"/>
                  <a:pt x="84912" y="85725"/>
                </a:cubicBezTo>
                <a:close/>
                <a:moveTo>
                  <a:pt x="47443" y="85725"/>
                </a:moveTo>
                <a:cubicBezTo>
                  <a:pt x="57603" y="85725"/>
                  <a:pt x="66312" y="94151"/>
                  <a:pt x="66312" y="104409"/>
                </a:cubicBezTo>
                <a:cubicBezTo>
                  <a:pt x="66312" y="115033"/>
                  <a:pt x="57603" y="123459"/>
                  <a:pt x="47443" y="123459"/>
                </a:cubicBezTo>
                <a:cubicBezTo>
                  <a:pt x="36920" y="123459"/>
                  <a:pt x="28575" y="115033"/>
                  <a:pt x="28575" y="104409"/>
                </a:cubicBezTo>
                <a:cubicBezTo>
                  <a:pt x="28575" y="94151"/>
                  <a:pt x="36920" y="85725"/>
                  <a:pt x="47443" y="85725"/>
                </a:cubicBezTo>
                <a:close/>
                <a:moveTo>
                  <a:pt x="32861" y="57150"/>
                </a:moveTo>
                <a:lnTo>
                  <a:pt x="95369" y="57150"/>
                </a:lnTo>
                <a:cubicBezTo>
                  <a:pt x="97869" y="57150"/>
                  <a:pt x="99655" y="59055"/>
                  <a:pt x="99655" y="61722"/>
                </a:cubicBezTo>
                <a:cubicBezTo>
                  <a:pt x="99655" y="64008"/>
                  <a:pt x="97869" y="66294"/>
                  <a:pt x="95369" y="66294"/>
                </a:cubicBezTo>
                <a:lnTo>
                  <a:pt x="32861" y="66294"/>
                </a:lnTo>
                <a:cubicBezTo>
                  <a:pt x="30361" y="66294"/>
                  <a:pt x="28575" y="64008"/>
                  <a:pt x="28575" y="61722"/>
                </a:cubicBezTo>
                <a:cubicBezTo>
                  <a:pt x="28575" y="59055"/>
                  <a:pt x="30361" y="57150"/>
                  <a:pt x="32861" y="57150"/>
                </a:cubicBezTo>
                <a:close/>
                <a:moveTo>
                  <a:pt x="262145" y="37721"/>
                </a:moveTo>
                <a:lnTo>
                  <a:pt x="262145" y="234946"/>
                </a:lnTo>
                <a:lnTo>
                  <a:pt x="276671" y="234946"/>
                </a:lnTo>
                <a:lnTo>
                  <a:pt x="276671" y="37721"/>
                </a:lnTo>
                <a:lnTo>
                  <a:pt x="262145" y="37721"/>
                </a:lnTo>
                <a:close/>
                <a:moveTo>
                  <a:pt x="238903" y="37721"/>
                </a:moveTo>
                <a:lnTo>
                  <a:pt x="238903" y="234946"/>
                </a:lnTo>
                <a:lnTo>
                  <a:pt x="253429" y="234946"/>
                </a:lnTo>
                <a:lnTo>
                  <a:pt x="253429" y="37721"/>
                </a:lnTo>
                <a:lnTo>
                  <a:pt x="238903" y="37721"/>
                </a:lnTo>
                <a:close/>
                <a:moveTo>
                  <a:pt x="83677" y="28575"/>
                </a:moveTo>
                <a:lnTo>
                  <a:pt x="119165" y="28575"/>
                </a:lnTo>
                <a:cubicBezTo>
                  <a:pt x="121674" y="28575"/>
                  <a:pt x="123467" y="30480"/>
                  <a:pt x="123467" y="33147"/>
                </a:cubicBezTo>
                <a:cubicBezTo>
                  <a:pt x="123467" y="35814"/>
                  <a:pt x="121674" y="37719"/>
                  <a:pt x="119165" y="37719"/>
                </a:cubicBezTo>
                <a:lnTo>
                  <a:pt x="83677" y="37719"/>
                </a:lnTo>
                <a:cubicBezTo>
                  <a:pt x="81168" y="37719"/>
                  <a:pt x="79375" y="35814"/>
                  <a:pt x="79375" y="33147"/>
                </a:cubicBezTo>
                <a:cubicBezTo>
                  <a:pt x="79375" y="30480"/>
                  <a:pt x="81168" y="28575"/>
                  <a:pt x="83677" y="28575"/>
                </a:cubicBezTo>
                <a:close/>
                <a:moveTo>
                  <a:pt x="32913" y="28575"/>
                </a:moveTo>
                <a:lnTo>
                  <a:pt x="60387" y="28575"/>
                </a:lnTo>
                <a:cubicBezTo>
                  <a:pt x="62918" y="28575"/>
                  <a:pt x="64725" y="30480"/>
                  <a:pt x="64725" y="33147"/>
                </a:cubicBezTo>
                <a:cubicBezTo>
                  <a:pt x="64725" y="35814"/>
                  <a:pt x="62918" y="37719"/>
                  <a:pt x="60387" y="37719"/>
                </a:cubicBezTo>
                <a:lnTo>
                  <a:pt x="32913" y="37719"/>
                </a:lnTo>
                <a:cubicBezTo>
                  <a:pt x="30382" y="37719"/>
                  <a:pt x="28575" y="35814"/>
                  <a:pt x="28575" y="33147"/>
                </a:cubicBezTo>
                <a:cubicBezTo>
                  <a:pt x="28575" y="30480"/>
                  <a:pt x="30382" y="28575"/>
                  <a:pt x="32913" y="28575"/>
                </a:cubicBezTo>
                <a:close/>
                <a:moveTo>
                  <a:pt x="152041" y="14729"/>
                </a:moveTo>
                <a:lnTo>
                  <a:pt x="152041" y="57479"/>
                </a:lnTo>
                <a:lnTo>
                  <a:pt x="194454" y="57479"/>
                </a:lnTo>
                <a:lnTo>
                  <a:pt x="152041" y="14729"/>
                </a:lnTo>
                <a:close/>
                <a:moveTo>
                  <a:pt x="246166" y="8622"/>
                </a:moveTo>
                <a:cubicBezTo>
                  <a:pt x="242171" y="8622"/>
                  <a:pt x="238903" y="11855"/>
                  <a:pt x="238903" y="15807"/>
                </a:cubicBezTo>
                <a:lnTo>
                  <a:pt x="238903" y="29099"/>
                </a:lnTo>
                <a:lnTo>
                  <a:pt x="276671" y="29099"/>
                </a:lnTo>
                <a:lnTo>
                  <a:pt x="276671" y="15807"/>
                </a:lnTo>
                <a:cubicBezTo>
                  <a:pt x="276671" y="14010"/>
                  <a:pt x="275582" y="12214"/>
                  <a:pt x="274492" y="10777"/>
                </a:cubicBezTo>
                <a:cubicBezTo>
                  <a:pt x="273040" y="9340"/>
                  <a:pt x="271224" y="8622"/>
                  <a:pt x="269408" y="8622"/>
                </a:cubicBezTo>
                <a:lnTo>
                  <a:pt x="246166" y="8622"/>
                </a:lnTo>
                <a:close/>
                <a:moveTo>
                  <a:pt x="8626" y="8622"/>
                </a:moveTo>
                <a:lnTo>
                  <a:pt x="8626" y="275181"/>
                </a:lnTo>
                <a:lnTo>
                  <a:pt x="200564" y="275181"/>
                </a:lnTo>
                <a:lnTo>
                  <a:pt x="200564" y="66101"/>
                </a:lnTo>
                <a:lnTo>
                  <a:pt x="147728" y="66101"/>
                </a:lnTo>
                <a:cubicBezTo>
                  <a:pt x="145571" y="66101"/>
                  <a:pt x="143414" y="63945"/>
                  <a:pt x="143414" y="61790"/>
                </a:cubicBezTo>
                <a:lnTo>
                  <a:pt x="143414" y="8622"/>
                </a:lnTo>
                <a:lnTo>
                  <a:pt x="8626" y="8622"/>
                </a:lnTo>
                <a:close/>
                <a:moveTo>
                  <a:pt x="246166" y="0"/>
                </a:moveTo>
                <a:lnTo>
                  <a:pt x="269408" y="0"/>
                </a:lnTo>
                <a:cubicBezTo>
                  <a:pt x="273766" y="0"/>
                  <a:pt x="277398" y="1796"/>
                  <a:pt x="280303" y="4670"/>
                </a:cubicBezTo>
                <a:cubicBezTo>
                  <a:pt x="283571" y="7544"/>
                  <a:pt x="285024" y="11855"/>
                  <a:pt x="285024" y="15807"/>
                </a:cubicBezTo>
                <a:lnTo>
                  <a:pt x="285387" y="239257"/>
                </a:lnTo>
                <a:cubicBezTo>
                  <a:pt x="285387" y="240334"/>
                  <a:pt x="285024" y="240694"/>
                  <a:pt x="284661" y="241412"/>
                </a:cubicBezTo>
                <a:lnTo>
                  <a:pt x="261782" y="281647"/>
                </a:lnTo>
                <a:cubicBezTo>
                  <a:pt x="261056" y="283084"/>
                  <a:pt x="259603" y="283803"/>
                  <a:pt x="258150" y="283803"/>
                </a:cubicBezTo>
                <a:cubicBezTo>
                  <a:pt x="256335" y="283803"/>
                  <a:pt x="254882" y="283084"/>
                  <a:pt x="254156" y="281647"/>
                </a:cubicBezTo>
                <a:lnTo>
                  <a:pt x="230914" y="241412"/>
                </a:lnTo>
                <a:cubicBezTo>
                  <a:pt x="230550" y="240694"/>
                  <a:pt x="230550" y="240334"/>
                  <a:pt x="230550" y="239257"/>
                </a:cubicBezTo>
                <a:lnTo>
                  <a:pt x="230187" y="15807"/>
                </a:lnTo>
                <a:cubicBezTo>
                  <a:pt x="230187" y="7185"/>
                  <a:pt x="237450" y="0"/>
                  <a:pt x="246166" y="0"/>
                </a:cubicBezTo>
                <a:close/>
                <a:moveTo>
                  <a:pt x="4313" y="0"/>
                </a:moveTo>
                <a:lnTo>
                  <a:pt x="147728" y="0"/>
                </a:lnTo>
                <a:cubicBezTo>
                  <a:pt x="148806" y="0"/>
                  <a:pt x="149884" y="359"/>
                  <a:pt x="150603" y="1437"/>
                </a:cubicBezTo>
                <a:lnTo>
                  <a:pt x="208113" y="58916"/>
                </a:lnTo>
                <a:cubicBezTo>
                  <a:pt x="208831" y="59634"/>
                  <a:pt x="209191" y="60712"/>
                  <a:pt x="209191" y="61790"/>
                </a:cubicBezTo>
                <a:lnTo>
                  <a:pt x="209191" y="279492"/>
                </a:lnTo>
                <a:cubicBezTo>
                  <a:pt x="209191" y="282007"/>
                  <a:pt x="207394" y="283803"/>
                  <a:pt x="205237" y="283803"/>
                </a:cubicBezTo>
                <a:lnTo>
                  <a:pt x="4313" y="283803"/>
                </a:lnTo>
                <a:cubicBezTo>
                  <a:pt x="1797" y="283803"/>
                  <a:pt x="0" y="282007"/>
                  <a:pt x="0" y="279492"/>
                </a:cubicBezTo>
                <a:lnTo>
                  <a:pt x="0" y="4670"/>
                </a:lnTo>
                <a:cubicBezTo>
                  <a:pt x="0" y="1796"/>
                  <a:pt x="1797" y="0"/>
                  <a:pt x="4313"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25" name="Freeform 939">
            <a:extLst>
              <a:ext uri="{FF2B5EF4-FFF2-40B4-BE49-F238E27FC236}">
                <a16:creationId xmlns:a16="http://schemas.microsoft.com/office/drawing/2014/main" id="{A4CB246F-F7B9-6F4D-8E17-66E7F7E1F3C8}"/>
              </a:ext>
            </a:extLst>
          </p:cNvPr>
          <p:cNvSpPr>
            <a:spLocks noChangeAspect="1" noChangeArrowheads="1"/>
          </p:cNvSpPr>
          <p:nvPr/>
        </p:nvSpPr>
        <p:spPr bwMode="auto">
          <a:xfrm>
            <a:off x="18507272" y="8141990"/>
            <a:ext cx="1184890" cy="1184890"/>
          </a:xfrm>
          <a:custGeom>
            <a:avLst/>
            <a:gdLst>
              <a:gd name="T0" fmla="*/ 736196 w 283804"/>
              <a:gd name="T1" fmla="*/ 915475 h 283803"/>
              <a:gd name="T2" fmla="*/ 795955 w 283804"/>
              <a:gd name="T3" fmla="*/ 867670 h 283803"/>
              <a:gd name="T4" fmla="*/ 87239 w 283804"/>
              <a:gd name="T5" fmla="*/ 915475 h 283803"/>
              <a:gd name="T6" fmla="*/ 148193 w 283804"/>
              <a:gd name="T7" fmla="*/ 867670 h 283803"/>
              <a:gd name="T8" fmla="*/ 240220 w 283804"/>
              <a:gd name="T9" fmla="*/ 915475 h 283803"/>
              <a:gd name="T10" fmla="*/ 338218 w 283804"/>
              <a:gd name="T11" fmla="*/ 829424 h 283803"/>
              <a:gd name="T12" fmla="*/ 468488 w 283804"/>
              <a:gd name="T13" fmla="*/ 915475 h 283803"/>
              <a:gd name="T14" fmla="*/ 586808 w 283804"/>
              <a:gd name="T15" fmla="*/ 811499 h 283803"/>
              <a:gd name="T16" fmla="*/ 376464 w 283804"/>
              <a:gd name="T17" fmla="*/ 715886 h 283803"/>
              <a:gd name="T18" fmla="*/ 224686 w 283804"/>
              <a:gd name="T19" fmla="*/ 515104 h 283803"/>
              <a:gd name="T20" fmla="*/ 682412 w 283804"/>
              <a:gd name="T21" fmla="*/ 438614 h 283803"/>
              <a:gd name="T22" fmla="*/ 529438 w 283804"/>
              <a:gd name="T23" fmla="*/ 639396 h 283803"/>
              <a:gd name="T24" fmla="*/ 682412 w 283804"/>
              <a:gd name="T25" fmla="*/ 438614 h 283803"/>
              <a:gd name="T26" fmla="*/ 584952 w 283804"/>
              <a:gd name="T27" fmla="*/ 205337 h 283803"/>
              <a:gd name="T28" fmla="*/ 554531 w 283804"/>
              <a:gd name="T29" fmla="*/ 205337 h 283803"/>
              <a:gd name="T30" fmla="*/ 337367 w 283804"/>
              <a:gd name="T31" fmla="*/ 190126 h 283803"/>
              <a:gd name="T32" fmla="*/ 337367 w 283804"/>
              <a:gd name="T33" fmla="*/ 220549 h 283803"/>
              <a:gd name="T34" fmla="*/ 337367 w 283804"/>
              <a:gd name="T35" fmla="*/ 190126 h 283803"/>
              <a:gd name="T36" fmla="*/ 468639 w 283804"/>
              <a:gd name="T37" fmla="*/ 77859 h 283803"/>
              <a:gd name="T38" fmla="*/ 518025 w 283804"/>
              <a:gd name="T39" fmla="*/ 130939 h 283803"/>
              <a:gd name="T40" fmla="*/ 491527 w 283804"/>
              <a:gd name="T41" fmla="*/ 141796 h 283803"/>
              <a:gd name="T42" fmla="*/ 414439 w 283804"/>
              <a:gd name="T43" fmla="*/ 153867 h 283803"/>
              <a:gd name="T44" fmla="*/ 521641 w 283804"/>
              <a:gd name="T45" fmla="*/ 251593 h 283803"/>
              <a:gd name="T46" fmla="*/ 468639 w 283804"/>
              <a:gd name="T47" fmla="*/ 328801 h 283803"/>
              <a:gd name="T48" fmla="*/ 439734 w 283804"/>
              <a:gd name="T49" fmla="*/ 328801 h 283803"/>
              <a:gd name="T50" fmla="*/ 390348 w 283804"/>
              <a:gd name="T51" fmla="*/ 275720 h 283803"/>
              <a:gd name="T52" fmla="*/ 416849 w 283804"/>
              <a:gd name="T53" fmla="*/ 263656 h 283803"/>
              <a:gd name="T54" fmla="*/ 493935 w 283804"/>
              <a:gd name="T55" fmla="*/ 251593 h 283803"/>
              <a:gd name="T56" fmla="*/ 385534 w 283804"/>
              <a:gd name="T57" fmla="*/ 153867 h 283803"/>
              <a:gd name="T58" fmla="*/ 439734 w 283804"/>
              <a:gd name="T59" fmla="*/ 77859 h 283803"/>
              <a:gd name="T60" fmla="*/ 452950 w 283804"/>
              <a:gd name="T61" fmla="*/ 28685 h 283803"/>
              <a:gd name="T62" fmla="*/ 452950 w 283804"/>
              <a:gd name="T63" fmla="*/ 382446 h 283803"/>
              <a:gd name="T64" fmla="*/ 452950 w 283804"/>
              <a:gd name="T65" fmla="*/ 28685 h 283803"/>
              <a:gd name="T66" fmla="*/ 658512 w 283804"/>
              <a:gd name="T67" fmla="*/ 205560 h 283803"/>
              <a:gd name="T68" fmla="*/ 467295 w 283804"/>
              <a:gd name="T69" fmla="*/ 539008 h 283803"/>
              <a:gd name="T70" fmla="*/ 757709 w 283804"/>
              <a:gd name="T71" fmla="*/ 409930 h 283803"/>
              <a:gd name="T72" fmla="*/ 529438 w 283804"/>
              <a:gd name="T73" fmla="*/ 668078 h 283803"/>
              <a:gd name="T74" fmla="*/ 467295 w 283804"/>
              <a:gd name="T75" fmla="*/ 842570 h 283803"/>
              <a:gd name="T76" fmla="*/ 724245 w 283804"/>
              <a:gd name="T77" fmla="*/ 876036 h 283803"/>
              <a:gd name="T78" fmla="*/ 885588 w 283804"/>
              <a:gd name="T79" fmla="*/ 915475 h 283803"/>
              <a:gd name="T80" fmla="*/ 944146 w 283804"/>
              <a:gd name="T81" fmla="*/ 929817 h 283803"/>
              <a:gd name="T82" fmla="*/ 14333 w 283804"/>
              <a:gd name="T83" fmla="*/ 944157 h 283803"/>
              <a:gd name="T84" fmla="*/ 14333 w 283804"/>
              <a:gd name="T85" fmla="*/ 915475 h 283803"/>
              <a:gd name="T86" fmla="*/ 148193 w 283804"/>
              <a:gd name="T87" fmla="*/ 840181 h 283803"/>
              <a:gd name="T88" fmla="*/ 338218 w 283804"/>
              <a:gd name="T89" fmla="*/ 800743 h 283803"/>
              <a:gd name="T90" fmla="*/ 438610 w 283804"/>
              <a:gd name="T91" fmla="*/ 744568 h 283803"/>
              <a:gd name="T92" fmla="*/ 133851 w 283804"/>
              <a:gd name="T93" fmla="*/ 500760 h 283803"/>
              <a:gd name="T94" fmla="*/ 224686 w 283804"/>
              <a:gd name="T95" fmla="*/ 486418 h 283803"/>
              <a:gd name="T96" fmla="*/ 438610 w 283804"/>
              <a:gd name="T97" fmla="*/ 409930 h 283803"/>
              <a:gd name="T98" fmla="*/ 452950 w 283804"/>
              <a:gd name="T99" fmla="*/ 0 h 2838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3804" h="283803">
                <a:moveTo>
                  <a:pt x="239258" y="260811"/>
                </a:moveTo>
                <a:cubicBezTo>
                  <a:pt x="230636" y="260811"/>
                  <a:pt x="223092" y="266918"/>
                  <a:pt x="221295" y="275181"/>
                </a:cubicBezTo>
                <a:lnTo>
                  <a:pt x="257220" y="275181"/>
                </a:lnTo>
                <a:cubicBezTo>
                  <a:pt x="255424" y="266918"/>
                  <a:pt x="247879" y="260811"/>
                  <a:pt x="239258" y="260811"/>
                </a:cubicBezTo>
                <a:close/>
                <a:moveTo>
                  <a:pt x="44546" y="260811"/>
                </a:moveTo>
                <a:cubicBezTo>
                  <a:pt x="35565" y="260811"/>
                  <a:pt x="28380" y="266918"/>
                  <a:pt x="26225" y="275181"/>
                </a:cubicBezTo>
                <a:lnTo>
                  <a:pt x="62508" y="275181"/>
                </a:lnTo>
                <a:cubicBezTo>
                  <a:pt x="60353" y="266918"/>
                  <a:pt x="53168" y="260811"/>
                  <a:pt x="44546" y="260811"/>
                </a:cubicBezTo>
                <a:close/>
                <a:moveTo>
                  <a:pt x="101666" y="249315"/>
                </a:moveTo>
                <a:cubicBezTo>
                  <a:pt x="86578" y="249315"/>
                  <a:pt x="74004" y="260452"/>
                  <a:pt x="72208" y="275181"/>
                </a:cubicBezTo>
                <a:lnTo>
                  <a:pt x="131484" y="275181"/>
                </a:lnTo>
                <a:cubicBezTo>
                  <a:pt x="129328" y="260452"/>
                  <a:pt x="116754" y="249315"/>
                  <a:pt x="101666" y="249315"/>
                </a:cubicBezTo>
                <a:close/>
                <a:moveTo>
                  <a:pt x="176390" y="243927"/>
                </a:moveTo>
                <a:cubicBezTo>
                  <a:pt x="158068" y="243927"/>
                  <a:pt x="142620" y="257578"/>
                  <a:pt x="140824" y="275181"/>
                </a:cubicBezTo>
                <a:lnTo>
                  <a:pt x="211596" y="275181"/>
                </a:lnTo>
                <a:cubicBezTo>
                  <a:pt x="209799" y="257578"/>
                  <a:pt x="194711" y="243927"/>
                  <a:pt x="176390" y="243927"/>
                </a:cubicBezTo>
                <a:close/>
                <a:moveTo>
                  <a:pt x="48857" y="154834"/>
                </a:moveTo>
                <a:cubicBezTo>
                  <a:pt x="51013" y="188603"/>
                  <a:pt x="79034" y="215187"/>
                  <a:pt x="113162" y="215187"/>
                </a:cubicBezTo>
                <a:lnTo>
                  <a:pt x="131843" y="215187"/>
                </a:lnTo>
                <a:cubicBezTo>
                  <a:pt x="129328" y="181418"/>
                  <a:pt x="101307" y="154834"/>
                  <a:pt x="67538" y="154834"/>
                </a:cubicBezTo>
                <a:lnTo>
                  <a:pt x="48857" y="154834"/>
                </a:lnTo>
                <a:close/>
                <a:moveTo>
                  <a:pt x="205129" y="131843"/>
                </a:moveTo>
                <a:cubicBezTo>
                  <a:pt x="170642" y="131843"/>
                  <a:pt x="142620" y="158427"/>
                  <a:pt x="140824" y="192196"/>
                </a:cubicBezTo>
                <a:lnTo>
                  <a:pt x="159145" y="192196"/>
                </a:lnTo>
                <a:cubicBezTo>
                  <a:pt x="193274" y="192196"/>
                  <a:pt x="221295" y="165612"/>
                  <a:pt x="223451" y="131843"/>
                </a:cubicBezTo>
                <a:lnTo>
                  <a:pt x="205129" y="131843"/>
                </a:lnTo>
                <a:close/>
                <a:moveTo>
                  <a:pt x="171260" y="57150"/>
                </a:moveTo>
                <a:cubicBezTo>
                  <a:pt x="173546" y="57150"/>
                  <a:pt x="175832" y="59055"/>
                  <a:pt x="175832" y="61722"/>
                </a:cubicBezTo>
                <a:cubicBezTo>
                  <a:pt x="175832" y="64008"/>
                  <a:pt x="173546" y="66294"/>
                  <a:pt x="171260" y="66294"/>
                </a:cubicBezTo>
                <a:cubicBezTo>
                  <a:pt x="168593" y="66294"/>
                  <a:pt x="166688" y="64008"/>
                  <a:pt x="166688" y="61722"/>
                </a:cubicBezTo>
                <a:cubicBezTo>
                  <a:pt x="166688" y="59055"/>
                  <a:pt x="168593" y="57150"/>
                  <a:pt x="171260" y="57150"/>
                </a:cubicBezTo>
                <a:close/>
                <a:moveTo>
                  <a:pt x="101410" y="57150"/>
                </a:moveTo>
                <a:cubicBezTo>
                  <a:pt x="104077" y="57150"/>
                  <a:pt x="105982" y="59055"/>
                  <a:pt x="105982" y="61722"/>
                </a:cubicBezTo>
                <a:cubicBezTo>
                  <a:pt x="105982" y="64008"/>
                  <a:pt x="104077" y="66294"/>
                  <a:pt x="101410" y="66294"/>
                </a:cubicBezTo>
                <a:cubicBezTo>
                  <a:pt x="98743" y="66294"/>
                  <a:pt x="96838" y="64008"/>
                  <a:pt x="96838" y="61722"/>
                </a:cubicBezTo>
                <a:cubicBezTo>
                  <a:pt x="96838" y="59055"/>
                  <a:pt x="98743" y="57150"/>
                  <a:pt x="101410" y="57150"/>
                </a:cubicBezTo>
                <a:close/>
                <a:moveTo>
                  <a:pt x="136525" y="19050"/>
                </a:moveTo>
                <a:cubicBezTo>
                  <a:pt x="139060" y="19050"/>
                  <a:pt x="140870" y="20863"/>
                  <a:pt x="140870" y="23402"/>
                </a:cubicBezTo>
                <a:lnTo>
                  <a:pt x="140870" y="27754"/>
                </a:lnTo>
                <a:cubicBezTo>
                  <a:pt x="147387" y="29204"/>
                  <a:pt x="152818" y="33194"/>
                  <a:pt x="155715" y="39359"/>
                </a:cubicBezTo>
                <a:cubicBezTo>
                  <a:pt x="156439" y="41535"/>
                  <a:pt x="155715" y="44073"/>
                  <a:pt x="153180" y="45161"/>
                </a:cubicBezTo>
                <a:cubicBezTo>
                  <a:pt x="151008" y="45887"/>
                  <a:pt x="148473" y="45161"/>
                  <a:pt x="147749" y="42623"/>
                </a:cubicBezTo>
                <a:cubicBezTo>
                  <a:pt x="145939" y="38634"/>
                  <a:pt x="141594" y="35732"/>
                  <a:pt x="136525" y="35732"/>
                </a:cubicBezTo>
                <a:cubicBezTo>
                  <a:pt x="130008" y="35732"/>
                  <a:pt x="124577" y="40447"/>
                  <a:pt x="124577" y="46249"/>
                </a:cubicBezTo>
                <a:cubicBezTo>
                  <a:pt x="124577" y="53140"/>
                  <a:pt x="128560" y="56767"/>
                  <a:pt x="136525" y="56767"/>
                </a:cubicBezTo>
                <a:cubicBezTo>
                  <a:pt x="151732" y="56767"/>
                  <a:pt x="156801" y="66558"/>
                  <a:pt x="156801" y="75625"/>
                </a:cubicBezTo>
                <a:cubicBezTo>
                  <a:pt x="156801" y="84691"/>
                  <a:pt x="150284" y="92670"/>
                  <a:pt x="140870" y="94483"/>
                </a:cubicBezTo>
                <a:lnTo>
                  <a:pt x="140870" y="98835"/>
                </a:lnTo>
                <a:cubicBezTo>
                  <a:pt x="140870" y="101011"/>
                  <a:pt x="139060" y="102824"/>
                  <a:pt x="136525" y="102824"/>
                </a:cubicBezTo>
                <a:cubicBezTo>
                  <a:pt x="133991" y="102824"/>
                  <a:pt x="132181" y="101011"/>
                  <a:pt x="132181" y="98835"/>
                </a:cubicBezTo>
                <a:lnTo>
                  <a:pt x="132181" y="94483"/>
                </a:lnTo>
                <a:cubicBezTo>
                  <a:pt x="125663" y="93033"/>
                  <a:pt x="119870" y="89043"/>
                  <a:pt x="117336" y="82878"/>
                </a:cubicBezTo>
                <a:cubicBezTo>
                  <a:pt x="116250" y="80702"/>
                  <a:pt x="117336" y="78164"/>
                  <a:pt x="119870" y="77076"/>
                </a:cubicBezTo>
                <a:cubicBezTo>
                  <a:pt x="122043" y="75988"/>
                  <a:pt x="124577" y="77076"/>
                  <a:pt x="125301" y="79252"/>
                </a:cubicBezTo>
                <a:cubicBezTo>
                  <a:pt x="127112" y="83241"/>
                  <a:pt x="131818" y="86142"/>
                  <a:pt x="136525" y="86142"/>
                </a:cubicBezTo>
                <a:cubicBezTo>
                  <a:pt x="143042" y="86142"/>
                  <a:pt x="148473" y="81427"/>
                  <a:pt x="148473" y="75625"/>
                </a:cubicBezTo>
                <a:cubicBezTo>
                  <a:pt x="148473" y="69097"/>
                  <a:pt x="144491" y="65470"/>
                  <a:pt x="136525" y="65470"/>
                </a:cubicBezTo>
                <a:cubicBezTo>
                  <a:pt x="121319" y="65470"/>
                  <a:pt x="115888" y="55316"/>
                  <a:pt x="115888" y="46249"/>
                </a:cubicBezTo>
                <a:cubicBezTo>
                  <a:pt x="115888" y="37183"/>
                  <a:pt x="123129" y="29567"/>
                  <a:pt x="132181" y="27391"/>
                </a:cubicBezTo>
                <a:lnTo>
                  <a:pt x="132181" y="23402"/>
                </a:lnTo>
                <a:cubicBezTo>
                  <a:pt x="132181" y="20863"/>
                  <a:pt x="133991" y="19050"/>
                  <a:pt x="136525" y="19050"/>
                </a:cubicBezTo>
                <a:close/>
                <a:moveTo>
                  <a:pt x="136154" y="8622"/>
                </a:moveTo>
                <a:cubicBezTo>
                  <a:pt x="107055" y="8622"/>
                  <a:pt x="82985" y="32691"/>
                  <a:pt x="82985" y="61790"/>
                </a:cubicBezTo>
                <a:cubicBezTo>
                  <a:pt x="82985" y="90889"/>
                  <a:pt x="107055" y="114958"/>
                  <a:pt x="136154" y="114958"/>
                </a:cubicBezTo>
                <a:cubicBezTo>
                  <a:pt x="165253" y="114958"/>
                  <a:pt x="189322" y="90889"/>
                  <a:pt x="189322" y="61790"/>
                </a:cubicBezTo>
                <a:cubicBezTo>
                  <a:pt x="189322" y="32691"/>
                  <a:pt x="165253" y="8622"/>
                  <a:pt x="136154" y="8622"/>
                </a:cubicBezTo>
                <a:close/>
                <a:moveTo>
                  <a:pt x="136154" y="0"/>
                </a:moveTo>
                <a:cubicBezTo>
                  <a:pt x="170282" y="0"/>
                  <a:pt x="197944" y="27662"/>
                  <a:pt x="197944" y="61790"/>
                </a:cubicBezTo>
                <a:cubicBezTo>
                  <a:pt x="197944" y="94122"/>
                  <a:pt x="172438" y="121065"/>
                  <a:pt x="140465" y="123221"/>
                </a:cubicBezTo>
                <a:lnTo>
                  <a:pt x="140465" y="162019"/>
                </a:lnTo>
                <a:cubicBezTo>
                  <a:pt x="152679" y="139027"/>
                  <a:pt x="177108" y="123221"/>
                  <a:pt x="205129" y="123221"/>
                </a:cubicBezTo>
                <a:lnTo>
                  <a:pt x="227762" y="123221"/>
                </a:lnTo>
                <a:cubicBezTo>
                  <a:pt x="230276" y="123221"/>
                  <a:pt x="232073" y="125017"/>
                  <a:pt x="232073" y="127891"/>
                </a:cubicBezTo>
                <a:cubicBezTo>
                  <a:pt x="232073" y="168126"/>
                  <a:pt x="199381" y="200817"/>
                  <a:pt x="159145" y="200817"/>
                </a:cubicBezTo>
                <a:lnTo>
                  <a:pt x="140465" y="200817"/>
                </a:lnTo>
                <a:lnTo>
                  <a:pt x="140465" y="253267"/>
                </a:lnTo>
                <a:cubicBezTo>
                  <a:pt x="148368" y="242130"/>
                  <a:pt x="161660" y="234946"/>
                  <a:pt x="176390" y="234946"/>
                </a:cubicBezTo>
                <a:cubicBezTo>
                  <a:pt x="195070" y="234946"/>
                  <a:pt x="211236" y="246801"/>
                  <a:pt x="217703" y="263326"/>
                </a:cubicBezTo>
                <a:cubicBezTo>
                  <a:pt x="222373" y="256500"/>
                  <a:pt x="230276" y="252549"/>
                  <a:pt x="239258" y="252549"/>
                </a:cubicBezTo>
                <a:cubicBezTo>
                  <a:pt x="252909" y="252549"/>
                  <a:pt x="264045" y="262248"/>
                  <a:pt x="266201" y="275181"/>
                </a:cubicBezTo>
                <a:lnTo>
                  <a:pt x="279493" y="275181"/>
                </a:lnTo>
                <a:cubicBezTo>
                  <a:pt x="281649" y="275181"/>
                  <a:pt x="283804" y="276977"/>
                  <a:pt x="283804" y="279492"/>
                </a:cubicBezTo>
                <a:cubicBezTo>
                  <a:pt x="283804" y="282007"/>
                  <a:pt x="281649" y="283803"/>
                  <a:pt x="279493" y="283803"/>
                </a:cubicBezTo>
                <a:lnTo>
                  <a:pt x="4311" y="283803"/>
                </a:lnTo>
                <a:cubicBezTo>
                  <a:pt x="2155" y="283803"/>
                  <a:pt x="0" y="282007"/>
                  <a:pt x="0" y="279492"/>
                </a:cubicBezTo>
                <a:cubicBezTo>
                  <a:pt x="0" y="276977"/>
                  <a:pt x="2155" y="275181"/>
                  <a:pt x="4311" y="275181"/>
                </a:cubicBezTo>
                <a:lnTo>
                  <a:pt x="17603" y="275181"/>
                </a:lnTo>
                <a:cubicBezTo>
                  <a:pt x="19758" y="262248"/>
                  <a:pt x="30895" y="252549"/>
                  <a:pt x="44546" y="252549"/>
                </a:cubicBezTo>
                <a:cubicBezTo>
                  <a:pt x="53527" y="252549"/>
                  <a:pt x="61431" y="256859"/>
                  <a:pt x="66460" y="263685"/>
                </a:cubicBezTo>
                <a:cubicBezTo>
                  <a:pt x="72567" y="250393"/>
                  <a:pt x="86219" y="240694"/>
                  <a:pt x="101666" y="240694"/>
                </a:cubicBezTo>
                <a:cubicBezTo>
                  <a:pt x="113881" y="240694"/>
                  <a:pt x="124658" y="246441"/>
                  <a:pt x="131843" y="255423"/>
                </a:cubicBezTo>
                <a:lnTo>
                  <a:pt x="131843" y="223809"/>
                </a:lnTo>
                <a:lnTo>
                  <a:pt x="113162" y="223809"/>
                </a:lnTo>
                <a:cubicBezTo>
                  <a:pt x="72927" y="223809"/>
                  <a:pt x="40235" y="190759"/>
                  <a:pt x="40235" y="150523"/>
                </a:cubicBezTo>
                <a:cubicBezTo>
                  <a:pt x="40235" y="148009"/>
                  <a:pt x="42031" y="146212"/>
                  <a:pt x="44546" y="146212"/>
                </a:cubicBezTo>
                <a:lnTo>
                  <a:pt x="67538" y="146212"/>
                </a:lnTo>
                <a:cubicBezTo>
                  <a:pt x="95200" y="146212"/>
                  <a:pt x="119628" y="162019"/>
                  <a:pt x="131843" y="185011"/>
                </a:cubicBezTo>
                <a:lnTo>
                  <a:pt x="131843" y="123221"/>
                </a:lnTo>
                <a:cubicBezTo>
                  <a:pt x="99870" y="121065"/>
                  <a:pt x="74723" y="94122"/>
                  <a:pt x="74723" y="61790"/>
                </a:cubicBezTo>
                <a:cubicBezTo>
                  <a:pt x="74723" y="27662"/>
                  <a:pt x="102385" y="0"/>
                  <a:pt x="136154" y="0"/>
                </a:cubicBezTo>
                <a:close/>
              </a:path>
            </a:pathLst>
          </a:custGeom>
          <a:solidFill>
            <a:schemeClr val="accent3"/>
          </a:solidFill>
          <a:ln>
            <a:noFill/>
          </a:ln>
          <a:effectLst/>
        </p:spPr>
        <p:txBody>
          <a:bodyPr anchor="ctr"/>
          <a:lstStyle/>
          <a:p>
            <a:endParaRPr lang="en-US" dirty="0">
              <a:latin typeface="Roboto Light" panose="02000000000000000000" pitchFamily="2" charset="0"/>
            </a:endParaRPr>
          </a:p>
        </p:txBody>
      </p:sp>
      <p:sp>
        <p:nvSpPr>
          <p:cNvPr id="26" name="TextBox 25">
            <a:extLst>
              <a:ext uri="{FF2B5EF4-FFF2-40B4-BE49-F238E27FC236}">
                <a16:creationId xmlns:a16="http://schemas.microsoft.com/office/drawing/2014/main" id="{FC73B6AE-DA71-E64E-808B-8B3164CFFDC2}"/>
              </a:ext>
            </a:extLst>
          </p:cNvPr>
          <p:cNvSpPr txBox="1"/>
          <p:nvPr/>
        </p:nvSpPr>
        <p:spPr>
          <a:xfrm>
            <a:off x="4127141" y="9873798"/>
            <a:ext cx="2307042"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Value 01</a:t>
            </a:r>
          </a:p>
        </p:txBody>
      </p:sp>
      <p:sp>
        <p:nvSpPr>
          <p:cNvPr id="27" name="Subtitle 2">
            <a:extLst>
              <a:ext uri="{FF2B5EF4-FFF2-40B4-BE49-F238E27FC236}">
                <a16:creationId xmlns:a16="http://schemas.microsoft.com/office/drawing/2014/main" id="{19069A07-4982-CC4E-8350-FF4374286A05}"/>
              </a:ext>
            </a:extLst>
          </p:cNvPr>
          <p:cNvSpPr txBox="1">
            <a:spLocks/>
          </p:cNvSpPr>
          <p:nvPr/>
        </p:nvSpPr>
        <p:spPr>
          <a:xfrm>
            <a:off x="2658288" y="10728960"/>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28" name="TextBox 27">
            <a:extLst>
              <a:ext uri="{FF2B5EF4-FFF2-40B4-BE49-F238E27FC236}">
                <a16:creationId xmlns:a16="http://schemas.microsoft.com/office/drawing/2014/main" id="{00780F3A-DE3B-1547-BC37-E9ADFD730297}"/>
              </a:ext>
            </a:extLst>
          </p:cNvPr>
          <p:cNvSpPr txBox="1"/>
          <p:nvPr/>
        </p:nvSpPr>
        <p:spPr>
          <a:xfrm>
            <a:off x="11035307" y="9873798"/>
            <a:ext cx="2307042"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Value 02</a:t>
            </a:r>
          </a:p>
        </p:txBody>
      </p:sp>
      <p:sp>
        <p:nvSpPr>
          <p:cNvPr id="29" name="Subtitle 2">
            <a:extLst>
              <a:ext uri="{FF2B5EF4-FFF2-40B4-BE49-F238E27FC236}">
                <a16:creationId xmlns:a16="http://schemas.microsoft.com/office/drawing/2014/main" id="{6F993400-0CA1-A046-A340-1ADAFE1E453F}"/>
              </a:ext>
            </a:extLst>
          </p:cNvPr>
          <p:cNvSpPr txBox="1">
            <a:spLocks/>
          </p:cNvSpPr>
          <p:nvPr/>
        </p:nvSpPr>
        <p:spPr>
          <a:xfrm>
            <a:off x="9566454" y="10728960"/>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30" name="TextBox 29">
            <a:extLst>
              <a:ext uri="{FF2B5EF4-FFF2-40B4-BE49-F238E27FC236}">
                <a16:creationId xmlns:a16="http://schemas.microsoft.com/office/drawing/2014/main" id="{94947BA8-4E10-3F47-8102-EDBF9A6DE97E}"/>
              </a:ext>
            </a:extLst>
          </p:cNvPr>
          <p:cNvSpPr txBox="1"/>
          <p:nvPr/>
        </p:nvSpPr>
        <p:spPr>
          <a:xfrm>
            <a:off x="17943473" y="9873798"/>
            <a:ext cx="2307042"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Value 03</a:t>
            </a:r>
          </a:p>
        </p:txBody>
      </p:sp>
      <p:sp>
        <p:nvSpPr>
          <p:cNvPr id="31" name="Subtitle 2">
            <a:extLst>
              <a:ext uri="{FF2B5EF4-FFF2-40B4-BE49-F238E27FC236}">
                <a16:creationId xmlns:a16="http://schemas.microsoft.com/office/drawing/2014/main" id="{9550599C-C488-A04D-BF22-C99EC10E6E3E}"/>
              </a:ext>
            </a:extLst>
          </p:cNvPr>
          <p:cNvSpPr txBox="1">
            <a:spLocks/>
          </p:cNvSpPr>
          <p:nvPr/>
        </p:nvSpPr>
        <p:spPr>
          <a:xfrm>
            <a:off x="16474620" y="10728960"/>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16" name="TextBox 15">
            <a:extLst>
              <a:ext uri="{FF2B5EF4-FFF2-40B4-BE49-F238E27FC236}">
                <a16:creationId xmlns:a16="http://schemas.microsoft.com/office/drawing/2014/main" id="{D93B90D7-6C7C-6740-BBAE-471FBB2F491D}"/>
              </a:ext>
            </a:extLst>
          </p:cNvPr>
          <p:cNvSpPr txBox="1"/>
          <p:nvPr/>
        </p:nvSpPr>
        <p:spPr>
          <a:xfrm>
            <a:off x="7242610" y="2644170"/>
            <a:ext cx="9892453" cy="1569660"/>
          </a:xfrm>
          <a:prstGeom prst="rect">
            <a:avLst/>
          </a:prstGeom>
          <a:noFill/>
        </p:spPr>
        <p:txBody>
          <a:bodyPr wrap="none" rtlCol="0" anchor="ctr">
            <a:spAutoFit/>
          </a:bodyPr>
          <a:lstStyle/>
          <a:p>
            <a:pPr algn="ctr"/>
            <a:r>
              <a:rPr lang="en-US" sz="9600" b="1" spc="1200" dirty="0">
                <a:solidFill>
                  <a:schemeClr val="bg1"/>
                </a:solidFill>
                <a:latin typeface="Roboto Black" panose="02000000000000000000" pitchFamily="2" charset="0"/>
                <a:ea typeface="Roboto Black" panose="02000000000000000000" pitchFamily="2" charset="0"/>
              </a:rPr>
              <a:t>CORE VALUES</a:t>
            </a:r>
          </a:p>
        </p:txBody>
      </p:sp>
    </p:spTree>
    <p:extLst>
      <p:ext uri="{BB962C8B-B14F-4D97-AF65-F5344CB8AC3E}">
        <p14:creationId xmlns:p14="http://schemas.microsoft.com/office/powerpoint/2010/main" val="203386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353FD61E-AD93-C84F-AC74-BB62D5A80E01}"/>
              </a:ext>
            </a:extLst>
          </p:cNvPr>
          <p:cNvSpPr txBox="1"/>
          <p:nvPr/>
        </p:nvSpPr>
        <p:spPr>
          <a:xfrm>
            <a:off x="6812283" y="10175949"/>
            <a:ext cx="327525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Marie Foster</a:t>
            </a:r>
          </a:p>
        </p:txBody>
      </p:sp>
      <p:sp>
        <p:nvSpPr>
          <p:cNvPr id="38" name="Subtitle 2">
            <a:extLst>
              <a:ext uri="{FF2B5EF4-FFF2-40B4-BE49-F238E27FC236}">
                <a16:creationId xmlns:a16="http://schemas.microsoft.com/office/drawing/2014/main" id="{E2EFFB0A-36E4-F540-8D2E-43443270CE24}"/>
              </a:ext>
            </a:extLst>
          </p:cNvPr>
          <p:cNvSpPr txBox="1">
            <a:spLocks/>
          </p:cNvSpPr>
          <p:nvPr/>
        </p:nvSpPr>
        <p:spPr>
          <a:xfrm>
            <a:off x="6575390" y="10839002"/>
            <a:ext cx="3749040" cy="52405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a:t>
            </a:r>
          </a:p>
        </p:txBody>
      </p:sp>
      <p:sp>
        <p:nvSpPr>
          <p:cNvPr id="39" name="TextBox 38">
            <a:extLst>
              <a:ext uri="{FF2B5EF4-FFF2-40B4-BE49-F238E27FC236}">
                <a16:creationId xmlns:a16="http://schemas.microsoft.com/office/drawing/2014/main" id="{51C2A632-EC41-7845-A530-989FA547092C}"/>
              </a:ext>
            </a:extLst>
          </p:cNvPr>
          <p:cNvSpPr txBox="1"/>
          <p:nvPr/>
        </p:nvSpPr>
        <p:spPr>
          <a:xfrm>
            <a:off x="1430972" y="4587797"/>
            <a:ext cx="3395481" cy="4524315"/>
          </a:xfrm>
          <a:prstGeom prst="rect">
            <a:avLst/>
          </a:prstGeom>
          <a:noFill/>
        </p:spPr>
        <p:txBody>
          <a:bodyPr wrap="none" rtlCol="0" anchor="ctr">
            <a:spAutoFit/>
          </a:bodyPr>
          <a:lstStyle/>
          <a:p>
            <a:r>
              <a:rPr lang="en-US" sz="9600" b="1" spc="300" dirty="0">
                <a:solidFill>
                  <a:schemeClr val="tx2"/>
                </a:solidFill>
                <a:latin typeface="Roboto Black" panose="02000000000000000000" pitchFamily="2" charset="0"/>
                <a:ea typeface="Roboto Black" panose="02000000000000000000" pitchFamily="2" charset="0"/>
              </a:rPr>
              <a:t>Meet</a:t>
            </a:r>
          </a:p>
          <a:p>
            <a:r>
              <a:rPr lang="en-US" sz="9600" b="1" spc="300" dirty="0">
                <a:solidFill>
                  <a:schemeClr val="tx2"/>
                </a:solidFill>
                <a:latin typeface="Roboto Black" panose="02000000000000000000" pitchFamily="2" charset="0"/>
                <a:ea typeface="Roboto Black" panose="02000000000000000000" pitchFamily="2" charset="0"/>
              </a:rPr>
              <a:t>The</a:t>
            </a:r>
          </a:p>
          <a:p>
            <a:r>
              <a:rPr lang="en-US" sz="9600" b="1" spc="300" dirty="0">
                <a:solidFill>
                  <a:schemeClr val="tx2"/>
                </a:solidFill>
                <a:latin typeface="Roboto Black" panose="02000000000000000000" pitchFamily="2" charset="0"/>
                <a:ea typeface="Roboto Black" panose="02000000000000000000" pitchFamily="2" charset="0"/>
              </a:rPr>
              <a:t>Team</a:t>
            </a:r>
          </a:p>
        </p:txBody>
      </p:sp>
      <p:sp>
        <p:nvSpPr>
          <p:cNvPr id="60" name="TextBox 59">
            <a:extLst>
              <a:ext uri="{FF2B5EF4-FFF2-40B4-BE49-F238E27FC236}">
                <a16:creationId xmlns:a16="http://schemas.microsoft.com/office/drawing/2014/main" id="{273691C2-09EE-FF46-92AE-657EEA4E59D4}"/>
              </a:ext>
            </a:extLst>
          </p:cNvPr>
          <p:cNvSpPr txBox="1"/>
          <p:nvPr/>
        </p:nvSpPr>
        <p:spPr>
          <a:xfrm>
            <a:off x="12498603" y="10175949"/>
            <a:ext cx="3789820"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Albert Spencer</a:t>
            </a:r>
          </a:p>
        </p:txBody>
      </p:sp>
      <p:sp>
        <p:nvSpPr>
          <p:cNvPr id="61" name="Subtitle 2">
            <a:extLst>
              <a:ext uri="{FF2B5EF4-FFF2-40B4-BE49-F238E27FC236}">
                <a16:creationId xmlns:a16="http://schemas.microsoft.com/office/drawing/2014/main" id="{5FDC6588-E4F5-3A40-9D07-9B49D7925167}"/>
              </a:ext>
            </a:extLst>
          </p:cNvPr>
          <p:cNvSpPr txBox="1">
            <a:spLocks/>
          </p:cNvSpPr>
          <p:nvPr/>
        </p:nvSpPr>
        <p:spPr>
          <a:xfrm>
            <a:off x="12518990" y="10839002"/>
            <a:ext cx="3749040" cy="52405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a:t>
            </a:r>
          </a:p>
        </p:txBody>
      </p:sp>
      <p:sp>
        <p:nvSpPr>
          <p:cNvPr id="63" name="TextBox 62">
            <a:extLst>
              <a:ext uri="{FF2B5EF4-FFF2-40B4-BE49-F238E27FC236}">
                <a16:creationId xmlns:a16="http://schemas.microsoft.com/office/drawing/2014/main" id="{57D93111-8AE0-1F46-98AF-2379B79BB84F}"/>
              </a:ext>
            </a:extLst>
          </p:cNvPr>
          <p:cNvSpPr txBox="1"/>
          <p:nvPr/>
        </p:nvSpPr>
        <p:spPr>
          <a:xfrm>
            <a:off x="18383693" y="10175949"/>
            <a:ext cx="3906839"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Arlene Schmidt</a:t>
            </a:r>
          </a:p>
        </p:txBody>
      </p:sp>
      <p:sp>
        <p:nvSpPr>
          <p:cNvPr id="64" name="Subtitle 2">
            <a:extLst>
              <a:ext uri="{FF2B5EF4-FFF2-40B4-BE49-F238E27FC236}">
                <a16:creationId xmlns:a16="http://schemas.microsoft.com/office/drawing/2014/main" id="{2A744D5F-952D-5D40-BCA4-3B8397493A85}"/>
              </a:ext>
            </a:extLst>
          </p:cNvPr>
          <p:cNvSpPr txBox="1">
            <a:spLocks/>
          </p:cNvSpPr>
          <p:nvPr/>
        </p:nvSpPr>
        <p:spPr>
          <a:xfrm>
            <a:off x="18462590" y="10839002"/>
            <a:ext cx="3749040" cy="52405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a:t>
            </a:r>
          </a:p>
        </p:txBody>
      </p:sp>
      <p:sp>
        <p:nvSpPr>
          <p:cNvPr id="3" name="Picture Placeholder 2">
            <a:extLst>
              <a:ext uri="{FF2B5EF4-FFF2-40B4-BE49-F238E27FC236}">
                <a16:creationId xmlns:a16="http://schemas.microsoft.com/office/drawing/2014/main" id="{B1C41B61-72D8-6E46-90EC-021A36918AAC}"/>
              </a:ext>
            </a:extLst>
          </p:cNvPr>
          <p:cNvSpPr>
            <a:spLocks noGrp="1"/>
          </p:cNvSpPr>
          <p:nvPr>
            <p:ph type="pic" sz="quarter" idx="12"/>
          </p:nvPr>
        </p:nvSpPr>
        <p:spPr>
          <a:solidFill>
            <a:schemeClr val="bg1">
              <a:lumMod val="95000"/>
            </a:schemeClr>
          </a:solidFill>
        </p:spPr>
      </p:sp>
      <p:sp>
        <p:nvSpPr>
          <p:cNvPr id="5" name="Picture Placeholder 4">
            <a:extLst>
              <a:ext uri="{FF2B5EF4-FFF2-40B4-BE49-F238E27FC236}">
                <a16:creationId xmlns:a16="http://schemas.microsoft.com/office/drawing/2014/main" id="{2DA8C890-211E-4841-8129-87F1E6633ED8}"/>
              </a:ext>
            </a:extLst>
          </p:cNvPr>
          <p:cNvSpPr>
            <a:spLocks noGrp="1"/>
          </p:cNvSpPr>
          <p:nvPr>
            <p:ph type="pic" sz="quarter" idx="11"/>
          </p:nvPr>
        </p:nvSpPr>
        <p:spPr>
          <a:solidFill>
            <a:schemeClr val="bg1">
              <a:lumMod val="95000"/>
            </a:schemeClr>
          </a:solidFill>
        </p:spPr>
      </p:sp>
      <p:sp>
        <p:nvSpPr>
          <p:cNvPr id="7" name="Picture Placeholder 6">
            <a:extLst>
              <a:ext uri="{FF2B5EF4-FFF2-40B4-BE49-F238E27FC236}">
                <a16:creationId xmlns:a16="http://schemas.microsoft.com/office/drawing/2014/main" id="{B3CE1DCB-D805-5D4B-9E60-30B1CCD94AE3}"/>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328688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5F1AE7C-0473-8B48-A9EE-48EFDAF212A7}"/>
              </a:ext>
            </a:extLst>
          </p:cNvPr>
          <p:cNvSpPr txBox="1"/>
          <p:nvPr/>
        </p:nvSpPr>
        <p:spPr>
          <a:xfrm>
            <a:off x="1134472" y="9413091"/>
            <a:ext cx="3793026"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Milton Norman</a:t>
            </a:r>
          </a:p>
        </p:txBody>
      </p:sp>
      <p:sp>
        <p:nvSpPr>
          <p:cNvPr id="45" name="Subtitle 2">
            <a:extLst>
              <a:ext uri="{FF2B5EF4-FFF2-40B4-BE49-F238E27FC236}">
                <a16:creationId xmlns:a16="http://schemas.microsoft.com/office/drawing/2014/main" id="{D25DE73B-344E-B44F-B32A-8423FBC88D69}"/>
              </a:ext>
            </a:extLst>
          </p:cNvPr>
          <p:cNvSpPr txBox="1">
            <a:spLocks/>
          </p:cNvSpPr>
          <p:nvPr/>
        </p:nvSpPr>
        <p:spPr>
          <a:xfrm>
            <a:off x="1289954" y="10801671"/>
            <a:ext cx="3482056"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a:t>
            </a:r>
          </a:p>
        </p:txBody>
      </p:sp>
      <p:sp>
        <p:nvSpPr>
          <p:cNvPr id="36" name="TextBox 35">
            <a:extLst>
              <a:ext uri="{FF2B5EF4-FFF2-40B4-BE49-F238E27FC236}">
                <a16:creationId xmlns:a16="http://schemas.microsoft.com/office/drawing/2014/main" id="{95A68E7A-4682-454D-9D36-962B507E2A40}"/>
              </a:ext>
            </a:extLst>
          </p:cNvPr>
          <p:cNvSpPr txBox="1"/>
          <p:nvPr/>
        </p:nvSpPr>
        <p:spPr>
          <a:xfrm>
            <a:off x="1519190" y="10211268"/>
            <a:ext cx="302358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&amp; FOUNDER</a:t>
            </a:r>
          </a:p>
        </p:txBody>
      </p:sp>
      <p:sp>
        <p:nvSpPr>
          <p:cNvPr id="46" name="Freeform 115">
            <a:extLst>
              <a:ext uri="{FF2B5EF4-FFF2-40B4-BE49-F238E27FC236}">
                <a16:creationId xmlns:a16="http://schemas.microsoft.com/office/drawing/2014/main" id="{573E7A31-DAC9-744A-8AD4-B141BE61051E}"/>
              </a:ext>
            </a:extLst>
          </p:cNvPr>
          <p:cNvSpPr>
            <a:spLocks noChangeArrowheads="1"/>
          </p:cNvSpPr>
          <p:nvPr/>
        </p:nvSpPr>
        <p:spPr bwMode="auto">
          <a:xfrm>
            <a:off x="1659382" y="12095222"/>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47" name="Freeform 117">
            <a:extLst>
              <a:ext uri="{FF2B5EF4-FFF2-40B4-BE49-F238E27FC236}">
                <a16:creationId xmlns:a16="http://schemas.microsoft.com/office/drawing/2014/main" id="{21F0C36A-3F32-B246-8BF6-7F808C386032}"/>
              </a:ext>
            </a:extLst>
          </p:cNvPr>
          <p:cNvSpPr>
            <a:spLocks noChangeArrowheads="1"/>
          </p:cNvSpPr>
          <p:nvPr/>
        </p:nvSpPr>
        <p:spPr bwMode="auto">
          <a:xfrm>
            <a:off x="2420226" y="12095222"/>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48" name="Freeform 118">
            <a:extLst>
              <a:ext uri="{FF2B5EF4-FFF2-40B4-BE49-F238E27FC236}">
                <a16:creationId xmlns:a16="http://schemas.microsoft.com/office/drawing/2014/main" id="{5D154C64-7035-9948-909B-2BACF92104CD}"/>
              </a:ext>
            </a:extLst>
          </p:cNvPr>
          <p:cNvSpPr>
            <a:spLocks noChangeArrowheads="1"/>
          </p:cNvSpPr>
          <p:nvPr/>
        </p:nvSpPr>
        <p:spPr bwMode="auto">
          <a:xfrm>
            <a:off x="3935164" y="12095222"/>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49" name="Freeform 78">
            <a:extLst>
              <a:ext uri="{FF2B5EF4-FFF2-40B4-BE49-F238E27FC236}">
                <a16:creationId xmlns:a16="http://schemas.microsoft.com/office/drawing/2014/main" id="{CC1D3378-6D88-BA49-B4CB-991B4F717383}"/>
              </a:ext>
            </a:extLst>
          </p:cNvPr>
          <p:cNvSpPr>
            <a:spLocks noChangeArrowheads="1"/>
          </p:cNvSpPr>
          <p:nvPr/>
        </p:nvSpPr>
        <p:spPr bwMode="auto">
          <a:xfrm>
            <a:off x="3181071" y="12095222"/>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66" name="TextBox 65">
            <a:extLst>
              <a:ext uri="{FF2B5EF4-FFF2-40B4-BE49-F238E27FC236}">
                <a16:creationId xmlns:a16="http://schemas.microsoft.com/office/drawing/2014/main" id="{9F6C0080-5544-D748-A736-C2F68BAE2874}"/>
              </a:ext>
            </a:extLst>
          </p:cNvPr>
          <p:cNvSpPr txBox="1"/>
          <p:nvPr/>
        </p:nvSpPr>
        <p:spPr>
          <a:xfrm>
            <a:off x="8666876" y="560005"/>
            <a:ext cx="7043916"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Meet Our Team</a:t>
            </a:r>
          </a:p>
        </p:txBody>
      </p:sp>
      <p:sp>
        <p:nvSpPr>
          <p:cNvPr id="77" name="TextBox 76">
            <a:extLst>
              <a:ext uri="{FF2B5EF4-FFF2-40B4-BE49-F238E27FC236}">
                <a16:creationId xmlns:a16="http://schemas.microsoft.com/office/drawing/2014/main" id="{D9B2E2E4-54AA-6349-B046-B18C92C98511}"/>
              </a:ext>
            </a:extLst>
          </p:cNvPr>
          <p:cNvSpPr txBox="1"/>
          <p:nvPr/>
        </p:nvSpPr>
        <p:spPr>
          <a:xfrm>
            <a:off x="7090631" y="9413091"/>
            <a:ext cx="4083170"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Regina Andrews</a:t>
            </a:r>
          </a:p>
        </p:txBody>
      </p:sp>
      <p:sp>
        <p:nvSpPr>
          <p:cNvPr id="78" name="Subtitle 2">
            <a:extLst>
              <a:ext uri="{FF2B5EF4-FFF2-40B4-BE49-F238E27FC236}">
                <a16:creationId xmlns:a16="http://schemas.microsoft.com/office/drawing/2014/main" id="{A4D83A4B-BE0E-EB44-84B7-FECD616A585C}"/>
              </a:ext>
            </a:extLst>
          </p:cNvPr>
          <p:cNvSpPr txBox="1">
            <a:spLocks/>
          </p:cNvSpPr>
          <p:nvPr/>
        </p:nvSpPr>
        <p:spPr>
          <a:xfrm>
            <a:off x="7391183" y="10801671"/>
            <a:ext cx="3482056"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a:t>
            </a:r>
          </a:p>
        </p:txBody>
      </p:sp>
      <p:sp>
        <p:nvSpPr>
          <p:cNvPr id="79" name="TextBox 78">
            <a:extLst>
              <a:ext uri="{FF2B5EF4-FFF2-40B4-BE49-F238E27FC236}">
                <a16:creationId xmlns:a16="http://schemas.microsoft.com/office/drawing/2014/main" id="{1AC0BE37-77CF-7442-9B7D-68D7044E01AC}"/>
              </a:ext>
            </a:extLst>
          </p:cNvPr>
          <p:cNvSpPr txBox="1"/>
          <p:nvPr/>
        </p:nvSpPr>
        <p:spPr>
          <a:xfrm>
            <a:off x="7620419" y="10211268"/>
            <a:ext cx="302358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&amp; FOUNDER</a:t>
            </a:r>
          </a:p>
        </p:txBody>
      </p:sp>
      <p:sp>
        <p:nvSpPr>
          <p:cNvPr id="80" name="Freeform 115">
            <a:extLst>
              <a:ext uri="{FF2B5EF4-FFF2-40B4-BE49-F238E27FC236}">
                <a16:creationId xmlns:a16="http://schemas.microsoft.com/office/drawing/2014/main" id="{E96AF28E-65F5-4C4C-9AFC-9F1385CBF2C1}"/>
              </a:ext>
            </a:extLst>
          </p:cNvPr>
          <p:cNvSpPr>
            <a:spLocks noChangeArrowheads="1"/>
          </p:cNvSpPr>
          <p:nvPr/>
        </p:nvSpPr>
        <p:spPr bwMode="auto">
          <a:xfrm>
            <a:off x="7760611" y="12095222"/>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81" name="Freeform 117">
            <a:extLst>
              <a:ext uri="{FF2B5EF4-FFF2-40B4-BE49-F238E27FC236}">
                <a16:creationId xmlns:a16="http://schemas.microsoft.com/office/drawing/2014/main" id="{7FB43DA1-0767-3B48-A78D-3DD3E00C80F0}"/>
              </a:ext>
            </a:extLst>
          </p:cNvPr>
          <p:cNvSpPr>
            <a:spLocks noChangeArrowheads="1"/>
          </p:cNvSpPr>
          <p:nvPr/>
        </p:nvSpPr>
        <p:spPr bwMode="auto">
          <a:xfrm>
            <a:off x="8521455" y="12095222"/>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82" name="Freeform 118">
            <a:extLst>
              <a:ext uri="{FF2B5EF4-FFF2-40B4-BE49-F238E27FC236}">
                <a16:creationId xmlns:a16="http://schemas.microsoft.com/office/drawing/2014/main" id="{6B87ECBA-793E-CE44-87C9-DB44669710CF}"/>
              </a:ext>
            </a:extLst>
          </p:cNvPr>
          <p:cNvSpPr>
            <a:spLocks noChangeArrowheads="1"/>
          </p:cNvSpPr>
          <p:nvPr/>
        </p:nvSpPr>
        <p:spPr bwMode="auto">
          <a:xfrm>
            <a:off x="10036393" y="12095222"/>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83" name="Freeform 78">
            <a:extLst>
              <a:ext uri="{FF2B5EF4-FFF2-40B4-BE49-F238E27FC236}">
                <a16:creationId xmlns:a16="http://schemas.microsoft.com/office/drawing/2014/main" id="{D38945EE-D77D-9C4F-B524-748D2BF578A4}"/>
              </a:ext>
            </a:extLst>
          </p:cNvPr>
          <p:cNvSpPr>
            <a:spLocks noChangeArrowheads="1"/>
          </p:cNvSpPr>
          <p:nvPr/>
        </p:nvSpPr>
        <p:spPr bwMode="auto">
          <a:xfrm>
            <a:off x="9282300" y="12095222"/>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85" name="TextBox 84">
            <a:extLst>
              <a:ext uri="{FF2B5EF4-FFF2-40B4-BE49-F238E27FC236}">
                <a16:creationId xmlns:a16="http://schemas.microsoft.com/office/drawing/2014/main" id="{52E9247D-A5E5-5840-A05D-B59F4E89EBA7}"/>
              </a:ext>
            </a:extLst>
          </p:cNvPr>
          <p:cNvSpPr txBox="1"/>
          <p:nvPr/>
        </p:nvSpPr>
        <p:spPr>
          <a:xfrm>
            <a:off x="13408268" y="9413091"/>
            <a:ext cx="3650358"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Thomas Miller</a:t>
            </a:r>
          </a:p>
        </p:txBody>
      </p:sp>
      <p:sp>
        <p:nvSpPr>
          <p:cNvPr id="86" name="Subtitle 2">
            <a:extLst>
              <a:ext uri="{FF2B5EF4-FFF2-40B4-BE49-F238E27FC236}">
                <a16:creationId xmlns:a16="http://schemas.microsoft.com/office/drawing/2014/main" id="{888250D4-8204-A842-BBCD-ECC7BB858A38}"/>
              </a:ext>
            </a:extLst>
          </p:cNvPr>
          <p:cNvSpPr txBox="1">
            <a:spLocks/>
          </p:cNvSpPr>
          <p:nvPr/>
        </p:nvSpPr>
        <p:spPr>
          <a:xfrm>
            <a:off x="13492413" y="10801671"/>
            <a:ext cx="3482056"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a:t>
            </a:r>
          </a:p>
        </p:txBody>
      </p:sp>
      <p:sp>
        <p:nvSpPr>
          <p:cNvPr id="87" name="TextBox 86">
            <a:extLst>
              <a:ext uri="{FF2B5EF4-FFF2-40B4-BE49-F238E27FC236}">
                <a16:creationId xmlns:a16="http://schemas.microsoft.com/office/drawing/2014/main" id="{777C61F2-1202-6747-98F8-0CE831101EE8}"/>
              </a:ext>
            </a:extLst>
          </p:cNvPr>
          <p:cNvSpPr txBox="1"/>
          <p:nvPr/>
        </p:nvSpPr>
        <p:spPr>
          <a:xfrm>
            <a:off x="13721649" y="10211268"/>
            <a:ext cx="302358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&amp; FOUNDER</a:t>
            </a:r>
          </a:p>
        </p:txBody>
      </p:sp>
      <p:sp>
        <p:nvSpPr>
          <p:cNvPr id="88" name="Freeform 115">
            <a:extLst>
              <a:ext uri="{FF2B5EF4-FFF2-40B4-BE49-F238E27FC236}">
                <a16:creationId xmlns:a16="http://schemas.microsoft.com/office/drawing/2014/main" id="{62215C61-2FB3-F64F-8016-8995CF2BFB2D}"/>
              </a:ext>
            </a:extLst>
          </p:cNvPr>
          <p:cNvSpPr>
            <a:spLocks noChangeArrowheads="1"/>
          </p:cNvSpPr>
          <p:nvPr/>
        </p:nvSpPr>
        <p:spPr bwMode="auto">
          <a:xfrm>
            <a:off x="13861841" y="12095222"/>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89" name="Freeform 117">
            <a:extLst>
              <a:ext uri="{FF2B5EF4-FFF2-40B4-BE49-F238E27FC236}">
                <a16:creationId xmlns:a16="http://schemas.microsoft.com/office/drawing/2014/main" id="{2C835579-6B59-ED46-B6AC-C3A3D3BF8342}"/>
              </a:ext>
            </a:extLst>
          </p:cNvPr>
          <p:cNvSpPr>
            <a:spLocks noChangeArrowheads="1"/>
          </p:cNvSpPr>
          <p:nvPr/>
        </p:nvSpPr>
        <p:spPr bwMode="auto">
          <a:xfrm>
            <a:off x="14622685" y="12095222"/>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90" name="Freeform 118">
            <a:extLst>
              <a:ext uri="{FF2B5EF4-FFF2-40B4-BE49-F238E27FC236}">
                <a16:creationId xmlns:a16="http://schemas.microsoft.com/office/drawing/2014/main" id="{5294F71B-3653-A443-9295-FAAF94CF36F7}"/>
              </a:ext>
            </a:extLst>
          </p:cNvPr>
          <p:cNvSpPr>
            <a:spLocks noChangeArrowheads="1"/>
          </p:cNvSpPr>
          <p:nvPr/>
        </p:nvSpPr>
        <p:spPr bwMode="auto">
          <a:xfrm>
            <a:off x="16137623" y="12095222"/>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91" name="Freeform 78">
            <a:extLst>
              <a:ext uri="{FF2B5EF4-FFF2-40B4-BE49-F238E27FC236}">
                <a16:creationId xmlns:a16="http://schemas.microsoft.com/office/drawing/2014/main" id="{DCDEF05B-9ECF-ED43-A406-61012CDF4EA9}"/>
              </a:ext>
            </a:extLst>
          </p:cNvPr>
          <p:cNvSpPr>
            <a:spLocks noChangeArrowheads="1"/>
          </p:cNvSpPr>
          <p:nvPr/>
        </p:nvSpPr>
        <p:spPr bwMode="auto">
          <a:xfrm>
            <a:off x="15383530" y="12095222"/>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93" name="TextBox 92">
            <a:extLst>
              <a:ext uri="{FF2B5EF4-FFF2-40B4-BE49-F238E27FC236}">
                <a16:creationId xmlns:a16="http://schemas.microsoft.com/office/drawing/2014/main" id="{89EC0443-C78E-754E-AFE1-2B66FBA32A68}"/>
              </a:ext>
            </a:extLst>
          </p:cNvPr>
          <p:cNvSpPr txBox="1"/>
          <p:nvPr/>
        </p:nvSpPr>
        <p:spPr>
          <a:xfrm>
            <a:off x="19587111" y="9413091"/>
            <a:ext cx="3482043"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Darla Higgins</a:t>
            </a:r>
          </a:p>
        </p:txBody>
      </p:sp>
      <p:sp>
        <p:nvSpPr>
          <p:cNvPr id="94" name="Subtitle 2">
            <a:extLst>
              <a:ext uri="{FF2B5EF4-FFF2-40B4-BE49-F238E27FC236}">
                <a16:creationId xmlns:a16="http://schemas.microsoft.com/office/drawing/2014/main" id="{06535AB2-2A9C-8449-B39F-FA29D76D379B}"/>
              </a:ext>
            </a:extLst>
          </p:cNvPr>
          <p:cNvSpPr txBox="1">
            <a:spLocks/>
          </p:cNvSpPr>
          <p:nvPr/>
        </p:nvSpPr>
        <p:spPr>
          <a:xfrm>
            <a:off x="19587098" y="10801671"/>
            <a:ext cx="3482056"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a:t>
            </a:r>
          </a:p>
        </p:txBody>
      </p:sp>
      <p:sp>
        <p:nvSpPr>
          <p:cNvPr id="95" name="TextBox 94">
            <a:extLst>
              <a:ext uri="{FF2B5EF4-FFF2-40B4-BE49-F238E27FC236}">
                <a16:creationId xmlns:a16="http://schemas.microsoft.com/office/drawing/2014/main" id="{0A6EC16F-8FB0-884F-8DF8-9423A105D9D5}"/>
              </a:ext>
            </a:extLst>
          </p:cNvPr>
          <p:cNvSpPr txBox="1"/>
          <p:nvPr/>
        </p:nvSpPr>
        <p:spPr>
          <a:xfrm>
            <a:off x="19816334" y="10211268"/>
            <a:ext cx="302358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&amp; FOUNDER</a:t>
            </a:r>
          </a:p>
        </p:txBody>
      </p:sp>
      <p:sp>
        <p:nvSpPr>
          <p:cNvPr id="96" name="Freeform 115">
            <a:extLst>
              <a:ext uri="{FF2B5EF4-FFF2-40B4-BE49-F238E27FC236}">
                <a16:creationId xmlns:a16="http://schemas.microsoft.com/office/drawing/2014/main" id="{F2A12D6E-1044-6143-A52A-A64E52A4F1D3}"/>
              </a:ext>
            </a:extLst>
          </p:cNvPr>
          <p:cNvSpPr>
            <a:spLocks noChangeArrowheads="1"/>
          </p:cNvSpPr>
          <p:nvPr/>
        </p:nvSpPr>
        <p:spPr bwMode="auto">
          <a:xfrm>
            <a:off x="19956526" y="12095222"/>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97" name="Freeform 117">
            <a:extLst>
              <a:ext uri="{FF2B5EF4-FFF2-40B4-BE49-F238E27FC236}">
                <a16:creationId xmlns:a16="http://schemas.microsoft.com/office/drawing/2014/main" id="{138061F2-530B-C04F-AE53-7C7504EB392C}"/>
              </a:ext>
            </a:extLst>
          </p:cNvPr>
          <p:cNvSpPr>
            <a:spLocks noChangeArrowheads="1"/>
          </p:cNvSpPr>
          <p:nvPr/>
        </p:nvSpPr>
        <p:spPr bwMode="auto">
          <a:xfrm>
            <a:off x="20717370" y="12095222"/>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98" name="Freeform 118">
            <a:extLst>
              <a:ext uri="{FF2B5EF4-FFF2-40B4-BE49-F238E27FC236}">
                <a16:creationId xmlns:a16="http://schemas.microsoft.com/office/drawing/2014/main" id="{B6F8DEE3-6DDD-3B4F-9CBC-DF197CC962CC}"/>
              </a:ext>
            </a:extLst>
          </p:cNvPr>
          <p:cNvSpPr>
            <a:spLocks noChangeArrowheads="1"/>
          </p:cNvSpPr>
          <p:nvPr/>
        </p:nvSpPr>
        <p:spPr bwMode="auto">
          <a:xfrm>
            <a:off x="22232308" y="12095222"/>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99" name="Freeform 78">
            <a:extLst>
              <a:ext uri="{FF2B5EF4-FFF2-40B4-BE49-F238E27FC236}">
                <a16:creationId xmlns:a16="http://schemas.microsoft.com/office/drawing/2014/main" id="{AB190D81-0C30-D54A-9E1F-3A427749648E}"/>
              </a:ext>
            </a:extLst>
          </p:cNvPr>
          <p:cNvSpPr>
            <a:spLocks noChangeArrowheads="1"/>
          </p:cNvSpPr>
          <p:nvPr/>
        </p:nvSpPr>
        <p:spPr bwMode="auto">
          <a:xfrm>
            <a:off x="21478215" y="12095222"/>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3" name="Picture Placeholder 2">
            <a:extLst>
              <a:ext uri="{FF2B5EF4-FFF2-40B4-BE49-F238E27FC236}">
                <a16:creationId xmlns:a16="http://schemas.microsoft.com/office/drawing/2014/main" id="{28306137-0D6C-6749-99DB-B759F661E9FE}"/>
              </a:ext>
            </a:extLst>
          </p:cNvPr>
          <p:cNvSpPr>
            <a:spLocks noGrp="1"/>
          </p:cNvSpPr>
          <p:nvPr>
            <p:ph type="pic" sz="quarter" idx="13"/>
          </p:nvPr>
        </p:nvSpPr>
        <p:spPr>
          <a:solidFill>
            <a:schemeClr val="bg1">
              <a:lumMod val="95000"/>
            </a:schemeClr>
          </a:solidFill>
        </p:spPr>
      </p:sp>
      <p:sp>
        <p:nvSpPr>
          <p:cNvPr id="5" name="Picture Placeholder 4">
            <a:extLst>
              <a:ext uri="{FF2B5EF4-FFF2-40B4-BE49-F238E27FC236}">
                <a16:creationId xmlns:a16="http://schemas.microsoft.com/office/drawing/2014/main" id="{123F615D-373B-A240-A8D7-7CF0C4A06F2C}"/>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1FD5C1BB-FC72-5347-89C6-2D1D53C6105C}"/>
              </a:ext>
            </a:extLst>
          </p:cNvPr>
          <p:cNvSpPr>
            <a:spLocks noGrp="1"/>
          </p:cNvSpPr>
          <p:nvPr>
            <p:ph type="pic" sz="quarter" idx="11"/>
          </p:nvPr>
        </p:nvSpPr>
        <p:spPr>
          <a:solidFill>
            <a:schemeClr val="bg1">
              <a:lumMod val="95000"/>
            </a:schemeClr>
          </a:solidFill>
        </p:spPr>
      </p:sp>
      <p:sp>
        <p:nvSpPr>
          <p:cNvPr id="9" name="Picture Placeholder 8">
            <a:extLst>
              <a:ext uri="{FF2B5EF4-FFF2-40B4-BE49-F238E27FC236}">
                <a16:creationId xmlns:a16="http://schemas.microsoft.com/office/drawing/2014/main" id="{55440112-1115-D44D-91B6-B51961C7F929}"/>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4040473622"/>
      </p:ext>
    </p:extLst>
  </p:cSld>
  <p:clrMapOvr>
    <a:masterClrMapping/>
  </p:clrMapOvr>
</p:sld>
</file>

<file path=ppt/theme/theme1.xml><?xml version="1.0" encoding="utf-8"?>
<a:theme xmlns:a="http://schemas.openxmlformats.org/drawingml/2006/main" name="Office Theme">
  <a:themeElements>
    <a:clrScheme name="PTIFY - Minimal6 - Light">
      <a:dk1>
        <a:srgbClr val="676767"/>
      </a:dk1>
      <a:lt1>
        <a:srgbClr val="FFFFFF"/>
      </a:lt1>
      <a:dk2>
        <a:srgbClr val="000000"/>
      </a:dk2>
      <a:lt2>
        <a:srgbClr val="FFFFFF"/>
      </a:lt2>
      <a:accent1>
        <a:srgbClr val="56575A"/>
      </a:accent1>
      <a:accent2>
        <a:srgbClr val="D6AE81"/>
      </a:accent2>
      <a:accent3>
        <a:srgbClr val="212121"/>
      </a:accent3>
      <a:accent4>
        <a:srgbClr val="A28666"/>
      </a:accent4>
      <a:accent5>
        <a:srgbClr val="8F9296"/>
      </a:accent5>
      <a:accent6>
        <a:srgbClr val="C8C8C8"/>
      </a:accent6>
      <a:hlink>
        <a:srgbClr val="7A5494"/>
      </a:hlink>
      <a:folHlink>
        <a:srgbClr val="B26D7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87854</TotalTime>
  <Words>2192</Words>
  <Application>Microsoft Macintosh PowerPoint</Application>
  <PresentationFormat>Custom</PresentationFormat>
  <Paragraphs>254</Paragraphs>
  <Slides>35</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Arial</vt:lpstr>
      <vt:lpstr>Avenir Next</vt:lpstr>
      <vt:lpstr>Calibri</vt:lpstr>
      <vt:lpstr>Mukta ExtraLight</vt:lpstr>
      <vt:lpstr>Open Sans Light</vt:lpstr>
      <vt:lpstr>Poppins</vt:lpstr>
      <vt:lpstr>Poppins ExtraLight</vt:lpstr>
      <vt:lpstr>Poppins Light</vt:lpstr>
      <vt:lpstr>Poppins Medium</vt:lpstr>
      <vt:lpstr>Roboto</vt:lpstr>
      <vt:lpstr>Roboto Black</vt:lpstr>
      <vt:lpstr>Roboto Light</vt:lpstr>
      <vt:lpstr>Roboto Medium</vt:lpstr>
      <vt:lpstr>Roboto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Jetfabrik Design</cp:lastModifiedBy>
  <cp:revision>15452</cp:revision>
  <dcterms:created xsi:type="dcterms:W3CDTF">2014-11-12T21:47:38Z</dcterms:created>
  <dcterms:modified xsi:type="dcterms:W3CDTF">2019-09-17T15:16:46Z</dcterms:modified>
  <cp:category/>
</cp:coreProperties>
</file>