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14" r:id="rId8"/>
    <p:sldId id="3315" r:id="rId9"/>
    <p:sldId id="3316" r:id="rId10"/>
    <p:sldId id="3332" r:id="rId11"/>
    <p:sldId id="3319" r:id="rId12"/>
    <p:sldId id="3351" r:id="rId13"/>
    <p:sldId id="3307" r:id="rId14"/>
    <p:sldId id="3322" r:id="rId15"/>
    <p:sldId id="3323" r:id="rId16"/>
    <p:sldId id="3324" r:id="rId17"/>
    <p:sldId id="3327" r:id="rId18"/>
    <p:sldId id="3326" r:id="rId19"/>
    <p:sldId id="3325" r:id="rId20"/>
    <p:sldId id="3328" r:id="rId21"/>
    <p:sldId id="3329" r:id="rId22"/>
    <p:sldId id="3330" r:id="rId23"/>
    <p:sldId id="3331" r:id="rId24"/>
    <p:sldId id="3354" r:id="rId25"/>
    <p:sldId id="3352" r:id="rId26"/>
    <p:sldId id="3353" r:id="rId27"/>
    <p:sldId id="3335" r:id="rId28"/>
    <p:sldId id="3337" r:id="rId29"/>
    <p:sldId id="3338"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36" userDrawn="1">
          <p15:clr>
            <a:srgbClr val="A4A3A4"/>
          </p15:clr>
        </p15:guide>
        <p15:guide id="55" pos="958" userDrawn="1">
          <p15:clr>
            <a:srgbClr val="A4A3A4"/>
          </p15:clr>
        </p15:guide>
        <p15:guide id="5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9" autoAdjust="0"/>
    <p:restoredTop sz="95595" autoAdjust="0"/>
  </p:normalViewPr>
  <p:slideViewPr>
    <p:cSldViewPr snapToGrid="0" snapToObjects="1">
      <p:cViewPr varScale="1">
        <p:scale>
          <a:sx n="61" d="100"/>
          <a:sy n="61" d="100"/>
        </p:scale>
        <p:origin x="408" y="224"/>
      </p:cViewPr>
      <p:guideLst>
        <p:guide pos="14398"/>
        <p:guide orient="horz" pos="8136"/>
        <p:guide pos="958"/>
        <p:guide orient="horz" pos="480"/>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oboto Light"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oboto Light" panose="02000000000000000000" pitchFamily="2" charset="0"/>
              </a:defRPr>
            </a:lvl1pPr>
          </a:lstStyle>
          <a:p>
            <a:fld id="{EFC10EE1-B198-C942-8235-326C972CBB30}" type="datetimeFigureOut">
              <a:rPr lang="en-US" smtClean="0"/>
              <a:pPr/>
              <a:t>9/17/19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oboto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oboto Light" panose="02000000000000000000" pitchFamily="2"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Roboto Light" panose="02000000000000000000" pitchFamily="2" charset="0"/>
        <a:ea typeface="+mn-ea"/>
        <a:cs typeface="+mn-cs"/>
      </a:defRPr>
    </a:lvl1pPr>
    <a:lvl2pPr marL="914217" algn="l" defTabSz="914217" rtl="0" eaLnBrk="1" latinLnBrk="0" hangingPunct="1">
      <a:defRPr sz="2400" b="0" i="0" kern="1200">
        <a:solidFill>
          <a:schemeClr val="tx1"/>
        </a:solidFill>
        <a:latin typeface="Roboto Light" panose="02000000000000000000" pitchFamily="2" charset="0"/>
        <a:ea typeface="+mn-ea"/>
        <a:cs typeface="+mn-cs"/>
      </a:defRPr>
    </a:lvl2pPr>
    <a:lvl3pPr marL="1828434" algn="l" defTabSz="914217" rtl="0" eaLnBrk="1" latinLnBrk="0" hangingPunct="1">
      <a:defRPr sz="2400" b="0" i="0" kern="1200">
        <a:solidFill>
          <a:schemeClr val="tx1"/>
        </a:solidFill>
        <a:latin typeface="Roboto Light" panose="02000000000000000000" pitchFamily="2" charset="0"/>
        <a:ea typeface="+mn-ea"/>
        <a:cs typeface="+mn-cs"/>
      </a:defRPr>
    </a:lvl3pPr>
    <a:lvl4pPr marL="2742651" algn="l" defTabSz="914217" rtl="0" eaLnBrk="1" latinLnBrk="0" hangingPunct="1">
      <a:defRPr sz="2400" b="0" i="0" kern="1200">
        <a:solidFill>
          <a:schemeClr val="tx1"/>
        </a:solidFill>
        <a:latin typeface="Roboto Light" panose="02000000000000000000" pitchFamily="2" charset="0"/>
        <a:ea typeface="+mn-ea"/>
        <a:cs typeface="+mn-cs"/>
      </a:defRPr>
    </a:lvl4pPr>
    <a:lvl5pPr marL="3656868" algn="l" defTabSz="914217" rtl="0" eaLnBrk="1" latinLnBrk="0" hangingPunct="1">
      <a:defRPr sz="2400" b="0" i="0" kern="1200">
        <a:solidFill>
          <a:schemeClr val="tx1"/>
        </a:solidFill>
        <a:latin typeface="Roboto Light" panose="02000000000000000000" pitchFamily="2"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8DD241-92BB-6F49-8E94-9CD87C232D4F}"/>
              </a:ext>
            </a:extLst>
          </p:cNvPr>
          <p:cNvSpPr>
            <a:spLocks noGrp="1"/>
          </p:cNvSpPr>
          <p:nvPr>
            <p:ph type="pic" sz="quarter" idx="10" hasCustomPrompt="1"/>
          </p:nvPr>
        </p:nvSpPr>
        <p:spPr>
          <a:xfrm>
            <a:off x="3103337"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36074B92-1E23-704E-AA53-86ABBA6BB990}"/>
              </a:ext>
            </a:extLst>
          </p:cNvPr>
          <p:cNvSpPr>
            <a:spLocks noGrp="1"/>
          </p:cNvSpPr>
          <p:nvPr>
            <p:ph type="pic" sz="quarter" idx="11" hasCustomPrompt="1"/>
          </p:nvPr>
        </p:nvSpPr>
        <p:spPr>
          <a:xfrm>
            <a:off x="10038259"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12">
            <a:extLst>
              <a:ext uri="{FF2B5EF4-FFF2-40B4-BE49-F238E27FC236}">
                <a16:creationId xmlns:a16="http://schemas.microsoft.com/office/drawing/2014/main" id="{A68749A7-3CEC-CC4C-99CB-0AE9DFE7AC46}"/>
              </a:ext>
            </a:extLst>
          </p:cNvPr>
          <p:cNvSpPr>
            <a:spLocks noGrp="1"/>
          </p:cNvSpPr>
          <p:nvPr>
            <p:ph type="pic" sz="quarter" idx="12" hasCustomPrompt="1"/>
          </p:nvPr>
        </p:nvSpPr>
        <p:spPr>
          <a:xfrm>
            <a:off x="16973181"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74108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8DD241-92BB-6F49-8E94-9CD87C232D4F}"/>
              </a:ext>
            </a:extLst>
          </p:cNvPr>
          <p:cNvSpPr>
            <a:spLocks noGrp="1"/>
          </p:cNvSpPr>
          <p:nvPr>
            <p:ph type="pic" sz="quarter" idx="10" hasCustomPrompt="1"/>
          </p:nvPr>
        </p:nvSpPr>
        <p:spPr>
          <a:xfrm>
            <a:off x="3103337"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36074B92-1E23-704E-AA53-86ABBA6BB990}"/>
              </a:ext>
            </a:extLst>
          </p:cNvPr>
          <p:cNvSpPr>
            <a:spLocks noGrp="1"/>
          </p:cNvSpPr>
          <p:nvPr>
            <p:ph type="pic" sz="quarter" idx="11" hasCustomPrompt="1"/>
          </p:nvPr>
        </p:nvSpPr>
        <p:spPr>
          <a:xfrm>
            <a:off x="10038259" y="4050158"/>
            <a:ext cx="4301132" cy="4096316"/>
          </a:xfrm>
          <a:custGeom>
            <a:avLst/>
            <a:gdLst>
              <a:gd name="connsiteX0" fmla="*/ 876083 w 4587230"/>
              <a:gd name="connsiteY0" fmla="*/ 0 h 4368789"/>
              <a:gd name="connsiteX1" fmla="*/ 3711147 w 4587230"/>
              <a:gd name="connsiteY1" fmla="*/ 0 h 4368789"/>
              <a:gd name="connsiteX2" fmla="*/ 4587230 w 4587230"/>
              <a:gd name="connsiteY2" fmla="*/ 2700060 h 4368789"/>
              <a:gd name="connsiteX3" fmla="*/ 2293615 w 4587230"/>
              <a:gd name="connsiteY3" fmla="*/ 4368789 h 4368789"/>
              <a:gd name="connsiteX4" fmla="*/ 0 w 4587230"/>
              <a:gd name="connsiteY4" fmla="*/ 2700060 h 436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230" h="4368789">
                <a:moveTo>
                  <a:pt x="876083" y="0"/>
                </a:moveTo>
                <a:lnTo>
                  <a:pt x="3711147" y="0"/>
                </a:lnTo>
                <a:lnTo>
                  <a:pt x="4587230" y="2700060"/>
                </a:lnTo>
                <a:lnTo>
                  <a:pt x="2293615" y="4368789"/>
                </a:lnTo>
                <a:lnTo>
                  <a:pt x="0" y="270006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80638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95CD59-DD17-3545-AB11-651AB687ECEF}"/>
              </a:ext>
            </a:extLst>
          </p:cNvPr>
          <p:cNvSpPr>
            <a:spLocks noGrp="1"/>
          </p:cNvSpPr>
          <p:nvPr>
            <p:ph type="pic" sz="quarter" idx="10" hasCustomPrompt="1"/>
          </p:nvPr>
        </p:nvSpPr>
        <p:spPr>
          <a:xfrm>
            <a:off x="4241800" y="0"/>
            <a:ext cx="79470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91593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artn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95CD59-DD17-3545-AB11-651AB687ECEF}"/>
              </a:ext>
            </a:extLst>
          </p:cNvPr>
          <p:cNvSpPr>
            <a:spLocks noGrp="1"/>
          </p:cNvSpPr>
          <p:nvPr>
            <p:ph type="pic" sz="quarter" idx="10" hasCustomPrompt="1"/>
          </p:nvPr>
        </p:nvSpPr>
        <p:spPr>
          <a:xfrm>
            <a:off x="10725795" y="201542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165ABC55-9429-CA4E-A834-0A1F93DABA9B}"/>
              </a:ext>
            </a:extLst>
          </p:cNvPr>
          <p:cNvSpPr>
            <a:spLocks noGrp="1"/>
          </p:cNvSpPr>
          <p:nvPr>
            <p:ph type="pic" sz="quarter" idx="11" hasCustomPrompt="1"/>
          </p:nvPr>
        </p:nvSpPr>
        <p:spPr>
          <a:xfrm>
            <a:off x="17611100" y="201542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9AB3DE6A-F5CF-2748-898F-70D000DD3E84}"/>
              </a:ext>
            </a:extLst>
          </p:cNvPr>
          <p:cNvSpPr>
            <a:spLocks noGrp="1"/>
          </p:cNvSpPr>
          <p:nvPr>
            <p:ph type="pic" sz="quarter" idx="12" hasCustomPrompt="1"/>
          </p:nvPr>
        </p:nvSpPr>
        <p:spPr>
          <a:xfrm>
            <a:off x="10725795" y="5777902"/>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41F16FA4-B2BC-8D4F-B5F6-E43B706EE578}"/>
              </a:ext>
            </a:extLst>
          </p:cNvPr>
          <p:cNvSpPr>
            <a:spLocks noGrp="1"/>
          </p:cNvSpPr>
          <p:nvPr>
            <p:ph type="pic" sz="quarter" idx="13" hasCustomPrompt="1"/>
          </p:nvPr>
        </p:nvSpPr>
        <p:spPr>
          <a:xfrm>
            <a:off x="17611100" y="5777902"/>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1B460798-6836-014E-8221-5A0A35D5B38A}"/>
              </a:ext>
            </a:extLst>
          </p:cNvPr>
          <p:cNvSpPr>
            <a:spLocks noGrp="1"/>
          </p:cNvSpPr>
          <p:nvPr>
            <p:ph type="pic" sz="quarter" idx="14" hasCustomPrompt="1"/>
          </p:nvPr>
        </p:nvSpPr>
        <p:spPr>
          <a:xfrm>
            <a:off x="10725795" y="954037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462FC86C-815E-014C-999D-1ED9751D6ED9}"/>
              </a:ext>
            </a:extLst>
          </p:cNvPr>
          <p:cNvSpPr>
            <a:spLocks noGrp="1"/>
          </p:cNvSpPr>
          <p:nvPr>
            <p:ph type="pic" sz="quarter" idx="15" hasCustomPrompt="1"/>
          </p:nvPr>
        </p:nvSpPr>
        <p:spPr>
          <a:xfrm>
            <a:off x="17611100" y="9540377"/>
            <a:ext cx="4273532" cy="2160196"/>
          </a:xfrm>
          <a:prstGeom prst="rect">
            <a:avLst/>
          </a:prstGeom>
          <a:noFill/>
        </p:spPr>
        <p:txBody>
          <a:bodyPr wrap="square" anchor="ctr">
            <a:noAutofit/>
          </a:bodyPr>
          <a:lstStyle>
            <a:lvl1pPr marL="0" indent="0" algn="ctr">
              <a:buNone/>
              <a:defRPr sz="2000"/>
            </a:lvl1pPr>
          </a:lstStyle>
          <a:p>
            <a:r>
              <a:rPr lang="en-US" dirty="0"/>
              <a:t>REPLACE IMAGE HERE</a:t>
            </a:r>
          </a:p>
        </p:txBody>
      </p:sp>
      <p:cxnSp>
        <p:nvCxnSpPr>
          <p:cNvPr id="9" name="Straight Connector 8">
            <a:extLst>
              <a:ext uri="{FF2B5EF4-FFF2-40B4-BE49-F238E27FC236}">
                <a16:creationId xmlns:a16="http://schemas.microsoft.com/office/drawing/2014/main" id="{7DD04445-F044-5146-802A-328C4C53CD3C}"/>
              </a:ext>
            </a:extLst>
          </p:cNvPr>
          <p:cNvCxnSpPr/>
          <p:nvPr userDrawn="1"/>
        </p:nvCxnSpPr>
        <p:spPr>
          <a:xfrm>
            <a:off x="16306800" y="1524000"/>
            <a:ext cx="0" cy="10668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20DBC3-1887-3447-8471-F91083A9B954}"/>
              </a:ext>
            </a:extLst>
          </p:cNvPr>
          <p:cNvCxnSpPr>
            <a:cxnSpLocks/>
          </p:cNvCxnSpPr>
          <p:nvPr userDrawn="1"/>
        </p:nvCxnSpPr>
        <p:spPr>
          <a:xfrm>
            <a:off x="10484344" y="4968240"/>
            <a:ext cx="1164173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E9CD88-A9C4-E149-99AD-49B7FA4ED671}"/>
              </a:ext>
            </a:extLst>
          </p:cNvPr>
          <p:cNvCxnSpPr>
            <a:cxnSpLocks/>
          </p:cNvCxnSpPr>
          <p:nvPr userDrawn="1"/>
        </p:nvCxnSpPr>
        <p:spPr>
          <a:xfrm>
            <a:off x="10484344" y="8717280"/>
            <a:ext cx="1164173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4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E560DE-C076-684B-B4A7-9786AF161884}"/>
              </a:ext>
            </a:extLst>
          </p:cNvPr>
          <p:cNvSpPr>
            <a:spLocks noGrp="1"/>
          </p:cNvSpPr>
          <p:nvPr>
            <p:ph type="pic" sz="quarter" idx="10" hasCustomPrompt="1"/>
          </p:nvPr>
        </p:nvSpPr>
        <p:spPr>
          <a:xfrm>
            <a:off x="0"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CCB8F089-6098-8645-9B63-1D37E09BD034}"/>
              </a:ext>
            </a:extLst>
          </p:cNvPr>
          <p:cNvSpPr>
            <a:spLocks noGrp="1"/>
          </p:cNvSpPr>
          <p:nvPr>
            <p:ph type="pic" sz="quarter" idx="11" hasCustomPrompt="1"/>
          </p:nvPr>
        </p:nvSpPr>
        <p:spPr>
          <a:xfrm>
            <a:off x="8133461"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5" name="Picture Placeholder 3">
            <a:extLst>
              <a:ext uri="{FF2B5EF4-FFF2-40B4-BE49-F238E27FC236}">
                <a16:creationId xmlns:a16="http://schemas.microsoft.com/office/drawing/2014/main" id="{9123DA3E-3BA9-A744-B27E-EE86F94655CE}"/>
              </a:ext>
            </a:extLst>
          </p:cNvPr>
          <p:cNvSpPr>
            <a:spLocks noGrp="1"/>
          </p:cNvSpPr>
          <p:nvPr>
            <p:ph type="pic" sz="quarter" idx="12" hasCustomPrompt="1"/>
          </p:nvPr>
        </p:nvSpPr>
        <p:spPr>
          <a:xfrm>
            <a:off x="16266922" y="0"/>
            <a:ext cx="811072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396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test Projects">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A5E560DE-C076-684B-B4A7-9786AF161884}"/>
              </a:ext>
            </a:extLst>
          </p:cNvPr>
          <p:cNvSpPr>
            <a:spLocks noGrp="1" noChangeAspect="1"/>
          </p:cNvSpPr>
          <p:nvPr>
            <p:ph type="pic" sz="quarter" idx="10" hasCustomPrompt="1"/>
          </p:nvPr>
        </p:nvSpPr>
        <p:spPr>
          <a:xfrm>
            <a:off x="7782462" y="1212224"/>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387EAD12-8D25-AC48-A63F-9E55E04B9095}"/>
              </a:ext>
            </a:extLst>
          </p:cNvPr>
          <p:cNvSpPr>
            <a:spLocks noGrp="1" noChangeAspect="1"/>
          </p:cNvSpPr>
          <p:nvPr>
            <p:ph type="pic" sz="quarter" idx="11" hasCustomPrompt="1"/>
          </p:nvPr>
        </p:nvSpPr>
        <p:spPr>
          <a:xfrm>
            <a:off x="7782462"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9BB81663-6EBD-0B40-B5BA-F975A996315B}"/>
              </a:ext>
            </a:extLst>
          </p:cNvPr>
          <p:cNvSpPr>
            <a:spLocks noGrp="1" noChangeAspect="1"/>
          </p:cNvSpPr>
          <p:nvPr>
            <p:ph type="pic" sz="quarter" idx="12" hasCustomPrompt="1"/>
          </p:nvPr>
        </p:nvSpPr>
        <p:spPr>
          <a:xfrm>
            <a:off x="7782462"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E7A02E98-9ACD-B540-8304-EF8CD1E2A305}"/>
              </a:ext>
            </a:extLst>
          </p:cNvPr>
          <p:cNvSpPr>
            <a:spLocks noGrp="1" noChangeAspect="1"/>
          </p:cNvSpPr>
          <p:nvPr>
            <p:ph type="pic" sz="quarter" idx="13" hasCustomPrompt="1"/>
          </p:nvPr>
        </p:nvSpPr>
        <p:spPr>
          <a:xfrm>
            <a:off x="11593396" y="1212223"/>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478E25C5-9C1E-1F45-B57D-E5BB3F5BB575}"/>
              </a:ext>
            </a:extLst>
          </p:cNvPr>
          <p:cNvSpPr>
            <a:spLocks noGrp="1" noChangeAspect="1"/>
          </p:cNvSpPr>
          <p:nvPr>
            <p:ph type="pic" sz="quarter" idx="14" hasCustomPrompt="1"/>
          </p:nvPr>
        </p:nvSpPr>
        <p:spPr>
          <a:xfrm>
            <a:off x="11593396"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01BD289A-7FE4-8B4A-AA6D-FFF897F911B4}"/>
              </a:ext>
            </a:extLst>
          </p:cNvPr>
          <p:cNvSpPr>
            <a:spLocks noGrp="1" noChangeAspect="1"/>
          </p:cNvSpPr>
          <p:nvPr>
            <p:ph type="pic" sz="quarter" idx="15" hasCustomPrompt="1"/>
          </p:nvPr>
        </p:nvSpPr>
        <p:spPr>
          <a:xfrm>
            <a:off x="11593396"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582DCE4A-66B6-7345-A6A3-AFF96E42E904}"/>
              </a:ext>
            </a:extLst>
          </p:cNvPr>
          <p:cNvSpPr>
            <a:spLocks noGrp="1" noChangeAspect="1"/>
          </p:cNvSpPr>
          <p:nvPr>
            <p:ph type="pic" sz="quarter" idx="16" hasCustomPrompt="1"/>
          </p:nvPr>
        </p:nvSpPr>
        <p:spPr>
          <a:xfrm>
            <a:off x="15404330" y="1212222"/>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46FF3E95-F31C-2C41-A36D-32F5B66553F2}"/>
              </a:ext>
            </a:extLst>
          </p:cNvPr>
          <p:cNvSpPr>
            <a:spLocks noGrp="1" noChangeAspect="1"/>
          </p:cNvSpPr>
          <p:nvPr>
            <p:ph type="pic" sz="quarter" idx="17" hasCustomPrompt="1"/>
          </p:nvPr>
        </p:nvSpPr>
        <p:spPr>
          <a:xfrm>
            <a:off x="15404330"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4BD394F6-774C-1A4F-9CF3-B2F38D7E06EA}"/>
              </a:ext>
            </a:extLst>
          </p:cNvPr>
          <p:cNvSpPr>
            <a:spLocks noGrp="1" noChangeAspect="1"/>
          </p:cNvSpPr>
          <p:nvPr>
            <p:ph type="pic" sz="quarter" idx="18" hasCustomPrompt="1"/>
          </p:nvPr>
        </p:nvSpPr>
        <p:spPr>
          <a:xfrm>
            <a:off x="15404330"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6" name="Picture Placeholder 3">
            <a:extLst>
              <a:ext uri="{FF2B5EF4-FFF2-40B4-BE49-F238E27FC236}">
                <a16:creationId xmlns:a16="http://schemas.microsoft.com/office/drawing/2014/main" id="{882B8185-5263-6D42-92F4-9A4B07F25A53}"/>
              </a:ext>
            </a:extLst>
          </p:cNvPr>
          <p:cNvSpPr>
            <a:spLocks noGrp="1" noChangeAspect="1"/>
          </p:cNvSpPr>
          <p:nvPr>
            <p:ph type="pic" sz="quarter" idx="19" hasCustomPrompt="1"/>
          </p:nvPr>
        </p:nvSpPr>
        <p:spPr>
          <a:xfrm>
            <a:off x="19215264" y="1212222"/>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7" name="Picture Placeholder 3">
            <a:extLst>
              <a:ext uri="{FF2B5EF4-FFF2-40B4-BE49-F238E27FC236}">
                <a16:creationId xmlns:a16="http://schemas.microsoft.com/office/drawing/2014/main" id="{7A8E383F-288B-5846-BB46-F95794302477}"/>
              </a:ext>
            </a:extLst>
          </p:cNvPr>
          <p:cNvSpPr>
            <a:spLocks noGrp="1" noChangeAspect="1"/>
          </p:cNvSpPr>
          <p:nvPr>
            <p:ph type="pic" sz="quarter" idx="20" hasCustomPrompt="1"/>
          </p:nvPr>
        </p:nvSpPr>
        <p:spPr>
          <a:xfrm>
            <a:off x="19215264" y="5037219"/>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8" name="Picture Placeholder 3">
            <a:extLst>
              <a:ext uri="{FF2B5EF4-FFF2-40B4-BE49-F238E27FC236}">
                <a16:creationId xmlns:a16="http://schemas.microsoft.com/office/drawing/2014/main" id="{BB4F9D35-F7BC-1843-99BD-1D7AEB8F80A9}"/>
              </a:ext>
            </a:extLst>
          </p:cNvPr>
          <p:cNvSpPr>
            <a:spLocks noGrp="1" noChangeAspect="1"/>
          </p:cNvSpPr>
          <p:nvPr>
            <p:ph type="pic" sz="quarter" idx="21" hasCustomPrompt="1"/>
          </p:nvPr>
        </p:nvSpPr>
        <p:spPr>
          <a:xfrm>
            <a:off x="19215264" y="8862215"/>
            <a:ext cx="3641561" cy="364156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0602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s + Tex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BB4F9D35-F7BC-1843-99BD-1D7AEB8F80A9}"/>
              </a:ext>
            </a:extLst>
          </p:cNvPr>
          <p:cNvSpPr>
            <a:spLocks noGrp="1" noChangeAspect="1"/>
          </p:cNvSpPr>
          <p:nvPr>
            <p:ph type="pic" sz="quarter" idx="21" hasCustomPrompt="1"/>
          </p:nvPr>
        </p:nvSpPr>
        <p:spPr>
          <a:xfrm>
            <a:off x="15966832" y="761999"/>
            <a:ext cx="6889994" cy="969498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DDB8E294-A3E2-7E45-AA28-83119D0C222A}"/>
              </a:ext>
            </a:extLst>
          </p:cNvPr>
          <p:cNvSpPr>
            <a:spLocks noGrp="1" noChangeAspect="1"/>
          </p:cNvSpPr>
          <p:nvPr>
            <p:ph type="pic" sz="quarter" idx="22" hasCustomPrompt="1"/>
          </p:nvPr>
        </p:nvSpPr>
        <p:spPr>
          <a:xfrm>
            <a:off x="8743828" y="3259015"/>
            <a:ext cx="6889994" cy="969498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276870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ne Mockup">
    <p:spTree>
      <p:nvGrpSpPr>
        <p:cNvPr id="1" name=""/>
        <p:cNvGrpSpPr/>
        <p:nvPr/>
      </p:nvGrpSpPr>
      <p:grpSpPr>
        <a:xfrm>
          <a:off x="0" y="0"/>
          <a:ext cx="0" cy="0"/>
          <a:chOff x="0" y="0"/>
          <a:chExt cx="0" cy="0"/>
        </a:xfrm>
      </p:grpSpPr>
      <p:sp useBgFill="1">
        <p:nvSpPr>
          <p:cNvPr id="11" name="Picture Placeholder 10"/>
          <p:cNvSpPr>
            <a:spLocks noGrp="1"/>
          </p:cNvSpPr>
          <p:nvPr>
            <p:ph type="pic" sz="quarter" idx="10" hasCustomPrompt="1"/>
          </p:nvPr>
        </p:nvSpPr>
        <p:spPr>
          <a:xfrm>
            <a:off x="10108255" y="3294559"/>
            <a:ext cx="4130568" cy="881472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7673745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11805994" y="3876144"/>
            <a:ext cx="10012814" cy="5686910"/>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120265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9166185"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 useBgFill="1">
        <p:nvSpPr>
          <p:cNvPr id="4" name="Picture Placeholder 10">
            <a:extLst>
              <a:ext uri="{FF2B5EF4-FFF2-40B4-BE49-F238E27FC236}">
                <a16:creationId xmlns:a16="http://schemas.microsoft.com/office/drawing/2014/main" id="{DD435A62-084D-3048-8CB1-1DF5E2BCBCE9}"/>
              </a:ext>
            </a:extLst>
          </p:cNvPr>
          <p:cNvSpPr>
            <a:spLocks noGrp="1"/>
          </p:cNvSpPr>
          <p:nvPr>
            <p:ph type="pic" sz="quarter" idx="11" hasCustomPrompt="1"/>
          </p:nvPr>
        </p:nvSpPr>
        <p:spPr>
          <a:xfrm>
            <a:off x="16786181"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 useBgFill="1">
        <p:nvSpPr>
          <p:cNvPr id="6" name="Picture Placeholder 10">
            <a:extLst>
              <a:ext uri="{FF2B5EF4-FFF2-40B4-BE49-F238E27FC236}">
                <a16:creationId xmlns:a16="http://schemas.microsoft.com/office/drawing/2014/main" id="{64437AF0-85C5-BA4F-877E-8F92CDAC0363}"/>
              </a:ext>
            </a:extLst>
          </p:cNvPr>
          <p:cNvSpPr>
            <a:spLocks noGrp="1"/>
          </p:cNvSpPr>
          <p:nvPr>
            <p:ph type="pic" sz="quarter" idx="12" hasCustomPrompt="1"/>
          </p:nvPr>
        </p:nvSpPr>
        <p:spPr>
          <a:xfrm>
            <a:off x="1520825" y="4258347"/>
            <a:ext cx="6070644" cy="399058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21484782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useBgFill="1">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7802679" y="762000"/>
            <a:ext cx="5054146" cy="3888377"/>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4" name="Picture Placeholder 3">
            <a:extLst>
              <a:ext uri="{FF2B5EF4-FFF2-40B4-BE49-F238E27FC236}">
                <a16:creationId xmlns:a16="http://schemas.microsoft.com/office/drawing/2014/main" id="{2561F447-9092-4748-91B5-9B51E7783D53}"/>
              </a:ext>
            </a:extLst>
          </p:cNvPr>
          <p:cNvSpPr>
            <a:spLocks noGrp="1"/>
          </p:cNvSpPr>
          <p:nvPr>
            <p:ph type="pic" sz="quarter" idx="11" hasCustomPrompt="1"/>
          </p:nvPr>
        </p:nvSpPr>
        <p:spPr>
          <a:xfrm>
            <a:off x="12278270" y="762000"/>
            <a:ext cx="5054146" cy="5847806"/>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5" name="Picture Placeholder 3">
            <a:extLst>
              <a:ext uri="{FF2B5EF4-FFF2-40B4-BE49-F238E27FC236}">
                <a16:creationId xmlns:a16="http://schemas.microsoft.com/office/drawing/2014/main" id="{4BF96108-B7B2-BF49-8F9A-0866F19FF93E}"/>
              </a:ext>
            </a:extLst>
          </p:cNvPr>
          <p:cNvSpPr>
            <a:spLocks noGrp="1"/>
          </p:cNvSpPr>
          <p:nvPr>
            <p:ph type="pic" sz="quarter" idx="12" hasCustomPrompt="1"/>
          </p:nvPr>
        </p:nvSpPr>
        <p:spPr>
          <a:xfrm>
            <a:off x="17802679" y="5148944"/>
            <a:ext cx="5054146" cy="7805056"/>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6" name="Picture Placeholder 3">
            <a:extLst>
              <a:ext uri="{FF2B5EF4-FFF2-40B4-BE49-F238E27FC236}">
                <a16:creationId xmlns:a16="http://schemas.microsoft.com/office/drawing/2014/main" id="{758B3162-615E-E248-AD1E-A0D298D03150}"/>
              </a:ext>
            </a:extLst>
          </p:cNvPr>
          <p:cNvSpPr>
            <a:spLocks noGrp="1"/>
          </p:cNvSpPr>
          <p:nvPr>
            <p:ph type="pic" sz="quarter" idx="13" hasCustomPrompt="1"/>
          </p:nvPr>
        </p:nvSpPr>
        <p:spPr>
          <a:xfrm>
            <a:off x="6899547" y="7106194"/>
            <a:ext cx="10432869" cy="5847806"/>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72219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useBgFill="1">
        <p:nvSpPr>
          <p:cNvPr id="7" name="Picture Placeholder 6">
            <a:extLst>
              <a:ext uri="{FF2B5EF4-FFF2-40B4-BE49-F238E27FC236}">
                <a16:creationId xmlns:a16="http://schemas.microsoft.com/office/drawing/2014/main" id="{E4101A18-FA30-E940-9700-D2703D0BE703}"/>
              </a:ext>
            </a:extLst>
          </p:cNvPr>
          <p:cNvSpPr>
            <a:spLocks noGrp="1"/>
          </p:cNvSpPr>
          <p:nvPr>
            <p:ph type="pic" sz="quarter" idx="13" hasCustomPrompt="1"/>
          </p:nvPr>
        </p:nvSpPr>
        <p:spPr>
          <a:xfrm>
            <a:off x="3069094" y="5117199"/>
            <a:ext cx="5493281" cy="5493281"/>
          </a:xfrm>
          <a:custGeom>
            <a:avLst/>
            <a:gdLst>
              <a:gd name="connsiteX0" fmla="*/ 2746641 w 5493281"/>
              <a:gd name="connsiteY0" fmla="*/ 0 h 5493281"/>
              <a:gd name="connsiteX1" fmla="*/ 2909254 w 5493281"/>
              <a:gd name="connsiteY1" fmla="*/ 67357 h 5493281"/>
              <a:gd name="connsiteX2" fmla="*/ 5425925 w 5493281"/>
              <a:gd name="connsiteY2" fmla="*/ 2584028 h 5493281"/>
              <a:gd name="connsiteX3" fmla="*/ 5425925 w 5493281"/>
              <a:gd name="connsiteY3" fmla="*/ 2909255 h 5493281"/>
              <a:gd name="connsiteX4" fmla="*/ 2909254 w 5493281"/>
              <a:gd name="connsiteY4" fmla="*/ 5425925 h 5493281"/>
              <a:gd name="connsiteX5" fmla="*/ 2584028 w 5493281"/>
              <a:gd name="connsiteY5" fmla="*/ 5425925 h 5493281"/>
              <a:gd name="connsiteX6" fmla="*/ 67357 w 5493281"/>
              <a:gd name="connsiteY6" fmla="*/ 2909255 h 5493281"/>
              <a:gd name="connsiteX7" fmla="*/ 67357 w 5493281"/>
              <a:gd name="connsiteY7" fmla="*/ 2584028 h 5493281"/>
              <a:gd name="connsiteX8" fmla="*/ 2584028 w 5493281"/>
              <a:gd name="connsiteY8" fmla="*/ 67357 h 5493281"/>
              <a:gd name="connsiteX9" fmla="*/ 2746641 w 5493281"/>
              <a:gd name="connsiteY9" fmla="*/ 0 h 54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3281" h="5493281">
                <a:moveTo>
                  <a:pt x="2746641" y="0"/>
                </a:moveTo>
                <a:cubicBezTo>
                  <a:pt x="2805495" y="0"/>
                  <a:pt x="2864350" y="22453"/>
                  <a:pt x="2909254" y="67357"/>
                </a:cubicBezTo>
                <a:lnTo>
                  <a:pt x="5425925" y="2584028"/>
                </a:lnTo>
                <a:cubicBezTo>
                  <a:pt x="5515734" y="2673837"/>
                  <a:pt x="5515734" y="2819446"/>
                  <a:pt x="5425925" y="2909255"/>
                </a:cubicBezTo>
                <a:lnTo>
                  <a:pt x="2909254" y="5425925"/>
                </a:lnTo>
                <a:cubicBezTo>
                  <a:pt x="2819445" y="5515734"/>
                  <a:pt x="2673837" y="5515734"/>
                  <a:pt x="2584028" y="5425925"/>
                </a:cubicBezTo>
                <a:lnTo>
                  <a:pt x="67357" y="2909255"/>
                </a:lnTo>
                <a:cubicBezTo>
                  <a:pt x="-22452" y="2819446"/>
                  <a:pt x="-22452" y="2673837"/>
                  <a:pt x="67357" y="2584028"/>
                </a:cubicBezTo>
                <a:lnTo>
                  <a:pt x="2584028" y="67357"/>
                </a:lnTo>
                <a:cubicBezTo>
                  <a:pt x="2628933" y="22453"/>
                  <a:pt x="2687787" y="0"/>
                  <a:pt x="2746641" y="0"/>
                </a:cubicBezTo>
                <a:close/>
              </a:path>
            </a:pathLst>
          </a:cu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9411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2188824" y="0"/>
            <a:ext cx="121888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5626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0" y="0"/>
            <a:ext cx="24377649"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8235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0" y="0"/>
            <a:ext cx="6156959"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19930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78173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F2ACCCAC-C9E0-E04D-B770-162F14925145}"/>
              </a:ext>
            </a:extLst>
          </p:cNvPr>
          <p:cNvSpPr>
            <a:spLocks noGrp="1"/>
          </p:cNvSpPr>
          <p:nvPr>
            <p:ph type="pic" sz="quarter" idx="11" hasCustomPrompt="1"/>
          </p:nvPr>
        </p:nvSpPr>
        <p:spPr>
          <a:xfrm>
            <a:off x="118737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37B812F7-A872-E344-8735-CBE271DF1086}"/>
              </a:ext>
            </a:extLst>
          </p:cNvPr>
          <p:cNvSpPr>
            <a:spLocks noGrp="1"/>
          </p:cNvSpPr>
          <p:nvPr>
            <p:ph type="pic" sz="quarter" idx="12" hasCustomPrompt="1"/>
          </p:nvPr>
        </p:nvSpPr>
        <p:spPr>
          <a:xfrm>
            <a:off x="5930196" y="2286000"/>
            <a:ext cx="5039429" cy="7467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9494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4">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2349C21-F324-7847-BEC3-5238B67B8FB6}"/>
              </a:ext>
            </a:extLst>
          </p:cNvPr>
          <p:cNvSpPr>
            <a:spLocks noGrp="1"/>
          </p:cNvSpPr>
          <p:nvPr>
            <p:ph type="pic" sz="quarter" idx="10" hasCustomPrompt="1"/>
          </p:nvPr>
        </p:nvSpPr>
        <p:spPr>
          <a:xfrm>
            <a:off x="18278602"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DAE48C0D-9A3B-3A4B-B5F5-8C5D779D121A}"/>
              </a:ext>
            </a:extLst>
          </p:cNvPr>
          <p:cNvSpPr>
            <a:spLocks noGrp="1"/>
          </p:cNvSpPr>
          <p:nvPr>
            <p:ph type="pic" sz="quarter" idx="11" hasCustomPrompt="1"/>
          </p:nvPr>
        </p:nvSpPr>
        <p:spPr>
          <a:xfrm>
            <a:off x="12179554"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45C852FE-9994-B047-83B8-7EF4164D50F0}"/>
              </a:ext>
            </a:extLst>
          </p:cNvPr>
          <p:cNvSpPr>
            <a:spLocks noGrp="1"/>
          </p:cNvSpPr>
          <p:nvPr>
            <p:ph type="pic" sz="quarter" idx="12" hasCustomPrompt="1"/>
          </p:nvPr>
        </p:nvSpPr>
        <p:spPr>
          <a:xfrm>
            <a:off x="6080506"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EA1C3212-8078-BE4E-A532-12615AA7B01C}"/>
              </a:ext>
            </a:extLst>
          </p:cNvPr>
          <p:cNvSpPr>
            <a:spLocks noGrp="1"/>
          </p:cNvSpPr>
          <p:nvPr>
            <p:ph type="pic" sz="quarter" idx="13" hasCustomPrompt="1"/>
          </p:nvPr>
        </p:nvSpPr>
        <p:spPr>
          <a:xfrm>
            <a:off x="-18542" y="2788920"/>
            <a:ext cx="6099048" cy="609904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24233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515385" y="711476"/>
            <a:ext cx="341440" cy="338554"/>
          </a:xfrm>
          <a:prstGeom prst="rect">
            <a:avLst/>
          </a:prstGeom>
          <a:noFill/>
          <a:ln>
            <a:noFill/>
          </a:ln>
        </p:spPr>
        <p:txBody>
          <a:bodyPr wrap="none" lIns="0" tIns="0" rIns="0" bIns="0" rtlCol="0" anchor="t">
            <a:spAutoFit/>
          </a:bodyPr>
          <a:lstStyle/>
          <a:p>
            <a:pPr algn="r"/>
            <a:fld id="{C2130A1F-96FE-9345-9E91-FD9BE4197128}" type="slidenum">
              <a:rPr lang="en-US" sz="2200" b="0" i="0" spc="0" smtClean="0">
                <a:solidFill>
                  <a:schemeClr val="bg1">
                    <a:lumMod val="65000"/>
                  </a:schemeClr>
                </a:solidFill>
                <a:latin typeface="Roboto Light" panose="02000000000000000000" pitchFamily="2" charset="0"/>
                <a:ea typeface="Roboto Light" panose="02000000000000000000" pitchFamily="2" charset="0"/>
                <a:cs typeface="Poppins Medium" pitchFamily="2" charset="77"/>
              </a:rPr>
              <a:pPr algn="r"/>
              <a:t>‹#›</a:t>
            </a:fld>
            <a:endParaRPr lang="en-US" sz="2200" b="0" i="0" spc="0" dirty="0">
              <a:solidFill>
                <a:schemeClr val="bg1">
                  <a:lumMod val="65000"/>
                </a:schemeClr>
              </a:solidFill>
              <a:latin typeface="Roboto Light" panose="02000000000000000000" pitchFamily="2" charset="0"/>
              <a:ea typeface="Roboto Light" panose="02000000000000000000" pitchFamily="2"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1" r:id="rId13"/>
    <p:sldLayoutId id="2147483992" r:id="rId14"/>
    <p:sldLayoutId id="2147483993" r:id="rId15"/>
    <p:sldLayoutId id="2147483994" r:id="rId16"/>
    <p:sldLayoutId id="2147483995" r:id="rId17"/>
    <p:sldLayoutId id="2147483996" r:id="rId18"/>
    <p:sldLayoutId id="2147483997" r:id="rId19"/>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Roboto" panose="02000000000000000000" pitchFamily="2" charset="0"/>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Roboto Light" panose="02000000000000000000" pitchFamily="2"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Roboto Light" panose="02000000000000000000" pitchFamily="2"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Roboto Light" panose="02000000000000000000" pitchFamily="2"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oboto Light" panose="02000000000000000000" pitchFamily="2"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Roboto Light" panose="02000000000000000000" pitchFamily="2"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3C03DDA-ACE9-AC47-A780-3D10937748D3}"/>
              </a:ext>
            </a:extLst>
          </p:cNvPr>
          <p:cNvSpPr/>
          <p:nvPr/>
        </p:nvSpPr>
        <p:spPr>
          <a:xfrm>
            <a:off x="10603865" y="2987040"/>
            <a:ext cx="6400800" cy="6400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nvGrpSpPr>
          <p:cNvPr id="4" name="Group 3">
            <a:extLst>
              <a:ext uri="{FF2B5EF4-FFF2-40B4-BE49-F238E27FC236}">
                <a16:creationId xmlns:a16="http://schemas.microsoft.com/office/drawing/2014/main" id="{DFC18951-2C87-0A41-9F3C-2C0D2F97B03E}"/>
              </a:ext>
            </a:extLst>
          </p:cNvPr>
          <p:cNvGrpSpPr/>
          <p:nvPr/>
        </p:nvGrpSpPr>
        <p:grpSpPr>
          <a:xfrm>
            <a:off x="7887808" y="4711258"/>
            <a:ext cx="8602035" cy="4293483"/>
            <a:chOff x="7887808" y="5588514"/>
            <a:chExt cx="8602035" cy="4293483"/>
          </a:xfrm>
        </p:grpSpPr>
        <p:sp>
          <p:nvSpPr>
            <p:cNvPr id="15" name="TextBox 14">
              <a:extLst>
                <a:ext uri="{FF2B5EF4-FFF2-40B4-BE49-F238E27FC236}">
                  <a16:creationId xmlns:a16="http://schemas.microsoft.com/office/drawing/2014/main" id="{900228D8-461C-9D4B-AA23-DB7E7877E47A}"/>
                </a:ext>
              </a:extLst>
            </p:cNvPr>
            <p:cNvSpPr txBox="1"/>
            <p:nvPr/>
          </p:nvSpPr>
          <p:spPr>
            <a:xfrm>
              <a:off x="7899033" y="5588514"/>
              <a:ext cx="8579593" cy="3770263"/>
            </a:xfrm>
            <a:prstGeom prst="rect">
              <a:avLst/>
            </a:prstGeom>
            <a:noFill/>
          </p:spPr>
          <p:txBody>
            <a:bodyPr wrap="none" rtlCol="0" anchor="ctr">
              <a:spAutoFit/>
            </a:bodyPr>
            <a:lstStyle/>
            <a:p>
              <a:pPr algn="ctr"/>
              <a:r>
                <a:rPr lang="en-US" sz="23900" b="1" spc="600" dirty="0">
                  <a:solidFill>
                    <a:schemeClr val="tx2"/>
                  </a:solidFill>
                  <a:latin typeface="Roboto Black" panose="02000000000000000000" pitchFamily="2" charset="0"/>
                  <a:ea typeface="Roboto Black" panose="02000000000000000000" pitchFamily="2" charset="0"/>
                </a:rPr>
                <a:t>Thorn</a:t>
              </a:r>
            </a:p>
          </p:txBody>
        </p:sp>
        <p:sp>
          <p:nvSpPr>
            <p:cNvPr id="22" name="TextBox 21">
              <a:extLst>
                <a:ext uri="{FF2B5EF4-FFF2-40B4-BE49-F238E27FC236}">
                  <a16:creationId xmlns:a16="http://schemas.microsoft.com/office/drawing/2014/main" id="{15A10C92-1A81-7C4E-93A6-50B4CD3A7523}"/>
                </a:ext>
              </a:extLst>
            </p:cNvPr>
            <p:cNvSpPr txBox="1"/>
            <p:nvPr/>
          </p:nvSpPr>
          <p:spPr>
            <a:xfrm>
              <a:off x="7887808" y="9358777"/>
              <a:ext cx="8602035" cy="523220"/>
            </a:xfrm>
            <a:prstGeom prst="rect">
              <a:avLst/>
            </a:prstGeom>
            <a:noFill/>
          </p:spPr>
          <p:txBody>
            <a:bodyPr wrap="none" rtlCol="0">
              <a:spAutoFit/>
            </a:bodyPr>
            <a:lstStyle/>
            <a:p>
              <a:pPr algn="ctr"/>
              <a:r>
                <a:rPr lang="en-US" sz="2800" spc="900" dirty="0">
                  <a:solidFill>
                    <a:schemeClr val="tx1">
                      <a:lumMod val="75000"/>
                    </a:schemeClr>
                  </a:solidFill>
                  <a:latin typeface="Roboto Light" panose="02000000000000000000" pitchFamily="2" charset="0"/>
                  <a:ea typeface="Roboto Light" panose="02000000000000000000" pitchFamily="2" charset="0"/>
                  <a:cs typeface="Poppins Light" pitchFamily="2" charset="77"/>
                </a:rPr>
                <a:t>Minimal Presentation Template</a:t>
              </a:r>
            </a:p>
          </p:txBody>
        </p:sp>
      </p:gr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25EA894-D09D-AA46-BE75-D7E0BED04951}"/>
              </a:ext>
            </a:extLst>
          </p:cNvPr>
          <p:cNvSpPr>
            <a:spLocks noGrp="1"/>
          </p:cNvSpPr>
          <p:nvPr>
            <p:ph type="pic" sz="quarter" idx="10"/>
          </p:nvPr>
        </p:nvSpPr>
        <p:spPr>
          <a:solidFill>
            <a:schemeClr val="bg1">
              <a:lumMod val="95000"/>
            </a:schemeClr>
          </a:solidFill>
        </p:spPr>
      </p:sp>
      <p:sp>
        <p:nvSpPr>
          <p:cNvPr id="62" name="TextBox 61">
            <a:extLst>
              <a:ext uri="{FF2B5EF4-FFF2-40B4-BE49-F238E27FC236}">
                <a16:creationId xmlns:a16="http://schemas.microsoft.com/office/drawing/2014/main" id="{E8248BF0-A526-754F-A6FB-09ABFD12F950}"/>
              </a:ext>
            </a:extLst>
          </p:cNvPr>
          <p:cNvSpPr txBox="1"/>
          <p:nvPr/>
        </p:nvSpPr>
        <p:spPr>
          <a:xfrm>
            <a:off x="7994558" y="2819409"/>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01</a:t>
            </a:r>
          </a:p>
        </p:txBody>
      </p:sp>
      <p:sp>
        <p:nvSpPr>
          <p:cNvPr id="63" name="Subtitle 2">
            <a:extLst>
              <a:ext uri="{FF2B5EF4-FFF2-40B4-BE49-F238E27FC236}">
                <a16:creationId xmlns:a16="http://schemas.microsoft.com/office/drawing/2014/main" id="{56F5432F-E66B-0C47-9F6B-A06FCC481FC6}"/>
              </a:ext>
            </a:extLst>
          </p:cNvPr>
          <p:cNvSpPr txBox="1">
            <a:spLocks/>
          </p:cNvSpPr>
          <p:nvPr/>
        </p:nvSpPr>
        <p:spPr>
          <a:xfrm>
            <a:off x="7983385" y="3545035"/>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44" name="TextBox 43">
            <a:extLst>
              <a:ext uri="{FF2B5EF4-FFF2-40B4-BE49-F238E27FC236}">
                <a16:creationId xmlns:a16="http://schemas.microsoft.com/office/drawing/2014/main" id="{69656E27-9787-7144-80ED-B9EC747C3297}"/>
              </a:ext>
            </a:extLst>
          </p:cNvPr>
          <p:cNvSpPr txBox="1"/>
          <p:nvPr/>
        </p:nvSpPr>
        <p:spPr>
          <a:xfrm>
            <a:off x="9217508" y="560005"/>
            <a:ext cx="5942652"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Services</a:t>
            </a:r>
          </a:p>
        </p:txBody>
      </p:sp>
      <p:grpSp>
        <p:nvGrpSpPr>
          <p:cNvPr id="8" name="Group 7">
            <a:extLst>
              <a:ext uri="{FF2B5EF4-FFF2-40B4-BE49-F238E27FC236}">
                <a16:creationId xmlns:a16="http://schemas.microsoft.com/office/drawing/2014/main" id="{FF2D594D-D180-6E4C-9592-66F0AC4898B0}"/>
              </a:ext>
            </a:extLst>
          </p:cNvPr>
          <p:cNvGrpSpPr/>
          <p:nvPr/>
        </p:nvGrpSpPr>
        <p:grpSpPr>
          <a:xfrm>
            <a:off x="5364310" y="2904148"/>
            <a:ext cx="1585298" cy="1509808"/>
            <a:chOff x="5192682" y="2740693"/>
            <a:chExt cx="1928554" cy="1836718"/>
          </a:xfrm>
        </p:grpSpPr>
        <p:sp>
          <p:nvSpPr>
            <p:cNvPr id="6" name="Regular Pentagon 5">
              <a:extLst>
                <a:ext uri="{FF2B5EF4-FFF2-40B4-BE49-F238E27FC236}">
                  <a16:creationId xmlns:a16="http://schemas.microsoft.com/office/drawing/2014/main" id="{57D2BC02-BB9E-F34D-9FFA-45B859DA699C}"/>
                </a:ext>
              </a:extLst>
            </p:cNvPr>
            <p:cNvSpPr>
              <a:spLocks noChangeAspect="1"/>
            </p:cNvSpPr>
            <p:nvPr/>
          </p:nvSpPr>
          <p:spPr>
            <a:xfrm>
              <a:off x="5192682" y="2740693"/>
              <a:ext cx="1928554" cy="1836718"/>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7" name="Freeform 1032">
              <a:extLst>
                <a:ext uri="{FF2B5EF4-FFF2-40B4-BE49-F238E27FC236}">
                  <a16:creationId xmlns:a16="http://schemas.microsoft.com/office/drawing/2014/main" id="{11AF5EE2-E952-EB44-8287-3A5BD93613DB}"/>
                </a:ext>
              </a:extLst>
            </p:cNvPr>
            <p:cNvSpPr>
              <a:spLocks noChangeAspect="1" noChangeArrowheads="1"/>
            </p:cNvSpPr>
            <p:nvPr/>
          </p:nvSpPr>
          <p:spPr bwMode="auto">
            <a:xfrm>
              <a:off x="5636659" y="3334495"/>
              <a:ext cx="1040600" cy="830596"/>
            </a:xfrm>
            <a:custGeom>
              <a:avLst/>
              <a:gdLst>
                <a:gd name="T0" fmla="*/ 489660 w 289591"/>
                <a:gd name="T1" fmla="*/ 307165 h 231415"/>
                <a:gd name="T2" fmla="*/ 405743 w 289591"/>
                <a:gd name="T3" fmla="*/ 390279 h 231415"/>
                <a:gd name="T4" fmla="*/ 489660 w 289591"/>
                <a:gd name="T5" fmla="*/ 473397 h 231415"/>
                <a:gd name="T6" fmla="*/ 573578 w 289591"/>
                <a:gd name="T7" fmla="*/ 390279 h 231415"/>
                <a:gd name="T8" fmla="*/ 572366 w 289591"/>
                <a:gd name="T9" fmla="*/ 384256 h 231415"/>
                <a:gd name="T10" fmla="*/ 568713 w 289591"/>
                <a:gd name="T11" fmla="*/ 384256 h 231415"/>
                <a:gd name="T12" fmla="*/ 494521 w 289591"/>
                <a:gd name="T13" fmla="*/ 311988 h 231415"/>
                <a:gd name="T14" fmla="*/ 494521 w 289591"/>
                <a:gd name="T15" fmla="*/ 307165 h 231415"/>
                <a:gd name="T16" fmla="*/ 489660 w 289591"/>
                <a:gd name="T17" fmla="*/ 307165 h 231415"/>
                <a:gd name="T18" fmla="*/ 568713 w 289591"/>
                <a:gd name="T19" fmla="*/ 267417 h 231415"/>
                <a:gd name="T20" fmla="*/ 523714 w 289591"/>
                <a:gd name="T21" fmla="*/ 311988 h 231415"/>
                <a:gd name="T22" fmla="*/ 568713 w 289591"/>
                <a:gd name="T23" fmla="*/ 355348 h 231415"/>
                <a:gd name="T24" fmla="*/ 613712 w 289591"/>
                <a:gd name="T25" fmla="*/ 311988 h 231415"/>
                <a:gd name="T26" fmla="*/ 568713 w 289591"/>
                <a:gd name="T27" fmla="*/ 267417 h 231415"/>
                <a:gd name="T28" fmla="*/ 568713 w 289591"/>
                <a:gd name="T29" fmla="*/ 238504 h 231415"/>
                <a:gd name="T30" fmla="*/ 642894 w 289591"/>
                <a:gd name="T31" fmla="*/ 311988 h 231415"/>
                <a:gd name="T32" fmla="*/ 601551 w 289591"/>
                <a:gd name="T33" fmla="*/ 377034 h 231415"/>
                <a:gd name="T34" fmla="*/ 603986 w 289591"/>
                <a:gd name="T35" fmla="*/ 390279 h 231415"/>
                <a:gd name="T36" fmla="*/ 489660 w 289591"/>
                <a:gd name="T37" fmla="*/ 502303 h 231415"/>
                <a:gd name="T38" fmla="*/ 375338 w 289591"/>
                <a:gd name="T39" fmla="*/ 390279 h 231415"/>
                <a:gd name="T40" fmla="*/ 489660 w 289591"/>
                <a:gd name="T41" fmla="*/ 277050 h 231415"/>
                <a:gd name="T42" fmla="*/ 503039 w 289591"/>
                <a:gd name="T43" fmla="*/ 278255 h 231415"/>
                <a:gd name="T44" fmla="*/ 568713 w 289591"/>
                <a:gd name="T45" fmla="*/ 238504 h 231415"/>
                <a:gd name="T46" fmla="*/ 488226 w 289591"/>
                <a:gd name="T47" fmla="*/ 145558 h 231415"/>
                <a:gd name="T48" fmla="*/ 244669 w 289591"/>
                <a:gd name="T49" fmla="*/ 386907 h 231415"/>
                <a:gd name="T50" fmla="*/ 488226 w 289591"/>
                <a:gd name="T51" fmla="*/ 627043 h 231415"/>
                <a:gd name="T52" fmla="*/ 731780 w 289591"/>
                <a:gd name="T53" fmla="*/ 386907 h 231415"/>
                <a:gd name="T54" fmla="*/ 488226 w 289591"/>
                <a:gd name="T55" fmla="*/ 145558 h 231415"/>
                <a:gd name="T56" fmla="*/ 488226 w 289591"/>
                <a:gd name="T57" fmla="*/ 116601 h 231415"/>
                <a:gd name="T58" fmla="*/ 761158 w 289591"/>
                <a:gd name="T59" fmla="*/ 386907 h 231415"/>
                <a:gd name="T60" fmla="*/ 488226 w 289591"/>
                <a:gd name="T61" fmla="*/ 656009 h 231415"/>
                <a:gd name="T62" fmla="*/ 214073 w 289591"/>
                <a:gd name="T63" fmla="*/ 386907 h 231415"/>
                <a:gd name="T64" fmla="*/ 488226 w 289591"/>
                <a:gd name="T65" fmla="*/ 116601 h 231415"/>
                <a:gd name="T66" fmla="*/ 490303 w 289591"/>
                <a:gd name="T67" fmla="*/ 28884 h 231415"/>
                <a:gd name="T68" fmla="*/ 74397 w 289591"/>
                <a:gd name="T69" fmla="*/ 267163 h 231415"/>
                <a:gd name="T70" fmla="*/ 74397 w 289591"/>
                <a:gd name="T71" fmla="*/ 504239 h 231415"/>
                <a:gd name="T72" fmla="*/ 490303 w 289591"/>
                <a:gd name="T73" fmla="*/ 742524 h 231415"/>
                <a:gd name="T74" fmla="*/ 906208 w 289591"/>
                <a:gd name="T75" fmla="*/ 504239 h 231415"/>
                <a:gd name="T76" fmla="*/ 906208 w 289591"/>
                <a:gd name="T77" fmla="*/ 267163 h 231415"/>
                <a:gd name="T78" fmla="*/ 490303 w 289591"/>
                <a:gd name="T79" fmla="*/ 28884 h 231415"/>
                <a:gd name="T80" fmla="*/ 490303 w 289591"/>
                <a:gd name="T81" fmla="*/ 0 h 231415"/>
                <a:gd name="T82" fmla="*/ 929384 w 289591"/>
                <a:gd name="T83" fmla="*/ 247913 h 231415"/>
                <a:gd name="T84" fmla="*/ 929384 w 289591"/>
                <a:gd name="T85" fmla="*/ 523496 h 231415"/>
                <a:gd name="T86" fmla="*/ 490303 w 289591"/>
                <a:gd name="T87" fmla="*/ 772610 h 231415"/>
                <a:gd name="T88" fmla="*/ 51222 w 289591"/>
                <a:gd name="T89" fmla="*/ 523496 h 231415"/>
                <a:gd name="T90" fmla="*/ 51222 w 289591"/>
                <a:gd name="T91" fmla="*/ 247913 h 231415"/>
                <a:gd name="T92" fmla="*/ 490303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9" name="Group 8">
            <a:extLst>
              <a:ext uri="{FF2B5EF4-FFF2-40B4-BE49-F238E27FC236}">
                <a16:creationId xmlns:a16="http://schemas.microsoft.com/office/drawing/2014/main" id="{53488013-DD4C-AF4A-9EB1-BAF279CA0584}"/>
              </a:ext>
            </a:extLst>
          </p:cNvPr>
          <p:cNvGrpSpPr/>
          <p:nvPr/>
        </p:nvGrpSpPr>
        <p:grpSpPr>
          <a:xfrm>
            <a:off x="5364310" y="5572664"/>
            <a:ext cx="1585298" cy="1509808"/>
            <a:chOff x="5192682" y="5409209"/>
            <a:chExt cx="1928554" cy="1836718"/>
          </a:xfrm>
        </p:grpSpPr>
        <p:sp>
          <p:nvSpPr>
            <p:cNvPr id="45" name="Regular Pentagon 44">
              <a:extLst>
                <a:ext uri="{FF2B5EF4-FFF2-40B4-BE49-F238E27FC236}">
                  <a16:creationId xmlns:a16="http://schemas.microsoft.com/office/drawing/2014/main" id="{387746EF-9626-B840-87E5-06F17AAF438E}"/>
                </a:ext>
              </a:extLst>
            </p:cNvPr>
            <p:cNvSpPr>
              <a:spLocks noChangeAspect="1"/>
            </p:cNvSpPr>
            <p:nvPr/>
          </p:nvSpPr>
          <p:spPr>
            <a:xfrm>
              <a:off x="5192682" y="5409209"/>
              <a:ext cx="1928554" cy="183671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1" name="Freeform 1039">
              <a:extLst>
                <a:ext uri="{FF2B5EF4-FFF2-40B4-BE49-F238E27FC236}">
                  <a16:creationId xmlns:a16="http://schemas.microsoft.com/office/drawing/2014/main" id="{59AED975-DC79-4244-8AD6-8FAE130E2ABA}"/>
                </a:ext>
              </a:extLst>
            </p:cNvPr>
            <p:cNvSpPr>
              <a:spLocks noChangeAspect="1" noChangeArrowheads="1"/>
            </p:cNvSpPr>
            <p:nvPr/>
          </p:nvSpPr>
          <p:spPr bwMode="auto">
            <a:xfrm>
              <a:off x="5636659" y="5947546"/>
              <a:ext cx="1040600" cy="955974"/>
            </a:xfrm>
            <a:custGeom>
              <a:avLst/>
              <a:gdLst>
                <a:gd name="T0" fmla="*/ 457806 w 290151"/>
                <a:gd name="T1" fmla="*/ 683171 h 265981"/>
                <a:gd name="T2" fmla="*/ 441978 w 290151"/>
                <a:gd name="T3" fmla="*/ 697275 h 265981"/>
                <a:gd name="T4" fmla="*/ 444415 w 290151"/>
                <a:gd name="T5" fmla="*/ 666505 h 265981"/>
                <a:gd name="T6" fmla="*/ 451489 w 290151"/>
                <a:gd name="T7" fmla="*/ 621993 h 265981"/>
                <a:gd name="T8" fmla="*/ 437923 w 290151"/>
                <a:gd name="T9" fmla="*/ 638611 h 265981"/>
                <a:gd name="T10" fmla="*/ 435662 w 290151"/>
                <a:gd name="T11" fmla="*/ 610120 h 265981"/>
                <a:gd name="T12" fmla="*/ 439807 w 290151"/>
                <a:gd name="T13" fmla="*/ 560859 h 265981"/>
                <a:gd name="T14" fmla="*/ 426243 w 290151"/>
                <a:gd name="T15" fmla="*/ 579851 h 265981"/>
                <a:gd name="T16" fmla="*/ 422848 w 290151"/>
                <a:gd name="T17" fmla="*/ 552553 h 265981"/>
                <a:gd name="T18" fmla="*/ 709939 w 290151"/>
                <a:gd name="T19" fmla="*/ 543647 h 265981"/>
                <a:gd name="T20" fmla="*/ 694699 w 290151"/>
                <a:gd name="T21" fmla="*/ 557207 h 265981"/>
                <a:gd name="T22" fmla="*/ 697044 w 290151"/>
                <a:gd name="T23" fmla="*/ 527619 h 265981"/>
                <a:gd name="T24" fmla="*/ 417573 w 290151"/>
                <a:gd name="T25" fmla="*/ 506255 h 265981"/>
                <a:gd name="T26" fmla="*/ 405136 w 290151"/>
                <a:gd name="T27" fmla="*/ 526434 h 265981"/>
                <a:gd name="T28" fmla="*/ 399481 w 290151"/>
                <a:gd name="T29" fmla="*/ 499130 h 265981"/>
                <a:gd name="T30" fmla="*/ 704666 w 290151"/>
                <a:gd name="T31" fmla="*/ 482430 h 265981"/>
                <a:gd name="T32" fmla="*/ 690596 w 290151"/>
                <a:gd name="T33" fmla="*/ 499685 h 265981"/>
                <a:gd name="T34" fmla="*/ 688252 w 290151"/>
                <a:gd name="T35" fmla="*/ 470104 h 265981"/>
                <a:gd name="T36" fmla="*/ 390617 w 290151"/>
                <a:gd name="T37" fmla="*/ 455805 h 265981"/>
                <a:gd name="T38" fmla="*/ 376610 w 290151"/>
                <a:gd name="T39" fmla="*/ 478354 h 265981"/>
                <a:gd name="T40" fmla="*/ 368966 w 290151"/>
                <a:gd name="T41" fmla="*/ 451053 h 265981"/>
                <a:gd name="T42" fmla="*/ 330686 w 290151"/>
                <a:gd name="T43" fmla="*/ 423272 h 265981"/>
                <a:gd name="T44" fmla="*/ 330512 w 290151"/>
                <a:gd name="T45" fmla="*/ 423165 h 265981"/>
                <a:gd name="T46" fmla="*/ 693066 w 290151"/>
                <a:gd name="T47" fmla="*/ 421978 h 265981"/>
                <a:gd name="T48" fmla="*/ 680629 w 290151"/>
                <a:gd name="T49" fmla="*/ 440961 h 265981"/>
                <a:gd name="T50" fmla="*/ 676108 w 290151"/>
                <a:gd name="T51" fmla="*/ 412476 h 265981"/>
                <a:gd name="T52" fmla="*/ 353129 w 290151"/>
                <a:gd name="T53" fmla="*/ 406536 h 265981"/>
                <a:gd name="T54" fmla="*/ 341821 w 290151"/>
                <a:gd name="T55" fmla="*/ 430281 h 265981"/>
                <a:gd name="T56" fmla="*/ 333907 w 290151"/>
                <a:gd name="T57" fmla="*/ 402977 h 265981"/>
                <a:gd name="T58" fmla="*/ 670433 w 290151"/>
                <a:gd name="T59" fmla="*/ 366180 h 265981"/>
                <a:gd name="T60" fmla="*/ 655654 w 290151"/>
                <a:gd name="T61" fmla="*/ 387547 h 265981"/>
                <a:gd name="T62" fmla="*/ 643338 w 290151"/>
                <a:gd name="T63" fmla="*/ 379237 h 265981"/>
                <a:gd name="T64" fmla="*/ 618825 w 290151"/>
                <a:gd name="T65" fmla="*/ 312171 h 265981"/>
                <a:gd name="T66" fmla="*/ 634650 w 290151"/>
                <a:gd name="T67" fmla="*/ 337097 h 265981"/>
                <a:gd name="T68" fmla="*/ 615430 w 290151"/>
                <a:gd name="T69" fmla="*/ 332350 h 265981"/>
                <a:gd name="T70" fmla="*/ 229091 w 290151"/>
                <a:gd name="T71" fmla="*/ 309615 h 265981"/>
                <a:gd name="T72" fmla="*/ 229091 w 290151"/>
                <a:gd name="T73" fmla="*/ 865965 h 265981"/>
                <a:gd name="T74" fmla="*/ 253078 w 290151"/>
                <a:gd name="T75" fmla="*/ 526110 h 265981"/>
                <a:gd name="T76" fmla="*/ 229091 w 290151"/>
                <a:gd name="T77" fmla="*/ 309615 h 265981"/>
                <a:gd name="T78" fmla="*/ 610947 w 290151"/>
                <a:gd name="T79" fmla="*/ 267653 h 265981"/>
                <a:gd name="T80" fmla="*/ 598207 w 290151"/>
                <a:gd name="T81" fmla="*/ 291395 h 265981"/>
                <a:gd name="T82" fmla="*/ 589297 w 290151"/>
                <a:gd name="T83" fmla="*/ 265279 h 265981"/>
                <a:gd name="T84" fmla="*/ 281870 w 290151"/>
                <a:gd name="T85" fmla="*/ 526110 h 265981"/>
                <a:gd name="T86" fmla="*/ 664484 w 290151"/>
                <a:gd name="T87" fmla="*/ 608353 h 265981"/>
                <a:gd name="T88" fmla="*/ 543340 w 290151"/>
                <a:gd name="T89" fmla="*/ 235840 h 265981"/>
                <a:gd name="T90" fmla="*/ 735252 w 290151"/>
                <a:gd name="T91" fmla="*/ 35068 h 265981"/>
                <a:gd name="T92" fmla="*/ 735252 w 290151"/>
                <a:gd name="T93" fmla="*/ 590209 h 265981"/>
                <a:gd name="T94" fmla="*/ 735252 w 290151"/>
                <a:gd name="T95" fmla="*/ 35068 h 265981"/>
                <a:gd name="T96" fmla="*/ 744848 w 290151"/>
                <a:gd name="T97" fmla="*/ 3626 h 265981"/>
                <a:gd name="T98" fmla="*/ 735252 w 290151"/>
                <a:gd name="T99" fmla="*/ 620444 h 265981"/>
                <a:gd name="T100" fmla="*/ 482169 w 290151"/>
                <a:gd name="T101" fmla="*/ 757118 h 265981"/>
                <a:gd name="T102" fmla="*/ 229091 w 290151"/>
                <a:gd name="T103" fmla="*/ 894998 h 265981"/>
                <a:gd name="T104" fmla="*/ 219495 w 290151"/>
                <a:gd name="T105" fmla="*/ 279376 h 265981"/>
                <a:gd name="T106" fmla="*/ 304653 w 290151"/>
                <a:gd name="T107" fmla="*/ 344694 h 265981"/>
                <a:gd name="T108" fmla="*/ 490570 w 290151"/>
                <a:gd name="T109" fmla="*/ 141504 h 265981"/>
                <a:gd name="T110" fmla="*/ 726854 w 290151"/>
                <a:gd name="T111" fmla="*/ 3626 h 265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1" h="265981">
                  <a:moveTo>
                    <a:pt x="133716" y="198077"/>
                  </a:moveTo>
                  <a:cubicBezTo>
                    <a:pt x="135914" y="198077"/>
                    <a:pt x="137745" y="200363"/>
                    <a:pt x="137745" y="203030"/>
                  </a:cubicBezTo>
                  <a:cubicBezTo>
                    <a:pt x="137745" y="205697"/>
                    <a:pt x="135547" y="207221"/>
                    <a:pt x="133349" y="207221"/>
                  </a:cubicBezTo>
                  <a:lnTo>
                    <a:pt x="132983" y="207221"/>
                  </a:lnTo>
                  <a:cubicBezTo>
                    <a:pt x="130418" y="207221"/>
                    <a:pt x="128587" y="204935"/>
                    <a:pt x="128587" y="202268"/>
                  </a:cubicBezTo>
                  <a:cubicBezTo>
                    <a:pt x="128953" y="199601"/>
                    <a:pt x="131151" y="198077"/>
                    <a:pt x="133716" y="198077"/>
                  </a:cubicBezTo>
                  <a:close/>
                  <a:moveTo>
                    <a:pt x="131082" y="181321"/>
                  </a:moveTo>
                  <a:cubicBezTo>
                    <a:pt x="133463" y="180615"/>
                    <a:pt x="135504" y="182379"/>
                    <a:pt x="135844" y="184849"/>
                  </a:cubicBezTo>
                  <a:cubicBezTo>
                    <a:pt x="136185" y="187318"/>
                    <a:pt x="134484" y="189082"/>
                    <a:pt x="132102" y="189787"/>
                  </a:cubicBezTo>
                  <a:lnTo>
                    <a:pt x="131762" y="189787"/>
                  </a:lnTo>
                  <a:cubicBezTo>
                    <a:pt x="129721" y="189787"/>
                    <a:pt x="127680" y="188376"/>
                    <a:pt x="127680" y="185907"/>
                  </a:cubicBezTo>
                  <a:cubicBezTo>
                    <a:pt x="127000" y="183790"/>
                    <a:pt x="128701" y="181674"/>
                    <a:pt x="131082" y="181321"/>
                  </a:cubicBezTo>
                  <a:close/>
                  <a:moveTo>
                    <a:pt x="127227" y="164211"/>
                  </a:moveTo>
                  <a:cubicBezTo>
                    <a:pt x="129268" y="163152"/>
                    <a:pt x="131649" y="164563"/>
                    <a:pt x="132329" y="166680"/>
                  </a:cubicBezTo>
                  <a:cubicBezTo>
                    <a:pt x="133010" y="169149"/>
                    <a:pt x="131989" y="171619"/>
                    <a:pt x="129608" y="172324"/>
                  </a:cubicBezTo>
                  <a:cubicBezTo>
                    <a:pt x="129268" y="172324"/>
                    <a:pt x="128587" y="172324"/>
                    <a:pt x="128247" y="172324"/>
                  </a:cubicBezTo>
                  <a:cubicBezTo>
                    <a:pt x="126886" y="172324"/>
                    <a:pt x="125185" y="171266"/>
                    <a:pt x="124505" y="169502"/>
                  </a:cubicBezTo>
                  <a:cubicBezTo>
                    <a:pt x="123825" y="167386"/>
                    <a:pt x="124845" y="164916"/>
                    <a:pt x="127227" y="164211"/>
                  </a:cubicBezTo>
                  <a:close/>
                  <a:moveTo>
                    <a:pt x="209726" y="156802"/>
                  </a:moveTo>
                  <a:cubicBezTo>
                    <a:pt x="212196" y="157169"/>
                    <a:pt x="213959" y="159367"/>
                    <a:pt x="213607" y="161565"/>
                  </a:cubicBezTo>
                  <a:cubicBezTo>
                    <a:pt x="213607" y="164129"/>
                    <a:pt x="211843" y="165961"/>
                    <a:pt x="209373" y="165961"/>
                  </a:cubicBezTo>
                  <a:cubicBezTo>
                    <a:pt x="209373" y="165961"/>
                    <a:pt x="209373" y="165961"/>
                    <a:pt x="209021" y="165595"/>
                  </a:cubicBezTo>
                  <a:cubicBezTo>
                    <a:pt x="206904" y="165595"/>
                    <a:pt x="204787" y="163396"/>
                    <a:pt x="205140" y="161198"/>
                  </a:cubicBezTo>
                  <a:cubicBezTo>
                    <a:pt x="205140" y="158634"/>
                    <a:pt x="207257" y="156802"/>
                    <a:pt x="209726" y="156802"/>
                  </a:cubicBezTo>
                  <a:close/>
                  <a:moveTo>
                    <a:pt x="120196" y="148336"/>
                  </a:moveTo>
                  <a:cubicBezTo>
                    <a:pt x="122237" y="147277"/>
                    <a:pt x="124619" y="148336"/>
                    <a:pt x="125639" y="150452"/>
                  </a:cubicBezTo>
                  <a:cubicBezTo>
                    <a:pt x="126660" y="152569"/>
                    <a:pt x="125979" y="155038"/>
                    <a:pt x="123938" y="156097"/>
                  </a:cubicBezTo>
                  <a:cubicBezTo>
                    <a:pt x="123258" y="156449"/>
                    <a:pt x="122577" y="156449"/>
                    <a:pt x="121897" y="156449"/>
                  </a:cubicBezTo>
                  <a:cubicBezTo>
                    <a:pt x="120536" y="156449"/>
                    <a:pt x="118835" y="155744"/>
                    <a:pt x="118155" y="154333"/>
                  </a:cubicBezTo>
                  <a:cubicBezTo>
                    <a:pt x="117475" y="151863"/>
                    <a:pt x="118155" y="149394"/>
                    <a:pt x="120196" y="148336"/>
                  </a:cubicBezTo>
                  <a:close/>
                  <a:moveTo>
                    <a:pt x="207081" y="139707"/>
                  </a:moveTo>
                  <a:cubicBezTo>
                    <a:pt x="209550" y="139340"/>
                    <a:pt x="211667" y="140806"/>
                    <a:pt x="212020" y="143370"/>
                  </a:cubicBezTo>
                  <a:cubicBezTo>
                    <a:pt x="212372" y="145934"/>
                    <a:pt x="210961" y="148133"/>
                    <a:pt x="208492" y="148499"/>
                  </a:cubicBezTo>
                  <a:cubicBezTo>
                    <a:pt x="208139" y="148499"/>
                    <a:pt x="207786" y="148499"/>
                    <a:pt x="207786" y="148499"/>
                  </a:cubicBezTo>
                  <a:cubicBezTo>
                    <a:pt x="205670" y="148499"/>
                    <a:pt x="203906" y="147034"/>
                    <a:pt x="203553" y="144835"/>
                  </a:cubicBezTo>
                  <a:cubicBezTo>
                    <a:pt x="203200" y="142271"/>
                    <a:pt x="204611" y="140073"/>
                    <a:pt x="207081" y="139707"/>
                  </a:cubicBezTo>
                  <a:close/>
                  <a:moveTo>
                    <a:pt x="111015" y="134049"/>
                  </a:moveTo>
                  <a:cubicBezTo>
                    <a:pt x="113314" y="132990"/>
                    <a:pt x="115996" y="133343"/>
                    <a:pt x="117529" y="135460"/>
                  </a:cubicBezTo>
                  <a:cubicBezTo>
                    <a:pt x="118679" y="137576"/>
                    <a:pt x="117912" y="140046"/>
                    <a:pt x="115996" y="141457"/>
                  </a:cubicBezTo>
                  <a:cubicBezTo>
                    <a:pt x="115230" y="141810"/>
                    <a:pt x="114081" y="142162"/>
                    <a:pt x="113314" y="142162"/>
                  </a:cubicBezTo>
                  <a:cubicBezTo>
                    <a:pt x="111781" y="142162"/>
                    <a:pt x="110249" y="141457"/>
                    <a:pt x="109482" y="140046"/>
                  </a:cubicBezTo>
                  <a:cubicBezTo>
                    <a:pt x="107950" y="137929"/>
                    <a:pt x="108716" y="135460"/>
                    <a:pt x="111015" y="134049"/>
                  </a:cubicBezTo>
                  <a:close/>
                  <a:moveTo>
                    <a:pt x="99445" y="125758"/>
                  </a:moveTo>
                  <a:lnTo>
                    <a:pt x="99497" y="125790"/>
                  </a:lnTo>
                  <a:lnTo>
                    <a:pt x="99445" y="126111"/>
                  </a:lnTo>
                  <a:lnTo>
                    <a:pt x="99445" y="125758"/>
                  </a:lnTo>
                  <a:close/>
                  <a:moveTo>
                    <a:pt x="203427" y="122583"/>
                  </a:moveTo>
                  <a:cubicBezTo>
                    <a:pt x="205468" y="121877"/>
                    <a:pt x="207849" y="122936"/>
                    <a:pt x="208530" y="125405"/>
                  </a:cubicBezTo>
                  <a:cubicBezTo>
                    <a:pt x="209210" y="127522"/>
                    <a:pt x="208190" y="129991"/>
                    <a:pt x="205808" y="130697"/>
                  </a:cubicBezTo>
                  <a:cubicBezTo>
                    <a:pt x="205468" y="130697"/>
                    <a:pt x="205128" y="131049"/>
                    <a:pt x="204788" y="131049"/>
                  </a:cubicBezTo>
                  <a:cubicBezTo>
                    <a:pt x="202747" y="131049"/>
                    <a:pt x="201386" y="129638"/>
                    <a:pt x="200706" y="128227"/>
                  </a:cubicBezTo>
                  <a:cubicBezTo>
                    <a:pt x="200025" y="125758"/>
                    <a:pt x="201046" y="123288"/>
                    <a:pt x="203427" y="122583"/>
                  </a:cubicBezTo>
                  <a:close/>
                  <a:moveTo>
                    <a:pt x="100466" y="119760"/>
                  </a:moveTo>
                  <a:cubicBezTo>
                    <a:pt x="102167" y="118702"/>
                    <a:pt x="104888" y="118702"/>
                    <a:pt x="106249" y="120818"/>
                  </a:cubicBezTo>
                  <a:cubicBezTo>
                    <a:pt x="107610" y="122583"/>
                    <a:pt x="107269" y="125405"/>
                    <a:pt x="105228" y="126816"/>
                  </a:cubicBezTo>
                  <a:cubicBezTo>
                    <a:pt x="104548" y="127522"/>
                    <a:pt x="103868" y="127874"/>
                    <a:pt x="102847" y="127874"/>
                  </a:cubicBezTo>
                  <a:lnTo>
                    <a:pt x="99497" y="125790"/>
                  </a:lnTo>
                  <a:lnTo>
                    <a:pt x="100466" y="119760"/>
                  </a:lnTo>
                  <a:close/>
                  <a:moveTo>
                    <a:pt x="195421" y="106707"/>
                  </a:moveTo>
                  <a:cubicBezTo>
                    <a:pt x="197643" y="106002"/>
                    <a:pt x="200607" y="106707"/>
                    <a:pt x="201719" y="108824"/>
                  </a:cubicBezTo>
                  <a:cubicBezTo>
                    <a:pt x="202830" y="110941"/>
                    <a:pt x="201719" y="113410"/>
                    <a:pt x="199495" y="114468"/>
                  </a:cubicBezTo>
                  <a:cubicBezTo>
                    <a:pt x="198755" y="114821"/>
                    <a:pt x="198014" y="115174"/>
                    <a:pt x="197273" y="115174"/>
                  </a:cubicBezTo>
                  <a:cubicBezTo>
                    <a:pt x="195791" y="115174"/>
                    <a:pt x="194309" y="114116"/>
                    <a:pt x="193198" y="112705"/>
                  </a:cubicBezTo>
                  <a:lnTo>
                    <a:pt x="193568" y="112705"/>
                  </a:lnTo>
                  <a:cubicBezTo>
                    <a:pt x="192087" y="110588"/>
                    <a:pt x="193198" y="107766"/>
                    <a:pt x="195421" y="106707"/>
                  </a:cubicBezTo>
                  <a:close/>
                  <a:moveTo>
                    <a:pt x="186191" y="92773"/>
                  </a:moveTo>
                  <a:cubicBezTo>
                    <a:pt x="188232" y="91715"/>
                    <a:pt x="190953" y="92420"/>
                    <a:pt x="192314" y="94184"/>
                  </a:cubicBezTo>
                  <a:cubicBezTo>
                    <a:pt x="193335" y="96301"/>
                    <a:pt x="192654" y="98770"/>
                    <a:pt x="190953" y="100181"/>
                  </a:cubicBezTo>
                  <a:cubicBezTo>
                    <a:pt x="190273" y="100534"/>
                    <a:pt x="189252" y="100887"/>
                    <a:pt x="188912" y="100887"/>
                  </a:cubicBezTo>
                  <a:cubicBezTo>
                    <a:pt x="187552" y="100887"/>
                    <a:pt x="185851" y="100181"/>
                    <a:pt x="185170" y="98770"/>
                  </a:cubicBezTo>
                  <a:cubicBezTo>
                    <a:pt x="184150" y="96654"/>
                    <a:pt x="184490" y="94184"/>
                    <a:pt x="186191" y="92773"/>
                  </a:cubicBezTo>
                  <a:close/>
                  <a:moveTo>
                    <a:pt x="68929" y="92014"/>
                  </a:moveTo>
                  <a:cubicBezTo>
                    <a:pt x="56659" y="103157"/>
                    <a:pt x="8661" y="149165"/>
                    <a:pt x="8661" y="197329"/>
                  </a:cubicBezTo>
                  <a:cubicBezTo>
                    <a:pt x="8661" y="230397"/>
                    <a:pt x="35727" y="257354"/>
                    <a:pt x="68929" y="257354"/>
                  </a:cubicBezTo>
                  <a:cubicBezTo>
                    <a:pt x="93108" y="257354"/>
                    <a:pt x="114039" y="242618"/>
                    <a:pt x="123422" y="221770"/>
                  </a:cubicBezTo>
                  <a:cubicBezTo>
                    <a:pt x="95995" y="212425"/>
                    <a:pt x="76146" y="186905"/>
                    <a:pt x="76146" y="156353"/>
                  </a:cubicBezTo>
                  <a:cubicBezTo>
                    <a:pt x="76146" y="140538"/>
                    <a:pt x="80838" y="125083"/>
                    <a:pt x="87334" y="111064"/>
                  </a:cubicBezTo>
                  <a:cubicBezTo>
                    <a:pt x="79394" y="102078"/>
                    <a:pt x="72538" y="95249"/>
                    <a:pt x="68929" y="92014"/>
                  </a:cubicBezTo>
                  <a:close/>
                  <a:moveTo>
                    <a:pt x="177307" y="78838"/>
                  </a:moveTo>
                  <a:cubicBezTo>
                    <a:pt x="179223" y="77427"/>
                    <a:pt x="182288" y="77780"/>
                    <a:pt x="183821" y="79543"/>
                  </a:cubicBezTo>
                  <a:cubicBezTo>
                    <a:pt x="185354" y="81660"/>
                    <a:pt x="184970" y="84130"/>
                    <a:pt x="183055" y="85541"/>
                  </a:cubicBezTo>
                  <a:cubicBezTo>
                    <a:pt x="181905" y="86246"/>
                    <a:pt x="181139" y="86599"/>
                    <a:pt x="179989" y="86599"/>
                  </a:cubicBezTo>
                  <a:cubicBezTo>
                    <a:pt x="178456" y="86599"/>
                    <a:pt x="177307" y="85893"/>
                    <a:pt x="176541" y="84835"/>
                  </a:cubicBezTo>
                  <a:cubicBezTo>
                    <a:pt x="174625" y="82718"/>
                    <a:pt x="175391" y="80249"/>
                    <a:pt x="177307" y="78838"/>
                  </a:cubicBezTo>
                  <a:close/>
                  <a:moveTo>
                    <a:pt x="145075" y="51398"/>
                  </a:moveTo>
                  <a:cubicBezTo>
                    <a:pt x="132805" y="62181"/>
                    <a:pt x="84808" y="107829"/>
                    <a:pt x="84808" y="156353"/>
                  </a:cubicBezTo>
                  <a:cubicBezTo>
                    <a:pt x="84808" y="189421"/>
                    <a:pt x="111874" y="216379"/>
                    <a:pt x="145075" y="216379"/>
                  </a:cubicBezTo>
                  <a:cubicBezTo>
                    <a:pt x="169615" y="216379"/>
                    <a:pt x="190547" y="201642"/>
                    <a:pt x="199930" y="180795"/>
                  </a:cubicBezTo>
                  <a:cubicBezTo>
                    <a:pt x="172142" y="171809"/>
                    <a:pt x="152293" y="145930"/>
                    <a:pt x="152293" y="115737"/>
                  </a:cubicBezTo>
                  <a:cubicBezTo>
                    <a:pt x="152293" y="99562"/>
                    <a:pt x="156985" y="84107"/>
                    <a:pt x="163480" y="70089"/>
                  </a:cubicBezTo>
                  <a:cubicBezTo>
                    <a:pt x="155902" y="61103"/>
                    <a:pt x="148684" y="54633"/>
                    <a:pt x="145075" y="51398"/>
                  </a:cubicBezTo>
                  <a:close/>
                  <a:moveTo>
                    <a:pt x="221222" y="10423"/>
                  </a:moveTo>
                  <a:cubicBezTo>
                    <a:pt x="208952" y="21206"/>
                    <a:pt x="160954" y="67213"/>
                    <a:pt x="160954" y="115737"/>
                  </a:cubicBezTo>
                  <a:cubicBezTo>
                    <a:pt x="160954" y="148446"/>
                    <a:pt x="188381" y="175403"/>
                    <a:pt x="221222" y="175403"/>
                  </a:cubicBezTo>
                  <a:cubicBezTo>
                    <a:pt x="254424" y="175403"/>
                    <a:pt x="281129" y="148446"/>
                    <a:pt x="281129" y="115737"/>
                  </a:cubicBezTo>
                  <a:cubicBezTo>
                    <a:pt x="281129" y="67213"/>
                    <a:pt x="233492" y="21206"/>
                    <a:pt x="221222" y="10423"/>
                  </a:cubicBezTo>
                  <a:close/>
                  <a:moveTo>
                    <a:pt x="218696" y="1077"/>
                  </a:moveTo>
                  <a:cubicBezTo>
                    <a:pt x="219779" y="-360"/>
                    <a:pt x="222305" y="-360"/>
                    <a:pt x="224109" y="1077"/>
                  </a:cubicBezTo>
                  <a:cubicBezTo>
                    <a:pt x="226636" y="3234"/>
                    <a:pt x="290151" y="56430"/>
                    <a:pt x="290151" y="115737"/>
                  </a:cubicBezTo>
                  <a:cubicBezTo>
                    <a:pt x="290151" y="153478"/>
                    <a:pt x="259115" y="184389"/>
                    <a:pt x="221222" y="184389"/>
                  </a:cubicBezTo>
                  <a:cubicBezTo>
                    <a:pt x="216892" y="184389"/>
                    <a:pt x="212561" y="183670"/>
                    <a:pt x="208231" y="182952"/>
                  </a:cubicBezTo>
                  <a:cubicBezTo>
                    <a:pt x="197764" y="207753"/>
                    <a:pt x="173585" y="225005"/>
                    <a:pt x="145075" y="225005"/>
                  </a:cubicBezTo>
                  <a:cubicBezTo>
                    <a:pt x="140384" y="225005"/>
                    <a:pt x="136414" y="224646"/>
                    <a:pt x="132083" y="223927"/>
                  </a:cubicBezTo>
                  <a:cubicBezTo>
                    <a:pt x="121618" y="248369"/>
                    <a:pt x="97439" y="265981"/>
                    <a:pt x="68929" y="265981"/>
                  </a:cubicBezTo>
                  <a:cubicBezTo>
                    <a:pt x="30675" y="265981"/>
                    <a:pt x="0" y="235069"/>
                    <a:pt x="0" y="197329"/>
                  </a:cubicBezTo>
                  <a:cubicBezTo>
                    <a:pt x="0" y="138022"/>
                    <a:pt x="63515" y="85185"/>
                    <a:pt x="66042" y="83028"/>
                  </a:cubicBezTo>
                  <a:cubicBezTo>
                    <a:pt x="67485" y="81591"/>
                    <a:pt x="70011" y="81591"/>
                    <a:pt x="71816" y="83028"/>
                  </a:cubicBezTo>
                  <a:cubicBezTo>
                    <a:pt x="72538" y="83747"/>
                    <a:pt x="81199" y="90936"/>
                    <a:pt x="91664" y="102438"/>
                  </a:cubicBezTo>
                  <a:cubicBezTo>
                    <a:pt x="110791" y="67932"/>
                    <a:pt x="140384" y="43491"/>
                    <a:pt x="142188" y="42053"/>
                  </a:cubicBezTo>
                  <a:cubicBezTo>
                    <a:pt x="143993" y="40615"/>
                    <a:pt x="146158" y="40615"/>
                    <a:pt x="147602" y="42053"/>
                  </a:cubicBezTo>
                  <a:cubicBezTo>
                    <a:pt x="148684" y="42772"/>
                    <a:pt x="157345" y="49961"/>
                    <a:pt x="168172" y="61462"/>
                  </a:cubicBezTo>
                  <a:cubicBezTo>
                    <a:pt x="186938" y="27316"/>
                    <a:pt x="216531" y="2515"/>
                    <a:pt x="218696" y="1077"/>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10" name="Group 9">
            <a:extLst>
              <a:ext uri="{FF2B5EF4-FFF2-40B4-BE49-F238E27FC236}">
                <a16:creationId xmlns:a16="http://schemas.microsoft.com/office/drawing/2014/main" id="{933A4305-63FB-3C47-A251-58B4E85FD6C9}"/>
              </a:ext>
            </a:extLst>
          </p:cNvPr>
          <p:cNvGrpSpPr/>
          <p:nvPr/>
        </p:nvGrpSpPr>
        <p:grpSpPr>
          <a:xfrm>
            <a:off x="5364310" y="8241180"/>
            <a:ext cx="1585298" cy="1509808"/>
            <a:chOff x="5192682" y="8077725"/>
            <a:chExt cx="1928554" cy="1836718"/>
          </a:xfrm>
        </p:grpSpPr>
        <p:sp>
          <p:nvSpPr>
            <p:cNvPr id="60" name="Regular Pentagon 59">
              <a:extLst>
                <a:ext uri="{FF2B5EF4-FFF2-40B4-BE49-F238E27FC236}">
                  <a16:creationId xmlns:a16="http://schemas.microsoft.com/office/drawing/2014/main" id="{81169C7B-4172-5449-9FBF-6E60BBCC86BB}"/>
                </a:ext>
              </a:extLst>
            </p:cNvPr>
            <p:cNvSpPr>
              <a:spLocks noChangeAspect="1"/>
            </p:cNvSpPr>
            <p:nvPr/>
          </p:nvSpPr>
          <p:spPr>
            <a:xfrm>
              <a:off x="5192682" y="8077725"/>
              <a:ext cx="1928554" cy="1836718"/>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7" name="Freeform 1019">
              <a:extLst>
                <a:ext uri="{FF2B5EF4-FFF2-40B4-BE49-F238E27FC236}">
                  <a16:creationId xmlns:a16="http://schemas.microsoft.com/office/drawing/2014/main" id="{5AC14FF8-8206-8846-B213-EA0145097E8A}"/>
                </a:ext>
              </a:extLst>
            </p:cNvPr>
            <p:cNvSpPr>
              <a:spLocks noChangeAspect="1" noChangeArrowheads="1"/>
            </p:cNvSpPr>
            <p:nvPr/>
          </p:nvSpPr>
          <p:spPr bwMode="auto">
            <a:xfrm>
              <a:off x="5636659" y="8534500"/>
              <a:ext cx="1040600" cy="1040600"/>
            </a:xfrm>
            <a:custGeom>
              <a:avLst/>
              <a:gdLst>
                <a:gd name="T0" fmla="*/ 949951 w 290152"/>
                <a:gd name="T1" fmla="*/ 942162 h 289785"/>
                <a:gd name="T2" fmla="*/ 949951 w 290152"/>
                <a:gd name="T3" fmla="*/ 972910 h 289785"/>
                <a:gd name="T4" fmla="*/ 0 w 290152"/>
                <a:gd name="T5" fmla="*/ 958153 h 289785"/>
                <a:gd name="T6" fmla="*/ 558833 w 290152"/>
                <a:gd name="T7" fmla="*/ 728967 h 289785"/>
                <a:gd name="T8" fmla="*/ 571849 w 290152"/>
                <a:gd name="T9" fmla="*/ 850522 h 289785"/>
                <a:gd name="T10" fmla="*/ 639309 w 290152"/>
                <a:gd name="T11" fmla="*/ 850522 h 289785"/>
                <a:gd name="T12" fmla="*/ 668894 w 290152"/>
                <a:gd name="T13" fmla="*/ 850522 h 289785"/>
                <a:gd name="T14" fmla="*/ 543447 w 290152"/>
                <a:gd name="T15" fmla="*/ 850522 h 289785"/>
                <a:gd name="T16" fmla="*/ 558833 w 290152"/>
                <a:gd name="T17" fmla="*/ 728967 h 289785"/>
                <a:gd name="T18" fmla="*/ 494742 w 290152"/>
                <a:gd name="T19" fmla="*/ 743410 h 289785"/>
                <a:gd name="T20" fmla="*/ 478914 w 290152"/>
                <a:gd name="T21" fmla="*/ 914308 h 289785"/>
                <a:gd name="T22" fmla="*/ 464304 w 290152"/>
                <a:gd name="T23" fmla="*/ 743410 h 289785"/>
                <a:gd name="T24" fmla="*/ 401289 w 290152"/>
                <a:gd name="T25" fmla="*/ 728967 h 289785"/>
                <a:gd name="T26" fmla="*/ 415628 w 290152"/>
                <a:gd name="T27" fmla="*/ 850522 h 289785"/>
                <a:gd name="T28" fmla="*/ 290192 w 290152"/>
                <a:gd name="T29" fmla="*/ 850522 h 289785"/>
                <a:gd name="T30" fmla="*/ 318865 w 290152"/>
                <a:gd name="T31" fmla="*/ 850522 h 289785"/>
                <a:gd name="T32" fmla="*/ 386955 w 290152"/>
                <a:gd name="T33" fmla="*/ 850522 h 289785"/>
                <a:gd name="T34" fmla="*/ 401289 w 290152"/>
                <a:gd name="T35" fmla="*/ 728967 h 289785"/>
                <a:gd name="T36" fmla="*/ 446406 w 290152"/>
                <a:gd name="T37" fmla="*/ 536500 h 289785"/>
                <a:gd name="T38" fmla="*/ 512678 w 290152"/>
                <a:gd name="T39" fmla="*/ 536500 h 289785"/>
                <a:gd name="T40" fmla="*/ 479544 w 290152"/>
                <a:gd name="T41" fmla="*/ 473136 h 289785"/>
                <a:gd name="T42" fmla="*/ 479544 w 290152"/>
                <a:gd name="T43" fmla="*/ 599857 h 289785"/>
                <a:gd name="T44" fmla="*/ 479544 w 290152"/>
                <a:gd name="T45" fmla="*/ 473136 h 289785"/>
                <a:gd name="T46" fmla="*/ 629184 w 290152"/>
                <a:gd name="T47" fmla="*/ 674095 h 289785"/>
                <a:gd name="T48" fmla="*/ 721368 w 290152"/>
                <a:gd name="T49" fmla="*/ 597849 h 289785"/>
                <a:gd name="T50" fmla="*/ 750102 w 290152"/>
                <a:gd name="T51" fmla="*/ 597849 h 289785"/>
                <a:gd name="T52" fmla="*/ 818340 w 290152"/>
                <a:gd name="T53" fmla="*/ 764862 h 289785"/>
                <a:gd name="T54" fmla="*/ 629184 w 290152"/>
                <a:gd name="T55" fmla="*/ 395741 h 289785"/>
                <a:gd name="T56" fmla="*/ 139530 w 290152"/>
                <a:gd name="T57" fmla="*/ 603898 h 289785"/>
                <a:gd name="T58" fmla="*/ 207772 w 290152"/>
                <a:gd name="T59" fmla="*/ 732179 h 289785"/>
                <a:gd name="T60" fmla="*/ 222141 w 290152"/>
                <a:gd name="T61" fmla="*/ 583324 h 289785"/>
                <a:gd name="T62" fmla="*/ 236509 w 290152"/>
                <a:gd name="T63" fmla="*/ 717656 h 289785"/>
                <a:gd name="T64" fmla="*/ 328691 w 290152"/>
                <a:gd name="T65" fmla="*/ 395741 h 289785"/>
                <a:gd name="T66" fmla="*/ 446406 w 290152"/>
                <a:gd name="T67" fmla="*/ 339296 h 289785"/>
                <a:gd name="T68" fmla="*/ 512678 w 290152"/>
                <a:gd name="T69" fmla="*/ 339296 h 289785"/>
                <a:gd name="T70" fmla="*/ 479544 w 290152"/>
                <a:gd name="T71" fmla="*/ 275939 h 289785"/>
                <a:gd name="T72" fmla="*/ 479544 w 290152"/>
                <a:gd name="T73" fmla="*/ 402656 h 289785"/>
                <a:gd name="T74" fmla="*/ 479544 w 290152"/>
                <a:gd name="T75" fmla="*/ 275939 h 289785"/>
                <a:gd name="T76" fmla="*/ 357423 w 290152"/>
                <a:gd name="T77" fmla="*/ 289241 h 289785"/>
                <a:gd name="T78" fmla="*/ 600451 w 290152"/>
                <a:gd name="T79" fmla="*/ 668039 h 289785"/>
                <a:gd name="T80" fmla="*/ 587282 w 290152"/>
                <a:gd name="T81" fmla="*/ 210578 h 289785"/>
                <a:gd name="T82" fmla="*/ 478340 w 290152"/>
                <a:gd name="T83" fmla="*/ 35093 h 289785"/>
                <a:gd name="T84" fmla="*/ 577706 w 290152"/>
                <a:gd name="T85" fmla="*/ 180321 h 289785"/>
                <a:gd name="T86" fmla="*/ 468760 w 290152"/>
                <a:gd name="T87" fmla="*/ 3634 h 289785"/>
                <a:gd name="T88" fmla="*/ 629184 w 290152"/>
                <a:gd name="T89" fmla="*/ 289241 h 289785"/>
                <a:gd name="T90" fmla="*/ 843483 w 290152"/>
                <a:gd name="T91" fmla="*/ 588173 h 289785"/>
                <a:gd name="T92" fmla="*/ 848273 w 290152"/>
                <a:gd name="T93" fmla="*/ 787853 h 289785"/>
                <a:gd name="T94" fmla="*/ 832706 w 290152"/>
                <a:gd name="T95" fmla="*/ 802376 h 289785"/>
                <a:gd name="T96" fmla="*/ 611225 w 290152"/>
                <a:gd name="T97" fmla="*/ 697086 h 289785"/>
                <a:gd name="T98" fmla="*/ 131150 w 290152"/>
                <a:gd name="T99" fmla="*/ 801168 h 289785"/>
                <a:gd name="T100" fmla="*/ 117977 w 290152"/>
                <a:gd name="T101" fmla="*/ 799955 h 289785"/>
                <a:gd name="T102" fmla="*/ 110806 w 290152"/>
                <a:gd name="T103" fmla="*/ 597849 h 289785"/>
                <a:gd name="T104" fmla="*/ 328691 w 290152"/>
                <a:gd name="T105" fmla="*/ 352171 h 289785"/>
                <a:gd name="T106" fmla="*/ 468760 w 290152"/>
                <a:gd name="T107" fmla="*/ 3634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grpSp>
        <p:nvGrpSpPr>
          <p:cNvPr id="11" name="Group 10">
            <a:extLst>
              <a:ext uri="{FF2B5EF4-FFF2-40B4-BE49-F238E27FC236}">
                <a16:creationId xmlns:a16="http://schemas.microsoft.com/office/drawing/2014/main" id="{328F2FFD-34B7-6346-80B8-068FD880A6DD}"/>
              </a:ext>
            </a:extLst>
          </p:cNvPr>
          <p:cNvGrpSpPr/>
          <p:nvPr/>
        </p:nvGrpSpPr>
        <p:grpSpPr>
          <a:xfrm>
            <a:off x="5364310" y="10909696"/>
            <a:ext cx="1585298" cy="1509808"/>
            <a:chOff x="5192682" y="10746241"/>
            <a:chExt cx="1928554" cy="1836718"/>
          </a:xfrm>
        </p:grpSpPr>
        <p:sp>
          <p:nvSpPr>
            <p:cNvPr id="61" name="Regular Pentagon 60">
              <a:extLst>
                <a:ext uri="{FF2B5EF4-FFF2-40B4-BE49-F238E27FC236}">
                  <a16:creationId xmlns:a16="http://schemas.microsoft.com/office/drawing/2014/main" id="{3213B90E-52AA-8642-8FBF-49B9074276FD}"/>
                </a:ext>
              </a:extLst>
            </p:cNvPr>
            <p:cNvSpPr>
              <a:spLocks noChangeAspect="1"/>
            </p:cNvSpPr>
            <p:nvPr/>
          </p:nvSpPr>
          <p:spPr>
            <a:xfrm>
              <a:off x="5192682" y="10746241"/>
              <a:ext cx="1928554" cy="183671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0" name="Freeform 1021">
              <a:extLst>
                <a:ext uri="{FF2B5EF4-FFF2-40B4-BE49-F238E27FC236}">
                  <a16:creationId xmlns:a16="http://schemas.microsoft.com/office/drawing/2014/main" id="{A6DAF236-A08A-654C-9E08-30CC37024134}"/>
                </a:ext>
              </a:extLst>
            </p:cNvPr>
            <p:cNvSpPr>
              <a:spLocks noChangeAspect="1" noChangeArrowheads="1"/>
            </p:cNvSpPr>
            <p:nvPr/>
          </p:nvSpPr>
          <p:spPr bwMode="auto">
            <a:xfrm>
              <a:off x="5636659" y="11269806"/>
              <a:ext cx="1040600" cy="1040600"/>
            </a:xfrm>
            <a:custGeom>
              <a:avLst/>
              <a:gdLst>
                <a:gd name="T0" fmla="*/ 531922 w 290150"/>
                <a:gd name="T1" fmla="*/ 934381 h 290152"/>
                <a:gd name="T2" fmla="*/ 779740 w 290150"/>
                <a:gd name="T3" fmla="*/ 801481 h 290152"/>
                <a:gd name="T4" fmla="*/ 935426 w 290150"/>
                <a:gd name="T5" fmla="*/ 934397 h 290152"/>
                <a:gd name="T6" fmla="*/ 945084 w 290150"/>
                <a:gd name="T7" fmla="*/ 803873 h 290152"/>
                <a:gd name="T8" fmla="*/ 754398 w 290150"/>
                <a:gd name="T9" fmla="*/ 964327 h 290152"/>
                <a:gd name="T10" fmla="*/ 779740 w 290150"/>
                <a:gd name="T11" fmla="*/ 801481 h 290152"/>
                <a:gd name="T12" fmla="*/ 28446 w 290150"/>
                <a:gd name="T13" fmla="*/ 934397 h 290152"/>
                <a:gd name="T14" fmla="*/ 181319 w 290150"/>
                <a:gd name="T15" fmla="*/ 801481 h 290152"/>
                <a:gd name="T16" fmla="*/ 206210 w 290150"/>
                <a:gd name="T17" fmla="*/ 964327 h 290152"/>
                <a:gd name="T18" fmla="*/ 20154 w 290150"/>
                <a:gd name="T19" fmla="*/ 803873 h 290152"/>
                <a:gd name="T20" fmla="*/ 619392 w 290150"/>
                <a:gd name="T21" fmla="*/ 846927 h 290152"/>
                <a:gd name="T22" fmla="*/ 814870 w 290150"/>
                <a:gd name="T23" fmla="*/ 743930 h 290152"/>
                <a:gd name="T24" fmla="*/ 109606 w 290150"/>
                <a:gd name="T25" fmla="*/ 709288 h 290152"/>
                <a:gd name="T26" fmla="*/ 109606 w 290150"/>
                <a:gd name="T27" fmla="*/ 709288 h 290152"/>
                <a:gd name="T28" fmla="*/ 786195 w 290150"/>
                <a:gd name="T29" fmla="*/ 743930 h 290152"/>
                <a:gd name="T30" fmla="*/ 109606 w 290150"/>
                <a:gd name="T31" fmla="*/ 806051 h 290152"/>
                <a:gd name="T32" fmla="*/ 438462 w 290150"/>
                <a:gd name="T33" fmla="*/ 759474 h 290152"/>
                <a:gd name="T34" fmla="*/ 583448 w 290150"/>
                <a:gd name="T35" fmla="*/ 545028 h 290152"/>
                <a:gd name="T36" fmla="*/ 613402 w 290150"/>
                <a:gd name="T37" fmla="*/ 573780 h 290152"/>
                <a:gd name="T38" fmla="*/ 379752 w 290150"/>
                <a:gd name="T39" fmla="*/ 603730 h 290152"/>
                <a:gd name="T40" fmla="*/ 59806 w 290150"/>
                <a:gd name="T41" fmla="*/ 332391 h 290152"/>
                <a:gd name="T42" fmla="*/ 68014 w 290150"/>
                <a:gd name="T43" fmla="*/ 657116 h 290152"/>
                <a:gd name="T44" fmla="*/ 0 w 290150"/>
                <a:gd name="T45" fmla="*/ 393500 h 290152"/>
                <a:gd name="T46" fmla="*/ 931780 w 290150"/>
                <a:gd name="T47" fmla="*/ 581053 h 290152"/>
                <a:gd name="T48" fmla="*/ 903242 w 290150"/>
                <a:gd name="T49" fmla="*/ 571521 h 290152"/>
                <a:gd name="T50" fmla="*/ 672993 w 290150"/>
                <a:gd name="T51" fmla="*/ 451587 h 290152"/>
                <a:gd name="T52" fmla="*/ 478719 w 290150"/>
                <a:gd name="T53" fmla="*/ 314891 h 290152"/>
                <a:gd name="T54" fmla="*/ 223989 w 290150"/>
                <a:gd name="T55" fmla="*/ 481533 h 290152"/>
                <a:gd name="T56" fmla="*/ 409709 w 290150"/>
                <a:gd name="T57" fmla="*/ 632483 h 290152"/>
                <a:gd name="T58" fmla="*/ 438462 w 290150"/>
                <a:gd name="T59" fmla="*/ 573780 h 290152"/>
                <a:gd name="T60" fmla="*/ 583448 w 290150"/>
                <a:gd name="T61" fmla="*/ 516275 h 290152"/>
                <a:gd name="T62" fmla="*/ 554691 w 290150"/>
                <a:gd name="T63" fmla="*/ 759474 h 290152"/>
                <a:gd name="T64" fmla="*/ 481600 w 290150"/>
                <a:gd name="T65" fmla="*/ 223968 h 290152"/>
                <a:gd name="T66" fmla="*/ 649346 w 290150"/>
                <a:gd name="T67" fmla="*/ 777440 h 290152"/>
                <a:gd name="T68" fmla="*/ 605015 w 290150"/>
                <a:gd name="T69" fmla="*/ 891254 h 290152"/>
                <a:gd name="T70" fmla="*/ 361784 w 290150"/>
                <a:gd name="T71" fmla="*/ 875676 h 290152"/>
                <a:gd name="T72" fmla="*/ 279105 w 290150"/>
                <a:gd name="T73" fmla="*/ 683996 h 290152"/>
                <a:gd name="T74" fmla="*/ 782154 w 290150"/>
                <a:gd name="T75" fmla="*/ 141221 h 290152"/>
                <a:gd name="T76" fmla="*/ 935426 w 290150"/>
                <a:gd name="T77" fmla="*/ 178344 h 290152"/>
                <a:gd name="T78" fmla="*/ 964386 w 290150"/>
                <a:gd name="T79" fmla="*/ 178344 h 290152"/>
                <a:gd name="T80" fmla="*/ 738704 w 290150"/>
                <a:gd name="T81" fmla="*/ 269347 h 290152"/>
                <a:gd name="T82" fmla="*/ 39112 w 290150"/>
                <a:gd name="T83" fmla="*/ 122064 h 290152"/>
                <a:gd name="T84" fmla="*/ 191983 w 290150"/>
                <a:gd name="T85" fmla="*/ 254973 h 290152"/>
                <a:gd name="T86" fmla="*/ 201465 w 290150"/>
                <a:gd name="T87" fmla="*/ 123252 h 290152"/>
                <a:gd name="T88" fmla="*/ 14212 w 290150"/>
                <a:gd name="T89" fmla="*/ 283713 h 290152"/>
                <a:gd name="T90" fmla="*/ 39112 w 290150"/>
                <a:gd name="T91" fmla="*/ 122064 h 290152"/>
                <a:gd name="T92" fmla="*/ 882963 w 290150"/>
                <a:gd name="T93" fmla="*/ 62722 h 290152"/>
                <a:gd name="T94" fmla="*/ 109606 w 290150"/>
                <a:gd name="T95" fmla="*/ 97039 h 290152"/>
                <a:gd name="T96" fmla="*/ 655122 w 290150"/>
                <a:gd name="T97" fmla="*/ 54478 h 290152"/>
                <a:gd name="T98" fmla="*/ 643105 w 290150"/>
                <a:gd name="T99" fmla="*/ 79361 h 290152"/>
                <a:gd name="T100" fmla="*/ 240581 w 290150"/>
                <a:gd name="T101" fmla="*/ 87652 h 290152"/>
                <a:gd name="T102" fmla="*/ 849516 w 290150"/>
                <a:gd name="T103" fmla="*/ 125443 h 290152"/>
                <a:gd name="T104" fmla="*/ 172923 w 290150"/>
                <a:gd name="T105" fmla="*/ 62722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grpSp>
      <p:sp>
        <p:nvSpPr>
          <p:cNvPr id="67" name="TextBox 66">
            <a:extLst>
              <a:ext uri="{FF2B5EF4-FFF2-40B4-BE49-F238E27FC236}">
                <a16:creationId xmlns:a16="http://schemas.microsoft.com/office/drawing/2014/main" id="{D169DA6F-622C-5249-8C5A-2490D442A55B}"/>
              </a:ext>
            </a:extLst>
          </p:cNvPr>
          <p:cNvSpPr txBox="1"/>
          <p:nvPr/>
        </p:nvSpPr>
        <p:spPr>
          <a:xfrm>
            <a:off x="7994558" y="5487925"/>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02</a:t>
            </a:r>
          </a:p>
        </p:txBody>
      </p:sp>
      <p:sp>
        <p:nvSpPr>
          <p:cNvPr id="70" name="Subtitle 2">
            <a:extLst>
              <a:ext uri="{FF2B5EF4-FFF2-40B4-BE49-F238E27FC236}">
                <a16:creationId xmlns:a16="http://schemas.microsoft.com/office/drawing/2014/main" id="{E3014B7D-FC2E-E448-A003-E7FA08A5680C}"/>
              </a:ext>
            </a:extLst>
          </p:cNvPr>
          <p:cNvSpPr txBox="1">
            <a:spLocks/>
          </p:cNvSpPr>
          <p:nvPr/>
        </p:nvSpPr>
        <p:spPr>
          <a:xfrm>
            <a:off x="7983385" y="6213551"/>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72" name="TextBox 71">
            <a:extLst>
              <a:ext uri="{FF2B5EF4-FFF2-40B4-BE49-F238E27FC236}">
                <a16:creationId xmlns:a16="http://schemas.microsoft.com/office/drawing/2014/main" id="{E2535C11-6CAA-A046-89AD-AC5CCC300ACD}"/>
              </a:ext>
            </a:extLst>
          </p:cNvPr>
          <p:cNvSpPr txBox="1"/>
          <p:nvPr/>
        </p:nvSpPr>
        <p:spPr>
          <a:xfrm>
            <a:off x="7994558" y="8156441"/>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03</a:t>
            </a:r>
          </a:p>
        </p:txBody>
      </p:sp>
      <p:sp>
        <p:nvSpPr>
          <p:cNvPr id="73" name="Subtitle 2">
            <a:extLst>
              <a:ext uri="{FF2B5EF4-FFF2-40B4-BE49-F238E27FC236}">
                <a16:creationId xmlns:a16="http://schemas.microsoft.com/office/drawing/2014/main" id="{9670DB1C-E4D5-204F-8F91-A11CD48BFA83}"/>
              </a:ext>
            </a:extLst>
          </p:cNvPr>
          <p:cNvSpPr txBox="1">
            <a:spLocks/>
          </p:cNvSpPr>
          <p:nvPr/>
        </p:nvSpPr>
        <p:spPr>
          <a:xfrm>
            <a:off x="7983385" y="8882067"/>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
        <p:nvSpPr>
          <p:cNvPr id="75" name="TextBox 74">
            <a:extLst>
              <a:ext uri="{FF2B5EF4-FFF2-40B4-BE49-F238E27FC236}">
                <a16:creationId xmlns:a16="http://schemas.microsoft.com/office/drawing/2014/main" id="{B64CF5B2-C93E-B247-8673-CC852B4CE8C2}"/>
              </a:ext>
            </a:extLst>
          </p:cNvPr>
          <p:cNvSpPr txBox="1"/>
          <p:nvPr/>
        </p:nvSpPr>
        <p:spPr>
          <a:xfrm>
            <a:off x="7994558" y="10824957"/>
            <a:ext cx="2369559" cy="646331"/>
          </a:xfrm>
          <a:prstGeom prst="rect">
            <a:avLst/>
          </a:prstGeom>
          <a:noFill/>
        </p:spPr>
        <p:txBody>
          <a:bodyPr wrap="none" rtlCol="0" anchor="ctr" anchorCtr="0">
            <a:spAutoFit/>
          </a:bodyPr>
          <a:lstStyle/>
          <a:p>
            <a:r>
              <a:rPr lang="en-US" b="1" dirty="0">
                <a:solidFill>
                  <a:schemeClr val="tx2"/>
                </a:solidFill>
                <a:latin typeface="Roboto" panose="02000000000000000000" pitchFamily="2" charset="0"/>
                <a:ea typeface="Roboto" panose="02000000000000000000" pitchFamily="2" charset="0"/>
                <a:cs typeface="Poppins" pitchFamily="2" charset="77"/>
              </a:rPr>
              <a:t>Service 04</a:t>
            </a:r>
          </a:p>
        </p:txBody>
      </p:sp>
      <p:sp>
        <p:nvSpPr>
          <p:cNvPr id="76" name="Subtitle 2">
            <a:extLst>
              <a:ext uri="{FF2B5EF4-FFF2-40B4-BE49-F238E27FC236}">
                <a16:creationId xmlns:a16="http://schemas.microsoft.com/office/drawing/2014/main" id="{9AFC258A-0732-FA45-A2AA-4E8CD7C0E07B}"/>
              </a:ext>
            </a:extLst>
          </p:cNvPr>
          <p:cNvSpPr txBox="1">
            <a:spLocks/>
          </p:cNvSpPr>
          <p:nvPr/>
        </p:nvSpPr>
        <p:spPr>
          <a:xfrm>
            <a:off x="7983385" y="11550583"/>
            <a:ext cx="14313907"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a:t>
            </a:r>
          </a:p>
        </p:txBody>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FA08024-3FC4-2F47-8C6C-0A118AD95F6E}"/>
              </a:ext>
            </a:extLst>
          </p:cNvPr>
          <p:cNvSpPr txBox="1"/>
          <p:nvPr/>
        </p:nvSpPr>
        <p:spPr>
          <a:xfrm>
            <a:off x="9219114" y="560005"/>
            <a:ext cx="593944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Timeline</a:t>
            </a:r>
          </a:p>
        </p:txBody>
      </p:sp>
      <p:cxnSp>
        <p:nvCxnSpPr>
          <p:cNvPr id="14" name="Straight Connector 13">
            <a:extLst>
              <a:ext uri="{FF2B5EF4-FFF2-40B4-BE49-F238E27FC236}">
                <a16:creationId xmlns:a16="http://schemas.microsoft.com/office/drawing/2014/main" id="{4F4303DD-4337-A745-80B1-89DD8B0E2D6A}"/>
              </a:ext>
            </a:extLst>
          </p:cNvPr>
          <p:cNvCxnSpPr/>
          <p:nvPr/>
        </p:nvCxnSpPr>
        <p:spPr>
          <a:xfrm>
            <a:off x="2715491" y="9155084"/>
            <a:ext cx="21662159"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A3C6A2-501F-2A4D-A6EB-BDD7E315402D}"/>
              </a:ext>
            </a:extLst>
          </p:cNvPr>
          <p:cNvCxnSpPr/>
          <p:nvPr/>
        </p:nvCxnSpPr>
        <p:spPr>
          <a:xfrm>
            <a:off x="2715491" y="9017924"/>
            <a:ext cx="0" cy="27432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riangle 16">
            <a:extLst>
              <a:ext uri="{FF2B5EF4-FFF2-40B4-BE49-F238E27FC236}">
                <a16:creationId xmlns:a16="http://schemas.microsoft.com/office/drawing/2014/main" id="{BECA8C18-86D0-F744-ADD3-852F8CD9E719}"/>
              </a:ext>
            </a:extLst>
          </p:cNvPr>
          <p:cNvSpPr/>
          <p:nvPr/>
        </p:nvSpPr>
        <p:spPr>
          <a:xfrm>
            <a:off x="5074415"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4" name="Triangle 33">
            <a:extLst>
              <a:ext uri="{FF2B5EF4-FFF2-40B4-BE49-F238E27FC236}">
                <a16:creationId xmlns:a16="http://schemas.microsoft.com/office/drawing/2014/main" id="{80134305-1BF5-184A-B09E-B92CFF4D9D46}"/>
              </a:ext>
            </a:extLst>
          </p:cNvPr>
          <p:cNvSpPr/>
          <p:nvPr/>
        </p:nvSpPr>
        <p:spPr>
          <a:xfrm>
            <a:off x="12009337"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5" name="Triangle 34">
            <a:extLst>
              <a:ext uri="{FF2B5EF4-FFF2-40B4-BE49-F238E27FC236}">
                <a16:creationId xmlns:a16="http://schemas.microsoft.com/office/drawing/2014/main" id="{58C15009-1AC5-9644-AFD7-835DA32C9DAC}"/>
              </a:ext>
            </a:extLst>
          </p:cNvPr>
          <p:cNvSpPr/>
          <p:nvPr/>
        </p:nvSpPr>
        <p:spPr>
          <a:xfrm>
            <a:off x="18944259"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7" name="TextBox 36">
            <a:extLst>
              <a:ext uri="{FF2B5EF4-FFF2-40B4-BE49-F238E27FC236}">
                <a16:creationId xmlns:a16="http://schemas.microsoft.com/office/drawing/2014/main" id="{4AFC7B76-57CC-6E48-A964-09BB85A743C0}"/>
              </a:ext>
            </a:extLst>
          </p:cNvPr>
          <p:cNvSpPr txBox="1"/>
          <p:nvPr/>
        </p:nvSpPr>
        <p:spPr>
          <a:xfrm>
            <a:off x="4555635"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2015</a:t>
            </a:r>
          </a:p>
        </p:txBody>
      </p:sp>
      <p:sp>
        <p:nvSpPr>
          <p:cNvPr id="38" name="Subtitle 2">
            <a:extLst>
              <a:ext uri="{FF2B5EF4-FFF2-40B4-BE49-F238E27FC236}">
                <a16:creationId xmlns:a16="http://schemas.microsoft.com/office/drawing/2014/main" id="{FDB082B0-466A-0F4A-B0A0-08322691F51E}"/>
              </a:ext>
            </a:extLst>
          </p:cNvPr>
          <p:cNvSpPr txBox="1">
            <a:spLocks/>
          </p:cNvSpPr>
          <p:nvPr/>
        </p:nvSpPr>
        <p:spPr>
          <a:xfrm>
            <a:off x="2925906"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44" name="TextBox 43">
            <a:extLst>
              <a:ext uri="{FF2B5EF4-FFF2-40B4-BE49-F238E27FC236}">
                <a16:creationId xmlns:a16="http://schemas.microsoft.com/office/drawing/2014/main" id="{E4AAB689-A5CA-C041-8D2F-302255E8FC21}"/>
              </a:ext>
            </a:extLst>
          </p:cNvPr>
          <p:cNvSpPr txBox="1"/>
          <p:nvPr/>
        </p:nvSpPr>
        <p:spPr>
          <a:xfrm>
            <a:off x="11490557"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2017</a:t>
            </a:r>
          </a:p>
        </p:txBody>
      </p:sp>
      <p:sp>
        <p:nvSpPr>
          <p:cNvPr id="45" name="Subtitle 2">
            <a:extLst>
              <a:ext uri="{FF2B5EF4-FFF2-40B4-BE49-F238E27FC236}">
                <a16:creationId xmlns:a16="http://schemas.microsoft.com/office/drawing/2014/main" id="{DA7DC6BB-0911-E245-BCED-96FDD2BB441C}"/>
              </a:ext>
            </a:extLst>
          </p:cNvPr>
          <p:cNvSpPr txBox="1">
            <a:spLocks/>
          </p:cNvSpPr>
          <p:nvPr/>
        </p:nvSpPr>
        <p:spPr>
          <a:xfrm>
            <a:off x="9860828"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47" name="TextBox 46">
            <a:extLst>
              <a:ext uri="{FF2B5EF4-FFF2-40B4-BE49-F238E27FC236}">
                <a16:creationId xmlns:a16="http://schemas.microsoft.com/office/drawing/2014/main" id="{CF4D6A42-C2BB-084E-8FEE-0A9632668728}"/>
              </a:ext>
            </a:extLst>
          </p:cNvPr>
          <p:cNvSpPr txBox="1"/>
          <p:nvPr/>
        </p:nvSpPr>
        <p:spPr>
          <a:xfrm>
            <a:off x="18425481"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2019</a:t>
            </a:r>
          </a:p>
        </p:txBody>
      </p:sp>
      <p:sp>
        <p:nvSpPr>
          <p:cNvPr id="48" name="Subtitle 2">
            <a:extLst>
              <a:ext uri="{FF2B5EF4-FFF2-40B4-BE49-F238E27FC236}">
                <a16:creationId xmlns:a16="http://schemas.microsoft.com/office/drawing/2014/main" id="{6F2E6A72-C3B0-8E45-BF42-7A515D2AD6BB}"/>
              </a:ext>
            </a:extLst>
          </p:cNvPr>
          <p:cNvSpPr txBox="1">
            <a:spLocks/>
          </p:cNvSpPr>
          <p:nvPr/>
        </p:nvSpPr>
        <p:spPr>
          <a:xfrm>
            <a:off x="16795752"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3" name="Picture Placeholder 2">
            <a:extLst>
              <a:ext uri="{FF2B5EF4-FFF2-40B4-BE49-F238E27FC236}">
                <a16:creationId xmlns:a16="http://schemas.microsoft.com/office/drawing/2014/main" id="{FC940EB8-0C45-F04A-9D98-6758EE521BE7}"/>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75BF848B-83D6-504D-8D5B-E3D037319C8C}"/>
              </a:ext>
            </a:extLst>
          </p:cNvPr>
          <p:cNvSpPr>
            <a:spLocks noGrp="1"/>
          </p:cNvSpPr>
          <p:nvPr>
            <p:ph type="pic" sz="quarter" idx="11"/>
          </p:nvPr>
        </p:nvSpPr>
        <p:spPr>
          <a:solidFill>
            <a:schemeClr val="bg1">
              <a:lumMod val="95000"/>
            </a:schemeClr>
          </a:solidFill>
        </p:spPr>
      </p:sp>
      <p:sp>
        <p:nvSpPr>
          <p:cNvPr id="8" name="Picture Placeholder 7">
            <a:extLst>
              <a:ext uri="{FF2B5EF4-FFF2-40B4-BE49-F238E27FC236}">
                <a16:creationId xmlns:a16="http://schemas.microsoft.com/office/drawing/2014/main" id="{3D423873-5B7E-1945-9C7F-E109651619E9}"/>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6265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F05DC5-7592-9C4F-AC2A-7FE9E0243DA8}"/>
              </a:ext>
            </a:extLst>
          </p:cNvPr>
          <p:cNvSpPr txBox="1"/>
          <p:nvPr/>
        </p:nvSpPr>
        <p:spPr>
          <a:xfrm>
            <a:off x="9219114" y="560005"/>
            <a:ext cx="593944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Our Timeline</a:t>
            </a:r>
          </a:p>
        </p:txBody>
      </p:sp>
      <p:cxnSp>
        <p:nvCxnSpPr>
          <p:cNvPr id="11" name="Straight Connector 10">
            <a:extLst>
              <a:ext uri="{FF2B5EF4-FFF2-40B4-BE49-F238E27FC236}">
                <a16:creationId xmlns:a16="http://schemas.microsoft.com/office/drawing/2014/main" id="{BFEE6BDA-5E77-3048-86D9-99DE11386CCF}"/>
              </a:ext>
            </a:extLst>
          </p:cNvPr>
          <p:cNvCxnSpPr>
            <a:cxnSpLocks/>
          </p:cNvCxnSpPr>
          <p:nvPr/>
        </p:nvCxnSpPr>
        <p:spPr>
          <a:xfrm>
            <a:off x="0" y="9155084"/>
            <a:ext cx="1433939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8CAD17-C363-354D-8498-62F3A06CE936}"/>
              </a:ext>
            </a:extLst>
          </p:cNvPr>
          <p:cNvCxnSpPr/>
          <p:nvPr/>
        </p:nvCxnSpPr>
        <p:spPr>
          <a:xfrm>
            <a:off x="14322425" y="9017924"/>
            <a:ext cx="0" cy="27432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DAF7F932-F17A-BC40-B53F-42D46C351D72}"/>
              </a:ext>
            </a:extLst>
          </p:cNvPr>
          <p:cNvSpPr/>
          <p:nvPr/>
        </p:nvSpPr>
        <p:spPr>
          <a:xfrm>
            <a:off x="5074415"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4" name="Triangle 13">
            <a:extLst>
              <a:ext uri="{FF2B5EF4-FFF2-40B4-BE49-F238E27FC236}">
                <a16:creationId xmlns:a16="http://schemas.microsoft.com/office/drawing/2014/main" id="{C9DFCADE-3D50-C944-9E1E-A8FAFE035FB7}"/>
              </a:ext>
            </a:extLst>
          </p:cNvPr>
          <p:cNvSpPr/>
          <p:nvPr/>
        </p:nvSpPr>
        <p:spPr>
          <a:xfrm>
            <a:off x="12009337" y="8796108"/>
            <a:ext cx="358976" cy="35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6" name="TextBox 15">
            <a:extLst>
              <a:ext uri="{FF2B5EF4-FFF2-40B4-BE49-F238E27FC236}">
                <a16:creationId xmlns:a16="http://schemas.microsoft.com/office/drawing/2014/main" id="{7877BF27-374C-4A49-9CAE-CFF594948D81}"/>
              </a:ext>
            </a:extLst>
          </p:cNvPr>
          <p:cNvSpPr txBox="1"/>
          <p:nvPr/>
        </p:nvSpPr>
        <p:spPr>
          <a:xfrm>
            <a:off x="4555635"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2021</a:t>
            </a:r>
          </a:p>
        </p:txBody>
      </p:sp>
      <p:sp>
        <p:nvSpPr>
          <p:cNvPr id="17" name="Subtitle 2">
            <a:extLst>
              <a:ext uri="{FF2B5EF4-FFF2-40B4-BE49-F238E27FC236}">
                <a16:creationId xmlns:a16="http://schemas.microsoft.com/office/drawing/2014/main" id="{8E7EDF74-67DA-6049-B2A6-D21E6E7CFA40}"/>
              </a:ext>
            </a:extLst>
          </p:cNvPr>
          <p:cNvSpPr txBox="1">
            <a:spLocks/>
          </p:cNvSpPr>
          <p:nvPr/>
        </p:nvSpPr>
        <p:spPr>
          <a:xfrm>
            <a:off x="2925906"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18" name="TextBox 17">
            <a:extLst>
              <a:ext uri="{FF2B5EF4-FFF2-40B4-BE49-F238E27FC236}">
                <a16:creationId xmlns:a16="http://schemas.microsoft.com/office/drawing/2014/main" id="{CB784D1E-0531-994F-A2CC-0D12711A60B1}"/>
              </a:ext>
            </a:extLst>
          </p:cNvPr>
          <p:cNvSpPr txBox="1"/>
          <p:nvPr/>
        </p:nvSpPr>
        <p:spPr>
          <a:xfrm>
            <a:off x="11490557" y="9517363"/>
            <a:ext cx="139653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2023</a:t>
            </a:r>
          </a:p>
        </p:txBody>
      </p:sp>
      <p:sp>
        <p:nvSpPr>
          <p:cNvPr id="19" name="Subtitle 2">
            <a:extLst>
              <a:ext uri="{FF2B5EF4-FFF2-40B4-BE49-F238E27FC236}">
                <a16:creationId xmlns:a16="http://schemas.microsoft.com/office/drawing/2014/main" id="{9BB61CF1-0C93-6B4B-9B10-054B9ECB8C93}"/>
              </a:ext>
            </a:extLst>
          </p:cNvPr>
          <p:cNvSpPr txBox="1">
            <a:spLocks/>
          </p:cNvSpPr>
          <p:nvPr/>
        </p:nvSpPr>
        <p:spPr>
          <a:xfrm>
            <a:off x="9860828" y="10358004"/>
            <a:ext cx="4655994"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23" name="Subtitle 2">
            <a:extLst>
              <a:ext uri="{FF2B5EF4-FFF2-40B4-BE49-F238E27FC236}">
                <a16:creationId xmlns:a16="http://schemas.microsoft.com/office/drawing/2014/main" id="{E3A0DBEC-D7EC-6440-AFCE-99A753C40B78}"/>
              </a:ext>
            </a:extLst>
          </p:cNvPr>
          <p:cNvSpPr txBox="1">
            <a:spLocks/>
          </p:cNvSpPr>
          <p:nvPr/>
        </p:nvSpPr>
        <p:spPr>
          <a:xfrm>
            <a:off x="16795750" y="5622377"/>
            <a:ext cx="6061075" cy="52689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24" name="TextBox 23">
            <a:extLst>
              <a:ext uri="{FF2B5EF4-FFF2-40B4-BE49-F238E27FC236}">
                <a16:creationId xmlns:a16="http://schemas.microsoft.com/office/drawing/2014/main" id="{349B0C63-5080-5B47-96B9-74461E1D7DAF}"/>
              </a:ext>
            </a:extLst>
          </p:cNvPr>
          <p:cNvSpPr txBox="1"/>
          <p:nvPr/>
        </p:nvSpPr>
        <p:spPr>
          <a:xfrm>
            <a:off x="20280479" y="4767563"/>
            <a:ext cx="2576346" cy="646331"/>
          </a:xfrm>
          <a:prstGeom prst="rect">
            <a:avLst/>
          </a:prstGeom>
          <a:noFill/>
        </p:spPr>
        <p:txBody>
          <a:bodyPr wrap="none" rtlCol="0" anchor="ctr" anchorCtr="0">
            <a:spAutoFit/>
          </a:bodyPr>
          <a:lstStyle/>
          <a:p>
            <a:pPr algn="r"/>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3" name="Picture Placeholder 2">
            <a:extLst>
              <a:ext uri="{FF2B5EF4-FFF2-40B4-BE49-F238E27FC236}">
                <a16:creationId xmlns:a16="http://schemas.microsoft.com/office/drawing/2014/main" id="{D3C8FADA-71F2-DC4C-BE77-76BB362FD8F1}"/>
              </a:ext>
            </a:extLst>
          </p:cNvPr>
          <p:cNvSpPr>
            <a:spLocks noGrp="1"/>
          </p:cNvSpPr>
          <p:nvPr>
            <p:ph type="pic" sz="quarter" idx="10"/>
          </p:nvPr>
        </p:nvSpPr>
        <p:spPr>
          <a:solidFill>
            <a:schemeClr val="bg1">
              <a:lumMod val="95000"/>
            </a:schemeClr>
          </a:solidFill>
        </p:spPr>
      </p:sp>
      <p:sp>
        <p:nvSpPr>
          <p:cNvPr id="6" name="Picture Placeholder 5">
            <a:extLst>
              <a:ext uri="{FF2B5EF4-FFF2-40B4-BE49-F238E27FC236}">
                <a16:creationId xmlns:a16="http://schemas.microsoft.com/office/drawing/2014/main" id="{16C07148-F14A-5B49-803B-A2136B2458F6}"/>
              </a:ext>
            </a:extLst>
          </p:cNvPr>
          <p:cNvSpPr>
            <a:spLocks noGrp="1"/>
          </p:cNvSpPr>
          <p:nvPr>
            <p:ph type="pic" sz="quarter" idx="11"/>
          </p:nvPr>
        </p:nvSpPr>
        <p:spPr>
          <a:solidFill>
            <a:schemeClr val="bg1">
              <a:lumMod val="95000"/>
            </a:schemeClr>
          </a:solidFill>
        </p:spPr>
      </p:sp>
    </p:spTree>
    <p:extLst>
      <p:ext uri="{BB962C8B-B14F-4D97-AF65-F5344CB8AC3E}">
        <p14:creationId xmlns:p14="http://schemas.microsoft.com/office/powerpoint/2010/main" val="9992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933">
            <a:extLst>
              <a:ext uri="{FF2B5EF4-FFF2-40B4-BE49-F238E27FC236}">
                <a16:creationId xmlns:a16="http://schemas.microsoft.com/office/drawing/2014/main" id="{96C59F5F-4F80-7D46-9B59-BCEAE8CDDB82}"/>
              </a:ext>
            </a:extLst>
          </p:cNvPr>
          <p:cNvSpPr>
            <a:spLocks noChangeAspect="1" noChangeArrowheads="1"/>
          </p:cNvSpPr>
          <p:nvPr/>
        </p:nvSpPr>
        <p:spPr bwMode="auto">
          <a:xfrm>
            <a:off x="3793462" y="4920277"/>
            <a:ext cx="1396390" cy="1304412"/>
          </a:xfrm>
          <a:custGeom>
            <a:avLst/>
            <a:gdLst>
              <a:gd name="T0" fmla="*/ 152758 w 291412"/>
              <a:gd name="T1" fmla="*/ 697505 h 272690"/>
              <a:gd name="T2" fmla="*/ 281799 w 291412"/>
              <a:gd name="T3" fmla="*/ 725004 h 272690"/>
              <a:gd name="T4" fmla="*/ 257676 w 291412"/>
              <a:gd name="T5" fmla="*/ 803910 h 272690"/>
              <a:gd name="T6" fmla="*/ 373453 w 291412"/>
              <a:gd name="T7" fmla="*/ 776411 h 272690"/>
              <a:gd name="T8" fmla="*/ 467521 w 291412"/>
              <a:gd name="T9" fmla="*/ 876844 h 272690"/>
              <a:gd name="T10" fmla="*/ 553145 w 291412"/>
              <a:gd name="T11" fmla="*/ 796739 h 272690"/>
              <a:gd name="T12" fmla="*/ 684595 w 291412"/>
              <a:gd name="T13" fmla="*/ 836190 h 272690"/>
              <a:gd name="T14" fmla="*/ 714748 w 291412"/>
              <a:gd name="T15" fmla="*/ 742937 h 272690"/>
              <a:gd name="T16" fmla="*/ 843787 w 291412"/>
              <a:gd name="T17" fmla="*/ 696306 h 272690"/>
              <a:gd name="T18" fmla="*/ 906495 w 291412"/>
              <a:gd name="T19" fmla="*/ 631744 h 272690"/>
              <a:gd name="T20" fmla="*/ 828107 w 291412"/>
              <a:gd name="T21" fmla="*/ 721415 h 272690"/>
              <a:gd name="T22" fmla="*/ 773842 w 291412"/>
              <a:gd name="T23" fmla="*/ 807499 h 272690"/>
              <a:gd name="T24" fmla="*/ 625500 w 291412"/>
              <a:gd name="T25" fmla="*/ 808691 h 272690"/>
              <a:gd name="T26" fmla="*/ 467521 w 291412"/>
              <a:gd name="T27" fmla="*/ 906728 h 272690"/>
              <a:gd name="T28" fmla="*/ 351746 w 291412"/>
              <a:gd name="T29" fmla="*/ 848153 h 272690"/>
              <a:gd name="T30" fmla="*/ 231150 w 291412"/>
              <a:gd name="T31" fmla="*/ 778803 h 272690"/>
              <a:gd name="T32" fmla="*/ 144319 w 291412"/>
              <a:gd name="T33" fmla="*/ 726194 h 272690"/>
              <a:gd name="T34" fmla="*/ 316614 w 291412"/>
              <a:gd name="T35" fmla="*/ 556749 h 272690"/>
              <a:gd name="T36" fmla="*/ 677947 w 291412"/>
              <a:gd name="T37" fmla="*/ 556749 h 272690"/>
              <a:gd name="T38" fmla="*/ 145999 w 291412"/>
              <a:gd name="T39" fmla="*/ 507497 h 272690"/>
              <a:gd name="T40" fmla="*/ 145999 w 291412"/>
              <a:gd name="T41" fmla="*/ 399248 h 272690"/>
              <a:gd name="T42" fmla="*/ 273304 w 291412"/>
              <a:gd name="T43" fmla="*/ 446829 h 272690"/>
              <a:gd name="T44" fmla="*/ 137431 w 291412"/>
              <a:gd name="T45" fmla="*/ 537232 h 272690"/>
              <a:gd name="T46" fmla="*/ 123965 w 291412"/>
              <a:gd name="T47" fmla="*/ 376645 h 272690"/>
              <a:gd name="T48" fmla="*/ 175225 w 291412"/>
              <a:gd name="T49" fmla="*/ 597382 h 272690"/>
              <a:gd name="T50" fmla="*/ 697283 w 291412"/>
              <a:gd name="T51" fmla="*/ 534039 h 272690"/>
              <a:gd name="T52" fmla="*/ 784288 w 291412"/>
              <a:gd name="T53" fmla="*/ 530457 h 272690"/>
              <a:gd name="T54" fmla="*/ 797586 w 291412"/>
              <a:gd name="T55" fmla="*/ 369109 h 272690"/>
              <a:gd name="T56" fmla="*/ 685198 w 291412"/>
              <a:gd name="T57" fmla="*/ 378670 h 272690"/>
              <a:gd name="T58" fmla="*/ 496677 w 291412"/>
              <a:gd name="T59" fmla="*/ 229272 h 272690"/>
              <a:gd name="T60" fmla="*/ 688824 w 291412"/>
              <a:gd name="T61" fmla="*/ 335643 h 272690"/>
              <a:gd name="T62" fmla="*/ 818130 w 291412"/>
              <a:gd name="T63" fmla="*/ 279471 h 272690"/>
              <a:gd name="T64" fmla="*/ 806045 w 291412"/>
              <a:gd name="T65" fmla="*/ 398985 h 272690"/>
              <a:gd name="T66" fmla="*/ 975224 w 291412"/>
              <a:gd name="T67" fmla="*/ 514918 h 272690"/>
              <a:gd name="T68" fmla="*/ 496677 w 291412"/>
              <a:gd name="T69" fmla="*/ 706144 h 272690"/>
              <a:gd name="T70" fmla="*/ 175225 w 291412"/>
              <a:gd name="T71" fmla="*/ 279471 h 272690"/>
              <a:gd name="T72" fmla="*/ 533849 w 291412"/>
              <a:gd name="T73" fmla="*/ 0 h 272690"/>
              <a:gd name="T74" fmla="*/ 649619 w 291412"/>
              <a:gd name="T75" fmla="*/ 57391 h 272690"/>
              <a:gd name="T76" fmla="*/ 773842 w 291412"/>
              <a:gd name="T77" fmla="*/ 99234 h 272690"/>
              <a:gd name="T78" fmla="*/ 828107 w 291412"/>
              <a:gd name="T79" fmla="*/ 185320 h 272690"/>
              <a:gd name="T80" fmla="*/ 906495 w 291412"/>
              <a:gd name="T81" fmla="*/ 274984 h 272690"/>
              <a:gd name="T82" fmla="*/ 848611 w 291412"/>
              <a:gd name="T83" fmla="*/ 209227 h 272690"/>
              <a:gd name="T84" fmla="*/ 718362 w 291412"/>
              <a:gd name="T85" fmla="*/ 182928 h 272690"/>
              <a:gd name="T86" fmla="*/ 684595 w 291412"/>
              <a:gd name="T87" fmla="*/ 69350 h 272690"/>
              <a:gd name="T88" fmla="*/ 553145 w 291412"/>
              <a:gd name="T89" fmla="*/ 109996 h 272690"/>
              <a:gd name="T90" fmla="*/ 467521 w 291412"/>
              <a:gd name="T91" fmla="*/ 29892 h 272690"/>
              <a:gd name="T92" fmla="*/ 373453 w 291412"/>
              <a:gd name="T93" fmla="*/ 130321 h 272690"/>
              <a:gd name="T94" fmla="*/ 257676 w 291412"/>
              <a:gd name="T95" fmla="*/ 102822 h 272690"/>
              <a:gd name="T96" fmla="*/ 281799 w 291412"/>
              <a:gd name="T97" fmla="*/ 182928 h 272690"/>
              <a:gd name="T98" fmla="*/ 152758 w 291412"/>
              <a:gd name="T99" fmla="*/ 209227 h 272690"/>
              <a:gd name="T100" fmla="*/ 88843 w 291412"/>
              <a:gd name="T101" fmla="*/ 254661 h 272690"/>
              <a:gd name="T102" fmla="*/ 213057 w 291412"/>
              <a:gd name="T103" fmla="*/ 208034 h 272690"/>
              <a:gd name="T104" fmla="*/ 244412 w 291412"/>
              <a:gd name="T105" fmla="*/ 77712 h 272690"/>
              <a:gd name="T106" fmla="*/ 374661 w 291412"/>
              <a:gd name="T107" fmla="*/ 98037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5" name="Freeform 945">
            <a:extLst>
              <a:ext uri="{FF2B5EF4-FFF2-40B4-BE49-F238E27FC236}">
                <a16:creationId xmlns:a16="http://schemas.microsoft.com/office/drawing/2014/main" id="{7A3CEEEC-4493-ED46-99D1-F64E0CCF9F43}"/>
              </a:ext>
            </a:extLst>
          </p:cNvPr>
          <p:cNvSpPr>
            <a:spLocks noChangeAspect="1" noChangeArrowheads="1"/>
          </p:cNvSpPr>
          <p:nvPr/>
        </p:nvSpPr>
        <p:spPr bwMode="auto">
          <a:xfrm>
            <a:off x="11624814" y="4871166"/>
            <a:ext cx="1128022" cy="1402634"/>
          </a:xfrm>
          <a:custGeom>
            <a:avLst/>
            <a:gdLst>
              <a:gd name="T0" fmla="*/ 190169 w 232462"/>
              <a:gd name="T1" fmla="*/ 931294 h 289974"/>
              <a:gd name="T2" fmla="*/ 599745 w 232462"/>
              <a:gd name="T3" fmla="*/ 931294 h 289974"/>
              <a:gd name="T4" fmla="*/ 628997 w 232462"/>
              <a:gd name="T5" fmla="*/ 718972 h 289974"/>
              <a:gd name="T6" fmla="*/ 613154 w 232462"/>
              <a:gd name="T7" fmla="*/ 968483 h 289974"/>
              <a:gd name="T8" fmla="*/ 181634 w 232462"/>
              <a:gd name="T9" fmla="*/ 967278 h 289974"/>
              <a:gd name="T10" fmla="*/ 160910 w 232462"/>
              <a:gd name="T11" fmla="*/ 718972 h 289974"/>
              <a:gd name="T12" fmla="*/ 359043 w 232462"/>
              <a:gd name="T13" fmla="*/ 328418 h 289974"/>
              <a:gd name="T14" fmla="*/ 326174 w 232462"/>
              <a:gd name="T15" fmla="*/ 403455 h 289974"/>
              <a:gd name="T16" fmla="*/ 388263 w 232462"/>
              <a:gd name="T17" fmla="*/ 459125 h 289974"/>
              <a:gd name="T18" fmla="*/ 460090 w 232462"/>
              <a:gd name="T19" fmla="*/ 416765 h 289974"/>
              <a:gd name="T20" fmla="*/ 441828 w 232462"/>
              <a:gd name="T21" fmla="*/ 335681 h 289974"/>
              <a:gd name="T22" fmla="*/ 382175 w 232462"/>
              <a:gd name="T23" fmla="*/ 215865 h 289974"/>
              <a:gd name="T24" fmla="*/ 556274 w 232462"/>
              <a:gd name="T25" fmla="*/ 322364 h 289974"/>
              <a:gd name="T26" fmla="*/ 490526 w 232462"/>
              <a:gd name="T27" fmla="*/ 419190 h 289974"/>
              <a:gd name="T28" fmla="*/ 486877 w 232462"/>
              <a:gd name="T29" fmla="*/ 536581 h 289974"/>
              <a:gd name="T30" fmla="*/ 296951 w 232462"/>
              <a:gd name="T31" fmla="*/ 537790 h 289974"/>
              <a:gd name="T32" fmla="*/ 299385 w 232462"/>
              <a:gd name="T33" fmla="*/ 419190 h 289974"/>
              <a:gd name="T34" fmla="*/ 233640 w 232462"/>
              <a:gd name="T35" fmla="*/ 322364 h 289974"/>
              <a:gd name="T36" fmla="*/ 392872 w 232462"/>
              <a:gd name="T37" fmla="*/ 146091 h 289974"/>
              <a:gd name="T38" fmla="*/ 637410 w 232462"/>
              <a:gd name="T39" fmla="*/ 386451 h 289974"/>
              <a:gd name="T40" fmla="*/ 666761 w 232462"/>
              <a:gd name="T41" fmla="*/ 386451 h 289974"/>
              <a:gd name="T42" fmla="*/ 392872 w 232462"/>
              <a:gd name="T43" fmla="*/ 116049 h 289974"/>
              <a:gd name="T44" fmla="*/ 325816 w 232462"/>
              <a:gd name="T45" fmla="*/ 76093 h 289974"/>
              <a:gd name="T46" fmla="*/ 210784 w 232462"/>
              <a:gd name="T47" fmla="*/ 126420 h 289974"/>
              <a:gd name="T48" fmla="*/ 122678 w 232462"/>
              <a:gd name="T49" fmla="*/ 215092 h 289974"/>
              <a:gd name="T50" fmla="*/ 76176 w 232462"/>
              <a:gd name="T51" fmla="*/ 330134 h 289974"/>
              <a:gd name="T52" fmla="*/ 78623 w 232462"/>
              <a:gd name="T53" fmla="*/ 453553 h 289974"/>
              <a:gd name="T54" fmla="*/ 128793 w 232462"/>
              <a:gd name="T55" fmla="*/ 567398 h 289974"/>
              <a:gd name="T56" fmla="*/ 220576 w 232462"/>
              <a:gd name="T57" fmla="*/ 653677 h 289974"/>
              <a:gd name="T58" fmla="*/ 329485 w 232462"/>
              <a:gd name="T59" fmla="*/ 695614 h 289974"/>
              <a:gd name="T60" fmla="*/ 453080 w 232462"/>
              <a:gd name="T61" fmla="*/ 699207 h 289974"/>
              <a:gd name="T62" fmla="*/ 570560 w 232462"/>
              <a:gd name="T63" fmla="*/ 653677 h 289974"/>
              <a:gd name="T64" fmla="*/ 661114 w 232462"/>
              <a:gd name="T65" fmla="*/ 567398 h 289974"/>
              <a:gd name="T66" fmla="*/ 712509 w 232462"/>
              <a:gd name="T67" fmla="*/ 453553 h 289974"/>
              <a:gd name="T68" fmla="*/ 713734 w 232462"/>
              <a:gd name="T69" fmla="*/ 330134 h 289974"/>
              <a:gd name="T70" fmla="*/ 668457 w 232462"/>
              <a:gd name="T71" fmla="*/ 215092 h 289974"/>
              <a:gd name="T72" fmla="*/ 580345 w 232462"/>
              <a:gd name="T73" fmla="*/ 126420 h 289974"/>
              <a:gd name="T74" fmla="*/ 465312 w 232462"/>
              <a:gd name="T75" fmla="*/ 76093 h 289974"/>
              <a:gd name="T76" fmla="*/ 385779 w 232462"/>
              <a:gd name="T77" fmla="*/ 1798 h 289974"/>
              <a:gd name="T78" fmla="*/ 537519 w 232462"/>
              <a:gd name="T79" fmla="*/ 28163 h 289974"/>
              <a:gd name="T80" fmla="*/ 666013 w 232462"/>
              <a:gd name="T81" fmla="*/ 108444 h 289974"/>
              <a:gd name="T82" fmla="*/ 754116 w 232462"/>
              <a:gd name="T83" fmla="*/ 230672 h 289974"/>
              <a:gd name="T84" fmla="*/ 787156 w 232462"/>
              <a:gd name="T85" fmla="*/ 376865 h 289974"/>
              <a:gd name="T86" fmla="*/ 761457 w 232462"/>
              <a:gd name="T87" fmla="*/ 525458 h 289974"/>
              <a:gd name="T88" fmla="*/ 679464 w 232462"/>
              <a:gd name="T89" fmla="*/ 651272 h 289974"/>
              <a:gd name="T90" fmla="*/ 553426 w 232462"/>
              <a:gd name="T91" fmla="*/ 737554 h 289974"/>
              <a:gd name="T92" fmla="*/ 404130 w 232462"/>
              <a:gd name="T93" fmla="*/ 769909 h 289974"/>
              <a:gd name="T94" fmla="*/ 325816 w 232462"/>
              <a:gd name="T95" fmla="*/ 726767 h 289974"/>
              <a:gd name="T96" fmla="*/ 198549 w 232462"/>
              <a:gd name="T97" fmla="*/ 674045 h 289974"/>
              <a:gd name="T98" fmla="*/ 100653 w 232462"/>
              <a:gd name="T99" fmla="*/ 578182 h 289974"/>
              <a:gd name="T100" fmla="*/ 48033 w 232462"/>
              <a:gd name="T101" fmla="*/ 453553 h 289974"/>
              <a:gd name="T102" fmla="*/ 48033 w 232462"/>
              <a:gd name="T103" fmla="*/ 318147 h 289974"/>
              <a:gd name="T104" fmla="*/ 100653 w 232462"/>
              <a:gd name="T105" fmla="*/ 193525 h 289974"/>
              <a:gd name="T106" fmla="*/ 198549 w 232462"/>
              <a:gd name="T107" fmla="*/ 97660 h 289974"/>
              <a:gd name="T108" fmla="*/ 325816 w 232462"/>
              <a:gd name="T109" fmla="*/ 46139 h 289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62" h="289974">
                <a:moveTo>
                  <a:pt x="51660" y="210958"/>
                </a:moveTo>
                <a:cubicBezTo>
                  <a:pt x="54171" y="210958"/>
                  <a:pt x="55965" y="212754"/>
                  <a:pt x="55965" y="215268"/>
                </a:cubicBezTo>
                <a:lnTo>
                  <a:pt x="55965" y="278840"/>
                </a:lnTo>
                <a:lnTo>
                  <a:pt x="114438" y="251903"/>
                </a:lnTo>
                <a:cubicBezTo>
                  <a:pt x="115514" y="251543"/>
                  <a:pt x="116949" y="251543"/>
                  <a:pt x="118025" y="251903"/>
                </a:cubicBezTo>
                <a:lnTo>
                  <a:pt x="176499" y="278840"/>
                </a:lnTo>
                <a:lnTo>
                  <a:pt x="176499" y="215268"/>
                </a:lnTo>
                <a:cubicBezTo>
                  <a:pt x="176499" y="212754"/>
                  <a:pt x="178292" y="210958"/>
                  <a:pt x="180445" y="210958"/>
                </a:cubicBezTo>
                <a:cubicBezTo>
                  <a:pt x="182956" y="210958"/>
                  <a:pt x="185108" y="212754"/>
                  <a:pt x="185108" y="215268"/>
                </a:cubicBezTo>
                <a:lnTo>
                  <a:pt x="185108" y="285305"/>
                </a:lnTo>
                <a:cubicBezTo>
                  <a:pt x="185108" y="287101"/>
                  <a:pt x="184391" y="288537"/>
                  <a:pt x="182956" y="289256"/>
                </a:cubicBezTo>
                <a:cubicBezTo>
                  <a:pt x="182239" y="289615"/>
                  <a:pt x="181521" y="289974"/>
                  <a:pt x="180445" y="289974"/>
                </a:cubicBezTo>
                <a:cubicBezTo>
                  <a:pt x="180086" y="289974"/>
                  <a:pt x="179369" y="289974"/>
                  <a:pt x="178651" y="289615"/>
                </a:cubicBezTo>
                <a:lnTo>
                  <a:pt x="116232" y="260882"/>
                </a:lnTo>
                <a:lnTo>
                  <a:pt x="53453" y="289615"/>
                </a:lnTo>
                <a:cubicBezTo>
                  <a:pt x="52377" y="289974"/>
                  <a:pt x="50584" y="289974"/>
                  <a:pt x="49149" y="289256"/>
                </a:cubicBezTo>
                <a:cubicBezTo>
                  <a:pt x="48072" y="288537"/>
                  <a:pt x="47355" y="287101"/>
                  <a:pt x="47355" y="285305"/>
                </a:cubicBezTo>
                <a:lnTo>
                  <a:pt x="47355" y="215268"/>
                </a:lnTo>
                <a:cubicBezTo>
                  <a:pt x="47355" y="212754"/>
                  <a:pt x="49149" y="210958"/>
                  <a:pt x="51660" y="210958"/>
                </a:cubicBezTo>
                <a:close/>
                <a:moveTo>
                  <a:pt x="116411" y="76590"/>
                </a:moveTo>
                <a:lnTo>
                  <a:pt x="105662" y="98332"/>
                </a:lnTo>
                <a:cubicBezTo>
                  <a:pt x="104946" y="99419"/>
                  <a:pt x="104229" y="100143"/>
                  <a:pt x="102438" y="100506"/>
                </a:cubicBezTo>
                <a:lnTo>
                  <a:pt x="79149" y="103767"/>
                </a:lnTo>
                <a:lnTo>
                  <a:pt x="95989" y="120798"/>
                </a:lnTo>
                <a:cubicBezTo>
                  <a:pt x="97063" y="121885"/>
                  <a:pt x="97422" y="123335"/>
                  <a:pt x="97422" y="124784"/>
                </a:cubicBezTo>
                <a:lnTo>
                  <a:pt x="93480" y="148338"/>
                </a:lnTo>
                <a:lnTo>
                  <a:pt x="114261" y="137467"/>
                </a:lnTo>
                <a:cubicBezTo>
                  <a:pt x="115695" y="136380"/>
                  <a:pt x="117128" y="136380"/>
                  <a:pt x="118203" y="137467"/>
                </a:cubicBezTo>
                <a:lnTo>
                  <a:pt x="139342" y="148338"/>
                </a:lnTo>
                <a:lnTo>
                  <a:pt x="135401" y="124784"/>
                </a:lnTo>
                <a:cubicBezTo>
                  <a:pt x="135042" y="123335"/>
                  <a:pt x="135401" y="121885"/>
                  <a:pt x="136834" y="120798"/>
                </a:cubicBezTo>
                <a:lnTo>
                  <a:pt x="153673" y="103767"/>
                </a:lnTo>
                <a:lnTo>
                  <a:pt x="130026" y="100506"/>
                </a:lnTo>
                <a:cubicBezTo>
                  <a:pt x="128593" y="100143"/>
                  <a:pt x="127518" y="99419"/>
                  <a:pt x="127160" y="98332"/>
                </a:cubicBezTo>
                <a:lnTo>
                  <a:pt x="116411" y="76590"/>
                </a:lnTo>
                <a:close/>
                <a:moveTo>
                  <a:pt x="112470" y="64632"/>
                </a:moveTo>
                <a:cubicBezTo>
                  <a:pt x="113903" y="61733"/>
                  <a:pt x="118919" y="61733"/>
                  <a:pt x="120352" y="64632"/>
                </a:cubicBezTo>
                <a:lnTo>
                  <a:pt x="133609" y="92171"/>
                </a:lnTo>
                <a:lnTo>
                  <a:pt x="163706" y="96520"/>
                </a:lnTo>
                <a:cubicBezTo>
                  <a:pt x="165497" y="96520"/>
                  <a:pt x="166930" y="97969"/>
                  <a:pt x="167289" y="99419"/>
                </a:cubicBezTo>
                <a:cubicBezTo>
                  <a:pt x="167647" y="101231"/>
                  <a:pt x="167289" y="103042"/>
                  <a:pt x="166214" y="104129"/>
                </a:cubicBezTo>
                <a:lnTo>
                  <a:pt x="144358" y="125509"/>
                </a:lnTo>
                <a:lnTo>
                  <a:pt x="149732" y="155947"/>
                </a:lnTo>
                <a:cubicBezTo>
                  <a:pt x="149732" y="157759"/>
                  <a:pt x="149374" y="159208"/>
                  <a:pt x="147941" y="160296"/>
                </a:cubicBezTo>
                <a:cubicBezTo>
                  <a:pt x="146508" y="161383"/>
                  <a:pt x="144716" y="161383"/>
                  <a:pt x="143283" y="160658"/>
                </a:cubicBezTo>
                <a:lnTo>
                  <a:pt x="116411" y="146163"/>
                </a:lnTo>
                <a:lnTo>
                  <a:pt x="89539" y="160658"/>
                </a:lnTo>
                <a:cubicBezTo>
                  <a:pt x="88823" y="160658"/>
                  <a:pt x="88106" y="161020"/>
                  <a:pt x="87390" y="161020"/>
                </a:cubicBezTo>
                <a:cubicBezTo>
                  <a:pt x="86673" y="161020"/>
                  <a:pt x="85598" y="160658"/>
                  <a:pt x="84881" y="160296"/>
                </a:cubicBezTo>
                <a:cubicBezTo>
                  <a:pt x="83448" y="159208"/>
                  <a:pt x="82732" y="157759"/>
                  <a:pt x="83090" y="155947"/>
                </a:cubicBezTo>
                <a:lnTo>
                  <a:pt x="88106" y="125509"/>
                </a:lnTo>
                <a:lnTo>
                  <a:pt x="66250" y="104129"/>
                </a:lnTo>
                <a:cubicBezTo>
                  <a:pt x="65175" y="103042"/>
                  <a:pt x="64817" y="101231"/>
                  <a:pt x="65175" y="99419"/>
                </a:cubicBezTo>
                <a:cubicBezTo>
                  <a:pt x="65892" y="97969"/>
                  <a:pt x="67325" y="96520"/>
                  <a:pt x="68758" y="96520"/>
                </a:cubicBezTo>
                <a:lnTo>
                  <a:pt x="98855" y="92171"/>
                </a:lnTo>
                <a:lnTo>
                  <a:pt x="112470" y="64632"/>
                </a:lnTo>
                <a:close/>
                <a:moveTo>
                  <a:pt x="115618" y="43741"/>
                </a:moveTo>
                <a:cubicBezTo>
                  <a:pt x="76036" y="43741"/>
                  <a:pt x="43651" y="76126"/>
                  <a:pt x="43651" y="115708"/>
                </a:cubicBezTo>
                <a:cubicBezTo>
                  <a:pt x="43651" y="155289"/>
                  <a:pt x="76036" y="187674"/>
                  <a:pt x="115618" y="187674"/>
                </a:cubicBezTo>
                <a:cubicBezTo>
                  <a:pt x="155199" y="187674"/>
                  <a:pt x="187584" y="155289"/>
                  <a:pt x="187584" y="115708"/>
                </a:cubicBezTo>
                <a:cubicBezTo>
                  <a:pt x="187584" y="76126"/>
                  <a:pt x="155199" y="43741"/>
                  <a:pt x="115618" y="43741"/>
                </a:cubicBezTo>
                <a:close/>
                <a:moveTo>
                  <a:pt x="115618" y="34745"/>
                </a:moveTo>
                <a:cubicBezTo>
                  <a:pt x="159877" y="34745"/>
                  <a:pt x="196220" y="71088"/>
                  <a:pt x="196220" y="115708"/>
                </a:cubicBezTo>
                <a:cubicBezTo>
                  <a:pt x="196220" y="159967"/>
                  <a:pt x="159877" y="196310"/>
                  <a:pt x="115618" y="196310"/>
                </a:cubicBezTo>
                <a:cubicBezTo>
                  <a:pt x="70998" y="196310"/>
                  <a:pt x="34655" y="159967"/>
                  <a:pt x="34655" y="115708"/>
                </a:cubicBezTo>
                <a:cubicBezTo>
                  <a:pt x="34655" y="71088"/>
                  <a:pt x="70998" y="34745"/>
                  <a:pt x="115618" y="34745"/>
                </a:cubicBezTo>
                <a:close/>
                <a:moveTo>
                  <a:pt x="116411" y="9866"/>
                </a:moveTo>
                <a:lnTo>
                  <a:pt x="99485" y="22065"/>
                </a:lnTo>
                <a:cubicBezTo>
                  <a:pt x="98405" y="22782"/>
                  <a:pt x="97324" y="23141"/>
                  <a:pt x="95884" y="22782"/>
                </a:cubicBezTo>
                <a:lnTo>
                  <a:pt x="75717" y="17759"/>
                </a:lnTo>
                <a:lnTo>
                  <a:pt x="64913" y="35698"/>
                </a:lnTo>
                <a:cubicBezTo>
                  <a:pt x="64193" y="36775"/>
                  <a:pt x="63112" y="37492"/>
                  <a:pt x="62032" y="37851"/>
                </a:cubicBezTo>
                <a:lnTo>
                  <a:pt x="41144" y="40721"/>
                </a:lnTo>
                <a:lnTo>
                  <a:pt x="37903" y="61531"/>
                </a:lnTo>
                <a:cubicBezTo>
                  <a:pt x="37903" y="62607"/>
                  <a:pt x="37183" y="63684"/>
                  <a:pt x="36103" y="64401"/>
                </a:cubicBezTo>
                <a:lnTo>
                  <a:pt x="18096" y="75165"/>
                </a:lnTo>
                <a:lnTo>
                  <a:pt x="23138" y="95257"/>
                </a:lnTo>
                <a:cubicBezTo>
                  <a:pt x="23498" y="96333"/>
                  <a:pt x="23138" y="97768"/>
                  <a:pt x="22418" y="98845"/>
                </a:cubicBezTo>
                <a:lnTo>
                  <a:pt x="10174" y="115708"/>
                </a:lnTo>
                <a:lnTo>
                  <a:pt x="22418" y="132212"/>
                </a:lnTo>
                <a:cubicBezTo>
                  <a:pt x="23138" y="133288"/>
                  <a:pt x="23498" y="134723"/>
                  <a:pt x="23138" y="135799"/>
                </a:cubicBezTo>
                <a:lnTo>
                  <a:pt x="18096" y="156250"/>
                </a:lnTo>
                <a:lnTo>
                  <a:pt x="36103" y="167014"/>
                </a:lnTo>
                <a:cubicBezTo>
                  <a:pt x="37183" y="167731"/>
                  <a:pt x="37903" y="168449"/>
                  <a:pt x="37903" y="169884"/>
                </a:cubicBezTo>
                <a:lnTo>
                  <a:pt x="41144" y="190335"/>
                </a:lnTo>
                <a:lnTo>
                  <a:pt x="62032" y="193564"/>
                </a:lnTo>
                <a:cubicBezTo>
                  <a:pt x="63112" y="193564"/>
                  <a:pt x="64193" y="194640"/>
                  <a:pt x="64913" y="195717"/>
                </a:cubicBezTo>
                <a:lnTo>
                  <a:pt x="75717" y="213656"/>
                </a:lnTo>
                <a:lnTo>
                  <a:pt x="95884" y="208274"/>
                </a:lnTo>
                <a:cubicBezTo>
                  <a:pt x="96244" y="208274"/>
                  <a:pt x="96604" y="208274"/>
                  <a:pt x="96964" y="208274"/>
                </a:cubicBezTo>
                <a:cubicBezTo>
                  <a:pt x="97685" y="208274"/>
                  <a:pt x="98765" y="208633"/>
                  <a:pt x="99485" y="209350"/>
                </a:cubicBezTo>
                <a:lnTo>
                  <a:pt x="116411" y="221549"/>
                </a:lnTo>
                <a:lnTo>
                  <a:pt x="133337" y="209350"/>
                </a:lnTo>
                <a:cubicBezTo>
                  <a:pt x="134417" y="208274"/>
                  <a:pt x="135498" y="208274"/>
                  <a:pt x="136938" y="208274"/>
                </a:cubicBezTo>
                <a:lnTo>
                  <a:pt x="157105" y="213656"/>
                </a:lnTo>
                <a:lnTo>
                  <a:pt x="167909" y="195717"/>
                </a:lnTo>
                <a:cubicBezTo>
                  <a:pt x="168629" y="194640"/>
                  <a:pt x="169710" y="193564"/>
                  <a:pt x="170790" y="193564"/>
                </a:cubicBezTo>
                <a:lnTo>
                  <a:pt x="191678" y="190335"/>
                </a:lnTo>
                <a:lnTo>
                  <a:pt x="194559" y="169884"/>
                </a:lnTo>
                <a:cubicBezTo>
                  <a:pt x="194559" y="168449"/>
                  <a:pt x="195639" y="167731"/>
                  <a:pt x="196719" y="167014"/>
                </a:cubicBezTo>
                <a:lnTo>
                  <a:pt x="214726" y="156250"/>
                </a:lnTo>
                <a:lnTo>
                  <a:pt x="209684" y="135799"/>
                </a:lnTo>
                <a:cubicBezTo>
                  <a:pt x="209324" y="134723"/>
                  <a:pt x="209684" y="133288"/>
                  <a:pt x="210044" y="132212"/>
                </a:cubicBezTo>
                <a:lnTo>
                  <a:pt x="222648" y="115708"/>
                </a:lnTo>
                <a:lnTo>
                  <a:pt x="210044" y="98845"/>
                </a:lnTo>
                <a:cubicBezTo>
                  <a:pt x="209684" y="97768"/>
                  <a:pt x="209324" y="96333"/>
                  <a:pt x="209684" y="95257"/>
                </a:cubicBezTo>
                <a:lnTo>
                  <a:pt x="214726" y="75165"/>
                </a:lnTo>
                <a:lnTo>
                  <a:pt x="196719" y="64401"/>
                </a:lnTo>
                <a:cubicBezTo>
                  <a:pt x="195639" y="63684"/>
                  <a:pt x="194559" y="62607"/>
                  <a:pt x="194559" y="61531"/>
                </a:cubicBezTo>
                <a:lnTo>
                  <a:pt x="191678" y="40721"/>
                </a:lnTo>
                <a:lnTo>
                  <a:pt x="170790" y="37851"/>
                </a:lnTo>
                <a:cubicBezTo>
                  <a:pt x="169710" y="37492"/>
                  <a:pt x="168629" y="36775"/>
                  <a:pt x="167909" y="35698"/>
                </a:cubicBezTo>
                <a:lnTo>
                  <a:pt x="157105" y="17759"/>
                </a:lnTo>
                <a:lnTo>
                  <a:pt x="136938" y="22782"/>
                </a:lnTo>
                <a:cubicBezTo>
                  <a:pt x="135498" y="23141"/>
                  <a:pt x="134417" y="22782"/>
                  <a:pt x="133337" y="22065"/>
                </a:cubicBezTo>
                <a:lnTo>
                  <a:pt x="116411" y="9866"/>
                </a:lnTo>
                <a:close/>
                <a:moveTo>
                  <a:pt x="113530" y="538"/>
                </a:moveTo>
                <a:cubicBezTo>
                  <a:pt x="115331" y="-180"/>
                  <a:pt x="117492" y="-180"/>
                  <a:pt x="118932" y="538"/>
                </a:cubicBezTo>
                <a:lnTo>
                  <a:pt x="136938" y="13813"/>
                </a:lnTo>
                <a:lnTo>
                  <a:pt x="158186" y="8431"/>
                </a:lnTo>
                <a:cubicBezTo>
                  <a:pt x="159986" y="8072"/>
                  <a:pt x="161787" y="8790"/>
                  <a:pt x="162867" y="10225"/>
                </a:cubicBezTo>
                <a:lnTo>
                  <a:pt x="174392" y="29240"/>
                </a:lnTo>
                <a:lnTo>
                  <a:pt x="195999" y="32469"/>
                </a:lnTo>
                <a:cubicBezTo>
                  <a:pt x="197800" y="32828"/>
                  <a:pt x="199240" y="34263"/>
                  <a:pt x="199960" y="36416"/>
                </a:cubicBezTo>
                <a:lnTo>
                  <a:pt x="202842" y="57943"/>
                </a:lnTo>
                <a:lnTo>
                  <a:pt x="221928" y="69066"/>
                </a:lnTo>
                <a:cubicBezTo>
                  <a:pt x="223369" y="70142"/>
                  <a:pt x="224449" y="72295"/>
                  <a:pt x="224089" y="74088"/>
                </a:cubicBezTo>
                <a:lnTo>
                  <a:pt x="218687" y="95257"/>
                </a:lnTo>
                <a:lnTo>
                  <a:pt x="231652" y="112837"/>
                </a:lnTo>
                <a:cubicBezTo>
                  <a:pt x="232732" y="114631"/>
                  <a:pt x="232732" y="116784"/>
                  <a:pt x="231652" y="118219"/>
                </a:cubicBezTo>
                <a:lnTo>
                  <a:pt x="218687" y="135799"/>
                </a:lnTo>
                <a:lnTo>
                  <a:pt x="224089" y="157327"/>
                </a:lnTo>
                <a:cubicBezTo>
                  <a:pt x="224449" y="159121"/>
                  <a:pt x="223369" y="160914"/>
                  <a:pt x="221928" y="161991"/>
                </a:cubicBezTo>
                <a:lnTo>
                  <a:pt x="202842" y="173113"/>
                </a:lnTo>
                <a:lnTo>
                  <a:pt x="199960" y="194999"/>
                </a:lnTo>
                <a:cubicBezTo>
                  <a:pt x="199240" y="196793"/>
                  <a:pt x="197800" y="198587"/>
                  <a:pt x="195999" y="198587"/>
                </a:cubicBezTo>
                <a:lnTo>
                  <a:pt x="174392" y="201816"/>
                </a:lnTo>
                <a:lnTo>
                  <a:pt x="162867" y="220831"/>
                </a:lnTo>
                <a:cubicBezTo>
                  <a:pt x="161787" y="222267"/>
                  <a:pt x="159986" y="222984"/>
                  <a:pt x="158186" y="222625"/>
                </a:cubicBezTo>
                <a:lnTo>
                  <a:pt x="136938" y="217602"/>
                </a:lnTo>
                <a:lnTo>
                  <a:pt x="118932" y="230519"/>
                </a:lnTo>
                <a:cubicBezTo>
                  <a:pt x="118212" y="231236"/>
                  <a:pt x="117131" y="231236"/>
                  <a:pt x="116411" y="231236"/>
                </a:cubicBezTo>
                <a:cubicBezTo>
                  <a:pt x="115331" y="231236"/>
                  <a:pt x="114610" y="231236"/>
                  <a:pt x="113530" y="230519"/>
                </a:cubicBezTo>
                <a:lnTo>
                  <a:pt x="95884" y="217602"/>
                </a:lnTo>
                <a:lnTo>
                  <a:pt x="74636" y="222625"/>
                </a:lnTo>
                <a:cubicBezTo>
                  <a:pt x="72836" y="222984"/>
                  <a:pt x="70675" y="222267"/>
                  <a:pt x="69595" y="220831"/>
                </a:cubicBezTo>
                <a:lnTo>
                  <a:pt x="58431" y="201816"/>
                </a:lnTo>
                <a:lnTo>
                  <a:pt x="36823" y="198587"/>
                </a:lnTo>
                <a:cubicBezTo>
                  <a:pt x="35022" y="198587"/>
                  <a:pt x="33222" y="196793"/>
                  <a:pt x="32862" y="194999"/>
                </a:cubicBezTo>
                <a:lnTo>
                  <a:pt x="29620" y="173113"/>
                </a:lnTo>
                <a:lnTo>
                  <a:pt x="10534" y="161991"/>
                </a:lnTo>
                <a:cubicBezTo>
                  <a:pt x="9093" y="160914"/>
                  <a:pt x="8373" y="159121"/>
                  <a:pt x="8733" y="157327"/>
                </a:cubicBezTo>
                <a:lnTo>
                  <a:pt x="14135" y="135799"/>
                </a:lnTo>
                <a:lnTo>
                  <a:pt x="810" y="118219"/>
                </a:lnTo>
                <a:cubicBezTo>
                  <a:pt x="-270" y="116784"/>
                  <a:pt x="-270" y="114631"/>
                  <a:pt x="810" y="112837"/>
                </a:cubicBezTo>
                <a:lnTo>
                  <a:pt x="14135" y="95257"/>
                </a:lnTo>
                <a:lnTo>
                  <a:pt x="8733" y="74088"/>
                </a:lnTo>
                <a:cubicBezTo>
                  <a:pt x="8373" y="72295"/>
                  <a:pt x="9093" y="70142"/>
                  <a:pt x="10534" y="69066"/>
                </a:cubicBezTo>
                <a:lnTo>
                  <a:pt x="29620" y="57943"/>
                </a:lnTo>
                <a:lnTo>
                  <a:pt x="32862" y="36416"/>
                </a:lnTo>
                <a:cubicBezTo>
                  <a:pt x="33222" y="34263"/>
                  <a:pt x="35022" y="32828"/>
                  <a:pt x="36823" y="32469"/>
                </a:cubicBezTo>
                <a:lnTo>
                  <a:pt x="58431" y="29240"/>
                </a:lnTo>
                <a:lnTo>
                  <a:pt x="69595" y="10225"/>
                </a:lnTo>
                <a:cubicBezTo>
                  <a:pt x="70675" y="8790"/>
                  <a:pt x="72836" y="8072"/>
                  <a:pt x="74636" y="8431"/>
                </a:cubicBezTo>
                <a:lnTo>
                  <a:pt x="95884" y="13813"/>
                </a:lnTo>
                <a:lnTo>
                  <a:pt x="113530" y="538"/>
                </a:ln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36" name="Freeform 958">
            <a:extLst>
              <a:ext uri="{FF2B5EF4-FFF2-40B4-BE49-F238E27FC236}">
                <a16:creationId xmlns:a16="http://schemas.microsoft.com/office/drawing/2014/main" id="{EA74DDB5-FD38-BD4D-85E8-2E3536297992}"/>
              </a:ext>
            </a:extLst>
          </p:cNvPr>
          <p:cNvSpPr>
            <a:spLocks noChangeAspect="1" noChangeArrowheads="1"/>
          </p:cNvSpPr>
          <p:nvPr/>
        </p:nvSpPr>
        <p:spPr bwMode="auto">
          <a:xfrm>
            <a:off x="19190920" y="4877409"/>
            <a:ext cx="1390148" cy="1390148"/>
          </a:xfrm>
          <a:custGeom>
            <a:avLst/>
            <a:gdLst>
              <a:gd name="T0" fmla="*/ 656264 w 290777"/>
              <a:gd name="T1" fmla="*/ 887559 h 290331"/>
              <a:gd name="T2" fmla="*/ 678678 w 290777"/>
              <a:gd name="T3" fmla="*/ 826839 h 290331"/>
              <a:gd name="T4" fmla="*/ 799693 w 290777"/>
              <a:gd name="T5" fmla="*/ 650864 h 290331"/>
              <a:gd name="T6" fmla="*/ 784671 w 290777"/>
              <a:gd name="T7" fmla="*/ 674481 h 290331"/>
              <a:gd name="T8" fmla="*/ 841451 w 290777"/>
              <a:gd name="T9" fmla="*/ 467850 h 290331"/>
              <a:gd name="T10" fmla="*/ 841451 w 290777"/>
              <a:gd name="T11" fmla="*/ 498188 h 290331"/>
              <a:gd name="T12" fmla="*/ 841451 w 290777"/>
              <a:gd name="T13" fmla="*/ 467850 h 290331"/>
              <a:gd name="T14" fmla="*/ 161932 w 290777"/>
              <a:gd name="T15" fmla="*/ 797077 h 290331"/>
              <a:gd name="T16" fmla="*/ 515868 w 290777"/>
              <a:gd name="T17" fmla="*/ 787559 h 290331"/>
              <a:gd name="T18" fmla="*/ 144238 w 290777"/>
              <a:gd name="T19" fmla="*/ 517318 h 290331"/>
              <a:gd name="T20" fmla="*/ 566798 w 290777"/>
              <a:gd name="T21" fmla="*/ 310354 h 290331"/>
              <a:gd name="T22" fmla="*/ 683296 w 290777"/>
              <a:gd name="T23" fmla="*/ 446331 h 290331"/>
              <a:gd name="T24" fmla="*/ 711258 w 290777"/>
              <a:gd name="T25" fmla="*/ 363566 h 290331"/>
              <a:gd name="T26" fmla="*/ 683296 w 290777"/>
              <a:gd name="T27" fmla="*/ 556302 h 290331"/>
              <a:gd name="T28" fmla="*/ 551655 w 290777"/>
              <a:gd name="T29" fmla="*/ 460525 h 290331"/>
              <a:gd name="T30" fmla="*/ 405844 w 290777"/>
              <a:gd name="T31" fmla="*/ 310354 h 290331"/>
              <a:gd name="T32" fmla="*/ 344007 w 290777"/>
              <a:gd name="T33" fmla="*/ 542108 h 290331"/>
              <a:gd name="T34" fmla="*/ 483146 w 290777"/>
              <a:gd name="T35" fmla="*/ 571678 h 290331"/>
              <a:gd name="T36" fmla="*/ 405844 w 290777"/>
              <a:gd name="T37" fmla="*/ 465250 h 290331"/>
              <a:gd name="T38" fmla="*/ 342823 w 290777"/>
              <a:gd name="T39" fmla="*/ 402583 h 290331"/>
              <a:gd name="T40" fmla="*/ 405844 w 290777"/>
              <a:gd name="T41" fmla="*/ 310354 h 290331"/>
              <a:gd name="T42" fmla="*/ 796884 w 290777"/>
              <a:gd name="T43" fmla="*/ 308014 h 290331"/>
              <a:gd name="T44" fmla="*/ 782438 w 290777"/>
              <a:gd name="T45" fmla="*/ 283515 h 290331"/>
              <a:gd name="T46" fmla="*/ 191431 w 290777"/>
              <a:gd name="T47" fmla="*/ 418507 h 290331"/>
              <a:gd name="T48" fmla="*/ 211478 w 290777"/>
              <a:gd name="T49" fmla="*/ 355411 h 290331"/>
              <a:gd name="T50" fmla="*/ 111646 w 290777"/>
              <a:gd name="T51" fmla="*/ 237256 h 290331"/>
              <a:gd name="T52" fmla="*/ 250412 w 290777"/>
              <a:gd name="T53" fmla="*/ 376838 h 290331"/>
              <a:gd name="T54" fmla="*/ 173737 w 290777"/>
              <a:gd name="T55" fmla="*/ 517318 h 290331"/>
              <a:gd name="T56" fmla="*/ 439177 w 290777"/>
              <a:gd name="T57" fmla="*/ 785170 h 290331"/>
              <a:gd name="T58" fmla="*/ 619688 w 290777"/>
              <a:gd name="T59" fmla="*/ 725652 h 290331"/>
              <a:gd name="T60" fmla="*/ 699910 w 290777"/>
              <a:gd name="T61" fmla="*/ 889939 h 290331"/>
              <a:gd name="T62" fmla="*/ 140700 w 290777"/>
              <a:gd name="T63" fmla="*/ 817314 h 290331"/>
              <a:gd name="T64" fmla="*/ 111646 w 290777"/>
              <a:gd name="T65" fmla="*/ 237256 h 290331"/>
              <a:gd name="T66" fmla="*/ 657340 w 290777"/>
              <a:gd name="T67" fmla="*/ 172684 h 290331"/>
              <a:gd name="T68" fmla="*/ 664851 w 290777"/>
              <a:gd name="T69" fmla="*/ 147014 h 290331"/>
              <a:gd name="T70" fmla="*/ 301822 w 290777"/>
              <a:gd name="T71" fmla="*/ 171508 h 290331"/>
              <a:gd name="T72" fmla="*/ 285558 w 290777"/>
              <a:gd name="T73" fmla="*/ 147014 h 290331"/>
              <a:gd name="T74" fmla="*/ 473857 w 290777"/>
              <a:gd name="T75" fmla="*/ 125391 h 290331"/>
              <a:gd name="T76" fmla="*/ 474192 w 290777"/>
              <a:gd name="T77" fmla="*/ 0 h 290331"/>
              <a:gd name="T78" fmla="*/ 839676 w 290777"/>
              <a:gd name="T79" fmla="*/ 836651 h 290331"/>
              <a:gd name="T80" fmla="*/ 797232 w 290777"/>
              <a:gd name="T81" fmla="*/ 792669 h 290331"/>
              <a:gd name="T82" fmla="*/ 127588 w 290777"/>
              <a:gd name="T83" fmla="*/ 194677 h 290331"/>
              <a:gd name="T84" fmla="*/ 137011 w 290777"/>
              <a:gd name="T85" fmla="*/ 139983 h 290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777" h="290331">
                <a:moveTo>
                  <a:pt x="170550" y="225536"/>
                </a:moveTo>
                <a:lnTo>
                  <a:pt x="164411" y="232016"/>
                </a:lnTo>
                <a:lnTo>
                  <a:pt x="200886" y="268373"/>
                </a:lnTo>
                <a:cubicBezTo>
                  <a:pt x="203414" y="266933"/>
                  <a:pt x="205581" y="264773"/>
                  <a:pt x="207748" y="262973"/>
                </a:cubicBezTo>
                <a:cubicBezTo>
                  <a:pt x="209553" y="261174"/>
                  <a:pt x="210276" y="258654"/>
                  <a:pt x="210276" y="256494"/>
                </a:cubicBezTo>
                <a:cubicBezTo>
                  <a:pt x="210276" y="253974"/>
                  <a:pt x="209553" y="251814"/>
                  <a:pt x="207748" y="250014"/>
                </a:cubicBezTo>
                <a:lnTo>
                  <a:pt x="183190" y="225536"/>
                </a:lnTo>
                <a:cubicBezTo>
                  <a:pt x="179940" y="222297"/>
                  <a:pt x="174162" y="222297"/>
                  <a:pt x="170550" y="225536"/>
                </a:cubicBezTo>
                <a:close/>
                <a:moveTo>
                  <a:pt x="244792" y="196802"/>
                </a:moveTo>
                <a:cubicBezTo>
                  <a:pt x="247091" y="197822"/>
                  <a:pt x="247857" y="200544"/>
                  <a:pt x="246324" y="202585"/>
                </a:cubicBezTo>
                <a:cubicBezTo>
                  <a:pt x="245941" y="203605"/>
                  <a:pt x="244025" y="204626"/>
                  <a:pt x="242493" y="204626"/>
                </a:cubicBezTo>
                <a:cubicBezTo>
                  <a:pt x="241726" y="204626"/>
                  <a:pt x="240960" y="204286"/>
                  <a:pt x="240194" y="203946"/>
                </a:cubicBezTo>
                <a:cubicBezTo>
                  <a:pt x="237894" y="202925"/>
                  <a:pt x="237128" y="200204"/>
                  <a:pt x="238661" y="198503"/>
                </a:cubicBezTo>
                <a:cubicBezTo>
                  <a:pt x="239427" y="196462"/>
                  <a:pt x="242493" y="195441"/>
                  <a:pt x="244792" y="196802"/>
                </a:cubicBezTo>
                <a:close/>
                <a:moveTo>
                  <a:pt x="257575" y="141466"/>
                </a:moveTo>
                <a:cubicBezTo>
                  <a:pt x="260242" y="141466"/>
                  <a:pt x="262147" y="143230"/>
                  <a:pt x="262147" y="145699"/>
                </a:cubicBezTo>
                <a:lnTo>
                  <a:pt x="262147" y="146052"/>
                </a:lnTo>
                <a:cubicBezTo>
                  <a:pt x="262147" y="148522"/>
                  <a:pt x="260242" y="150638"/>
                  <a:pt x="257575" y="150638"/>
                </a:cubicBezTo>
                <a:cubicBezTo>
                  <a:pt x="254908" y="150638"/>
                  <a:pt x="253003" y="148522"/>
                  <a:pt x="253003" y="146052"/>
                </a:cubicBezTo>
                <a:lnTo>
                  <a:pt x="253003" y="145699"/>
                </a:lnTo>
                <a:cubicBezTo>
                  <a:pt x="253003" y="143230"/>
                  <a:pt x="254908" y="141466"/>
                  <a:pt x="257575" y="141466"/>
                </a:cubicBezTo>
                <a:close/>
                <a:moveTo>
                  <a:pt x="17428" y="98107"/>
                </a:moveTo>
                <a:cubicBezTo>
                  <a:pt x="15983" y="100627"/>
                  <a:pt x="14900" y="103506"/>
                  <a:pt x="14178" y="106026"/>
                </a:cubicBezTo>
                <a:cubicBezTo>
                  <a:pt x="454" y="154262"/>
                  <a:pt x="14178" y="205738"/>
                  <a:pt x="49569" y="241015"/>
                </a:cubicBezTo>
                <a:cubicBezTo>
                  <a:pt x="84961" y="276292"/>
                  <a:pt x="136603" y="289611"/>
                  <a:pt x="184996" y="276292"/>
                </a:cubicBezTo>
                <a:cubicBezTo>
                  <a:pt x="187524" y="275572"/>
                  <a:pt x="190413" y="274492"/>
                  <a:pt x="192941" y="273053"/>
                </a:cubicBezTo>
                <a:lnTo>
                  <a:pt x="157910" y="238135"/>
                </a:lnTo>
                <a:cubicBezTo>
                  <a:pt x="142743" y="249654"/>
                  <a:pt x="121435" y="248575"/>
                  <a:pt x="107351" y="235256"/>
                </a:cubicBezTo>
                <a:lnTo>
                  <a:pt x="55708" y="183060"/>
                </a:lnTo>
                <a:cubicBezTo>
                  <a:pt x="48486" y="176220"/>
                  <a:pt x="44152" y="166501"/>
                  <a:pt x="44152" y="156422"/>
                </a:cubicBezTo>
                <a:cubicBezTo>
                  <a:pt x="44152" y="147783"/>
                  <a:pt x="47041" y="139863"/>
                  <a:pt x="52458" y="133024"/>
                </a:cubicBezTo>
                <a:lnTo>
                  <a:pt x="17428" y="98107"/>
                </a:lnTo>
                <a:close/>
                <a:moveTo>
                  <a:pt x="173501" y="93841"/>
                </a:moveTo>
                <a:cubicBezTo>
                  <a:pt x="175641" y="93841"/>
                  <a:pt x="177781" y="95986"/>
                  <a:pt x="177781" y="98132"/>
                </a:cubicBezTo>
                <a:lnTo>
                  <a:pt x="177781" y="134959"/>
                </a:lnTo>
                <a:lnTo>
                  <a:pt x="209163" y="134959"/>
                </a:lnTo>
                <a:lnTo>
                  <a:pt x="209163" y="109931"/>
                </a:lnTo>
                <a:cubicBezTo>
                  <a:pt x="209163" y="107785"/>
                  <a:pt x="211302" y="105640"/>
                  <a:pt x="213442" y="105640"/>
                </a:cubicBezTo>
                <a:cubicBezTo>
                  <a:pt x="215938" y="105640"/>
                  <a:pt x="217722" y="107785"/>
                  <a:pt x="217722" y="109931"/>
                </a:cubicBezTo>
                <a:lnTo>
                  <a:pt x="217722" y="168210"/>
                </a:lnTo>
                <a:cubicBezTo>
                  <a:pt x="217722" y="171071"/>
                  <a:pt x="215938" y="172859"/>
                  <a:pt x="213442" y="172859"/>
                </a:cubicBezTo>
                <a:cubicBezTo>
                  <a:pt x="211302" y="172859"/>
                  <a:pt x="209163" y="171071"/>
                  <a:pt x="209163" y="168210"/>
                </a:cubicBezTo>
                <a:lnTo>
                  <a:pt x="209163" y="143540"/>
                </a:lnTo>
                <a:lnTo>
                  <a:pt x="173501" y="143540"/>
                </a:lnTo>
                <a:cubicBezTo>
                  <a:pt x="171005" y="143540"/>
                  <a:pt x="168865" y="141752"/>
                  <a:pt x="168865" y="139249"/>
                </a:cubicBezTo>
                <a:lnTo>
                  <a:pt x="168865" y="98132"/>
                </a:lnTo>
                <a:cubicBezTo>
                  <a:pt x="168865" y="95986"/>
                  <a:pt x="171005" y="93841"/>
                  <a:pt x="173501" y="93841"/>
                </a:cubicBezTo>
                <a:close/>
                <a:moveTo>
                  <a:pt x="124233" y="93841"/>
                </a:moveTo>
                <a:cubicBezTo>
                  <a:pt x="139521" y="93841"/>
                  <a:pt x="152626" y="106355"/>
                  <a:pt x="152626" y="121730"/>
                </a:cubicBezTo>
                <a:cubicBezTo>
                  <a:pt x="152626" y="137104"/>
                  <a:pt x="139521" y="149618"/>
                  <a:pt x="124233" y="149618"/>
                </a:cubicBezTo>
                <a:cubicBezTo>
                  <a:pt x="115133" y="149618"/>
                  <a:pt x="107488" y="155696"/>
                  <a:pt x="105304" y="163920"/>
                </a:cubicBezTo>
                <a:lnTo>
                  <a:pt x="147894" y="163920"/>
                </a:lnTo>
                <a:cubicBezTo>
                  <a:pt x="150442" y="163920"/>
                  <a:pt x="152626" y="166065"/>
                  <a:pt x="152626" y="168210"/>
                </a:cubicBezTo>
                <a:cubicBezTo>
                  <a:pt x="152626" y="171071"/>
                  <a:pt x="150442" y="172859"/>
                  <a:pt x="147894" y="172859"/>
                </a:cubicBezTo>
                <a:lnTo>
                  <a:pt x="100208" y="172859"/>
                </a:lnTo>
                <a:cubicBezTo>
                  <a:pt x="98024" y="172859"/>
                  <a:pt x="95840" y="171071"/>
                  <a:pt x="95840" y="168210"/>
                </a:cubicBezTo>
                <a:cubicBezTo>
                  <a:pt x="95840" y="153194"/>
                  <a:pt x="108580" y="140679"/>
                  <a:pt x="124233" y="140679"/>
                </a:cubicBezTo>
                <a:cubicBezTo>
                  <a:pt x="134789" y="140679"/>
                  <a:pt x="143526" y="132098"/>
                  <a:pt x="143526" y="121730"/>
                </a:cubicBezTo>
                <a:cubicBezTo>
                  <a:pt x="143526" y="111361"/>
                  <a:pt x="134789" y="102780"/>
                  <a:pt x="124233" y="102780"/>
                </a:cubicBezTo>
                <a:cubicBezTo>
                  <a:pt x="113676" y="102780"/>
                  <a:pt x="104940" y="111361"/>
                  <a:pt x="104940" y="121730"/>
                </a:cubicBezTo>
                <a:cubicBezTo>
                  <a:pt x="104940" y="124232"/>
                  <a:pt x="102756" y="126020"/>
                  <a:pt x="100208" y="126020"/>
                </a:cubicBezTo>
                <a:cubicBezTo>
                  <a:pt x="98024" y="126020"/>
                  <a:pt x="95840" y="124232"/>
                  <a:pt x="95840" y="121730"/>
                </a:cubicBezTo>
                <a:cubicBezTo>
                  <a:pt x="95840" y="106355"/>
                  <a:pt x="108580" y="93841"/>
                  <a:pt x="124233" y="93841"/>
                </a:cubicBezTo>
                <a:close/>
                <a:moveTo>
                  <a:pt x="239509" y="85727"/>
                </a:moveTo>
                <a:cubicBezTo>
                  <a:pt x="241550" y="84316"/>
                  <a:pt x="244272" y="85021"/>
                  <a:pt x="245292" y="87138"/>
                </a:cubicBezTo>
                <a:cubicBezTo>
                  <a:pt x="246313" y="89255"/>
                  <a:pt x="245633" y="91724"/>
                  <a:pt x="243932" y="93135"/>
                </a:cubicBezTo>
                <a:cubicBezTo>
                  <a:pt x="243251" y="93488"/>
                  <a:pt x="242231" y="93488"/>
                  <a:pt x="241891" y="93488"/>
                </a:cubicBezTo>
                <a:cubicBezTo>
                  <a:pt x="240190" y="93488"/>
                  <a:pt x="238829" y="92783"/>
                  <a:pt x="238149" y="91371"/>
                </a:cubicBezTo>
                <a:cubicBezTo>
                  <a:pt x="237128" y="89255"/>
                  <a:pt x="237808" y="86785"/>
                  <a:pt x="239509" y="85727"/>
                </a:cubicBezTo>
                <a:close/>
                <a:moveTo>
                  <a:pt x="27540" y="83348"/>
                </a:moveTo>
                <a:cubicBezTo>
                  <a:pt x="25734" y="85508"/>
                  <a:pt x="23567" y="87667"/>
                  <a:pt x="22123" y="90187"/>
                </a:cubicBezTo>
                <a:lnTo>
                  <a:pt x="58598" y="126544"/>
                </a:lnTo>
                <a:lnTo>
                  <a:pt x="64737" y="120425"/>
                </a:lnTo>
                <a:cubicBezTo>
                  <a:pt x="66543" y="118625"/>
                  <a:pt x="67626" y="116465"/>
                  <a:pt x="67626" y="113945"/>
                </a:cubicBezTo>
                <a:cubicBezTo>
                  <a:pt x="67626" y="111786"/>
                  <a:pt x="66543" y="109266"/>
                  <a:pt x="64737" y="107466"/>
                </a:cubicBezTo>
                <a:lnTo>
                  <a:pt x="40541" y="83348"/>
                </a:lnTo>
                <a:cubicBezTo>
                  <a:pt x="36929" y="80108"/>
                  <a:pt x="31151" y="80108"/>
                  <a:pt x="27540" y="83348"/>
                </a:cubicBezTo>
                <a:close/>
                <a:moveTo>
                  <a:pt x="34176" y="71739"/>
                </a:moveTo>
                <a:cubicBezTo>
                  <a:pt x="38825" y="71739"/>
                  <a:pt x="43430" y="73449"/>
                  <a:pt x="46680" y="76868"/>
                </a:cubicBezTo>
                <a:lnTo>
                  <a:pt x="71237" y="101706"/>
                </a:lnTo>
                <a:cubicBezTo>
                  <a:pt x="74488" y="104946"/>
                  <a:pt x="76654" y="109266"/>
                  <a:pt x="76654" y="113945"/>
                </a:cubicBezTo>
                <a:cubicBezTo>
                  <a:pt x="76654" y="118625"/>
                  <a:pt x="74488" y="123305"/>
                  <a:pt x="71237" y="126544"/>
                </a:cubicBezTo>
                <a:lnTo>
                  <a:pt x="61487" y="135904"/>
                </a:lnTo>
                <a:cubicBezTo>
                  <a:pt x="56070" y="141663"/>
                  <a:pt x="53181" y="148503"/>
                  <a:pt x="53181" y="156422"/>
                </a:cubicBezTo>
                <a:cubicBezTo>
                  <a:pt x="53181" y="163981"/>
                  <a:pt x="56070" y="171541"/>
                  <a:pt x="61487" y="176940"/>
                </a:cubicBezTo>
                <a:lnTo>
                  <a:pt x="113852" y="228776"/>
                </a:lnTo>
                <a:cubicBezTo>
                  <a:pt x="119269" y="234176"/>
                  <a:pt x="126491" y="237415"/>
                  <a:pt x="134436" y="237415"/>
                </a:cubicBezTo>
                <a:cubicBezTo>
                  <a:pt x="142020" y="237415"/>
                  <a:pt x="149604" y="234176"/>
                  <a:pt x="154660" y="228776"/>
                </a:cubicBezTo>
                <a:lnTo>
                  <a:pt x="164411" y="219417"/>
                </a:lnTo>
                <a:cubicBezTo>
                  <a:pt x="170912" y="212577"/>
                  <a:pt x="182829" y="212577"/>
                  <a:pt x="189691" y="219417"/>
                </a:cubicBezTo>
                <a:lnTo>
                  <a:pt x="214248" y="243895"/>
                </a:lnTo>
                <a:cubicBezTo>
                  <a:pt x="217498" y="247135"/>
                  <a:pt x="219304" y="251454"/>
                  <a:pt x="219304" y="256494"/>
                </a:cubicBezTo>
                <a:cubicBezTo>
                  <a:pt x="219304" y="261174"/>
                  <a:pt x="217498" y="265493"/>
                  <a:pt x="214248" y="269093"/>
                </a:cubicBezTo>
                <a:cubicBezTo>
                  <a:pt x="206664" y="276652"/>
                  <a:pt x="197275" y="282052"/>
                  <a:pt x="187163" y="284932"/>
                </a:cubicBezTo>
                <a:cubicBezTo>
                  <a:pt x="174162" y="288531"/>
                  <a:pt x="160799" y="290331"/>
                  <a:pt x="147437" y="290331"/>
                </a:cubicBezTo>
                <a:cubicBezTo>
                  <a:pt x="108796" y="290331"/>
                  <a:pt x="71237" y="274852"/>
                  <a:pt x="43069" y="247135"/>
                </a:cubicBezTo>
                <a:cubicBezTo>
                  <a:pt x="5510" y="209698"/>
                  <a:pt x="-8935" y="154622"/>
                  <a:pt x="5510" y="103866"/>
                </a:cubicBezTo>
                <a:cubicBezTo>
                  <a:pt x="8399" y="93787"/>
                  <a:pt x="13817" y="84428"/>
                  <a:pt x="21400" y="76868"/>
                </a:cubicBezTo>
                <a:cubicBezTo>
                  <a:pt x="24831" y="73449"/>
                  <a:pt x="29526" y="71739"/>
                  <a:pt x="34176" y="71739"/>
                </a:cubicBezTo>
                <a:close/>
                <a:moveTo>
                  <a:pt x="203517" y="44452"/>
                </a:moveTo>
                <a:cubicBezTo>
                  <a:pt x="205816" y="45510"/>
                  <a:pt x="206582" y="48333"/>
                  <a:pt x="205049" y="50449"/>
                </a:cubicBezTo>
                <a:cubicBezTo>
                  <a:pt x="204666" y="51508"/>
                  <a:pt x="202750" y="52213"/>
                  <a:pt x="201218" y="52213"/>
                </a:cubicBezTo>
                <a:cubicBezTo>
                  <a:pt x="200451" y="52213"/>
                  <a:pt x="199685" y="52213"/>
                  <a:pt x="198919" y="51860"/>
                </a:cubicBezTo>
                <a:cubicBezTo>
                  <a:pt x="196619" y="50449"/>
                  <a:pt x="195853" y="47980"/>
                  <a:pt x="197003" y="45863"/>
                </a:cubicBezTo>
                <a:cubicBezTo>
                  <a:pt x="198535" y="44099"/>
                  <a:pt x="201218" y="43041"/>
                  <a:pt x="203517" y="44452"/>
                </a:cubicBezTo>
                <a:close/>
                <a:moveTo>
                  <a:pt x="87410" y="44452"/>
                </a:moveTo>
                <a:cubicBezTo>
                  <a:pt x="89709" y="43041"/>
                  <a:pt x="92774" y="43746"/>
                  <a:pt x="93924" y="45863"/>
                </a:cubicBezTo>
                <a:cubicBezTo>
                  <a:pt x="95457" y="47980"/>
                  <a:pt x="94307" y="50449"/>
                  <a:pt x="92391" y="51860"/>
                </a:cubicBezTo>
                <a:cubicBezTo>
                  <a:pt x="91625" y="52213"/>
                  <a:pt x="90859" y="52213"/>
                  <a:pt x="90092" y="52213"/>
                </a:cubicBezTo>
                <a:cubicBezTo>
                  <a:pt x="88560" y="52213"/>
                  <a:pt x="86644" y="51508"/>
                  <a:pt x="85877" y="50096"/>
                </a:cubicBezTo>
                <a:cubicBezTo>
                  <a:pt x="84728" y="47980"/>
                  <a:pt x="85111" y="45158"/>
                  <a:pt x="87410" y="44452"/>
                </a:cubicBezTo>
                <a:close/>
                <a:moveTo>
                  <a:pt x="145052" y="28754"/>
                </a:moveTo>
                <a:cubicBezTo>
                  <a:pt x="147617" y="28754"/>
                  <a:pt x="149449" y="30952"/>
                  <a:pt x="149449" y="33516"/>
                </a:cubicBezTo>
                <a:cubicBezTo>
                  <a:pt x="149449" y="36081"/>
                  <a:pt x="147617" y="37913"/>
                  <a:pt x="145052" y="37913"/>
                </a:cubicBezTo>
                <a:cubicBezTo>
                  <a:pt x="142488" y="37913"/>
                  <a:pt x="140290" y="36081"/>
                  <a:pt x="140290" y="33516"/>
                </a:cubicBezTo>
                <a:cubicBezTo>
                  <a:pt x="140290" y="30952"/>
                  <a:pt x="142488" y="28754"/>
                  <a:pt x="145052" y="28754"/>
                </a:cubicBezTo>
                <a:close/>
                <a:moveTo>
                  <a:pt x="145155" y="0"/>
                </a:moveTo>
                <a:cubicBezTo>
                  <a:pt x="182507" y="0"/>
                  <a:pt x="219859" y="14110"/>
                  <a:pt x="248370" y="42328"/>
                </a:cubicBezTo>
                <a:cubicBezTo>
                  <a:pt x="304307" y="98406"/>
                  <a:pt x="305029" y="188994"/>
                  <a:pt x="249813" y="245791"/>
                </a:cubicBezTo>
                <a:lnTo>
                  <a:pt x="257031" y="252980"/>
                </a:lnTo>
                <a:lnTo>
                  <a:pt x="228882" y="260170"/>
                </a:lnTo>
                <a:lnTo>
                  <a:pt x="236821" y="232490"/>
                </a:lnTo>
                <a:lnTo>
                  <a:pt x="244039" y="239680"/>
                </a:lnTo>
                <a:cubicBezTo>
                  <a:pt x="295285" y="186118"/>
                  <a:pt x="294563" y="100923"/>
                  <a:pt x="241874" y="48439"/>
                </a:cubicBezTo>
                <a:cubicBezTo>
                  <a:pt x="188823" y="-4763"/>
                  <a:pt x="101848" y="-4763"/>
                  <a:pt x="48436" y="48439"/>
                </a:cubicBezTo>
                <a:cubicBezTo>
                  <a:pt x="45188" y="52034"/>
                  <a:pt x="41940" y="55269"/>
                  <a:pt x="39053" y="58864"/>
                </a:cubicBezTo>
                <a:cubicBezTo>
                  <a:pt x="37249" y="60661"/>
                  <a:pt x="34723" y="61021"/>
                  <a:pt x="32918" y="59583"/>
                </a:cubicBezTo>
                <a:cubicBezTo>
                  <a:pt x="30753" y="58145"/>
                  <a:pt x="30753" y="55269"/>
                  <a:pt x="32196" y="53472"/>
                </a:cubicBezTo>
                <a:cubicBezTo>
                  <a:pt x="35444" y="49518"/>
                  <a:pt x="38692" y="45564"/>
                  <a:pt x="41940" y="42328"/>
                </a:cubicBezTo>
                <a:cubicBezTo>
                  <a:pt x="70451" y="14110"/>
                  <a:pt x="107803" y="0"/>
                  <a:pt x="145155"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49" name="TextBox 48">
            <a:extLst>
              <a:ext uri="{FF2B5EF4-FFF2-40B4-BE49-F238E27FC236}">
                <a16:creationId xmlns:a16="http://schemas.microsoft.com/office/drawing/2014/main" id="{2B16C22D-735E-FE4B-81BD-831F81824662}"/>
              </a:ext>
            </a:extLst>
          </p:cNvPr>
          <p:cNvSpPr txBox="1"/>
          <p:nvPr/>
        </p:nvSpPr>
        <p:spPr>
          <a:xfrm>
            <a:off x="2823576"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01</a:t>
            </a:r>
          </a:p>
        </p:txBody>
      </p:sp>
      <p:sp>
        <p:nvSpPr>
          <p:cNvPr id="50" name="Subtitle 2">
            <a:extLst>
              <a:ext uri="{FF2B5EF4-FFF2-40B4-BE49-F238E27FC236}">
                <a16:creationId xmlns:a16="http://schemas.microsoft.com/office/drawing/2014/main" id="{C1F3465A-1545-964D-A85F-D771D8BCFB28}"/>
              </a:ext>
            </a:extLst>
          </p:cNvPr>
          <p:cNvSpPr txBox="1">
            <a:spLocks/>
          </p:cNvSpPr>
          <p:nvPr/>
        </p:nvSpPr>
        <p:spPr>
          <a:xfrm>
            <a:off x="1869285"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55" name="TextBox 54">
            <a:extLst>
              <a:ext uri="{FF2B5EF4-FFF2-40B4-BE49-F238E27FC236}">
                <a16:creationId xmlns:a16="http://schemas.microsoft.com/office/drawing/2014/main" id="{F01285BE-F41D-684E-B02C-AC47E7D91457}"/>
              </a:ext>
            </a:extLst>
          </p:cNvPr>
          <p:cNvSpPr txBox="1"/>
          <p:nvPr/>
        </p:nvSpPr>
        <p:spPr>
          <a:xfrm>
            <a:off x="10520746"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02</a:t>
            </a:r>
          </a:p>
        </p:txBody>
      </p:sp>
      <p:sp>
        <p:nvSpPr>
          <p:cNvPr id="56" name="Subtitle 2">
            <a:extLst>
              <a:ext uri="{FF2B5EF4-FFF2-40B4-BE49-F238E27FC236}">
                <a16:creationId xmlns:a16="http://schemas.microsoft.com/office/drawing/2014/main" id="{4F50746D-7A32-924F-841D-785557CFB7DA}"/>
              </a:ext>
            </a:extLst>
          </p:cNvPr>
          <p:cNvSpPr txBox="1">
            <a:spLocks/>
          </p:cNvSpPr>
          <p:nvPr/>
        </p:nvSpPr>
        <p:spPr>
          <a:xfrm>
            <a:off x="9566454"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59" name="TextBox 58">
            <a:extLst>
              <a:ext uri="{FF2B5EF4-FFF2-40B4-BE49-F238E27FC236}">
                <a16:creationId xmlns:a16="http://schemas.microsoft.com/office/drawing/2014/main" id="{741C54B0-79C3-E542-8454-E9467201866A}"/>
              </a:ext>
            </a:extLst>
          </p:cNvPr>
          <p:cNvSpPr txBox="1"/>
          <p:nvPr/>
        </p:nvSpPr>
        <p:spPr>
          <a:xfrm>
            <a:off x="18217914" y="7129517"/>
            <a:ext cx="333617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Your Title 03</a:t>
            </a:r>
          </a:p>
        </p:txBody>
      </p:sp>
      <p:sp>
        <p:nvSpPr>
          <p:cNvPr id="60" name="Subtitle 2">
            <a:extLst>
              <a:ext uri="{FF2B5EF4-FFF2-40B4-BE49-F238E27FC236}">
                <a16:creationId xmlns:a16="http://schemas.microsoft.com/office/drawing/2014/main" id="{69F4ED80-C7F3-C546-8B48-E7CCF897A166}"/>
              </a:ext>
            </a:extLst>
          </p:cNvPr>
          <p:cNvSpPr txBox="1">
            <a:spLocks/>
          </p:cNvSpPr>
          <p:nvPr/>
        </p:nvSpPr>
        <p:spPr>
          <a:xfrm>
            <a:off x="17263623" y="7993387"/>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a:t>
            </a:r>
          </a:p>
        </p:txBody>
      </p:sp>
      <p:sp>
        <p:nvSpPr>
          <p:cNvPr id="16" name="TextBox 15">
            <a:extLst>
              <a:ext uri="{FF2B5EF4-FFF2-40B4-BE49-F238E27FC236}">
                <a16:creationId xmlns:a16="http://schemas.microsoft.com/office/drawing/2014/main" id="{3E096063-3BFD-F048-9451-A5EFFAF60546}"/>
              </a:ext>
            </a:extLst>
          </p:cNvPr>
          <p:cNvSpPr txBox="1"/>
          <p:nvPr/>
        </p:nvSpPr>
        <p:spPr>
          <a:xfrm>
            <a:off x="8524215" y="560005"/>
            <a:ext cx="7329251"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Business Model</a:t>
            </a:r>
          </a:p>
        </p:txBody>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14E161-30B5-2D41-9470-E67CE689799B}"/>
              </a:ext>
            </a:extLst>
          </p:cNvPr>
          <p:cNvSpPr txBox="1"/>
          <p:nvPr/>
        </p:nvSpPr>
        <p:spPr>
          <a:xfrm>
            <a:off x="9391443" y="560005"/>
            <a:ext cx="5594801"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Three Steps</a:t>
            </a:r>
          </a:p>
        </p:txBody>
      </p:sp>
      <p:sp>
        <p:nvSpPr>
          <p:cNvPr id="28" name="Rectangle 27">
            <a:extLst>
              <a:ext uri="{FF2B5EF4-FFF2-40B4-BE49-F238E27FC236}">
                <a16:creationId xmlns:a16="http://schemas.microsoft.com/office/drawing/2014/main" id="{A7D37573-9AAC-A64F-BE07-92A36EB74057}"/>
              </a:ext>
            </a:extLst>
          </p:cNvPr>
          <p:cNvSpPr/>
          <p:nvPr/>
        </p:nvSpPr>
        <p:spPr>
          <a:xfrm>
            <a:off x="5144803" y="3987042"/>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0" name="TextBox 29">
            <a:extLst>
              <a:ext uri="{FF2B5EF4-FFF2-40B4-BE49-F238E27FC236}">
                <a16:creationId xmlns:a16="http://schemas.microsoft.com/office/drawing/2014/main" id="{1B4CAF06-BDD4-654E-90F5-432FA01C8C8A}"/>
              </a:ext>
            </a:extLst>
          </p:cNvPr>
          <p:cNvSpPr txBox="1"/>
          <p:nvPr/>
        </p:nvSpPr>
        <p:spPr>
          <a:xfrm>
            <a:off x="5144803" y="3248358"/>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01</a:t>
            </a:r>
          </a:p>
        </p:txBody>
      </p:sp>
      <p:sp>
        <p:nvSpPr>
          <p:cNvPr id="33" name="Rectangle 32">
            <a:extLst>
              <a:ext uri="{FF2B5EF4-FFF2-40B4-BE49-F238E27FC236}">
                <a16:creationId xmlns:a16="http://schemas.microsoft.com/office/drawing/2014/main" id="{411CE4C7-26B5-ED4E-915D-9BEEC0685F87}"/>
              </a:ext>
            </a:extLst>
          </p:cNvPr>
          <p:cNvSpPr/>
          <p:nvPr/>
        </p:nvSpPr>
        <p:spPr>
          <a:xfrm>
            <a:off x="5144803" y="7461008"/>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5" name="TextBox 34">
            <a:extLst>
              <a:ext uri="{FF2B5EF4-FFF2-40B4-BE49-F238E27FC236}">
                <a16:creationId xmlns:a16="http://schemas.microsoft.com/office/drawing/2014/main" id="{C1907D10-032F-994F-9F09-77451A21A07B}"/>
              </a:ext>
            </a:extLst>
          </p:cNvPr>
          <p:cNvSpPr txBox="1"/>
          <p:nvPr/>
        </p:nvSpPr>
        <p:spPr>
          <a:xfrm>
            <a:off x="5144803" y="6722324"/>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02</a:t>
            </a:r>
          </a:p>
        </p:txBody>
      </p:sp>
      <p:sp>
        <p:nvSpPr>
          <p:cNvPr id="37" name="Rectangle 36">
            <a:extLst>
              <a:ext uri="{FF2B5EF4-FFF2-40B4-BE49-F238E27FC236}">
                <a16:creationId xmlns:a16="http://schemas.microsoft.com/office/drawing/2014/main" id="{02473795-2DB9-704F-BE39-971F1A3F2F3D}"/>
              </a:ext>
            </a:extLst>
          </p:cNvPr>
          <p:cNvSpPr/>
          <p:nvPr/>
        </p:nvSpPr>
        <p:spPr>
          <a:xfrm>
            <a:off x="5144803" y="10934974"/>
            <a:ext cx="15928465" cy="998543"/>
          </a:xfrm>
          <a:prstGeom prst="rect">
            <a:avLst/>
          </a:prstGeom>
        </p:spPr>
        <p:txBody>
          <a:bodyPr wrap="square">
            <a:spAutoFit/>
          </a:bodyPr>
          <a:lstStyle/>
          <a:p>
            <a:pPr>
              <a:lnSpc>
                <a:spcPts val="3700"/>
              </a:lnSpc>
              <a:spcBef>
                <a:spcPts val="24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9" name="TextBox 38">
            <a:extLst>
              <a:ext uri="{FF2B5EF4-FFF2-40B4-BE49-F238E27FC236}">
                <a16:creationId xmlns:a16="http://schemas.microsoft.com/office/drawing/2014/main" id="{B051B213-B897-A04A-8AA7-395593F948F9}"/>
              </a:ext>
            </a:extLst>
          </p:cNvPr>
          <p:cNvSpPr txBox="1"/>
          <p:nvPr/>
        </p:nvSpPr>
        <p:spPr>
          <a:xfrm>
            <a:off x="5144803" y="10196290"/>
            <a:ext cx="46041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Step Title 03</a:t>
            </a:r>
          </a:p>
        </p:txBody>
      </p:sp>
      <p:sp>
        <p:nvSpPr>
          <p:cNvPr id="14" name="TextBox 13">
            <a:extLst>
              <a:ext uri="{FF2B5EF4-FFF2-40B4-BE49-F238E27FC236}">
                <a16:creationId xmlns:a16="http://schemas.microsoft.com/office/drawing/2014/main" id="{6096D7F8-FFB9-D447-AAA8-434496887A82}"/>
              </a:ext>
            </a:extLst>
          </p:cNvPr>
          <p:cNvSpPr txBox="1"/>
          <p:nvPr/>
        </p:nvSpPr>
        <p:spPr>
          <a:xfrm>
            <a:off x="3307588" y="3185948"/>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1</a:t>
            </a:r>
          </a:p>
        </p:txBody>
      </p:sp>
      <p:sp>
        <p:nvSpPr>
          <p:cNvPr id="15" name="TextBox 14">
            <a:extLst>
              <a:ext uri="{FF2B5EF4-FFF2-40B4-BE49-F238E27FC236}">
                <a16:creationId xmlns:a16="http://schemas.microsoft.com/office/drawing/2014/main" id="{BE1E1EE3-DD90-9341-8D71-C3717F3BE23C}"/>
              </a:ext>
            </a:extLst>
          </p:cNvPr>
          <p:cNvSpPr txBox="1"/>
          <p:nvPr/>
        </p:nvSpPr>
        <p:spPr>
          <a:xfrm>
            <a:off x="3307588" y="6659914"/>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2</a:t>
            </a:r>
          </a:p>
        </p:txBody>
      </p:sp>
      <p:sp>
        <p:nvSpPr>
          <p:cNvPr id="16" name="TextBox 15">
            <a:extLst>
              <a:ext uri="{FF2B5EF4-FFF2-40B4-BE49-F238E27FC236}">
                <a16:creationId xmlns:a16="http://schemas.microsoft.com/office/drawing/2014/main" id="{3C501F7A-969D-6348-A9DA-0426BA83FF38}"/>
              </a:ext>
            </a:extLst>
          </p:cNvPr>
          <p:cNvSpPr txBox="1"/>
          <p:nvPr/>
        </p:nvSpPr>
        <p:spPr>
          <a:xfrm>
            <a:off x="3304382" y="1013388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3</a:t>
            </a:r>
          </a:p>
        </p:txBody>
      </p: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55F202A-13B0-1D49-B63E-DE2CA7C3EED8}"/>
              </a:ext>
            </a:extLst>
          </p:cNvPr>
          <p:cNvSpPr/>
          <p:nvPr/>
        </p:nvSpPr>
        <p:spPr>
          <a:xfrm>
            <a:off x="1520825" y="0"/>
            <a:ext cx="8346288" cy="6858001"/>
          </a:xfrm>
          <a:custGeom>
            <a:avLst/>
            <a:gdLst>
              <a:gd name="connsiteX0" fmla="*/ 980527 w 8346288"/>
              <a:gd name="connsiteY0" fmla="*/ 0 h 6858001"/>
              <a:gd name="connsiteX1" fmla="*/ 7365761 w 8346288"/>
              <a:gd name="connsiteY1" fmla="*/ 0 h 6858001"/>
              <a:gd name="connsiteX2" fmla="*/ 7393345 w 8346288"/>
              <a:gd name="connsiteY2" fmla="*/ 30350 h 6858001"/>
              <a:gd name="connsiteX3" fmla="*/ 8346288 w 8346288"/>
              <a:gd name="connsiteY3" fmla="*/ 2684857 h 6858001"/>
              <a:gd name="connsiteX4" fmla="*/ 4173144 w 8346288"/>
              <a:gd name="connsiteY4" fmla="*/ 6858001 h 6858001"/>
              <a:gd name="connsiteX5" fmla="*/ 0 w 8346288"/>
              <a:gd name="connsiteY5" fmla="*/ 2684857 h 6858001"/>
              <a:gd name="connsiteX6" fmla="*/ 952943 w 8346288"/>
              <a:gd name="connsiteY6" fmla="*/ 303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6288" h="6858001">
                <a:moveTo>
                  <a:pt x="980527" y="0"/>
                </a:moveTo>
                <a:lnTo>
                  <a:pt x="7365761" y="0"/>
                </a:lnTo>
                <a:lnTo>
                  <a:pt x="7393345" y="30350"/>
                </a:lnTo>
                <a:cubicBezTo>
                  <a:pt x="7988668" y="751715"/>
                  <a:pt x="8346288" y="1676523"/>
                  <a:pt x="8346288" y="2684857"/>
                </a:cubicBezTo>
                <a:cubicBezTo>
                  <a:pt x="8346288" y="4989621"/>
                  <a:pt x="6477908" y="6858001"/>
                  <a:pt x="4173144" y="6858001"/>
                </a:cubicBezTo>
                <a:cubicBezTo>
                  <a:pt x="1868380" y="6858001"/>
                  <a:pt x="0" y="4989621"/>
                  <a:pt x="0" y="2684857"/>
                </a:cubicBezTo>
                <a:cubicBezTo>
                  <a:pt x="0" y="1676523"/>
                  <a:pt x="357620" y="751715"/>
                  <a:pt x="952943" y="3035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 name="Subtitle 2">
            <a:extLst>
              <a:ext uri="{FF2B5EF4-FFF2-40B4-BE49-F238E27FC236}">
                <a16:creationId xmlns:a16="http://schemas.microsoft.com/office/drawing/2014/main" id="{2D845214-1E84-2348-B431-F00A45DD0CDD}"/>
              </a:ext>
            </a:extLst>
          </p:cNvPr>
          <p:cNvSpPr txBox="1">
            <a:spLocks/>
          </p:cNvSpPr>
          <p:nvPr/>
        </p:nvSpPr>
        <p:spPr>
          <a:xfrm>
            <a:off x="4855779" y="2940683"/>
            <a:ext cx="16035611" cy="6360972"/>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2500"/>
              </a:lnSpc>
            </a:pPr>
            <a:r>
              <a:rPr lang="en-US" sz="9600" dirty="0">
                <a:latin typeface="Roboto Thin" pitchFamily="2" charset="0"/>
                <a:ea typeface="Roboto Thin" pitchFamily="2" charset="0"/>
                <a:cs typeface="Open Sans Light" panose="020B0306030504020204" pitchFamily="34" charset="0"/>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16107709" y="10171779"/>
            <a:ext cx="4783681" cy="646331"/>
          </a:xfrm>
          <a:prstGeom prst="rect">
            <a:avLst/>
          </a:prstGeom>
          <a:noFill/>
        </p:spPr>
        <p:txBody>
          <a:bodyPr wrap="none" rtlCol="0" anchor="ctr" anchorCtr="0">
            <a:spAutoFit/>
          </a:bodyPr>
          <a:lstStyle/>
          <a:p>
            <a:pPr algn="r"/>
            <a:r>
              <a:rPr lang="en-US" b="1" spc="300" dirty="0">
                <a:solidFill>
                  <a:schemeClr val="tx2"/>
                </a:solidFill>
                <a:latin typeface="Roboto" panose="02000000000000000000" pitchFamily="2" charset="0"/>
                <a:ea typeface="Roboto" panose="02000000000000000000" pitchFamily="2" charset="0"/>
                <a:cs typeface="Poppins" pitchFamily="2" charset="77"/>
              </a:rPr>
              <a:t>– Abraham Lincoln</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9992A085-FFEC-DE47-BC4C-93F0B94A987B}"/>
              </a:ext>
            </a:extLst>
          </p:cNvPr>
          <p:cNvSpPr txBox="1">
            <a:spLocks/>
          </p:cNvSpPr>
          <p:nvPr/>
        </p:nvSpPr>
        <p:spPr>
          <a:xfrm>
            <a:off x="1520825"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17" name="TextBox 16">
            <a:extLst>
              <a:ext uri="{FF2B5EF4-FFF2-40B4-BE49-F238E27FC236}">
                <a16:creationId xmlns:a16="http://schemas.microsoft.com/office/drawing/2014/main" id="{3C003D01-C33B-9F48-BF2B-1EE8FF2C3B9D}"/>
              </a:ext>
            </a:extLst>
          </p:cNvPr>
          <p:cNvSpPr txBox="1"/>
          <p:nvPr/>
        </p:nvSpPr>
        <p:spPr>
          <a:xfrm>
            <a:off x="2456265" y="10361313"/>
            <a:ext cx="370325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Charles Moore</a:t>
            </a:r>
          </a:p>
        </p:txBody>
      </p:sp>
      <p:sp>
        <p:nvSpPr>
          <p:cNvPr id="18" name="TextBox 17">
            <a:extLst>
              <a:ext uri="{FF2B5EF4-FFF2-40B4-BE49-F238E27FC236}">
                <a16:creationId xmlns:a16="http://schemas.microsoft.com/office/drawing/2014/main" id="{D195C110-A7E3-C646-BCD3-38AE29D12065}"/>
              </a:ext>
            </a:extLst>
          </p:cNvPr>
          <p:cNvSpPr txBox="1"/>
          <p:nvPr/>
        </p:nvSpPr>
        <p:spPr>
          <a:xfrm>
            <a:off x="2812931" y="11103712"/>
            <a:ext cx="2989921"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FACEBOOK</a:t>
            </a:r>
          </a:p>
        </p:txBody>
      </p:sp>
      <p:sp>
        <p:nvSpPr>
          <p:cNvPr id="40" name="TextBox 39">
            <a:extLst>
              <a:ext uri="{FF2B5EF4-FFF2-40B4-BE49-F238E27FC236}">
                <a16:creationId xmlns:a16="http://schemas.microsoft.com/office/drawing/2014/main" id="{58EDCCA7-18B2-3E46-A398-C55EFFDFA1D0}"/>
              </a:ext>
            </a:extLst>
          </p:cNvPr>
          <p:cNvSpPr txBox="1"/>
          <p:nvPr/>
        </p:nvSpPr>
        <p:spPr>
          <a:xfrm>
            <a:off x="10432575" y="10361313"/>
            <a:ext cx="351250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Walter Parker</a:t>
            </a:r>
          </a:p>
        </p:txBody>
      </p:sp>
      <p:sp>
        <p:nvSpPr>
          <p:cNvPr id="41" name="TextBox 40">
            <a:extLst>
              <a:ext uri="{FF2B5EF4-FFF2-40B4-BE49-F238E27FC236}">
                <a16:creationId xmlns:a16="http://schemas.microsoft.com/office/drawing/2014/main" id="{3E1D362C-FB9C-CF4B-8ED4-8C98824BEED9}"/>
              </a:ext>
            </a:extLst>
          </p:cNvPr>
          <p:cNvSpPr txBox="1"/>
          <p:nvPr/>
        </p:nvSpPr>
        <p:spPr>
          <a:xfrm>
            <a:off x="10927903" y="11103712"/>
            <a:ext cx="252184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GOOGLE</a:t>
            </a:r>
          </a:p>
        </p:txBody>
      </p:sp>
      <p:sp>
        <p:nvSpPr>
          <p:cNvPr id="46" name="TextBox 45">
            <a:extLst>
              <a:ext uri="{FF2B5EF4-FFF2-40B4-BE49-F238E27FC236}">
                <a16:creationId xmlns:a16="http://schemas.microsoft.com/office/drawing/2014/main" id="{3F68D6FA-8CD8-F048-9195-4F4281D81984}"/>
              </a:ext>
            </a:extLst>
          </p:cNvPr>
          <p:cNvSpPr txBox="1"/>
          <p:nvPr/>
        </p:nvSpPr>
        <p:spPr>
          <a:xfrm>
            <a:off x="18768545" y="10361313"/>
            <a:ext cx="2601994"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Debra Lee</a:t>
            </a:r>
          </a:p>
        </p:txBody>
      </p:sp>
      <p:sp>
        <p:nvSpPr>
          <p:cNvPr id="47" name="TextBox 46">
            <a:extLst>
              <a:ext uri="{FF2B5EF4-FFF2-40B4-BE49-F238E27FC236}">
                <a16:creationId xmlns:a16="http://schemas.microsoft.com/office/drawing/2014/main" id="{78AF9E72-42A3-F14F-B64C-E44E19E3B580}"/>
              </a:ext>
            </a:extLst>
          </p:cNvPr>
          <p:cNvSpPr txBox="1"/>
          <p:nvPr/>
        </p:nvSpPr>
        <p:spPr>
          <a:xfrm>
            <a:off x="18461572" y="11103712"/>
            <a:ext cx="321594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INSTAGRAM</a:t>
            </a:r>
          </a:p>
        </p:txBody>
      </p:sp>
      <p:sp>
        <p:nvSpPr>
          <p:cNvPr id="25" name="TextBox 24">
            <a:extLst>
              <a:ext uri="{FF2B5EF4-FFF2-40B4-BE49-F238E27FC236}">
                <a16:creationId xmlns:a16="http://schemas.microsoft.com/office/drawing/2014/main" id="{E13A8794-D85F-9146-8318-70AA00BC7932}"/>
              </a:ext>
            </a:extLst>
          </p:cNvPr>
          <p:cNvSpPr txBox="1"/>
          <p:nvPr/>
        </p:nvSpPr>
        <p:spPr>
          <a:xfrm>
            <a:off x="5446468" y="560005"/>
            <a:ext cx="13484782"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What Our Clients Have to Say</a:t>
            </a:r>
          </a:p>
        </p:txBody>
      </p:sp>
      <p:sp>
        <p:nvSpPr>
          <p:cNvPr id="32" name="Freeform 939">
            <a:extLst>
              <a:ext uri="{FF2B5EF4-FFF2-40B4-BE49-F238E27FC236}">
                <a16:creationId xmlns:a16="http://schemas.microsoft.com/office/drawing/2014/main" id="{F7B6D3CA-A12A-0D49-8C15-24DA652501DE}"/>
              </a:ext>
            </a:extLst>
          </p:cNvPr>
          <p:cNvSpPr>
            <a:spLocks noChangeArrowheads="1"/>
          </p:cNvSpPr>
          <p:nvPr/>
        </p:nvSpPr>
        <p:spPr bwMode="auto">
          <a:xfrm>
            <a:off x="3158450"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3" name="Freeform 939">
            <a:extLst>
              <a:ext uri="{FF2B5EF4-FFF2-40B4-BE49-F238E27FC236}">
                <a16:creationId xmlns:a16="http://schemas.microsoft.com/office/drawing/2014/main" id="{893D106F-9D2B-8E41-ABBF-276BD9333682}"/>
              </a:ext>
            </a:extLst>
          </p:cNvPr>
          <p:cNvSpPr>
            <a:spLocks noChangeArrowheads="1"/>
          </p:cNvSpPr>
          <p:nvPr/>
        </p:nvSpPr>
        <p:spPr bwMode="auto">
          <a:xfrm>
            <a:off x="11045442"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34" name="Freeform 939">
            <a:extLst>
              <a:ext uri="{FF2B5EF4-FFF2-40B4-BE49-F238E27FC236}">
                <a16:creationId xmlns:a16="http://schemas.microsoft.com/office/drawing/2014/main" id="{F6C259CF-A449-7142-AF0F-EF2B17FD3EE9}"/>
              </a:ext>
            </a:extLst>
          </p:cNvPr>
          <p:cNvSpPr>
            <a:spLocks noChangeArrowheads="1"/>
          </p:cNvSpPr>
          <p:nvPr/>
        </p:nvSpPr>
        <p:spPr bwMode="auto">
          <a:xfrm>
            <a:off x="18926162" y="3898134"/>
            <a:ext cx="2286766" cy="2286766"/>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38" name="Subtitle 2">
            <a:extLst>
              <a:ext uri="{FF2B5EF4-FFF2-40B4-BE49-F238E27FC236}">
                <a16:creationId xmlns:a16="http://schemas.microsoft.com/office/drawing/2014/main" id="{E0F06C8C-C7A3-2C4C-A07D-B2A6C8921CF7}"/>
              </a:ext>
            </a:extLst>
          </p:cNvPr>
          <p:cNvSpPr txBox="1">
            <a:spLocks/>
          </p:cNvSpPr>
          <p:nvPr/>
        </p:nvSpPr>
        <p:spPr>
          <a:xfrm>
            <a:off x="9407817"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9" name="Subtitle 2">
            <a:extLst>
              <a:ext uri="{FF2B5EF4-FFF2-40B4-BE49-F238E27FC236}">
                <a16:creationId xmlns:a16="http://schemas.microsoft.com/office/drawing/2014/main" id="{0A098C21-08FE-494C-85F8-EB3B070A059C}"/>
              </a:ext>
            </a:extLst>
          </p:cNvPr>
          <p:cNvSpPr txBox="1">
            <a:spLocks/>
          </p:cNvSpPr>
          <p:nvPr/>
        </p:nvSpPr>
        <p:spPr>
          <a:xfrm>
            <a:off x="17288539" y="6988125"/>
            <a:ext cx="5562016" cy="19475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above and beyond traditional marketing by promoting environmental core values in the hope.”</a:t>
            </a:r>
          </a:p>
        </p:txBody>
      </p:sp>
      <p:grpSp>
        <p:nvGrpSpPr>
          <p:cNvPr id="29" name="Group 28">
            <a:extLst>
              <a:ext uri="{FF2B5EF4-FFF2-40B4-BE49-F238E27FC236}">
                <a16:creationId xmlns:a16="http://schemas.microsoft.com/office/drawing/2014/main" id="{E40295FE-B844-E044-92DE-3B071620E795}"/>
              </a:ext>
            </a:extLst>
          </p:cNvPr>
          <p:cNvGrpSpPr/>
          <p:nvPr/>
        </p:nvGrpSpPr>
        <p:grpSpPr>
          <a:xfrm>
            <a:off x="2945358" y="9590049"/>
            <a:ext cx="2712950" cy="479502"/>
            <a:chOff x="3807605" y="9590049"/>
            <a:chExt cx="2712950" cy="479502"/>
          </a:xfrm>
        </p:grpSpPr>
        <p:sp>
          <p:nvSpPr>
            <p:cNvPr id="28" name="5-Point Star 27">
              <a:extLst>
                <a:ext uri="{FF2B5EF4-FFF2-40B4-BE49-F238E27FC236}">
                  <a16:creationId xmlns:a16="http://schemas.microsoft.com/office/drawing/2014/main" id="{414D5A57-53D0-3C44-9979-7C494D22F2E9}"/>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3" name="5-Point Star 42">
              <a:extLst>
                <a:ext uri="{FF2B5EF4-FFF2-40B4-BE49-F238E27FC236}">
                  <a16:creationId xmlns:a16="http://schemas.microsoft.com/office/drawing/2014/main" id="{FBCD8894-8722-F64E-AAE9-95D7B93FE1FE}"/>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4" name="5-Point Star 43">
              <a:extLst>
                <a:ext uri="{FF2B5EF4-FFF2-40B4-BE49-F238E27FC236}">
                  <a16:creationId xmlns:a16="http://schemas.microsoft.com/office/drawing/2014/main" id="{FB4916C4-66E6-4841-A9C3-C1BC99BBE8F4}"/>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5" name="5-Point Star 44">
              <a:extLst>
                <a:ext uri="{FF2B5EF4-FFF2-40B4-BE49-F238E27FC236}">
                  <a16:creationId xmlns:a16="http://schemas.microsoft.com/office/drawing/2014/main" id="{0FA86F37-1F94-864A-9D75-84A8151374F3}"/>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9" name="5-Point Star 48">
              <a:extLst>
                <a:ext uri="{FF2B5EF4-FFF2-40B4-BE49-F238E27FC236}">
                  <a16:creationId xmlns:a16="http://schemas.microsoft.com/office/drawing/2014/main" id="{0C91B7A8-51ED-864D-87B3-BC0DAB71AAC0}"/>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grpSp>
        <p:nvGrpSpPr>
          <p:cNvPr id="50" name="Group 49">
            <a:extLst>
              <a:ext uri="{FF2B5EF4-FFF2-40B4-BE49-F238E27FC236}">
                <a16:creationId xmlns:a16="http://schemas.microsoft.com/office/drawing/2014/main" id="{DD120585-9070-EB48-A8E6-9E89E9DC420E}"/>
              </a:ext>
            </a:extLst>
          </p:cNvPr>
          <p:cNvGrpSpPr/>
          <p:nvPr/>
        </p:nvGrpSpPr>
        <p:grpSpPr>
          <a:xfrm>
            <a:off x="10832350" y="9590049"/>
            <a:ext cx="2712950" cy="479502"/>
            <a:chOff x="3807605" y="9590049"/>
            <a:chExt cx="2712950" cy="479502"/>
          </a:xfrm>
        </p:grpSpPr>
        <p:sp>
          <p:nvSpPr>
            <p:cNvPr id="51" name="5-Point Star 50">
              <a:extLst>
                <a:ext uri="{FF2B5EF4-FFF2-40B4-BE49-F238E27FC236}">
                  <a16:creationId xmlns:a16="http://schemas.microsoft.com/office/drawing/2014/main" id="{FD893159-CB93-DA4D-968F-6BB737177C73}"/>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2" name="5-Point Star 51">
              <a:extLst>
                <a:ext uri="{FF2B5EF4-FFF2-40B4-BE49-F238E27FC236}">
                  <a16:creationId xmlns:a16="http://schemas.microsoft.com/office/drawing/2014/main" id="{4B8179CA-6FD2-B54C-9BE2-9D2839830ECC}"/>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3" name="5-Point Star 52">
              <a:extLst>
                <a:ext uri="{FF2B5EF4-FFF2-40B4-BE49-F238E27FC236}">
                  <a16:creationId xmlns:a16="http://schemas.microsoft.com/office/drawing/2014/main" id="{AFCE95B9-3C94-944E-9410-D1D16043B1AA}"/>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4" name="5-Point Star 53">
              <a:extLst>
                <a:ext uri="{FF2B5EF4-FFF2-40B4-BE49-F238E27FC236}">
                  <a16:creationId xmlns:a16="http://schemas.microsoft.com/office/drawing/2014/main" id="{6542C7ED-E7D9-714A-A1A5-60814E8E676D}"/>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5" name="5-Point Star 54">
              <a:extLst>
                <a:ext uri="{FF2B5EF4-FFF2-40B4-BE49-F238E27FC236}">
                  <a16:creationId xmlns:a16="http://schemas.microsoft.com/office/drawing/2014/main" id="{CEA3D459-6678-9743-8FE0-2108C737E31C}"/>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grpSp>
        <p:nvGrpSpPr>
          <p:cNvPr id="56" name="Group 55">
            <a:extLst>
              <a:ext uri="{FF2B5EF4-FFF2-40B4-BE49-F238E27FC236}">
                <a16:creationId xmlns:a16="http://schemas.microsoft.com/office/drawing/2014/main" id="{77F931CA-BDD0-D841-8D1D-23A24F0CA820}"/>
              </a:ext>
            </a:extLst>
          </p:cNvPr>
          <p:cNvGrpSpPr/>
          <p:nvPr/>
        </p:nvGrpSpPr>
        <p:grpSpPr>
          <a:xfrm>
            <a:off x="18713072" y="9590049"/>
            <a:ext cx="2712950" cy="479502"/>
            <a:chOff x="3807605" y="9590049"/>
            <a:chExt cx="2712950" cy="479502"/>
          </a:xfrm>
        </p:grpSpPr>
        <p:sp>
          <p:nvSpPr>
            <p:cNvPr id="57" name="5-Point Star 56">
              <a:extLst>
                <a:ext uri="{FF2B5EF4-FFF2-40B4-BE49-F238E27FC236}">
                  <a16:creationId xmlns:a16="http://schemas.microsoft.com/office/drawing/2014/main" id="{90997701-7784-A74A-8973-F93322EFF644}"/>
                </a:ext>
              </a:extLst>
            </p:cNvPr>
            <p:cNvSpPr/>
            <p:nvPr/>
          </p:nvSpPr>
          <p:spPr>
            <a:xfrm>
              <a:off x="4924329"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8" name="5-Point Star 57">
              <a:extLst>
                <a:ext uri="{FF2B5EF4-FFF2-40B4-BE49-F238E27FC236}">
                  <a16:creationId xmlns:a16="http://schemas.microsoft.com/office/drawing/2014/main" id="{CB73979F-9324-BE4F-9FCC-21527FD2DCB6}"/>
                </a:ext>
              </a:extLst>
            </p:cNvPr>
            <p:cNvSpPr/>
            <p:nvPr/>
          </p:nvSpPr>
          <p:spPr>
            <a:xfrm>
              <a:off x="4365967"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59" name="5-Point Star 58">
              <a:extLst>
                <a:ext uri="{FF2B5EF4-FFF2-40B4-BE49-F238E27FC236}">
                  <a16:creationId xmlns:a16="http://schemas.microsoft.com/office/drawing/2014/main" id="{39742BE5-44DB-2F4D-A4CB-4906F9A85AB0}"/>
                </a:ext>
              </a:extLst>
            </p:cNvPr>
            <p:cNvSpPr/>
            <p:nvPr/>
          </p:nvSpPr>
          <p:spPr>
            <a:xfrm>
              <a:off x="6041053"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60" name="5-Point Star 59">
              <a:extLst>
                <a:ext uri="{FF2B5EF4-FFF2-40B4-BE49-F238E27FC236}">
                  <a16:creationId xmlns:a16="http://schemas.microsoft.com/office/drawing/2014/main" id="{89C267FF-D8F0-C342-A62C-9AACFF984CF4}"/>
                </a:ext>
              </a:extLst>
            </p:cNvPr>
            <p:cNvSpPr/>
            <p:nvPr/>
          </p:nvSpPr>
          <p:spPr>
            <a:xfrm>
              <a:off x="5482691"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61" name="5-Point Star 60">
              <a:extLst>
                <a:ext uri="{FF2B5EF4-FFF2-40B4-BE49-F238E27FC236}">
                  <a16:creationId xmlns:a16="http://schemas.microsoft.com/office/drawing/2014/main" id="{70F10AB2-4DF6-1444-81D2-0F8B6C61BE18}"/>
                </a:ext>
              </a:extLst>
            </p:cNvPr>
            <p:cNvSpPr/>
            <p:nvPr/>
          </p:nvSpPr>
          <p:spPr>
            <a:xfrm>
              <a:off x="3807605" y="9590049"/>
              <a:ext cx="479502" cy="47950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gr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A275140-5E45-254E-A222-41387B691C6B}"/>
              </a:ext>
            </a:extLst>
          </p:cNvPr>
          <p:cNvSpPr txBox="1"/>
          <p:nvPr/>
        </p:nvSpPr>
        <p:spPr>
          <a:xfrm>
            <a:off x="1430972" y="2892479"/>
            <a:ext cx="6143028" cy="6001643"/>
          </a:xfrm>
          <a:prstGeom prst="rect">
            <a:avLst/>
          </a:prstGeom>
          <a:noFill/>
        </p:spPr>
        <p:txBody>
          <a:bodyPr wrap="none" rtlCol="0" anchor="ctr">
            <a:spAutoFit/>
          </a:bodyPr>
          <a:lstStyle/>
          <a:p>
            <a:r>
              <a:rPr lang="en-US" sz="9600" b="1" spc="300" dirty="0">
                <a:solidFill>
                  <a:schemeClr val="tx2"/>
                </a:solidFill>
                <a:latin typeface="Roboto Black" panose="02000000000000000000" pitchFamily="2" charset="0"/>
                <a:ea typeface="Roboto Black" panose="02000000000000000000" pitchFamily="2" charset="0"/>
              </a:rPr>
              <a:t>Our</a:t>
            </a:r>
          </a:p>
          <a:p>
            <a:r>
              <a:rPr lang="en-US" sz="9600" b="1" spc="300" dirty="0">
                <a:solidFill>
                  <a:schemeClr val="tx2"/>
                </a:solidFill>
                <a:latin typeface="Roboto Black" panose="02000000000000000000" pitchFamily="2" charset="0"/>
                <a:ea typeface="Roboto Black" panose="02000000000000000000" pitchFamily="2" charset="0"/>
              </a:rPr>
              <a:t>Clients</a:t>
            </a:r>
          </a:p>
          <a:p>
            <a:r>
              <a:rPr lang="en-US" sz="9600" b="1" spc="300" dirty="0">
                <a:solidFill>
                  <a:schemeClr val="tx2"/>
                </a:solidFill>
                <a:latin typeface="Roboto Black" panose="02000000000000000000" pitchFamily="2" charset="0"/>
                <a:ea typeface="Roboto Black" panose="02000000000000000000" pitchFamily="2" charset="0"/>
              </a:rPr>
              <a:t>Around</a:t>
            </a:r>
          </a:p>
          <a:p>
            <a:r>
              <a:rPr lang="en-US" sz="9600" b="1" spc="300" dirty="0">
                <a:solidFill>
                  <a:schemeClr val="tx2"/>
                </a:solidFill>
                <a:latin typeface="Roboto Black" panose="02000000000000000000" pitchFamily="2" charset="0"/>
                <a:ea typeface="Roboto Black" panose="02000000000000000000" pitchFamily="2" charset="0"/>
              </a:rPr>
              <a:t>The World</a:t>
            </a:r>
          </a:p>
        </p:txBody>
      </p:sp>
      <p:sp>
        <p:nvSpPr>
          <p:cNvPr id="66" name="Subtitle 2">
            <a:extLst>
              <a:ext uri="{FF2B5EF4-FFF2-40B4-BE49-F238E27FC236}">
                <a16:creationId xmlns:a16="http://schemas.microsoft.com/office/drawing/2014/main" id="{1EAC60F9-DA6D-1D49-805E-45D96EBB9694}"/>
              </a:ext>
            </a:extLst>
          </p:cNvPr>
          <p:cNvSpPr txBox="1">
            <a:spLocks/>
          </p:cNvSpPr>
          <p:nvPr/>
        </p:nvSpPr>
        <p:spPr>
          <a:xfrm>
            <a:off x="1430973" y="9383289"/>
            <a:ext cx="6143028"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a:t>
            </a:r>
          </a:p>
        </p:txBody>
      </p:sp>
      <p:sp>
        <p:nvSpPr>
          <p:cNvPr id="3" name="Picture Placeholder 2">
            <a:extLst>
              <a:ext uri="{FF2B5EF4-FFF2-40B4-BE49-F238E27FC236}">
                <a16:creationId xmlns:a16="http://schemas.microsoft.com/office/drawing/2014/main" id="{D403F4DA-5F6D-7346-9AC2-33166B3530B3}"/>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D7F176EE-44A6-454F-A18F-D8D4A868CC67}"/>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27570A7A-B54F-C047-AB4E-0596AF5CBA0B}"/>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43CC2EA0-D183-A14A-8932-D45A959E8591}"/>
              </a:ext>
            </a:extLst>
          </p:cNvPr>
          <p:cNvSpPr>
            <a:spLocks noGrp="1"/>
          </p:cNvSpPr>
          <p:nvPr>
            <p:ph type="pic" sz="quarter" idx="12"/>
          </p:nvPr>
        </p:nvSpPr>
        <p:spPr>
          <a:solidFill>
            <a:schemeClr val="bg1">
              <a:lumMod val="95000"/>
            </a:schemeClr>
          </a:solidFill>
        </p:spPr>
      </p:sp>
      <p:sp>
        <p:nvSpPr>
          <p:cNvPr id="11" name="Picture Placeholder 10">
            <a:extLst>
              <a:ext uri="{FF2B5EF4-FFF2-40B4-BE49-F238E27FC236}">
                <a16:creationId xmlns:a16="http://schemas.microsoft.com/office/drawing/2014/main" id="{3BD25C05-95C7-2041-9A9C-14F3698D7FC1}"/>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15DBBB83-3185-4F4D-8A96-F5DFFE3CA7C1}"/>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86E06D-6C56-4845-A725-32B1731F0AB5}"/>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C79CDC3D-4709-794F-AE33-AD32FB0A4829}"/>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686F4C87-1C8E-6148-A109-263AA9779311}"/>
              </a:ext>
            </a:extLst>
          </p:cNvPr>
          <p:cNvSpPr>
            <a:spLocks noGrp="1"/>
          </p:cNvSpPr>
          <p:nvPr>
            <p:ph type="pic" sz="quarter" idx="12"/>
          </p:nvPr>
        </p:nvSpPr>
        <p:spPr>
          <a:solidFill>
            <a:schemeClr val="bg1">
              <a:lumMod val="95000"/>
            </a:schemeClr>
          </a:solidFill>
        </p:spPr>
      </p:sp>
      <p:sp>
        <p:nvSpPr>
          <p:cNvPr id="27" name="Rectangle 26">
            <a:extLst>
              <a:ext uri="{FF2B5EF4-FFF2-40B4-BE49-F238E27FC236}">
                <a16:creationId xmlns:a16="http://schemas.microsoft.com/office/drawing/2014/main" id="{FBC69774-75A8-E144-9ECB-85F2EF006D84}"/>
              </a:ext>
            </a:extLst>
          </p:cNvPr>
          <p:cNvSpPr/>
          <p:nvPr/>
        </p:nvSpPr>
        <p:spPr>
          <a:xfrm>
            <a:off x="0" y="0"/>
            <a:ext cx="24377650" cy="13716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1" name="TextBox 30">
            <a:extLst>
              <a:ext uri="{FF2B5EF4-FFF2-40B4-BE49-F238E27FC236}">
                <a16:creationId xmlns:a16="http://schemas.microsoft.com/office/drawing/2014/main" id="{4794D8B1-0562-4446-8B4B-599394E8F028}"/>
              </a:ext>
            </a:extLst>
          </p:cNvPr>
          <p:cNvSpPr txBox="1"/>
          <p:nvPr/>
        </p:nvSpPr>
        <p:spPr>
          <a:xfrm>
            <a:off x="9377032" y="560005"/>
            <a:ext cx="5623655" cy="1200329"/>
          </a:xfrm>
          <a:prstGeom prst="rect">
            <a:avLst/>
          </a:prstGeom>
          <a:noFill/>
        </p:spPr>
        <p:txBody>
          <a:bodyPr wrap="none" rtlCol="0" anchor="t">
            <a:spAutoFit/>
          </a:bodyPr>
          <a:lstStyle/>
          <a:p>
            <a:pPr algn="ctr"/>
            <a:r>
              <a:rPr lang="en-US" sz="7200" b="1" spc="300" dirty="0">
                <a:solidFill>
                  <a:schemeClr val="bg1"/>
                </a:solidFill>
                <a:latin typeface="Roboto Black" panose="02000000000000000000" pitchFamily="2" charset="0"/>
                <a:ea typeface="Roboto Black" panose="02000000000000000000" pitchFamily="2" charset="0"/>
              </a:rPr>
              <a:t>What We Do</a:t>
            </a:r>
          </a:p>
        </p:txBody>
      </p:sp>
      <p:sp>
        <p:nvSpPr>
          <p:cNvPr id="46" name="Freeform 1037">
            <a:extLst>
              <a:ext uri="{FF2B5EF4-FFF2-40B4-BE49-F238E27FC236}">
                <a16:creationId xmlns:a16="http://schemas.microsoft.com/office/drawing/2014/main" id="{8FFC8755-1946-474D-ACD8-1917D0D9E509}"/>
              </a:ext>
            </a:extLst>
          </p:cNvPr>
          <p:cNvSpPr>
            <a:spLocks noChangeAspect="1" noChangeArrowheads="1"/>
          </p:cNvSpPr>
          <p:nvPr/>
        </p:nvSpPr>
        <p:spPr bwMode="auto">
          <a:xfrm>
            <a:off x="3230662" y="4578406"/>
            <a:ext cx="1649404" cy="1649404"/>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sp>
        <p:nvSpPr>
          <p:cNvPr id="48" name="Freeform 814">
            <a:extLst>
              <a:ext uri="{FF2B5EF4-FFF2-40B4-BE49-F238E27FC236}">
                <a16:creationId xmlns:a16="http://schemas.microsoft.com/office/drawing/2014/main" id="{7FF8FAD9-8263-0F47-B06B-5B8D3A64EB09}"/>
              </a:ext>
            </a:extLst>
          </p:cNvPr>
          <p:cNvSpPr>
            <a:spLocks noChangeAspect="1" noChangeArrowheads="1"/>
          </p:cNvSpPr>
          <p:nvPr/>
        </p:nvSpPr>
        <p:spPr bwMode="auto">
          <a:xfrm>
            <a:off x="11364123" y="4578406"/>
            <a:ext cx="1649404" cy="1649404"/>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Roboto Light" panose="02000000000000000000" pitchFamily="2" charset="0"/>
            </a:endParaRPr>
          </a:p>
        </p:txBody>
      </p:sp>
      <p:sp>
        <p:nvSpPr>
          <p:cNvPr id="49" name="TextBox 48">
            <a:extLst>
              <a:ext uri="{FF2B5EF4-FFF2-40B4-BE49-F238E27FC236}">
                <a16:creationId xmlns:a16="http://schemas.microsoft.com/office/drawing/2014/main" id="{959C51F7-5EA5-1C41-9695-33C338FB9CA1}"/>
              </a:ext>
            </a:extLst>
          </p:cNvPr>
          <p:cNvSpPr txBox="1"/>
          <p:nvPr/>
        </p:nvSpPr>
        <p:spPr>
          <a:xfrm>
            <a:off x="2678224"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01</a:t>
            </a:r>
          </a:p>
        </p:txBody>
      </p:sp>
      <p:sp>
        <p:nvSpPr>
          <p:cNvPr id="50" name="Subtitle 2">
            <a:extLst>
              <a:ext uri="{FF2B5EF4-FFF2-40B4-BE49-F238E27FC236}">
                <a16:creationId xmlns:a16="http://schemas.microsoft.com/office/drawing/2014/main" id="{CE849957-F3BC-214F-A23F-930B91501CA8}"/>
              </a:ext>
            </a:extLst>
          </p:cNvPr>
          <p:cNvSpPr txBox="1">
            <a:spLocks/>
          </p:cNvSpPr>
          <p:nvPr/>
        </p:nvSpPr>
        <p:spPr>
          <a:xfrm>
            <a:off x="1586359"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
        <p:nvSpPr>
          <p:cNvPr id="42" name="Freeform 940">
            <a:extLst>
              <a:ext uri="{FF2B5EF4-FFF2-40B4-BE49-F238E27FC236}">
                <a16:creationId xmlns:a16="http://schemas.microsoft.com/office/drawing/2014/main" id="{2AC3BB60-544F-484C-A827-C15F6A155CC4}"/>
              </a:ext>
            </a:extLst>
          </p:cNvPr>
          <p:cNvSpPr>
            <a:spLocks noChangeArrowheads="1"/>
          </p:cNvSpPr>
          <p:nvPr/>
        </p:nvSpPr>
        <p:spPr bwMode="auto">
          <a:xfrm>
            <a:off x="19497584" y="4578406"/>
            <a:ext cx="1649404" cy="1649404"/>
          </a:xfrm>
          <a:custGeom>
            <a:avLst/>
            <a:gdLst>
              <a:gd name="T0" fmla="*/ 923218 w 293328"/>
              <a:gd name="T1" fmla="*/ 504041 h 293328"/>
              <a:gd name="T2" fmla="*/ 416165 w 293328"/>
              <a:gd name="T3" fmla="*/ 402512 h 293328"/>
              <a:gd name="T4" fmla="*/ 382682 w 293328"/>
              <a:gd name="T5" fmla="*/ 530321 h 293328"/>
              <a:gd name="T6" fmla="*/ 493902 w 293328"/>
              <a:gd name="T7" fmla="*/ 601981 h 293328"/>
              <a:gd name="T8" fmla="*/ 591959 w 293328"/>
              <a:gd name="T9" fmla="*/ 530321 h 293328"/>
              <a:gd name="T10" fmla="*/ 559671 w 293328"/>
              <a:gd name="T11" fmla="*/ 402512 h 293328"/>
              <a:gd name="T12" fmla="*/ 486699 w 293328"/>
              <a:gd name="T13" fmla="*/ 100218 h 293328"/>
              <a:gd name="T14" fmla="*/ 569258 w 293328"/>
              <a:gd name="T15" fmla="*/ 138565 h 293328"/>
              <a:gd name="T16" fmla="*/ 663780 w 293328"/>
              <a:gd name="T17" fmla="*/ 161343 h 293328"/>
              <a:gd name="T18" fmla="*/ 718825 w 293328"/>
              <a:gd name="T19" fmla="*/ 197294 h 293328"/>
              <a:gd name="T20" fmla="*/ 773862 w 293328"/>
              <a:gd name="T21" fmla="*/ 276389 h 293328"/>
              <a:gd name="T22" fmla="*/ 842064 w 293328"/>
              <a:gd name="T23" fmla="*/ 338708 h 293328"/>
              <a:gd name="T24" fmla="*/ 838471 w 293328"/>
              <a:gd name="T25" fmla="*/ 430989 h 293328"/>
              <a:gd name="T26" fmla="*/ 806166 w 293328"/>
              <a:gd name="T27" fmla="*/ 390243 h 293328"/>
              <a:gd name="T28" fmla="*/ 801382 w 293328"/>
              <a:gd name="T29" fmla="*/ 336312 h 293328"/>
              <a:gd name="T30" fmla="*/ 745145 w 293328"/>
              <a:gd name="T31" fmla="*/ 253618 h 293328"/>
              <a:gd name="T32" fmla="*/ 697287 w 293328"/>
              <a:gd name="T33" fmla="*/ 227253 h 293328"/>
              <a:gd name="T34" fmla="*/ 621902 w 293328"/>
              <a:gd name="T35" fmla="*/ 156548 h 293328"/>
              <a:gd name="T36" fmla="*/ 520202 w 293328"/>
              <a:gd name="T37" fmla="*/ 154149 h 293328"/>
              <a:gd name="T38" fmla="*/ 467554 w 293328"/>
              <a:gd name="T39" fmla="*/ 137374 h 293328"/>
              <a:gd name="T40" fmla="*/ 369440 w 293328"/>
              <a:gd name="T41" fmla="*/ 157743 h 293328"/>
              <a:gd name="T42" fmla="*/ 327560 w 293328"/>
              <a:gd name="T43" fmla="*/ 192495 h 293328"/>
              <a:gd name="T44" fmla="*/ 234239 w 293328"/>
              <a:gd name="T45" fmla="*/ 234443 h 293328"/>
              <a:gd name="T46" fmla="*/ 192351 w 293328"/>
              <a:gd name="T47" fmla="*/ 327923 h 293328"/>
              <a:gd name="T48" fmla="*/ 157650 w 293328"/>
              <a:gd name="T49" fmla="*/ 369864 h 293328"/>
              <a:gd name="T50" fmla="*/ 137318 w 293328"/>
              <a:gd name="T51" fmla="*/ 468142 h 293328"/>
              <a:gd name="T52" fmla="*/ 154068 w 293328"/>
              <a:gd name="T53" fmla="*/ 520867 h 293328"/>
              <a:gd name="T54" fmla="*/ 156461 w 293328"/>
              <a:gd name="T55" fmla="*/ 623933 h 293328"/>
              <a:gd name="T56" fmla="*/ 228245 w 293328"/>
              <a:gd name="T57" fmla="*/ 698236 h 293328"/>
              <a:gd name="T58" fmla="*/ 253380 w 293328"/>
              <a:gd name="T59" fmla="*/ 746178 h 293328"/>
              <a:gd name="T60" fmla="*/ 335934 w 293328"/>
              <a:gd name="T61" fmla="*/ 802504 h 293328"/>
              <a:gd name="T62" fmla="*/ 389776 w 293328"/>
              <a:gd name="T63" fmla="*/ 807292 h 293328"/>
              <a:gd name="T64" fmla="*/ 430458 w 293328"/>
              <a:gd name="T65" fmla="*/ 839653 h 293328"/>
              <a:gd name="T66" fmla="*/ 358675 w 293328"/>
              <a:gd name="T67" fmla="*/ 848038 h 293328"/>
              <a:gd name="T68" fmla="*/ 300039 w 293328"/>
              <a:gd name="T69" fmla="*/ 791715 h 293328"/>
              <a:gd name="T70" fmla="*/ 213891 w 293328"/>
              <a:gd name="T71" fmla="*/ 760553 h 293328"/>
              <a:gd name="T72" fmla="*/ 181582 w 293328"/>
              <a:gd name="T73" fmla="*/ 673073 h 293328"/>
              <a:gd name="T74" fmla="*/ 130135 w 293328"/>
              <a:gd name="T75" fmla="*/ 591576 h 293328"/>
              <a:gd name="T76" fmla="*/ 116971 w 293328"/>
              <a:gd name="T77" fmla="*/ 526861 h 293328"/>
              <a:gd name="T78" fmla="*/ 133721 w 293328"/>
              <a:gd name="T79" fmla="*/ 430989 h 293328"/>
              <a:gd name="T80" fmla="*/ 128946 w 293328"/>
              <a:gd name="T81" fmla="*/ 338708 h 293328"/>
              <a:gd name="T82" fmla="*/ 198332 w 293328"/>
              <a:gd name="T83" fmla="*/ 276389 h 293328"/>
              <a:gd name="T84" fmla="*/ 253380 w 293328"/>
              <a:gd name="T85" fmla="*/ 197294 h 293328"/>
              <a:gd name="T86" fmla="*/ 308415 w 293328"/>
              <a:gd name="T87" fmla="*/ 161343 h 293328"/>
              <a:gd name="T88" fmla="*/ 402940 w 293328"/>
              <a:gd name="T89" fmla="*/ 138565 h 293328"/>
              <a:gd name="T90" fmla="*/ 486699 w 293328"/>
              <a:gd name="T91" fmla="*/ 100218 h 293328"/>
              <a:gd name="T92" fmla="*/ 472373 w 293328"/>
              <a:gd name="T93" fmla="*/ 944779 h 293328"/>
              <a:gd name="T94" fmla="*/ 346802 w 293328"/>
              <a:gd name="T95" fmla="*/ 704703 h 293328"/>
              <a:gd name="T96" fmla="*/ 325274 w 293328"/>
              <a:gd name="T97" fmla="*/ 689171 h 293328"/>
              <a:gd name="T98" fmla="*/ 234397 w 293328"/>
              <a:gd name="T99" fmla="*/ 408489 h 293328"/>
              <a:gd name="T100" fmla="*/ 473564 w 293328"/>
              <a:gd name="T101" fmla="*/ 232910 h 293328"/>
              <a:gd name="T102" fmla="*/ 727093 w 293328"/>
              <a:gd name="T103" fmla="*/ 397742 h 293328"/>
              <a:gd name="T104" fmla="*/ 621856 w 293328"/>
              <a:gd name="T105" fmla="*/ 533902 h 293328"/>
              <a:gd name="T106" fmla="*/ 487917 w 293328"/>
              <a:gd name="T107" fmla="*/ 29861 h 293328"/>
              <a:gd name="T108" fmla="*/ 971052 w 293328"/>
              <a:gd name="T109" fmla="*/ 498071 h 293328"/>
              <a:gd name="T110" fmla="*/ 0 w 293328"/>
              <a:gd name="T111" fmla="*/ 487324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bg1"/>
          </a:solidFill>
          <a:ln>
            <a:noFill/>
          </a:ln>
          <a:effectLst/>
        </p:spPr>
        <p:txBody>
          <a:bodyPr anchor="ctr"/>
          <a:lstStyle/>
          <a:p>
            <a:endParaRPr lang="en-US" dirty="0">
              <a:latin typeface="Roboto Light" panose="02000000000000000000" pitchFamily="2" charset="0"/>
            </a:endParaRPr>
          </a:p>
        </p:txBody>
      </p:sp>
      <p:sp>
        <p:nvSpPr>
          <p:cNvPr id="55" name="TextBox 54">
            <a:extLst>
              <a:ext uri="{FF2B5EF4-FFF2-40B4-BE49-F238E27FC236}">
                <a16:creationId xmlns:a16="http://schemas.microsoft.com/office/drawing/2014/main" id="{F521DAB4-ABC1-3142-BFB6-86A7369394ED}"/>
              </a:ext>
            </a:extLst>
          </p:cNvPr>
          <p:cNvSpPr txBox="1"/>
          <p:nvPr/>
        </p:nvSpPr>
        <p:spPr>
          <a:xfrm>
            <a:off x="10811685"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02</a:t>
            </a:r>
          </a:p>
        </p:txBody>
      </p:sp>
      <p:sp>
        <p:nvSpPr>
          <p:cNvPr id="56" name="Subtitle 2">
            <a:extLst>
              <a:ext uri="{FF2B5EF4-FFF2-40B4-BE49-F238E27FC236}">
                <a16:creationId xmlns:a16="http://schemas.microsoft.com/office/drawing/2014/main" id="{207B4199-6ACA-FA40-B8DE-8623B022C371}"/>
              </a:ext>
            </a:extLst>
          </p:cNvPr>
          <p:cNvSpPr txBox="1">
            <a:spLocks/>
          </p:cNvSpPr>
          <p:nvPr/>
        </p:nvSpPr>
        <p:spPr>
          <a:xfrm>
            <a:off x="9719820"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
        <p:nvSpPr>
          <p:cNvPr id="58" name="TextBox 57">
            <a:extLst>
              <a:ext uri="{FF2B5EF4-FFF2-40B4-BE49-F238E27FC236}">
                <a16:creationId xmlns:a16="http://schemas.microsoft.com/office/drawing/2014/main" id="{8CA691B7-15E3-B940-A7A1-2B0F18785590}"/>
              </a:ext>
            </a:extLst>
          </p:cNvPr>
          <p:cNvSpPr txBox="1"/>
          <p:nvPr/>
        </p:nvSpPr>
        <p:spPr>
          <a:xfrm>
            <a:off x="18945146" y="6882404"/>
            <a:ext cx="2754280" cy="646331"/>
          </a:xfrm>
          <a:prstGeom prst="rect">
            <a:avLst/>
          </a:prstGeom>
          <a:noFill/>
        </p:spPr>
        <p:txBody>
          <a:bodyPr wrap="none" rtlCol="0" anchor="ctr" anchorCtr="0">
            <a:spAutoFit/>
          </a:bodyPr>
          <a:lstStyle/>
          <a:p>
            <a:pPr algn="ctr"/>
            <a:r>
              <a:rPr lang="en-US" b="1" spc="300" dirty="0">
                <a:solidFill>
                  <a:schemeClr val="bg1"/>
                </a:solidFill>
                <a:latin typeface="Roboto" panose="02000000000000000000" pitchFamily="2" charset="0"/>
                <a:ea typeface="Roboto" panose="02000000000000000000" pitchFamily="2" charset="0"/>
                <a:cs typeface="Poppins" pitchFamily="2" charset="77"/>
              </a:rPr>
              <a:t>Service 03</a:t>
            </a:r>
          </a:p>
        </p:txBody>
      </p:sp>
      <p:sp>
        <p:nvSpPr>
          <p:cNvPr id="59" name="Subtitle 2">
            <a:extLst>
              <a:ext uri="{FF2B5EF4-FFF2-40B4-BE49-F238E27FC236}">
                <a16:creationId xmlns:a16="http://schemas.microsoft.com/office/drawing/2014/main" id="{4DE514CD-0DC5-2744-A458-49D851E92CE6}"/>
              </a:ext>
            </a:extLst>
          </p:cNvPr>
          <p:cNvSpPr txBox="1">
            <a:spLocks/>
          </p:cNvSpPr>
          <p:nvPr/>
        </p:nvSpPr>
        <p:spPr>
          <a:xfrm>
            <a:off x="17853281" y="7736368"/>
            <a:ext cx="4938010"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lumMod val="9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 companies go above and beyond traditional marketing.</a:t>
            </a:r>
          </a:p>
        </p:txBody>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D6BA9-DC09-7249-AE9B-B9E9145841BF}"/>
              </a:ext>
            </a:extLst>
          </p:cNvPr>
          <p:cNvSpPr/>
          <p:nvPr/>
        </p:nvSpPr>
        <p:spPr>
          <a:xfrm>
            <a:off x="1520825" y="2965621"/>
            <a:ext cx="6610350" cy="9292281"/>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2999635" y="10680164"/>
            <a:ext cx="3652730" cy="864136"/>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Roboto Light" panose="02000000000000000000" pitchFamily="2" charset="0"/>
              <a:ea typeface="Roboto Light" panose="02000000000000000000" pitchFamily="2"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3678587"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Roboto" panose="02000000000000000000" pitchFamily="2" charset="0"/>
                <a:ea typeface="Roboto" panose="02000000000000000000" pitchFamily="2" charset="0"/>
                <a:cs typeface="Poppins" pitchFamily="2" charset="77"/>
              </a:rPr>
              <a:t>Buy Now</a:t>
            </a:r>
          </a:p>
        </p:txBody>
      </p:sp>
      <p:sp>
        <p:nvSpPr>
          <p:cNvPr id="46" name="Rectangle 45">
            <a:extLst>
              <a:ext uri="{FF2B5EF4-FFF2-40B4-BE49-F238E27FC236}">
                <a16:creationId xmlns:a16="http://schemas.microsoft.com/office/drawing/2014/main" id="{53DB595E-AC1A-5B47-A484-B0D287DDE3CA}"/>
              </a:ext>
            </a:extLst>
          </p:cNvPr>
          <p:cNvSpPr/>
          <p:nvPr/>
        </p:nvSpPr>
        <p:spPr>
          <a:xfrm>
            <a:off x="8883650" y="2965621"/>
            <a:ext cx="6610350" cy="9292281"/>
          </a:xfrm>
          <a:prstGeom prst="rect">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7" name="Rectangle 46">
            <a:extLst>
              <a:ext uri="{FF2B5EF4-FFF2-40B4-BE49-F238E27FC236}">
                <a16:creationId xmlns:a16="http://schemas.microsoft.com/office/drawing/2014/main" id="{FE27D4FF-98E6-6E44-8F24-8F51557AF1D1}"/>
              </a:ext>
            </a:extLst>
          </p:cNvPr>
          <p:cNvSpPr/>
          <p:nvPr/>
        </p:nvSpPr>
        <p:spPr>
          <a:xfrm>
            <a:off x="16246475" y="2965621"/>
            <a:ext cx="6610350" cy="9292281"/>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2734723" y="3426128"/>
            <a:ext cx="4182555"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1"/>
                </a:solidFill>
                <a:latin typeface="Roboto Black" panose="02000000000000000000" pitchFamily="2" charset="0"/>
                <a:ea typeface="Roboto Black" panose="02000000000000000000" pitchFamily="2" charset="0"/>
                <a:cs typeface="+mn-cs"/>
              </a:rPr>
              <a:t>Personal</a:t>
            </a:r>
          </a:p>
        </p:txBody>
      </p:sp>
      <p:sp>
        <p:nvSpPr>
          <p:cNvPr id="50" name="Subtitle 2">
            <a:extLst>
              <a:ext uri="{FF2B5EF4-FFF2-40B4-BE49-F238E27FC236}">
                <a16:creationId xmlns:a16="http://schemas.microsoft.com/office/drawing/2014/main" id="{774F52B9-F383-A940-AE36-8720D0087496}"/>
              </a:ext>
            </a:extLst>
          </p:cNvPr>
          <p:cNvSpPr txBox="1">
            <a:spLocks/>
          </p:cNvSpPr>
          <p:nvPr/>
        </p:nvSpPr>
        <p:spPr>
          <a:xfrm>
            <a:off x="10046253" y="3426128"/>
            <a:ext cx="4285147"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2">
                    <a:lumMod val="75000"/>
                  </a:schemeClr>
                </a:solidFill>
                <a:latin typeface="Roboto Black" panose="02000000000000000000" pitchFamily="2" charset="0"/>
                <a:ea typeface="Roboto Black" panose="02000000000000000000" pitchFamily="2" charset="0"/>
                <a:cs typeface="+mn-cs"/>
              </a:rPr>
              <a:t>Business</a:t>
            </a:r>
          </a:p>
        </p:txBody>
      </p:sp>
      <p:sp>
        <p:nvSpPr>
          <p:cNvPr id="51" name="Subtitle 2">
            <a:extLst>
              <a:ext uri="{FF2B5EF4-FFF2-40B4-BE49-F238E27FC236}">
                <a16:creationId xmlns:a16="http://schemas.microsoft.com/office/drawing/2014/main" id="{4DA4B7E7-73C2-1C43-98DB-AD80E723EF8B}"/>
              </a:ext>
            </a:extLst>
          </p:cNvPr>
          <p:cNvSpPr txBox="1">
            <a:spLocks/>
          </p:cNvSpPr>
          <p:nvPr/>
        </p:nvSpPr>
        <p:spPr>
          <a:xfrm>
            <a:off x="17212709" y="3426128"/>
            <a:ext cx="4677883"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bg1"/>
                </a:solidFill>
                <a:latin typeface="Roboto Black" panose="02000000000000000000" pitchFamily="2" charset="0"/>
                <a:ea typeface="Roboto Black" panose="02000000000000000000" pitchFamily="2" charset="0"/>
                <a:cs typeface="+mn-cs"/>
              </a:rPr>
              <a:t>Corporate</a:t>
            </a:r>
          </a:p>
        </p:txBody>
      </p:sp>
      <p:sp>
        <p:nvSpPr>
          <p:cNvPr id="53" name="Subtitle 2">
            <a:extLst>
              <a:ext uri="{FF2B5EF4-FFF2-40B4-BE49-F238E27FC236}">
                <a16:creationId xmlns:a16="http://schemas.microsoft.com/office/drawing/2014/main" id="{683DB6FD-3139-A74A-BB01-DD6EDBD3B11D}"/>
              </a:ext>
            </a:extLst>
          </p:cNvPr>
          <p:cNvSpPr txBox="1">
            <a:spLocks/>
          </p:cNvSpPr>
          <p:nvPr/>
        </p:nvSpPr>
        <p:spPr>
          <a:xfrm>
            <a:off x="10362460" y="10680166"/>
            <a:ext cx="3652730" cy="864136"/>
          </a:xfrm>
          <a:prstGeom prst="rect">
            <a:avLst/>
          </a:prstGeom>
          <a:solidFill>
            <a:schemeClr val="accent2">
              <a:lumMod val="75000"/>
            </a:schemeClr>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accent2">
                  <a:lumMod val="75000"/>
                </a:schemeClr>
              </a:solidFill>
              <a:latin typeface="Roboto Light" panose="02000000000000000000" pitchFamily="2" charset="0"/>
              <a:ea typeface="Roboto Light" panose="02000000000000000000" pitchFamily="2" charset="0"/>
              <a:cs typeface="Poppins" pitchFamily="2" charset="77"/>
            </a:endParaRPr>
          </a:p>
        </p:txBody>
      </p:sp>
      <p:sp>
        <p:nvSpPr>
          <p:cNvPr id="56" name="Subtitle 2">
            <a:extLst>
              <a:ext uri="{FF2B5EF4-FFF2-40B4-BE49-F238E27FC236}">
                <a16:creationId xmlns:a16="http://schemas.microsoft.com/office/drawing/2014/main" id="{667763C6-362D-1647-9874-402DAF68319A}"/>
              </a:ext>
            </a:extLst>
          </p:cNvPr>
          <p:cNvSpPr txBox="1">
            <a:spLocks/>
          </p:cNvSpPr>
          <p:nvPr/>
        </p:nvSpPr>
        <p:spPr>
          <a:xfrm>
            <a:off x="17725285" y="10680164"/>
            <a:ext cx="3652730" cy="864136"/>
          </a:xfrm>
          <a:prstGeom prst="rect">
            <a:avLst/>
          </a:prstGeom>
          <a:solidFill>
            <a:schemeClr val="bg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Roboto Light" panose="02000000000000000000" pitchFamily="2" charset="0"/>
              <a:ea typeface="Roboto Light" panose="02000000000000000000" pitchFamily="2" charset="0"/>
              <a:cs typeface="Poppins" pitchFamily="2" charset="77"/>
            </a:endParaRP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3561071" y="8841122"/>
            <a:ext cx="2529860"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1"/>
                </a:solidFill>
                <a:latin typeface="Roboto Black" panose="02000000000000000000" pitchFamily="2" charset="0"/>
                <a:ea typeface="Roboto Black" panose="02000000000000000000" pitchFamily="2" charset="0"/>
                <a:cs typeface="+mn-cs"/>
              </a:rPr>
              <a:t>FREE</a:t>
            </a:r>
          </a:p>
        </p:txBody>
      </p:sp>
      <p:sp>
        <p:nvSpPr>
          <p:cNvPr id="65" name="Subtitle 2">
            <a:extLst>
              <a:ext uri="{FF2B5EF4-FFF2-40B4-BE49-F238E27FC236}">
                <a16:creationId xmlns:a16="http://schemas.microsoft.com/office/drawing/2014/main" id="{9A191BA1-B9F4-DF46-B025-BD57FA49B611}"/>
              </a:ext>
            </a:extLst>
          </p:cNvPr>
          <p:cNvSpPr txBox="1">
            <a:spLocks/>
          </p:cNvSpPr>
          <p:nvPr/>
        </p:nvSpPr>
        <p:spPr>
          <a:xfrm>
            <a:off x="10298726" y="8841122"/>
            <a:ext cx="3780202"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accent2">
                    <a:lumMod val="75000"/>
                  </a:schemeClr>
                </a:solidFill>
                <a:latin typeface="Roboto Black" panose="02000000000000000000" pitchFamily="2" charset="0"/>
                <a:ea typeface="Roboto Black" panose="02000000000000000000" pitchFamily="2" charset="0"/>
                <a:cs typeface="+mn-cs"/>
              </a:rPr>
              <a:t>$19/MO</a:t>
            </a:r>
          </a:p>
        </p:txBody>
      </p:sp>
      <p:sp>
        <p:nvSpPr>
          <p:cNvPr id="69" name="Subtitle 2">
            <a:extLst>
              <a:ext uri="{FF2B5EF4-FFF2-40B4-BE49-F238E27FC236}">
                <a16:creationId xmlns:a16="http://schemas.microsoft.com/office/drawing/2014/main" id="{8D5032DD-22C6-134A-93A7-104687F4B5B1}"/>
              </a:ext>
            </a:extLst>
          </p:cNvPr>
          <p:cNvSpPr txBox="1">
            <a:spLocks/>
          </p:cNvSpPr>
          <p:nvPr/>
        </p:nvSpPr>
        <p:spPr>
          <a:xfrm>
            <a:off x="17661551" y="8841122"/>
            <a:ext cx="3780202"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solidFill>
                  <a:schemeClr val="bg1"/>
                </a:solidFill>
                <a:latin typeface="Roboto Black" panose="02000000000000000000" pitchFamily="2" charset="0"/>
                <a:ea typeface="Roboto Black" panose="02000000000000000000" pitchFamily="2" charset="0"/>
                <a:cs typeface="+mn-cs"/>
              </a:rPr>
              <a:t>$59/MO</a:t>
            </a:r>
          </a:p>
        </p:txBody>
      </p:sp>
      <p:sp>
        <p:nvSpPr>
          <p:cNvPr id="28" name="TextBox 27">
            <a:extLst>
              <a:ext uri="{FF2B5EF4-FFF2-40B4-BE49-F238E27FC236}">
                <a16:creationId xmlns:a16="http://schemas.microsoft.com/office/drawing/2014/main" id="{28213A26-F0CF-7641-B8AB-40E13F9D6280}"/>
              </a:ext>
            </a:extLst>
          </p:cNvPr>
          <p:cNvSpPr txBox="1"/>
          <p:nvPr/>
        </p:nvSpPr>
        <p:spPr>
          <a:xfrm>
            <a:off x="9554967" y="560005"/>
            <a:ext cx="5267789"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Price Table</a:t>
            </a:r>
          </a:p>
        </p:txBody>
      </p:sp>
      <p:sp>
        <p:nvSpPr>
          <p:cNvPr id="33" name="Subtitle 2">
            <a:extLst>
              <a:ext uri="{FF2B5EF4-FFF2-40B4-BE49-F238E27FC236}">
                <a16:creationId xmlns:a16="http://schemas.microsoft.com/office/drawing/2014/main" id="{E9DDC83D-7651-834C-A04F-82125207D169}"/>
              </a:ext>
            </a:extLst>
          </p:cNvPr>
          <p:cNvSpPr txBox="1">
            <a:spLocks/>
          </p:cNvSpPr>
          <p:nvPr/>
        </p:nvSpPr>
        <p:spPr>
          <a:xfrm>
            <a:off x="11038509"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Roboto" panose="02000000000000000000" pitchFamily="2" charset="0"/>
                <a:ea typeface="Roboto" panose="02000000000000000000" pitchFamily="2" charset="0"/>
                <a:cs typeface="Poppins" pitchFamily="2" charset="77"/>
              </a:rPr>
              <a:t>Buy Now</a:t>
            </a:r>
          </a:p>
        </p:txBody>
      </p:sp>
      <p:sp>
        <p:nvSpPr>
          <p:cNvPr id="36" name="Subtitle 2">
            <a:extLst>
              <a:ext uri="{FF2B5EF4-FFF2-40B4-BE49-F238E27FC236}">
                <a16:creationId xmlns:a16="http://schemas.microsoft.com/office/drawing/2014/main" id="{191C71C1-9831-9446-A9B4-6779A6530C5E}"/>
              </a:ext>
            </a:extLst>
          </p:cNvPr>
          <p:cNvSpPr txBox="1">
            <a:spLocks/>
          </p:cNvSpPr>
          <p:nvPr/>
        </p:nvSpPr>
        <p:spPr>
          <a:xfrm>
            <a:off x="18398432" y="10789066"/>
            <a:ext cx="2300631" cy="646331"/>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accent3"/>
                </a:solidFill>
                <a:latin typeface="Roboto" panose="02000000000000000000" pitchFamily="2" charset="0"/>
                <a:ea typeface="Roboto" panose="02000000000000000000" pitchFamily="2" charset="0"/>
                <a:cs typeface="Poppins" pitchFamily="2" charset="77"/>
              </a:rPr>
              <a:t>Buy Now</a:t>
            </a:r>
          </a:p>
        </p:txBody>
      </p:sp>
      <p:sp>
        <p:nvSpPr>
          <p:cNvPr id="37" name="Subtitle 2">
            <a:extLst>
              <a:ext uri="{FF2B5EF4-FFF2-40B4-BE49-F238E27FC236}">
                <a16:creationId xmlns:a16="http://schemas.microsoft.com/office/drawing/2014/main" id="{453AD118-6DDD-4B44-8F62-010A6C01394C}"/>
              </a:ext>
            </a:extLst>
          </p:cNvPr>
          <p:cNvSpPr txBox="1">
            <a:spLocks/>
          </p:cNvSpPr>
          <p:nvPr/>
        </p:nvSpPr>
        <p:spPr>
          <a:xfrm>
            <a:off x="2176162"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accent1"/>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
        <p:nvSpPr>
          <p:cNvPr id="38" name="Subtitle 2">
            <a:extLst>
              <a:ext uri="{FF2B5EF4-FFF2-40B4-BE49-F238E27FC236}">
                <a16:creationId xmlns:a16="http://schemas.microsoft.com/office/drawing/2014/main" id="{3A04D643-9E48-714A-AD26-C5E8ED7F621E}"/>
              </a:ext>
            </a:extLst>
          </p:cNvPr>
          <p:cNvSpPr txBox="1">
            <a:spLocks/>
          </p:cNvSpPr>
          <p:nvPr/>
        </p:nvSpPr>
        <p:spPr>
          <a:xfrm>
            <a:off x="9538987"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accent2">
                    <a:lumMod val="75000"/>
                  </a:schemeClr>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
        <p:nvSpPr>
          <p:cNvPr id="39" name="Subtitle 2">
            <a:extLst>
              <a:ext uri="{FF2B5EF4-FFF2-40B4-BE49-F238E27FC236}">
                <a16:creationId xmlns:a16="http://schemas.microsoft.com/office/drawing/2014/main" id="{41BD3D77-7E2C-444C-84AE-EB95C3331A38}"/>
              </a:ext>
            </a:extLst>
          </p:cNvPr>
          <p:cNvSpPr txBox="1">
            <a:spLocks/>
          </p:cNvSpPr>
          <p:nvPr/>
        </p:nvSpPr>
        <p:spPr>
          <a:xfrm>
            <a:off x="16901812" y="5181557"/>
            <a:ext cx="5299676" cy="319196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Whereby companies seek to above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And beyond traditional marketing by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Promoting environmental core </a:t>
            </a:r>
          </a:p>
          <a:p>
            <a:pPr marL="342900" indent="-342900" algn="l">
              <a:lnSpc>
                <a:spcPts val="3700"/>
              </a:lnSpc>
              <a:buFont typeface="Arial" panose="020B0604020202020204" pitchFamily="34" charset="0"/>
              <a:buChar char="•"/>
            </a:pPr>
            <a:r>
              <a:rPr lang="en-US"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Values in the hope</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F716D0-2DF9-D84E-B6BB-11A19DF89FD7}"/>
              </a:ext>
            </a:extLst>
          </p:cNvPr>
          <p:cNvSpPr txBox="1"/>
          <p:nvPr/>
        </p:nvSpPr>
        <p:spPr>
          <a:xfrm>
            <a:off x="1554706" y="293370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554706" y="6407666"/>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551500" y="9881632"/>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3132961" y="3157701"/>
            <a:ext cx="240482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About Us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3132960" y="3903316"/>
            <a:ext cx="7040279"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5" name="TextBox 24">
            <a:extLst>
              <a:ext uri="{FF2B5EF4-FFF2-40B4-BE49-F238E27FC236}">
                <a16:creationId xmlns:a16="http://schemas.microsoft.com/office/drawing/2014/main" id="{A5EF54CD-1025-3345-8C0F-A5B46DC16A13}"/>
              </a:ext>
            </a:extLst>
          </p:cNvPr>
          <p:cNvSpPr txBox="1"/>
          <p:nvPr/>
        </p:nvSpPr>
        <p:spPr>
          <a:xfrm>
            <a:off x="3132961" y="6631667"/>
            <a:ext cx="4673074"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Welcome Message</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3132960" y="7377282"/>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8" name="TextBox 27">
            <a:extLst>
              <a:ext uri="{FF2B5EF4-FFF2-40B4-BE49-F238E27FC236}">
                <a16:creationId xmlns:a16="http://schemas.microsoft.com/office/drawing/2014/main" id="{EB13E20F-2352-F84D-8A10-3BE2BEE11397}"/>
              </a:ext>
            </a:extLst>
          </p:cNvPr>
          <p:cNvSpPr txBox="1"/>
          <p:nvPr/>
        </p:nvSpPr>
        <p:spPr>
          <a:xfrm>
            <a:off x="3132961" y="10105633"/>
            <a:ext cx="2103461"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Mission</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3132960" y="10851248"/>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30" name="TextBox 29">
            <a:extLst>
              <a:ext uri="{FF2B5EF4-FFF2-40B4-BE49-F238E27FC236}">
                <a16:creationId xmlns:a16="http://schemas.microsoft.com/office/drawing/2014/main" id="{8A59D9D8-E7E7-D54B-910E-B98BCB166D21}"/>
              </a:ext>
            </a:extLst>
          </p:cNvPr>
          <p:cNvSpPr txBox="1"/>
          <p:nvPr/>
        </p:nvSpPr>
        <p:spPr>
          <a:xfrm>
            <a:off x="14251847" y="2933700"/>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4</a:t>
            </a:r>
          </a:p>
        </p:txBody>
      </p:sp>
      <p:sp>
        <p:nvSpPr>
          <p:cNvPr id="31" name="TextBox 30">
            <a:extLst>
              <a:ext uri="{FF2B5EF4-FFF2-40B4-BE49-F238E27FC236}">
                <a16:creationId xmlns:a16="http://schemas.microsoft.com/office/drawing/2014/main" id="{04C9C8EA-B64F-D042-9052-D9550D9381EA}"/>
              </a:ext>
            </a:extLst>
          </p:cNvPr>
          <p:cNvSpPr txBox="1"/>
          <p:nvPr/>
        </p:nvSpPr>
        <p:spPr>
          <a:xfrm>
            <a:off x="14251847" y="6407666"/>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5</a:t>
            </a:r>
          </a:p>
        </p:txBody>
      </p:sp>
      <p:sp>
        <p:nvSpPr>
          <p:cNvPr id="32" name="TextBox 31">
            <a:extLst>
              <a:ext uri="{FF2B5EF4-FFF2-40B4-BE49-F238E27FC236}">
                <a16:creationId xmlns:a16="http://schemas.microsoft.com/office/drawing/2014/main" id="{9E59B87E-9600-D44E-85AC-F20BCA6B5622}"/>
              </a:ext>
            </a:extLst>
          </p:cNvPr>
          <p:cNvSpPr txBox="1"/>
          <p:nvPr/>
        </p:nvSpPr>
        <p:spPr>
          <a:xfrm>
            <a:off x="14248641" y="9881632"/>
            <a:ext cx="1031051" cy="1862048"/>
          </a:xfrm>
          <a:prstGeom prst="rect">
            <a:avLst/>
          </a:prstGeom>
          <a:noFill/>
        </p:spPr>
        <p:txBody>
          <a:bodyPr wrap="none" rtlCol="0" anchor="ctr">
            <a:spAutoFit/>
          </a:bodyPr>
          <a:lstStyle/>
          <a:p>
            <a:r>
              <a:rPr lang="en-US" sz="11500" dirty="0">
                <a:solidFill>
                  <a:schemeClr val="tx1">
                    <a:lumMod val="20000"/>
                    <a:lumOff val="80000"/>
                  </a:schemeClr>
                </a:solidFill>
                <a:latin typeface="Roboto Light" panose="02000000000000000000" pitchFamily="2" charset="0"/>
                <a:ea typeface="Roboto Light" panose="02000000000000000000" pitchFamily="2" charset="0"/>
              </a:rPr>
              <a:t>6</a:t>
            </a:r>
          </a:p>
        </p:txBody>
      </p:sp>
      <p:sp>
        <p:nvSpPr>
          <p:cNvPr id="34" name="TextBox 33">
            <a:extLst>
              <a:ext uri="{FF2B5EF4-FFF2-40B4-BE49-F238E27FC236}">
                <a16:creationId xmlns:a16="http://schemas.microsoft.com/office/drawing/2014/main" id="{6542AE84-260C-7F49-9089-EE7A2CD51B0E}"/>
              </a:ext>
            </a:extLst>
          </p:cNvPr>
          <p:cNvSpPr txBox="1"/>
          <p:nvPr/>
        </p:nvSpPr>
        <p:spPr>
          <a:xfrm>
            <a:off x="15830102" y="3157701"/>
            <a:ext cx="1717137"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Vision</a:t>
            </a:r>
          </a:p>
        </p:txBody>
      </p:sp>
      <p:sp>
        <p:nvSpPr>
          <p:cNvPr id="35" name="Subtitle 2">
            <a:extLst>
              <a:ext uri="{FF2B5EF4-FFF2-40B4-BE49-F238E27FC236}">
                <a16:creationId xmlns:a16="http://schemas.microsoft.com/office/drawing/2014/main" id="{0A5DDF0A-E27F-C446-B91F-D049754527B5}"/>
              </a:ext>
            </a:extLst>
          </p:cNvPr>
          <p:cNvSpPr txBox="1">
            <a:spLocks/>
          </p:cNvSpPr>
          <p:nvPr/>
        </p:nvSpPr>
        <p:spPr>
          <a:xfrm>
            <a:off x="15830101" y="3903316"/>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37" name="TextBox 36">
            <a:extLst>
              <a:ext uri="{FF2B5EF4-FFF2-40B4-BE49-F238E27FC236}">
                <a16:creationId xmlns:a16="http://schemas.microsoft.com/office/drawing/2014/main" id="{38442554-91D0-F44E-BDF8-D67D28CD3E88}"/>
              </a:ext>
            </a:extLst>
          </p:cNvPr>
          <p:cNvSpPr txBox="1"/>
          <p:nvPr/>
        </p:nvSpPr>
        <p:spPr>
          <a:xfrm>
            <a:off x="15830102" y="6631667"/>
            <a:ext cx="3094117"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Core Values</a:t>
            </a:r>
          </a:p>
        </p:txBody>
      </p:sp>
      <p:sp>
        <p:nvSpPr>
          <p:cNvPr id="38" name="Subtitle 2">
            <a:extLst>
              <a:ext uri="{FF2B5EF4-FFF2-40B4-BE49-F238E27FC236}">
                <a16:creationId xmlns:a16="http://schemas.microsoft.com/office/drawing/2014/main" id="{26C4210E-F9A4-B34E-A4FB-FC3A7761D393}"/>
              </a:ext>
            </a:extLst>
          </p:cNvPr>
          <p:cNvSpPr txBox="1">
            <a:spLocks/>
          </p:cNvSpPr>
          <p:nvPr/>
        </p:nvSpPr>
        <p:spPr>
          <a:xfrm>
            <a:off x="15830101" y="7377282"/>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40" name="TextBox 39">
            <a:extLst>
              <a:ext uri="{FF2B5EF4-FFF2-40B4-BE49-F238E27FC236}">
                <a16:creationId xmlns:a16="http://schemas.microsoft.com/office/drawing/2014/main" id="{8A33865C-1CC2-F04B-807B-118E211DEEE5}"/>
              </a:ext>
            </a:extLst>
          </p:cNvPr>
          <p:cNvSpPr txBox="1"/>
          <p:nvPr/>
        </p:nvSpPr>
        <p:spPr>
          <a:xfrm>
            <a:off x="15830102" y="10105633"/>
            <a:ext cx="2557110"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The Team</a:t>
            </a:r>
          </a:p>
        </p:txBody>
      </p:sp>
      <p:sp>
        <p:nvSpPr>
          <p:cNvPr id="41" name="Subtitle 2">
            <a:extLst>
              <a:ext uri="{FF2B5EF4-FFF2-40B4-BE49-F238E27FC236}">
                <a16:creationId xmlns:a16="http://schemas.microsoft.com/office/drawing/2014/main" id="{9181ED5C-A13F-3842-8FA8-12CFE613D653}"/>
              </a:ext>
            </a:extLst>
          </p:cNvPr>
          <p:cNvSpPr txBox="1">
            <a:spLocks/>
          </p:cNvSpPr>
          <p:nvPr/>
        </p:nvSpPr>
        <p:spPr>
          <a:xfrm>
            <a:off x="15830101" y="10851248"/>
            <a:ext cx="7040279"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4" name="TextBox 23">
            <a:extLst>
              <a:ext uri="{FF2B5EF4-FFF2-40B4-BE49-F238E27FC236}">
                <a16:creationId xmlns:a16="http://schemas.microsoft.com/office/drawing/2014/main" id="{4F084104-7924-1540-9BBF-4B337AB01261}"/>
              </a:ext>
            </a:extLst>
          </p:cNvPr>
          <p:cNvSpPr txBox="1"/>
          <p:nvPr/>
        </p:nvSpPr>
        <p:spPr>
          <a:xfrm>
            <a:off x="8086589" y="560005"/>
            <a:ext cx="8204490"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Table of Contents</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D8E5B47D-37CF-8044-BBC3-090FCFD38593}"/>
              </a:ext>
            </a:extLst>
          </p:cNvPr>
          <p:cNvSpPr txBox="1"/>
          <p:nvPr/>
        </p:nvSpPr>
        <p:spPr>
          <a:xfrm>
            <a:off x="1430972" y="3403728"/>
            <a:ext cx="5133136" cy="4524315"/>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Our</a:t>
            </a:r>
          </a:p>
          <a:p>
            <a:r>
              <a:rPr lang="en-US" sz="9600" b="1" spc="300" dirty="0">
                <a:solidFill>
                  <a:schemeClr val="tx2"/>
                </a:solidFill>
                <a:latin typeface="Roboto Black" panose="02000000000000000000" pitchFamily="2" charset="0"/>
                <a:ea typeface="Roboto Black" panose="02000000000000000000" pitchFamily="2" charset="0"/>
              </a:rPr>
              <a:t>Latest</a:t>
            </a:r>
          </a:p>
          <a:p>
            <a:r>
              <a:rPr lang="en-US" sz="9600" b="1" spc="300" dirty="0">
                <a:solidFill>
                  <a:schemeClr val="tx2"/>
                </a:solidFill>
                <a:latin typeface="Roboto Black" panose="02000000000000000000" pitchFamily="2" charset="0"/>
                <a:ea typeface="Roboto Black" panose="02000000000000000000" pitchFamily="2" charset="0"/>
              </a:rPr>
              <a:t>Projects</a:t>
            </a:r>
          </a:p>
        </p:txBody>
      </p:sp>
      <p:sp>
        <p:nvSpPr>
          <p:cNvPr id="100" name="Subtitle 2">
            <a:extLst>
              <a:ext uri="{FF2B5EF4-FFF2-40B4-BE49-F238E27FC236}">
                <a16:creationId xmlns:a16="http://schemas.microsoft.com/office/drawing/2014/main" id="{79EB32C8-8765-C84E-8CBD-3DA29B722C6B}"/>
              </a:ext>
            </a:extLst>
          </p:cNvPr>
          <p:cNvSpPr txBox="1">
            <a:spLocks/>
          </p:cNvSpPr>
          <p:nvPr/>
        </p:nvSpPr>
        <p:spPr>
          <a:xfrm>
            <a:off x="1430973" y="8417210"/>
            <a:ext cx="5133135" cy="194752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a:t>
            </a:r>
          </a:p>
        </p:txBody>
      </p:sp>
      <p:sp>
        <p:nvSpPr>
          <p:cNvPr id="3" name="Picture Placeholder 2">
            <a:extLst>
              <a:ext uri="{FF2B5EF4-FFF2-40B4-BE49-F238E27FC236}">
                <a16:creationId xmlns:a16="http://schemas.microsoft.com/office/drawing/2014/main" id="{E8275FEE-6084-F947-A10C-5811E45B4D3F}"/>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1F3A96BF-8617-264B-8C8D-8B4F7FF9A501}"/>
              </a:ext>
            </a:extLst>
          </p:cNvPr>
          <p:cNvSpPr>
            <a:spLocks noGrp="1"/>
          </p:cNvSpPr>
          <p:nvPr>
            <p:ph type="pic" sz="quarter" idx="13"/>
          </p:nvPr>
        </p:nvSpPr>
        <p:spPr>
          <a:solidFill>
            <a:schemeClr val="bg1">
              <a:lumMod val="95000"/>
            </a:schemeClr>
          </a:solidFill>
        </p:spPr>
      </p:sp>
      <p:sp>
        <p:nvSpPr>
          <p:cNvPr id="7" name="Picture Placeholder 6">
            <a:extLst>
              <a:ext uri="{FF2B5EF4-FFF2-40B4-BE49-F238E27FC236}">
                <a16:creationId xmlns:a16="http://schemas.microsoft.com/office/drawing/2014/main" id="{83172C06-3E60-DF47-A5DD-95D22A2107AD}"/>
              </a:ext>
            </a:extLst>
          </p:cNvPr>
          <p:cNvSpPr>
            <a:spLocks noGrp="1"/>
          </p:cNvSpPr>
          <p:nvPr>
            <p:ph type="pic" sz="quarter" idx="16"/>
          </p:nvPr>
        </p:nvSpPr>
        <p:spPr>
          <a:solidFill>
            <a:schemeClr val="bg1">
              <a:lumMod val="95000"/>
            </a:schemeClr>
          </a:solidFill>
        </p:spPr>
      </p:sp>
      <p:sp>
        <p:nvSpPr>
          <p:cNvPr id="9" name="Picture Placeholder 8">
            <a:extLst>
              <a:ext uri="{FF2B5EF4-FFF2-40B4-BE49-F238E27FC236}">
                <a16:creationId xmlns:a16="http://schemas.microsoft.com/office/drawing/2014/main" id="{905900BE-0561-F94C-A3C9-B907C1D11F54}"/>
              </a:ext>
            </a:extLst>
          </p:cNvPr>
          <p:cNvSpPr>
            <a:spLocks noGrp="1"/>
          </p:cNvSpPr>
          <p:nvPr>
            <p:ph type="pic" sz="quarter" idx="11"/>
          </p:nvPr>
        </p:nvSpPr>
        <p:spPr>
          <a:solidFill>
            <a:schemeClr val="bg1">
              <a:lumMod val="95000"/>
            </a:schemeClr>
          </a:solidFill>
        </p:spPr>
      </p:sp>
      <p:sp>
        <p:nvSpPr>
          <p:cNvPr id="11" name="Picture Placeholder 10">
            <a:extLst>
              <a:ext uri="{FF2B5EF4-FFF2-40B4-BE49-F238E27FC236}">
                <a16:creationId xmlns:a16="http://schemas.microsoft.com/office/drawing/2014/main" id="{3E4F7901-27BE-6644-9D93-9F1216D7CC78}"/>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FBAD075F-7FA7-FD40-A8D5-AB98CB8FE3F7}"/>
              </a:ext>
            </a:extLst>
          </p:cNvPr>
          <p:cNvSpPr>
            <a:spLocks noGrp="1"/>
          </p:cNvSpPr>
          <p:nvPr>
            <p:ph type="pic" sz="quarter" idx="17"/>
          </p:nvPr>
        </p:nvSpPr>
        <p:spPr>
          <a:solidFill>
            <a:schemeClr val="bg1">
              <a:lumMod val="95000"/>
            </a:schemeClr>
          </a:solidFill>
        </p:spPr>
      </p:sp>
      <p:sp>
        <p:nvSpPr>
          <p:cNvPr id="15" name="Picture Placeholder 14">
            <a:extLst>
              <a:ext uri="{FF2B5EF4-FFF2-40B4-BE49-F238E27FC236}">
                <a16:creationId xmlns:a16="http://schemas.microsoft.com/office/drawing/2014/main" id="{D45C57E6-1EEE-5940-8AFA-B7CA1BD92718}"/>
              </a:ext>
            </a:extLst>
          </p:cNvPr>
          <p:cNvSpPr>
            <a:spLocks noGrp="1"/>
          </p:cNvSpPr>
          <p:nvPr>
            <p:ph type="pic" sz="quarter" idx="20"/>
          </p:nvPr>
        </p:nvSpPr>
        <p:spPr>
          <a:solidFill>
            <a:schemeClr val="bg1">
              <a:lumMod val="95000"/>
            </a:schemeClr>
          </a:solidFill>
        </p:spPr>
      </p:sp>
      <p:sp>
        <p:nvSpPr>
          <p:cNvPr id="17" name="Picture Placeholder 16">
            <a:extLst>
              <a:ext uri="{FF2B5EF4-FFF2-40B4-BE49-F238E27FC236}">
                <a16:creationId xmlns:a16="http://schemas.microsoft.com/office/drawing/2014/main" id="{C8D61674-F0B9-3A47-9837-106AF5CC20CD}"/>
              </a:ext>
            </a:extLst>
          </p:cNvPr>
          <p:cNvSpPr>
            <a:spLocks noGrp="1"/>
          </p:cNvSpPr>
          <p:nvPr>
            <p:ph type="pic" sz="quarter" idx="19"/>
          </p:nvPr>
        </p:nvSpPr>
        <p:spPr>
          <a:solidFill>
            <a:schemeClr val="bg1">
              <a:lumMod val="95000"/>
            </a:schemeClr>
          </a:solidFill>
        </p:spPr>
      </p:sp>
      <p:sp>
        <p:nvSpPr>
          <p:cNvPr id="19" name="Picture Placeholder 18">
            <a:extLst>
              <a:ext uri="{FF2B5EF4-FFF2-40B4-BE49-F238E27FC236}">
                <a16:creationId xmlns:a16="http://schemas.microsoft.com/office/drawing/2014/main" id="{FB369A21-C876-2944-9AB8-622F106A107A}"/>
              </a:ext>
            </a:extLst>
          </p:cNvPr>
          <p:cNvSpPr>
            <a:spLocks noGrp="1"/>
          </p:cNvSpPr>
          <p:nvPr>
            <p:ph type="pic" sz="quarter" idx="12"/>
          </p:nvPr>
        </p:nvSpPr>
        <p:spPr>
          <a:solidFill>
            <a:schemeClr val="bg1">
              <a:lumMod val="95000"/>
            </a:schemeClr>
          </a:solidFill>
        </p:spPr>
      </p:sp>
      <p:sp>
        <p:nvSpPr>
          <p:cNvPr id="22" name="Picture Placeholder 21">
            <a:extLst>
              <a:ext uri="{FF2B5EF4-FFF2-40B4-BE49-F238E27FC236}">
                <a16:creationId xmlns:a16="http://schemas.microsoft.com/office/drawing/2014/main" id="{EF8CE1AD-4B47-594B-AA81-B9E60E38F37C}"/>
              </a:ext>
            </a:extLst>
          </p:cNvPr>
          <p:cNvSpPr>
            <a:spLocks noGrp="1"/>
          </p:cNvSpPr>
          <p:nvPr>
            <p:ph type="pic" sz="quarter" idx="15"/>
          </p:nvPr>
        </p:nvSpPr>
        <p:spPr>
          <a:solidFill>
            <a:schemeClr val="bg1">
              <a:lumMod val="95000"/>
            </a:schemeClr>
          </a:solidFill>
        </p:spPr>
      </p:sp>
      <p:sp>
        <p:nvSpPr>
          <p:cNvPr id="25" name="Picture Placeholder 24">
            <a:extLst>
              <a:ext uri="{FF2B5EF4-FFF2-40B4-BE49-F238E27FC236}">
                <a16:creationId xmlns:a16="http://schemas.microsoft.com/office/drawing/2014/main" id="{F84A1699-B481-0247-90B3-ACEB98DE996C}"/>
              </a:ext>
            </a:extLst>
          </p:cNvPr>
          <p:cNvSpPr>
            <a:spLocks noGrp="1"/>
          </p:cNvSpPr>
          <p:nvPr>
            <p:ph type="pic" sz="quarter" idx="18"/>
          </p:nvPr>
        </p:nvSpPr>
        <p:spPr>
          <a:solidFill>
            <a:schemeClr val="bg1">
              <a:lumMod val="95000"/>
            </a:schemeClr>
          </a:solidFill>
        </p:spPr>
      </p:sp>
      <p:sp>
        <p:nvSpPr>
          <p:cNvPr id="28" name="Picture Placeholder 27">
            <a:extLst>
              <a:ext uri="{FF2B5EF4-FFF2-40B4-BE49-F238E27FC236}">
                <a16:creationId xmlns:a16="http://schemas.microsoft.com/office/drawing/2014/main" id="{67DD11FA-BE4E-724B-A245-96E1ABF1E0D4}"/>
              </a:ext>
            </a:extLst>
          </p:cNvPr>
          <p:cNvSpPr>
            <a:spLocks noGrp="1"/>
          </p:cNvSpPr>
          <p:nvPr>
            <p:ph type="pic" sz="quarter" idx="21"/>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6096000" y="2472145"/>
            <a:ext cx="16760826" cy="8771710"/>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chemeClr val="accent2"/>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Roboto Light" panose="02000000000000000000" pitchFamily="2" charset="0"/>
              </a:endParaRPr>
            </a:p>
          </p:txBody>
        </p:sp>
      </p:grpSp>
      <p:sp>
        <p:nvSpPr>
          <p:cNvPr id="425" name="TextBox 424">
            <a:extLst>
              <a:ext uri="{FF2B5EF4-FFF2-40B4-BE49-F238E27FC236}">
                <a16:creationId xmlns:a16="http://schemas.microsoft.com/office/drawing/2014/main" id="{B76ABABF-36E8-AF49-839A-3BB9E71CA695}"/>
              </a:ext>
            </a:extLst>
          </p:cNvPr>
          <p:cNvSpPr txBox="1"/>
          <p:nvPr/>
        </p:nvSpPr>
        <p:spPr>
          <a:xfrm>
            <a:off x="1430972" y="3907932"/>
            <a:ext cx="3647152" cy="3046988"/>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World</a:t>
            </a:r>
          </a:p>
          <a:p>
            <a:r>
              <a:rPr lang="en-US" sz="9600" b="1" spc="300" dirty="0">
                <a:solidFill>
                  <a:schemeClr val="tx2"/>
                </a:solidFill>
                <a:latin typeface="Roboto Black" panose="02000000000000000000" pitchFamily="2" charset="0"/>
                <a:ea typeface="Roboto Black" panose="02000000000000000000" pitchFamily="2" charset="0"/>
              </a:rPr>
              <a:t>Map</a:t>
            </a:r>
          </a:p>
        </p:txBody>
      </p:sp>
      <p:sp>
        <p:nvSpPr>
          <p:cNvPr id="426" name="Subtitle 2">
            <a:extLst>
              <a:ext uri="{FF2B5EF4-FFF2-40B4-BE49-F238E27FC236}">
                <a16:creationId xmlns:a16="http://schemas.microsoft.com/office/drawing/2014/main" id="{0E29EE88-8B0E-7E4B-87A9-D33C31BC9818}"/>
              </a:ext>
            </a:extLst>
          </p:cNvPr>
          <p:cNvSpPr txBox="1">
            <a:spLocks/>
          </p:cNvSpPr>
          <p:nvPr/>
        </p:nvSpPr>
        <p:spPr>
          <a:xfrm>
            <a:off x="1430973" y="7444087"/>
            <a:ext cx="4430565"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in the hope that the consumer.</a:t>
            </a:r>
          </a:p>
        </p:txBody>
      </p: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8869962" y="2310239"/>
            <a:ext cx="13986863" cy="9144001"/>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Roboto Light" panose="02000000000000000000" pitchFamily="2" charset="0"/>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Roboto Light" panose="02000000000000000000" pitchFamily="2" charset="0"/>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Roboto Light" panose="02000000000000000000" pitchFamily="2" charset="0"/>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Roboto Light" panose="02000000000000000000" pitchFamily="2" charset="0"/>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Roboto Light" panose="02000000000000000000" pitchFamily="2" charset="0"/>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Roboto Light" panose="02000000000000000000" pitchFamily="2" charset="0"/>
              </a:endParaRPr>
            </a:p>
          </p:txBody>
        </p:sp>
      </p:grpSp>
      <p:sp>
        <p:nvSpPr>
          <p:cNvPr id="63" name="TextBox 62">
            <a:extLst>
              <a:ext uri="{FF2B5EF4-FFF2-40B4-BE49-F238E27FC236}">
                <a16:creationId xmlns:a16="http://schemas.microsoft.com/office/drawing/2014/main" id="{4C01BB28-CB2B-D449-AE76-E8C64C3B49AC}"/>
              </a:ext>
            </a:extLst>
          </p:cNvPr>
          <p:cNvSpPr txBox="1"/>
          <p:nvPr/>
        </p:nvSpPr>
        <p:spPr>
          <a:xfrm>
            <a:off x="1430972" y="3140254"/>
            <a:ext cx="4084773" cy="4524315"/>
          </a:xfrm>
          <a:prstGeom prst="rect">
            <a:avLst/>
          </a:prstGeom>
          <a:noFill/>
        </p:spPr>
        <p:txBody>
          <a:bodyPr wrap="none" rtlCol="0" anchor="b">
            <a:spAutoFit/>
          </a:bodyPr>
          <a:lstStyle/>
          <a:p>
            <a:r>
              <a:rPr lang="en-US" sz="9600" b="1" spc="300" dirty="0">
                <a:solidFill>
                  <a:schemeClr val="tx2"/>
                </a:solidFill>
                <a:latin typeface="Roboto Black" panose="02000000000000000000" pitchFamily="2" charset="0"/>
                <a:ea typeface="Roboto Black" panose="02000000000000000000" pitchFamily="2" charset="0"/>
              </a:rPr>
              <a:t>United</a:t>
            </a:r>
          </a:p>
          <a:p>
            <a:r>
              <a:rPr lang="en-US" sz="9600" b="1" spc="300" dirty="0">
                <a:solidFill>
                  <a:schemeClr val="tx2"/>
                </a:solidFill>
                <a:latin typeface="Roboto Black" panose="02000000000000000000" pitchFamily="2" charset="0"/>
                <a:ea typeface="Roboto Black" panose="02000000000000000000" pitchFamily="2" charset="0"/>
              </a:rPr>
              <a:t>States</a:t>
            </a:r>
          </a:p>
          <a:p>
            <a:r>
              <a:rPr lang="en-US" sz="9600" b="1" spc="300" dirty="0">
                <a:solidFill>
                  <a:schemeClr val="tx2"/>
                </a:solidFill>
                <a:latin typeface="Roboto Black" panose="02000000000000000000" pitchFamily="2" charset="0"/>
                <a:ea typeface="Roboto Black" panose="02000000000000000000" pitchFamily="2" charset="0"/>
              </a:rPr>
              <a:t>Map</a:t>
            </a:r>
          </a:p>
        </p:txBody>
      </p:sp>
      <p:sp>
        <p:nvSpPr>
          <p:cNvPr id="64" name="Subtitle 2">
            <a:extLst>
              <a:ext uri="{FF2B5EF4-FFF2-40B4-BE49-F238E27FC236}">
                <a16:creationId xmlns:a16="http://schemas.microsoft.com/office/drawing/2014/main" id="{53AB8AC5-4174-2E4A-91A6-429B75C55A00}"/>
              </a:ext>
            </a:extLst>
          </p:cNvPr>
          <p:cNvSpPr txBox="1">
            <a:spLocks/>
          </p:cNvSpPr>
          <p:nvPr/>
        </p:nvSpPr>
        <p:spPr>
          <a:xfrm>
            <a:off x="1430973" y="8153736"/>
            <a:ext cx="4430565"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in the hope that the consumer.</a:t>
            </a:r>
          </a:p>
        </p:txBody>
      </p: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364FE50D-225A-DA4C-A3AA-78839184FFDC}"/>
              </a:ext>
            </a:extLst>
          </p:cNvPr>
          <p:cNvSpPr txBox="1">
            <a:spLocks/>
          </p:cNvSpPr>
          <p:nvPr/>
        </p:nvSpPr>
        <p:spPr>
          <a:xfrm>
            <a:off x="1430972" y="3961501"/>
            <a:ext cx="5750878" cy="605120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Engaging in these sustainable activities can lead to creating a new product line that caters to a new target market. This is also sometimes known as sustainable marketing, environmental marketing or ecological marketing.</a:t>
            </a:r>
          </a:p>
        </p:txBody>
      </p:sp>
      <p:sp>
        <p:nvSpPr>
          <p:cNvPr id="22" name="TextBox 21">
            <a:extLst>
              <a:ext uri="{FF2B5EF4-FFF2-40B4-BE49-F238E27FC236}">
                <a16:creationId xmlns:a16="http://schemas.microsoft.com/office/drawing/2014/main" id="{8104E234-4FA7-704B-B4DF-32BE553CB258}"/>
              </a:ext>
            </a:extLst>
          </p:cNvPr>
          <p:cNvSpPr txBox="1"/>
          <p:nvPr/>
        </p:nvSpPr>
        <p:spPr>
          <a:xfrm>
            <a:off x="1430972" y="539574"/>
            <a:ext cx="7019870" cy="2308324"/>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Pictures + Text</a:t>
            </a:r>
          </a:p>
          <a:p>
            <a:r>
              <a:rPr lang="en-US" sz="7200" b="1" spc="300" dirty="0">
                <a:solidFill>
                  <a:schemeClr val="tx2"/>
                </a:solidFill>
                <a:latin typeface="Roboto Black" panose="02000000000000000000" pitchFamily="2" charset="0"/>
                <a:ea typeface="Roboto Black" panose="02000000000000000000" pitchFamily="2" charset="0"/>
              </a:rPr>
              <a:t>Slide</a:t>
            </a:r>
          </a:p>
        </p:txBody>
      </p:sp>
      <p:sp>
        <p:nvSpPr>
          <p:cNvPr id="3" name="Picture Placeholder 2">
            <a:extLst>
              <a:ext uri="{FF2B5EF4-FFF2-40B4-BE49-F238E27FC236}">
                <a16:creationId xmlns:a16="http://schemas.microsoft.com/office/drawing/2014/main" id="{19C01D13-DAC3-C442-8176-4241412FCE96}"/>
              </a:ext>
            </a:extLst>
          </p:cNvPr>
          <p:cNvSpPr>
            <a:spLocks noGrp="1"/>
          </p:cNvSpPr>
          <p:nvPr>
            <p:ph type="pic" sz="quarter" idx="22"/>
          </p:nvPr>
        </p:nvSpPr>
        <p:spPr>
          <a:solidFill>
            <a:schemeClr val="bg1">
              <a:lumMod val="95000"/>
            </a:schemeClr>
          </a:solidFill>
        </p:spPr>
      </p:sp>
      <p:sp>
        <p:nvSpPr>
          <p:cNvPr id="5" name="Picture Placeholder 4">
            <a:extLst>
              <a:ext uri="{FF2B5EF4-FFF2-40B4-BE49-F238E27FC236}">
                <a16:creationId xmlns:a16="http://schemas.microsoft.com/office/drawing/2014/main" id="{E87D642B-1C84-3243-8474-5E317BB59816}"/>
              </a:ext>
            </a:extLst>
          </p:cNvPr>
          <p:cNvSpPr>
            <a:spLocks noGrp="1"/>
          </p:cNvSpPr>
          <p:nvPr>
            <p:ph type="pic" sz="quarter" idx="21"/>
          </p:nvPr>
        </p:nvSpPr>
        <p:spPr>
          <a:solidFill>
            <a:schemeClr val="bg1">
              <a:lumMod val="95000"/>
            </a:schemeClr>
          </a:solidFill>
        </p:spPr>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597AAD6-91B8-1644-A5DF-D909B565D749}"/>
              </a:ext>
            </a:extLst>
          </p:cNvPr>
          <p:cNvSpPr>
            <a:spLocks/>
          </p:cNvSpPr>
          <p:nvPr/>
        </p:nvSpPr>
        <p:spPr bwMode="auto">
          <a:xfrm rot="10800000">
            <a:off x="18425679" y="2880763"/>
            <a:ext cx="4431146" cy="2175758"/>
          </a:xfrm>
          <a:custGeom>
            <a:avLst/>
            <a:gdLst>
              <a:gd name="T0" fmla="*/ 2215516 w 702"/>
              <a:gd name="T1" fmla="*/ 545358 h 343"/>
              <a:gd name="T2" fmla="*/ 1934631 w 702"/>
              <a:gd name="T3" fmla="*/ 383653 h 343"/>
              <a:gd name="T4" fmla="*/ 1934631 w 702"/>
              <a:gd name="T5" fmla="*/ 152193 h 343"/>
              <a:gd name="T6" fmla="*/ 1783143 w 702"/>
              <a:gd name="T7" fmla="*/ 0 h 343"/>
              <a:gd name="T8" fmla="*/ 151488 w 702"/>
              <a:gd name="T9" fmla="*/ 0 h 343"/>
              <a:gd name="T10" fmla="*/ 0 w 702"/>
              <a:gd name="T11" fmla="*/ 152193 h 343"/>
              <a:gd name="T12" fmla="*/ 0 w 702"/>
              <a:gd name="T13" fmla="*/ 935353 h 343"/>
              <a:gd name="T14" fmla="*/ 151488 w 702"/>
              <a:gd name="T15" fmla="*/ 1087546 h 343"/>
              <a:gd name="T16" fmla="*/ 1783143 w 702"/>
              <a:gd name="T17" fmla="*/ 1087546 h 343"/>
              <a:gd name="T18" fmla="*/ 1934631 w 702"/>
              <a:gd name="T19" fmla="*/ 935353 h 343"/>
              <a:gd name="T20" fmla="*/ 1934631 w 702"/>
              <a:gd name="T21" fmla="*/ 703893 h 343"/>
              <a:gd name="T22" fmla="*/ 2215516 w 702"/>
              <a:gd name="T23" fmla="*/ 545358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7198" dirty="0">
              <a:latin typeface="Roboto Light" panose="02000000000000000000" pitchFamily="2" charset="0"/>
            </a:endParaRPr>
          </a:p>
        </p:txBody>
      </p:sp>
      <p:sp>
        <p:nvSpPr>
          <p:cNvPr id="7" name="Freeform 6">
            <a:extLst>
              <a:ext uri="{FF2B5EF4-FFF2-40B4-BE49-F238E27FC236}">
                <a16:creationId xmlns:a16="http://schemas.microsoft.com/office/drawing/2014/main" id="{64D6513D-9823-294F-864E-E9A79A2F7512}"/>
              </a:ext>
            </a:extLst>
          </p:cNvPr>
          <p:cNvSpPr>
            <a:spLocks/>
          </p:cNvSpPr>
          <p:nvPr/>
        </p:nvSpPr>
        <p:spPr bwMode="auto">
          <a:xfrm rot="10800000">
            <a:off x="18425679" y="5445495"/>
            <a:ext cx="4431146" cy="2175758"/>
          </a:xfrm>
          <a:custGeom>
            <a:avLst/>
            <a:gdLst>
              <a:gd name="T0" fmla="*/ 2215516 w 702"/>
              <a:gd name="T1" fmla="*/ 545358 h 343"/>
              <a:gd name="T2" fmla="*/ 1934631 w 702"/>
              <a:gd name="T3" fmla="*/ 383653 h 343"/>
              <a:gd name="T4" fmla="*/ 1934631 w 702"/>
              <a:gd name="T5" fmla="*/ 152193 h 343"/>
              <a:gd name="T6" fmla="*/ 1783143 w 702"/>
              <a:gd name="T7" fmla="*/ 0 h 343"/>
              <a:gd name="T8" fmla="*/ 151488 w 702"/>
              <a:gd name="T9" fmla="*/ 0 h 343"/>
              <a:gd name="T10" fmla="*/ 0 w 702"/>
              <a:gd name="T11" fmla="*/ 152193 h 343"/>
              <a:gd name="T12" fmla="*/ 0 w 702"/>
              <a:gd name="T13" fmla="*/ 935353 h 343"/>
              <a:gd name="T14" fmla="*/ 151488 w 702"/>
              <a:gd name="T15" fmla="*/ 1087546 h 343"/>
              <a:gd name="T16" fmla="*/ 1783143 w 702"/>
              <a:gd name="T17" fmla="*/ 1087546 h 343"/>
              <a:gd name="T18" fmla="*/ 1934631 w 702"/>
              <a:gd name="T19" fmla="*/ 935353 h 343"/>
              <a:gd name="T20" fmla="*/ 1934631 w 702"/>
              <a:gd name="T21" fmla="*/ 703893 h 343"/>
              <a:gd name="T22" fmla="*/ 2215516 w 702"/>
              <a:gd name="T23" fmla="*/ 545358 h 3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7198" dirty="0">
              <a:latin typeface="Roboto Light" panose="02000000000000000000" pitchFamily="2" charset="0"/>
            </a:endParaRPr>
          </a:p>
        </p:txBody>
      </p:sp>
      <p:sp>
        <p:nvSpPr>
          <p:cNvPr id="10" name="Freeform 6">
            <a:extLst>
              <a:ext uri="{FF2B5EF4-FFF2-40B4-BE49-F238E27FC236}">
                <a16:creationId xmlns:a16="http://schemas.microsoft.com/office/drawing/2014/main" id="{43A20E7D-4713-1F40-8119-3A21A1E19D0A}"/>
              </a:ext>
            </a:extLst>
          </p:cNvPr>
          <p:cNvSpPr>
            <a:spLocks/>
          </p:cNvSpPr>
          <p:nvPr/>
        </p:nvSpPr>
        <p:spPr bwMode="auto">
          <a:xfrm rot="10800000">
            <a:off x="18425679" y="8089579"/>
            <a:ext cx="4431146" cy="2174310"/>
          </a:xfrm>
          <a:custGeom>
            <a:avLst/>
            <a:gdLst>
              <a:gd name="T0" fmla="*/ 702 w 702"/>
              <a:gd name="T1" fmla="*/ 172 h 343"/>
              <a:gd name="T2" fmla="*/ 613 w 702"/>
              <a:gd name="T3" fmla="*/ 121 h 343"/>
              <a:gd name="T4" fmla="*/ 613 w 702"/>
              <a:gd name="T5" fmla="*/ 48 h 343"/>
              <a:gd name="T6" fmla="*/ 565 w 702"/>
              <a:gd name="T7" fmla="*/ 0 h 343"/>
              <a:gd name="T8" fmla="*/ 48 w 702"/>
              <a:gd name="T9" fmla="*/ 0 h 343"/>
              <a:gd name="T10" fmla="*/ 0 w 702"/>
              <a:gd name="T11" fmla="*/ 48 h 343"/>
              <a:gd name="T12" fmla="*/ 0 w 702"/>
              <a:gd name="T13" fmla="*/ 295 h 343"/>
              <a:gd name="T14" fmla="*/ 48 w 702"/>
              <a:gd name="T15" fmla="*/ 343 h 343"/>
              <a:gd name="T16" fmla="*/ 565 w 702"/>
              <a:gd name="T17" fmla="*/ 343 h 343"/>
              <a:gd name="T18" fmla="*/ 613 w 702"/>
              <a:gd name="T19" fmla="*/ 295 h 343"/>
              <a:gd name="T20" fmla="*/ 613 w 702"/>
              <a:gd name="T21" fmla="*/ 222 h 343"/>
              <a:gd name="T22" fmla="*/ 702 w 702"/>
              <a:gd name="T23" fmla="*/ 17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3"/>
          </a:solidFill>
          <a:ln>
            <a:noFill/>
          </a:ln>
        </p:spPr>
        <p:txBody>
          <a:bodyPr/>
          <a:lstStyle/>
          <a:p>
            <a:pPr>
              <a:defRPr/>
            </a:pPr>
            <a:endParaRPr lang="id-ID" sz="7198" dirty="0">
              <a:latin typeface="Roboto Light" panose="02000000000000000000" pitchFamily="2" charset="0"/>
            </a:endParaRPr>
          </a:p>
        </p:txBody>
      </p:sp>
      <p:sp>
        <p:nvSpPr>
          <p:cNvPr id="13" name="Freeform 6">
            <a:extLst>
              <a:ext uri="{FF2B5EF4-FFF2-40B4-BE49-F238E27FC236}">
                <a16:creationId xmlns:a16="http://schemas.microsoft.com/office/drawing/2014/main" id="{2005ECEA-5EA4-974D-968E-146A1B73AB84}"/>
              </a:ext>
            </a:extLst>
          </p:cNvPr>
          <p:cNvSpPr>
            <a:spLocks/>
          </p:cNvSpPr>
          <p:nvPr/>
        </p:nvSpPr>
        <p:spPr bwMode="auto">
          <a:xfrm rot="10800000">
            <a:off x="18425679" y="10654311"/>
            <a:ext cx="4431146" cy="2174309"/>
          </a:xfrm>
          <a:custGeom>
            <a:avLst/>
            <a:gdLst>
              <a:gd name="T0" fmla="*/ 702 w 702"/>
              <a:gd name="T1" fmla="*/ 172 h 343"/>
              <a:gd name="T2" fmla="*/ 613 w 702"/>
              <a:gd name="T3" fmla="*/ 121 h 343"/>
              <a:gd name="T4" fmla="*/ 613 w 702"/>
              <a:gd name="T5" fmla="*/ 48 h 343"/>
              <a:gd name="T6" fmla="*/ 565 w 702"/>
              <a:gd name="T7" fmla="*/ 0 h 343"/>
              <a:gd name="T8" fmla="*/ 48 w 702"/>
              <a:gd name="T9" fmla="*/ 0 h 343"/>
              <a:gd name="T10" fmla="*/ 0 w 702"/>
              <a:gd name="T11" fmla="*/ 48 h 343"/>
              <a:gd name="T12" fmla="*/ 0 w 702"/>
              <a:gd name="T13" fmla="*/ 295 h 343"/>
              <a:gd name="T14" fmla="*/ 48 w 702"/>
              <a:gd name="T15" fmla="*/ 343 h 343"/>
              <a:gd name="T16" fmla="*/ 565 w 702"/>
              <a:gd name="T17" fmla="*/ 343 h 343"/>
              <a:gd name="T18" fmla="*/ 613 w 702"/>
              <a:gd name="T19" fmla="*/ 295 h 343"/>
              <a:gd name="T20" fmla="*/ 613 w 702"/>
              <a:gd name="T21" fmla="*/ 222 h 343"/>
              <a:gd name="T22" fmla="*/ 702 w 702"/>
              <a:gd name="T23" fmla="*/ 17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2" h="343">
                <a:moveTo>
                  <a:pt x="702" y="172"/>
                </a:moveTo>
                <a:cubicBezTo>
                  <a:pt x="613" y="121"/>
                  <a:pt x="613" y="121"/>
                  <a:pt x="613" y="121"/>
                </a:cubicBezTo>
                <a:cubicBezTo>
                  <a:pt x="613" y="48"/>
                  <a:pt x="613" y="48"/>
                  <a:pt x="613" y="48"/>
                </a:cubicBezTo>
                <a:cubicBezTo>
                  <a:pt x="613" y="22"/>
                  <a:pt x="592" y="0"/>
                  <a:pt x="565" y="0"/>
                </a:cubicBezTo>
                <a:cubicBezTo>
                  <a:pt x="48" y="0"/>
                  <a:pt x="48" y="0"/>
                  <a:pt x="48" y="0"/>
                </a:cubicBezTo>
                <a:cubicBezTo>
                  <a:pt x="22" y="0"/>
                  <a:pt x="0" y="22"/>
                  <a:pt x="0" y="48"/>
                </a:cubicBezTo>
                <a:cubicBezTo>
                  <a:pt x="0" y="295"/>
                  <a:pt x="0" y="295"/>
                  <a:pt x="0" y="295"/>
                </a:cubicBezTo>
                <a:cubicBezTo>
                  <a:pt x="0" y="322"/>
                  <a:pt x="22" y="343"/>
                  <a:pt x="48" y="343"/>
                </a:cubicBezTo>
                <a:cubicBezTo>
                  <a:pt x="565" y="343"/>
                  <a:pt x="565" y="343"/>
                  <a:pt x="565" y="343"/>
                </a:cubicBezTo>
                <a:cubicBezTo>
                  <a:pt x="592" y="343"/>
                  <a:pt x="613" y="322"/>
                  <a:pt x="613" y="295"/>
                </a:cubicBezTo>
                <a:cubicBezTo>
                  <a:pt x="613" y="222"/>
                  <a:pt x="613" y="222"/>
                  <a:pt x="613" y="222"/>
                </a:cubicBezTo>
                <a:lnTo>
                  <a:pt x="702" y="172"/>
                </a:lnTo>
                <a:close/>
              </a:path>
            </a:pathLst>
          </a:custGeom>
          <a:solidFill>
            <a:schemeClr val="accent4"/>
          </a:solidFill>
          <a:ln>
            <a:noFill/>
          </a:ln>
        </p:spPr>
        <p:txBody>
          <a:bodyPr/>
          <a:lstStyle/>
          <a:p>
            <a:pPr>
              <a:defRPr/>
            </a:pPr>
            <a:endParaRPr lang="id-ID" sz="7198" dirty="0">
              <a:latin typeface="Roboto Light" panose="02000000000000000000" pitchFamily="2" charset="0"/>
            </a:endParaRPr>
          </a:p>
        </p:txBody>
      </p:sp>
      <p:cxnSp>
        <p:nvCxnSpPr>
          <p:cNvPr id="18" name="Straight Connector 17">
            <a:extLst>
              <a:ext uri="{FF2B5EF4-FFF2-40B4-BE49-F238E27FC236}">
                <a16:creationId xmlns:a16="http://schemas.microsoft.com/office/drawing/2014/main" id="{3FECB444-2A18-F147-B4A1-7FCCF2A2A1FE}"/>
              </a:ext>
            </a:extLst>
          </p:cNvPr>
          <p:cNvCxnSpPr/>
          <p:nvPr/>
        </p:nvCxnSpPr>
        <p:spPr>
          <a:xfrm>
            <a:off x="20948258" y="3201353"/>
            <a:ext cx="0" cy="1441075"/>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C90B62-E79A-7A4E-B435-1202885D853F}"/>
              </a:ext>
            </a:extLst>
          </p:cNvPr>
          <p:cNvCxnSpPr/>
          <p:nvPr/>
        </p:nvCxnSpPr>
        <p:spPr>
          <a:xfrm>
            <a:off x="20948258" y="5813699"/>
            <a:ext cx="0" cy="1437899"/>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AF4D37-7CFA-3240-8CD7-2EB4EB80BC1B}"/>
              </a:ext>
            </a:extLst>
          </p:cNvPr>
          <p:cNvCxnSpPr/>
          <p:nvPr/>
        </p:nvCxnSpPr>
        <p:spPr>
          <a:xfrm>
            <a:off x="20948258" y="8457784"/>
            <a:ext cx="0" cy="1437901"/>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5292E7-2197-734A-8036-21CB8D40E5F6}"/>
              </a:ext>
            </a:extLst>
          </p:cNvPr>
          <p:cNvCxnSpPr/>
          <p:nvPr/>
        </p:nvCxnSpPr>
        <p:spPr>
          <a:xfrm>
            <a:off x="20948258" y="11066954"/>
            <a:ext cx="0" cy="1441075"/>
          </a:xfrm>
          <a:prstGeom prst="line">
            <a:avLst/>
          </a:prstGeom>
          <a:ln w="381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DBF54C-DEF4-4548-AC24-8FD245F4B41F}"/>
              </a:ext>
            </a:extLst>
          </p:cNvPr>
          <p:cNvSpPr txBox="1"/>
          <p:nvPr/>
        </p:nvSpPr>
        <p:spPr>
          <a:xfrm>
            <a:off x="21551218" y="3390741"/>
            <a:ext cx="808235"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S</a:t>
            </a:r>
          </a:p>
        </p:txBody>
      </p:sp>
      <p:sp>
        <p:nvSpPr>
          <p:cNvPr id="29" name="TextBox 28">
            <a:extLst>
              <a:ext uri="{FF2B5EF4-FFF2-40B4-BE49-F238E27FC236}">
                <a16:creationId xmlns:a16="http://schemas.microsoft.com/office/drawing/2014/main" id="{8D8D1397-A85F-FD45-9BF2-4BC56FEF8260}"/>
              </a:ext>
            </a:extLst>
          </p:cNvPr>
          <p:cNvSpPr txBox="1"/>
          <p:nvPr/>
        </p:nvSpPr>
        <p:spPr>
          <a:xfrm>
            <a:off x="21435001" y="5932483"/>
            <a:ext cx="1040671"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W</a:t>
            </a:r>
          </a:p>
        </p:txBody>
      </p:sp>
      <p:sp>
        <p:nvSpPr>
          <p:cNvPr id="30" name="TextBox 29">
            <a:extLst>
              <a:ext uri="{FF2B5EF4-FFF2-40B4-BE49-F238E27FC236}">
                <a16:creationId xmlns:a16="http://schemas.microsoft.com/office/drawing/2014/main" id="{2BB9CE22-DD50-0248-8FC5-DB2051529B23}"/>
              </a:ext>
            </a:extLst>
          </p:cNvPr>
          <p:cNvSpPr txBox="1"/>
          <p:nvPr/>
        </p:nvSpPr>
        <p:spPr>
          <a:xfrm>
            <a:off x="21528776" y="8576569"/>
            <a:ext cx="853119"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O</a:t>
            </a:r>
          </a:p>
        </p:txBody>
      </p:sp>
      <p:sp>
        <p:nvSpPr>
          <p:cNvPr id="31" name="TextBox 30">
            <a:extLst>
              <a:ext uri="{FF2B5EF4-FFF2-40B4-BE49-F238E27FC236}">
                <a16:creationId xmlns:a16="http://schemas.microsoft.com/office/drawing/2014/main" id="{327F9AE9-960F-D140-85AA-498D945F15D5}"/>
              </a:ext>
            </a:extLst>
          </p:cNvPr>
          <p:cNvSpPr txBox="1"/>
          <p:nvPr/>
        </p:nvSpPr>
        <p:spPr>
          <a:xfrm>
            <a:off x="21580072" y="11187326"/>
            <a:ext cx="750526" cy="1200329"/>
          </a:xfrm>
          <a:prstGeom prst="rect">
            <a:avLst/>
          </a:prstGeom>
          <a:noFill/>
        </p:spPr>
        <p:txBody>
          <a:bodyPr wrap="none" rtlCol="0" anchor="ctr">
            <a:spAutoFit/>
          </a:bodyPr>
          <a:lstStyle/>
          <a:p>
            <a:pPr algn="ctr"/>
            <a:r>
              <a:rPr lang="en-US" sz="7200" b="1" spc="300" dirty="0">
                <a:solidFill>
                  <a:schemeClr val="bg1"/>
                </a:solidFill>
                <a:latin typeface="Roboto" panose="02000000000000000000" pitchFamily="2" charset="0"/>
                <a:ea typeface="Roboto" panose="02000000000000000000" pitchFamily="2" charset="0"/>
              </a:rPr>
              <a:t>T</a:t>
            </a:r>
          </a:p>
        </p:txBody>
      </p:sp>
      <p:sp>
        <p:nvSpPr>
          <p:cNvPr id="32" name="Freeform 31">
            <a:extLst>
              <a:ext uri="{FF2B5EF4-FFF2-40B4-BE49-F238E27FC236}">
                <a16:creationId xmlns:a16="http://schemas.microsoft.com/office/drawing/2014/main" id="{67FA1402-DF0F-804E-B708-6584A3655348}"/>
              </a:ext>
            </a:extLst>
          </p:cNvPr>
          <p:cNvSpPr>
            <a:spLocks noChangeArrowheads="1"/>
          </p:cNvSpPr>
          <p:nvPr/>
        </p:nvSpPr>
        <p:spPr bwMode="auto">
          <a:xfrm>
            <a:off x="19451026" y="11183790"/>
            <a:ext cx="1115354" cy="1115350"/>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3" name="Freeform 32">
            <a:extLst>
              <a:ext uri="{FF2B5EF4-FFF2-40B4-BE49-F238E27FC236}">
                <a16:creationId xmlns:a16="http://schemas.microsoft.com/office/drawing/2014/main" id="{A3C26632-7343-1247-9716-44CDE7C7B768}"/>
              </a:ext>
            </a:extLst>
          </p:cNvPr>
          <p:cNvSpPr>
            <a:spLocks noChangeArrowheads="1"/>
          </p:cNvSpPr>
          <p:nvPr/>
        </p:nvSpPr>
        <p:spPr bwMode="auto">
          <a:xfrm>
            <a:off x="19451037" y="5779678"/>
            <a:ext cx="1115343" cy="1505937"/>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4" name="Freeform 33">
            <a:extLst>
              <a:ext uri="{FF2B5EF4-FFF2-40B4-BE49-F238E27FC236}">
                <a16:creationId xmlns:a16="http://schemas.microsoft.com/office/drawing/2014/main" id="{4AD68FA8-269B-6C4B-B40F-28D3D5B237D5}"/>
              </a:ext>
            </a:extLst>
          </p:cNvPr>
          <p:cNvSpPr>
            <a:spLocks noChangeArrowheads="1"/>
          </p:cNvSpPr>
          <p:nvPr/>
        </p:nvSpPr>
        <p:spPr bwMode="auto">
          <a:xfrm>
            <a:off x="19451026" y="8625209"/>
            <a:ext cx="1118165" cy="1111219"/>
          </a:xfrm>
          <a:custGeom>
            <a:avLst/>
            <a:gdLst>
              <a:gd name="connsiteX0" fmla="*/ 28448 w 306028"/>
              <a:gd name="connsiteY0" fmla="*/ 224238 h 304127"/>
              <a:gd name="connsiteX1" fmla="*/ 28448 w 306028"/>
              <a:gd name="connsiteY1" fmla="*/ 260583 h 304127"/>
              <a:gd name="connsiteX2" fmla="*/ 130354 w 306028"/>
              <a:gd name="connsiteY2" fmla="*/ 260583 h 304127"/>
              <a:gd name="connsiteX3" fmla="*/ 130354 w 306028"/>
              <a:gd name="connsiteY3" fmla="*/ 224238 h 304127"/>
              <a:gd name="connsiteX4" fmla="*/ 235090 w 306028"/>
              <a:gd name="connsiteY4" fmla="*/ 63546 h 304127"/>
              <a:gd name="connsiteX5" fmla="*/ 250214 w 306028"/>
              <a:gd name="connsiteY5" fmla="*/ 73974 h 304127"/>
              <a:gd name="connsiteX6" fmla="*/ 262097 w 306028"/>
              <a:gd name="connsiteY6" fmla="*/ 70378 h 304127"/>
              <a:gd name="connsiteX7" fmla="*/ 279381 w 306028"/>
              <a:gd name="connsiteY7" fmla="*/ 89438 h 304127"/>
              <a:gd name="connsiteX8" fmla="*/ 279381 w 306028"/>
              <a:gd name="connsiteY8" fmla="*/ 93034 h 304127"/>
              <a:gd name="connsiteX9" fmla="*/ 289104 w 306028"/>
              <a:gd name="connsiteY9" fmla="*/ 90876 h 304127"/>
              <a:gd name="connsiteX10" fmla="*/ 306028 w 306028"/>
              <a:gd name="connsiteY10" fmla="*/ 109576 h 304127"/>
              <a:gd name="connsiteX11" fmla="*/ 306028 w 306028"/>
              <a:gd name="connsiteY11" fmla="*/ 153449 h 304127"/>
              <a:gd name="connsiteX12" fmla="*/ 296306 w 306028"/>
              <a:gd name="connsiteY12" fmla="*/ 219618 h 304127"/>
              <a:gd name="connsiteX13" fmla="*/ 287663 w 306028"/>
              <a:gd name="connsiteY13" fmla="*/ 280032 h 304127"/>
              <a:gd name="connsiteX14" fmla="*/ 287663 w 306028"/>
              <a:gd name="connsiteY14" fmla="*/ 299452 h 304127"/>
              <a:gd name="connsiteX15" fmla="*/ 282982 w 306028"/>
              <a:gd name="connsiteY15" fmla="*/ 304127 h 304127"/>
              <a:gd name="connsiteX16" fmla="*/ 278301 w 306028"/>
              <a:gd name="connsiteY16" fmla="*/ 299452 h 304127"/>
              <a:gd name="connsiteX17" fmla="*/ 278301 w 306028"/>
              <a:gd name="connsiteY17" fmla="*/ 280032 h 304127"/>
              <a:gd name="connsiteX18" fmla="*/ 287663 w 306028"/>
              <a:gd name="connsiteY18" fmla="*/ 217100 h 304127"/>
              <a:gd name="connsiteX19" fmla="*/ 297026 w 306028"/>
              <a:gd name="connsiteY19" fmla="*/ 153449 h 304127"/>
              <a:gd name="connsiteX20" fmla="*/ 297026 w 306028"/>
              <a:gd name="connsiteY20" fmla="*/ 109576 h 304127"/>
              <a:gd name="connsiteX21" fmla="*/ 288744 w 306028"/>
              <a:gd name="connsiteY21" fmla="*/ 100226 h 304127"/>
              <a:gd name="connsiteX22" fmla="*/ 281902 w 306028"/>
              <a:gd name="connsiteY22" fmla="*/ 102384 h 304127"/>
              <a:gd name="connsiteX23" fmla="*/ 279381 w 306028"/>
              <a:gd name="connsiteY23" fmla="*/ 108857 h 304127"/>
              <a:gd name="connsiteX24" fmla="*/ 279381 w 306028"/>
              <a:gd name="connsiteY24" fmla="*/ 159203 h 304127"/>
              <a:gd name="connsiteX25" fmla="*/ 274700 w 306028"/>
              <a:gd name="connsiteY25" fmla="*/ 163518 h 304127"/>
              <a:gd name="connsiteX26" fmla="*/ 270019 w 306028"/>
              <a:gd name="connsiteY26" fmla="*/ 159203 h 304127"/>
              <a:gd name="connsiteX27" fmla="*/ 270019 w 306028"/>
              <a:gd name="connsiteY27" fmla="*/ 108857 h 304127"/>
              <a:gd name="connsiteX28" fmla="*/ 270019 w 306028"/>
              <a:gd name="connsiteY28" fmla="*/ 89438 h 304127"/>
              <a:gd name="connsiteX29" fmla="*/ 261377 w 306028"/>
              <a:gd name="connsiteY29" fmla="*/ 79728 h 304127"/>
              <a:gd name="connsiteX30" fmla="*/ 254895 w 306028"/>
              <a:gd name="connsiteY30" fmla="*/ 82246 h 304127"/>
              <a:gd name="connsiteX31" fmla="*/ 252374 w 306028"/>
              <a:gd name="connsiteY31" fmla="*/ 88719 h 304127"/>
              <a:gd name="connsiteX32" fmla="*/ 252374 w 306028"/>
              <a:gd name="connsiteY32" fmla="*/ 154887 h 304127"/>
              <a:gd name="connsiteX33" fmla="*/ 247693 w 306028"/>
              <a:gd name="connsiteY33" fmla="*/ 159562 h 304127"/>
              <a:gd name="connsiteX34" fmla="*/ 243012 w 306028"/>
              <a:gd name="connsiteY34" fmla="*/ 154887 h 304127"/>
              <a:gd name="connsiteX35" fmla="*/ 243012 w 306028"/>
              <a:gd name="connsiteY35" fmla="*/ 88719 h 304127"/>
              <a:gd name="connsiteX36" fmla="*/ 243012 w 306028"/>
              <a:gd name="connsiteY36" fmla="*/ 82246 h 304127"/>
              <a:gd name="connsiteX37" fmla="*/ 234370 w 306028"/>
              <a:gd name="connsiteY37" fmla="*/ 72536 h 304127"/>
              <a:gd name="connsiteX38" fmla="*/ 227888 w 306028"/>
              <a:gd name="connsiteY38" fmla="*/ 75053 h 304127"/>
              <a:gd name="connsiteX39" fmla="*/ 225007 w 306028"/>
              <a:gd name="connsiteY39" fmla="*/ 81526 h 304127"/>
              <a:gd name="connsiteX40" fmla="*/ 225007 w 306028"/>
              <a:gd name="connsiteY40" fmla="*/ 101665 h 304127"/>
              <a:gd name="connsiteX41" fmla="*/ 225007 w 306028"/>
              <a:gd name="connsiteY41" fmla="*/ 150572 h 304127"/>
              <a:gd name="connsiteX42" fmla="*/ 220326 w 306028"/>
              <a:gd name="connsiteY42" fmla="*/ 155247 h 304127"/>
              <a:gd name="connsiteX43" fmla="*/ 216005 w 306028"/>
              <a:gd name="connsiteY43" fmla="*/ 150572 h 304127"/>
              <a:gd name="connsiteX44" fmla="*/ 216005 w 306028"/>
              <a:gd name="connsiteY44" fmla="*/ 101665 h 304127"/>
              <a:gd name="connsiteX45" fmla="*/ 216005 w 306028"/>
              <a:gd name="connsiteY45" fmla="*/ 101305 h 304127"/>
              <a:gd name="connsiteX46" fmla="*/ 212764 w 306028"/>
              <a:gd name="connsiteY46" fmla="*/ 94832 h 304127"/>
              <a:gd name="connsiteX47" fmla="*/ 205202 w 306028"/>
              <a:gd name="connsiteY47" fmla="*/ 93034 h 304127"/>
              <a:gd name="connsiteX48" fmla="*/ 198000 w 306028"/>
              <a:gd name="connsiteY48" fmla="*/ 102024 h 304127"/>
              <a:gd name="connsiteX49" fmla="*/ 198000 w 306028"/>
              <a:gd name="connsiteY49" fmla="*/ 166035 h 304127"/>
              <a:gd name="connsiteX50" fmla="*/ 198000 w 306028"/>
              <a:gd name="connsiteY50" fmla="*/ 193366 h 304127"/>
              <a:gd name="connsiteX51" fmla="*/ 200521 w 306028"/>
              <a:gd name="connsiteY51" fmla="*/ 199839 h 304127"/>
              <a:gd name="connsiteX52" fmla="*/ 206643 w 306028"/>
              <a:gd name="connsiteY52" fmla="*/ 206312 h 304127"/>
              <a:gd name="connsiteX53" fmla="*/ 206643 w 306028"/>
              <a:gd name="connsiteY53" fmla="*/ 212785 h 304127"/>
              <a:gd name="connsiteX54" fmla="*/ 203402 w 306028"/>
              <a:gd name="connsiteY54" fmla="*/ 214223 h 304127"/>
              <a:gd name="connsiteX55" fmla="*/ 200161 w 306028"/>
              <a:gd name="connsiteY55" fmla="*/ 212785 h 304127"/>
              <a:gd name="connsiteX56" fmla="*/ 193679 w 306028"/>
              <a:gd name="connsiteY56" fmla="*/ 206312 h 304127"/>
              <a:gd name="connsiteX57" fmla="*/ 188998 w 306028"/>
              <a:gd name="connsiteY57" fmla="*/ 193366 h 304127"/>
              <a:gd name="connsiteX58" fmla="*/ 188998 w 306028"/>
              <a:gd name="connsiteY58" fmla="*/ 166035 h 304127"/>
              <a:gd name="connsiteX59" fmla="*/ 184677 w 306028"/>
              <a:gd name="connsiteY59" fmla="*/ 156326 h 304127"/>
              <a:gd name="connsiteX60" fmla="*/ 176395 w 306028"/>
              <a:gd name="connsiteY60" fmla="*/ 154528 h 304127"/>
              <a:gd name="connsiteX61" fmla="*/ 168113 w 306028"/>
              <a:gd name="connsiteY61" fmla="*/ 166755 h 304127"/>
              <a:gd name="connsiteX62" fmla="*/ 168113 w 306028"/>
              <a:gd name="connsiteY62" fmla="*/ 216021 h 304127"/>
              <a:gd name="connsiteX63" fmla="*/ 174594 w 306028"/>
              <a:gd name="connsiteY63" fmla="*/ 232923 h 304127"/>
              <a:gd name="connsiteX64" fmla="*/ 190078 w 306028"/>
              <a:gd name="connsiteY64" fmla="*/ 248746 h 304127"/>
              <a:gd name="connsiteX65" fmla="*/ 198000 w 306028"/>
              <a:gd name="connsiteY65" fmla="*/ 268525 h 304127"/>
              <a:gd name="connsiteX66" fmla="*/ 198000 w 306028"/>
              <a:gd name="connsiteY66" fmla="*/ 299452 h 304127"/>
              <a:gd name="connsiteX67" fmla="*/ 193679 w 306028"/>
              <a:gd name="connsiteY67" fmla="*/ 304127 h 304127"/>
              <a:gd name="connsiteX68" fmla="*/ 188998 w 306028"/>
              <a:gd name="connsiteY68" fmla="*/ 299452 h 304127"/>
              <a:gd name="connsiteX69" fmla="*/ 188998 w 306028"/>
              <a:gd name="connsiteY69" fmla="*/ 268525 h 304127"/>
              <a:gd name="connsiteX70" fmla="*/ 183237 w 306028"/>
              <a:gd name="connsiteY70" fmla="*/ 255219 h 304127"/>
              <a:gd name="connsiteX71" fmla="*/ 167753 w 306028"/>
              <a:gd name="connsiteY71" fmla="*/ 239396 h 304127"/>
              <a:gd name="connsiteX72" fmla="*/ 158750 w 306028"/>
              <a:gd name="connsiteY72" fmla="*/ 216021 h 304127"/>
              <a:gd name="connsiteX73" fmla="*/ 158750 w 306028"/>
              <a:gd name="connsiteY73" fmla="*/ 166755 h 304127"/>
              <a:gd name="connsiteX74" fmla="*/ 174234 w 306028"/>
              <a:gd name="connsiteY74" fmla="*/ 145537 h 304127"/>
              <a:gd name="connsiteX75" fmla="*/ 188998 w 306028"/>
              <a:gd name="connsiteY75" fmla="*/ 148414 h 304127"/>
              <a:gd name="connsiteX76" fmla="*/ 188998 w 306028"/>
              <a:gd name="connsiteY76" fmla="*/ 102024 h 304127"/>
              <a:gd name="connsiteX77" fmla="*/ 203762 w 306028"/>
              <a:gd name="connsiteY77" fmla="*/ 83684 h 304127"/>
              <a:gd name="connsiteX78" fmla="*/ 216005 w 306028"/>
              <a:gd name="connsiteY78" fmla="*/ 85842 h 304127"/>
              <a:gd name="connsiteX79" fmla="*/ 216005 w 306028"/>
              <a:gd name="connsiteY79" fmla="*/ 81526 h 304127"/>
              <a:gd name="connsiteX80" fmla="*/ 221406 w 306028"/>
              <a:gd name="connsiteY80" fmla="*/ 68580 h 304127"/>
              <a:gd name="connsiteX81" fmla="*/ 235090 w 306028"/>
              <a:gd name="connsiteY81" fmla="*/ 63546 h 304127"/>
              <a:gd name="connsiteX82" fmla="*/ 75620 w 306028"/>
              <a:gd name="connsiteY82" fmla="*/ 9402 h 304127"/>
              <a:gd name="connsiteX83" fmla="*/ 69138 w 306028"/>
              <a:gd name="connsiteY83" fmla="*/ 11561 h 304127"/>
              <a:gd name="connsiteX84" fmla="*/ 66257 w 306028"/>
              <a:gd name="connsiteY84" fmla="*/ 18039 h 304127"/>
              <a:gd name="connsiteX85" fmla="*/ 66257 w 306028"/>
              <a:gd name="connsiteY85" fmla="*/ 38191 h 304127"/>
              <a:gd name="connsiteX86" fmla="*/ 66257 w 306028"/>
              <a:gd name="connsiteY86" fmla="*/ 87132 h 304127"/>
              <a:gd name="connsiteX87" fmla="*/ 61576 w 306028"/>
              <a:gd name="connsiteY87" fmla="*/ 91810 h 304127"/>
              <a:gd name="connsiteX88" fmla="*/ 56895 w 306028"/>
              <a:gd name="connsiteY88" fmla="*/ 87132 h 304127"/>
              <a:gd name="connsiteX89" fmla="*/ 56895 w 306028"/>
              <a:gd name="connsiteY89" fmla="*/ 38191 h 304127"/>
              <a:gd name="connsiteX90" fmla="*/ 54014 w 306028"/>
              <a:gd name="connsiteY90" fmla="*/ 31354 h 304127"/>
              <a:gd name="connsiteX91" fmla="*/ 46452 w 306028"/>
              <a:gd name="connsiteY91" fmla="*/ 29554 h 304127"/>
              <a:gd name="connsiteX92" fmla="*/ 39250 w 306028"/>
              <a:gd name="connsiteY92" fmla="*/ 38911 h 304127"/>
              <a:gd name="connsiteX93" fmla="*/ 39250 w 306028"/>
              <a:gd name="connsiteY93" fmla="*/ 102606 h 304127"/>
              <a:gd name="connsiteX94" fmla="*/ 39250 w 306028"/>
              <a:gd name="connsiteY94" fmla="*/ 129955 h 304127"/>
              <a:gd name="connsiteX95" fmla="*/ 41771 w 306028"/>
              <a:gd name="connsiteY95" fmla="*/ 136432 h 304127"/>
              <a:gd name="connsiteX96" fmla="*/ 47893 w 306028"/>
              <a:gd name="connsiteY96" fmla="*/ 143270 h 304127"/>
              <a:gd name="connsiteX97" fmla="*/ 47532 w 306028"/>
              <a:gd name="connsiteY97" fmla="*/ 149747 h 304127"/>
              <a:gd name="connsiteX98" fmla="*/ 44292 w 306028"/>
              <a:gd name="connsiteY98" fmla="*/ 150827 h 304127"/>
              <a:gd name="connsiteX99" fmla="*/ 41051 w 306028"/>
              <a:gd name="connsiteY99" fmla="*/ 149387 h 304127"/>
              <a:gd name="connsiteX100" fmla="*/ 34929 w 306028"/>
              <a:gd name="connsiteY100" fmla="*/ 142910 h 304127"/>
              <a:gd name="connsiteX101" fmla="*/ 29888 w 306028"/>
              <a:gd name="connsiteY101" fmla="*/ 129955 h 304127"/>
              <a:gd name="connsiteX102" fmla="*/ 29888 w 306028"/>
              <a:gd name="connsiteY102" fmla="*/ 102606 h 304127"/>
              <a:gd name="connsiteX103" fmla="*/ 25567 w 306028"/>
              <a:gd name="connsiteY103" fmla="*/ 93249 h 304127"/>
              <a:gd name="connsiteX104" fmla="*/ 17645 w 306028"/>
              <a:gd name="connsiteY104" fmla="*/ 91090 h 304127"/>
              <a:gd name="connsiteX105" fmla="*/ 9363 w 306028"/>
              <a:gd name="connsiteY105" fmla="*/ 103325 h 304127"/>
              <a:gd name="connsiteX106" fmla="*/ 9363 w 306028"/>
              <a:gd name="connsiteY106" fmla="*/ 152626 h 304127"/>
              <a:gd name="connsiteX107" fmla="*/ 15844 w 306028"/>
              <a:gd name="connsiteY107" fmla="*/ 169899 h 304127"/>
              <a:gd name="connsiteX108" fmla="*/ 30968 w 306028"/>
              <a:gd name="connsiteY108" fmla="*/ 185373 h 304127"/>
              <a:gd name="connsiteX109" fmla="*/ 39250 w 306028"/>
              <a:gd name="connsiteY109" fmla="*/ 205525 h 304127"/>
              <a:gd name="connsiteX110" fmla="*/ 39250 w 306028"/>
              <a:gd name="connsiteY110" fmla="*/ 214881 h 304127"/>
              <a:gd name="connsiteX111" fmla="*/ 119551 w 306028"/>
              <a:gd name="connsiteY111" fmla="*/ 214881 h 304127"/>
              <a:gd name="connsiteX112" fmla="*/ 128553 w 306028"/>
              <a:gd name="connsiteY112" fmla="*/ 153705 h 304127"/>
              <a:gd name="connsiteX113" fmla="*/ 137916 w 306028"/>
              <a:gd name="connsiteY113" fmla="*/ 90370 h 304127"/>
              <a:gd name="connsiteX114" fmla="*/ 137916 w 306028"/>
              <a:gd name="connsiteY114" fmla="*/ 46468 h 304127"/>
              <a:gd name="connsiteX115" fmla="*/ 129634 w 306028"/>
              <a:gd name="connsiteY115" fmla="*/ 36751 h 304127"/>
              <a:gd name="connsiteX116" fmla="*/ 123152 w 306028"/>
              <a:gd name="connsiteY116" fmla="*/ 39270 h 304127"/>
              <a:gd name="connsiteX117" fmla="*/ 120271 w 306028"/>
              <a:gd name="connsiteY117" fmla="*/ 45748 h 304127"/>
              <a:gd name="connsiteX118" fmla="*/ 120271 w 306028"/>
              <a:gd name="connsiteY118" fmla="*/ 95768 h 304127"/>
              <a:gd name="connsiteX119" fmla="*/ 115950 w 306028"/>
              <a:gd name="connsiteY119" fmla="*/ 100446 h 304127"/>
              <a:gd name="connsiteX120" fmla="*/ 111269 w 306028"/>
              <a:gd name="connsiteY120" fmla="*/ 95768 h 304127"/>
              <a:gd name="connsiteX121" fmla="*/ 111269 w 306028"/>
              <a:gd name="connsiteY121" fmla="*/ 45748 h 304127"/>
              <a:gd name="connsiteX122" fmla="*/ 111269 w 306028"/>
              <a:gd name="connsiteY122" fmla="*/ 25956 h 304127"/>
              <a:gd name="connsiteX123" fmla="*/ 102627 w 306028"/>
              <a:gd name="connsiteY123" fmla="*/ 16599 h 304127"/>
              <a:gd name="connsiteX124" fmla="*/ 96145 w 306028"/>
              <a:gd name="connsiteY124" fmla="*/ 18759 h 304127"/>
              <a:gd name="connsiteX125" fmla="*/ 93264 w 306028"/>
              <a:gd name="connsiteY125" fmla="*/ 25236 h 304127"/>
              <a:gd name="connsiteX126" fmla="*/ 93264 w 306028"/>
              <a:gd name="connsiteY126" fmla="*/ 91450 h 304127"/>
              <a:gd name="connsiteX127" fmla="*/ 88583 w 306028"/>
              <a:gd name="connsiteY127" fmla="*/ 96128 h 304127"/>
              <a:gd name="connsiteX128" fmla="*/ 83902 w 306028"/>
              <a:gd name="connsiteY128" fmla="*/ 91450 h 304127"/>
              <a:gd name="connsiteX129" fmla="*/ 83902 w 306028"/>
              <a:gd name="connsiteY129" fmla="*/ 25236 h 304127"/>
              <a:gd name="connsiteX130" fmla="*/ 83902 w 306028"/>
              <a:gd name="connsiteY130" fmla="*/ 18759 h 304127"/>
              <a:gd name="connsiteX131" fmla="*/ 75620 w 306028"/>
              <a:gd name="connsiteY131" fmla="*/ 9402 h 304127"/>
              <a:gd name="connsiteX132" fmla="*/ 75980 w 306028"/>
              <a:gd name="connsiteY132" fmla="*/ 46 h 304127"/>
              <a:gd name="connsiteX133" fmla="*/ 91464 w 306028"/>
              <a:gd name="connsiteY133" fmla="*/ 10482 h 304127"/>
              <a:gd name="connsiteX134" fmla="*/ 102987 w 306028"/>
              <a:gd name="connsiteY134" fmla="*/ 7243 h 304127"/>
              <a:gd name="connsiteX135" fmla="*/ 120271 w 306028"/>
              <a:gd name="connsiteY135" fmla="*/ 25956 h 304127"/>
              <a:gd name="connsiteX136" fmla="*/ 120271 w 306028"/>
              <a:gd name="connsiteY136" fmla="*/ 29914 h 304127"/>
              <a:gd name="connsiteX137" fmla="*/ 130354 w 306028"/>
              <a:gd name="connsiteY137" fmla="*/ 27395 h 304127"/>
              <a:gd name="connsiteX138" fmla="*/ 147278 w 306028"/>
              <a:gd name="connsiteY138" fmla="*/ 46468 h 304127"/>
              <a:gd name="connsiteX139" fmla="*/ 147278 w 306028"/>
              <a:gd name="connsiteY139" fmla="*/ 90370 h 304127"/>
              <a:gd name="connsiteX140" fmla="*/ 137556 w 306028"/>
              <a:gd name="connsiteY140" fmla="*/ 156225 h 304127"/>
              <a:gd name="connsiteX141" fmla="*/ 128553 w 306028"/>
              <a:gd name="connsiteY141" fmla="*/ 214881 h 304127"/>
              <a:gd name="connsiteX142" fmla="*/ 130354 w 306028"/>
              <a:gd name="connsiteY142" fmla="*/ 214881 h 304127"/>
              <a:gd name="connsiteX143" fmla="*/ 139356 w 306028"/>
              <a:gd name="connsiteY143" fmla="*/ 224238 h 304127"/>
              <a:gd name="connsiteX144" fmla="*/ 139356 w 306028"/>
              <a:gd name="connsiteY144" fmla="*/ 299448 h 304127"/>
              <a:gd name="connsiteX145" fmla="*/ 134675 w 306028"/>
              <a:gd name="connsiteY145" fmla="*/ 304126 h 304127"/>
              <a:gd name="connsiteX146" fmla="*/ 130354 w 306028"/>
              <a:gd name="connsiteY146" fmla="*/ 299448 h 304127"/>
              <a:gd name="connsiteX147" fmla="*/ 130354 w 306028"/>
              <a:gd name="connsiteY147" fmla="*/ 269580 h 304127"/>
              <a:gd name="connsiteX148" fmla="*/ 28448 w 306028"/>
              <a:gd name="connsiteY148" fmla="*/ 269580 h 304127"/>
              <a:gd name="connsiteX149" fmla="*/ 28448 w 306028"/>
              <a:gd name="connsiteY149" fmla="*/ 299448 h 304127"/>
              <a:gd name="connsiteX150" fmla="*/ 23766 w 306028"/>
              <a:gd name="connsiteY150" fmla="*/ 304126 h 304127"/>
              <a:gd name="connsiteX151" fmla="*/ 19085 w 306028"/>
              <a:gd name="connsiteY151" fmla="*/ 299448 h 304127"/>
              <a:gd name="connsiteX152" fmla="*/ 19085 w 306028"/>
              <a:gd name="connsiteY152" fmla="*/ 224238 h 304127"/>
              <a:gd name="connsiteX153" fmla="*/ 28448 w 306028"/>
              <a:gd name="connsiteY153" fmla="*/ 214881 h 304127"/>
              <a:gd name="connsiteX154" fmla="*/ 29888 w 306028"/>
              <a:gd name="connsiteY154" fmla="*/ 214881 h 304127"/>
              <a:gd name="connsiteX155" fmla="*/ 29888 w 306028"/>
              <a:gd name="connsiteY155" fmla="*/ 205525 h 304127"/>
              <a:gd name="connsiteX156" fmla="*/ 24487 w 306028"/>
              <a:gd name="connsiteY156" fmla="*/ 191850 h 304127"/>
              <a:gd name="connsiteX157" fmla="*/ 9003 w 306028"/>
              <a:gd name="connsiteY157" fmla="*/ 176377 h 304127"/>
              <a:gd name="connsiteX158" fmla="*/ 0 w 306028"/>
              <a:gd name="connsiteY158" fmla="*/ 152626 h 304127"/>
              <a:gd name="connsiteX159" fmla="*/ 0 w 306028"/>
              <a:gd name="connsiteY159" fmla="*/ 103325 h 304127"/>
              <a:gd name="connsiteX160" fmla="*/ 15484 w 306028"/>
              <a:gd name="connsiteY160" fmla="*/ 82094 h 304127"/>
              <a:gd name="connsiteX161" fmla="*/ 29888 w 306028"/>
              <a:gd name="connsiteY161" fmla="*/ 85332 h 304127"/>
              <a:gd name="connsiteX162" fmla="*/ 29888 w 306028"/>
              <a:gd name="connsiteY162" fmla="*/ 38911 h 304127"/>
              <a:gd name="connsiteX163" fmla="*/ 44652 w 306028"/>
              <a:gd name="connsiteY163" fmla="*/ 20558 h 304127"/>
              <a:gd name="connsiteX164" fmla="*/ 56895 w 306028"/>
              <a:gd name="connsiteY164" fmla="*/ 22717 h 304127"/>
              <a:gd name="connsiteX165" fmla="*/ 56895 w 306028"/>
              <a:gd name="connsiteY165" fmla="*/ 18039 h 304127"/>
              <a:gd name="connsiteX166" fmla="*/ 62656 w 306028"/>
              <a:gd name="connsiteY166" fmla="*/ 5084 h 304127"/>
              <a:gd name="connsiteX167" fmla="*/ 75980 w 306028"/>
              <a:gd name="connsiteY167" fmla="*/ 46 h 30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6028" h="304127">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sp>
        <p:nvSpPr>
          <p:cNvPr id="35" name="Freeform 34">
            <a:extLst>
              <a:ext uri="{FF2B5EF4-FFF2-40B4-BE49-F238E27FC236}">
                <a16:creationId xmlns:a16="http://schemas.microsoft.com/office/drawing/2014/main" id="{B124D752-371D-C841-8774-FD34BCD49302}"/>
              </a:ext>
            </a:extLst>
          </p:cNvPr>
          <p:cNvSpPr>
            <a:spLocks noChangeArrowheads="1"/>
          </p:cNvSpPr>
          <p:nvPr/>
        </p:nvSpPr>
        <p:spPr bwMode="auto">
          <a:xfrm>
            <a:off x="19451025" y="3475813"/>
            <a:ext cx="1115347" cy="993844"/>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US" dirty="0">
              <a:latin typeface="Roboto Light" panose="02000000000000000000" pitchFamily="2" charset="0"/>
            </a:endParaRPr>
          </a:p>
        </p:txBody>
      </p:sp>
      <p:cxnSp>
        <p:nvCxnSpPr>
          <p:cNvPr id="36" name="Straight Connector 35">
            <a:extLst>
              <a:ext uri="{FF2B5EF4-FFF2-40B4-BE49-F238E27FC236}">
                <a16:creationId xmlns:a16="http://schemas.microsoft.com/office/drawing/2014/main" id="{7A8F9375-54DF-3D42-852C-BF6B5CA78F7C}"/>
              </a:ext>
            </a:extLst>
          </p:cNvPr>
          <p:cNvCxnSpPr/>
          <p:nvPr/>
        </p:nvCxnSpPr>
        <p:spPr>
          <a:xfrm>
            <a:off x="1515569" y="5261069"/>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140546-1BB6-214F-804C-577143F55919}"/>
              </a:ext>
            </a:extLst>
          </p:cNvPr>
          <p:cNvCxnSpPr/>
          <p:nvPr/>
        </p:nvCxnSpPr>
        <p:spPr>
          <a:xfrm>
            <a:off x="1515569" y="7849075"/>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F86385-DF29-C746-8656-51F5C5BB4959}"/>
              </a:ext>
            </a:extLst>
          </p:cNvPr>
          <p:cNvCxnSpPr/>
          <p:nvPr/>
        </p:nvCxnSpPr>
        <p:spPr>
          <a:xfrm>
            <a:off x="1515569" y="10472162"/>
            <a:ext cx="1661679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Subtitle 2">
            <a:extLst>
              <a:ext uri="{FF2B5EF4-FFF2-40B4-BE49-F238E27FC236}">
                <a16:creationId xmlns:a16="http://schemas.microsoft.com/office/drawing/2014/main" id="{876902A8-2020-0943-AF2E-C8A0548ADDD3}"/>
              </a:ext>
            </a:extLst>
          </p:cNvPr>
          <p:cNvSpPr txBox="1">
            <a:spLocks/>
          </p:cNvSpPr>
          <p:nvPr/>
        </p:nvSpPr>
        <p:spPr>
          <a:xfrm>
            <a:off x="1438442" y="3469369"/>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0" name="Subtitle 2">
            <a:extLst>
              <a:ext uri="{FF2B5EF4-FFF2-40B4-BE49-F238E27FC236}">
                <a16:creationId xmlns:a16="http://schemas.microsoft.com/office/drawing/2014/main" id="{3D30BBB5-7417-EC4E-B6D7-C3756B53F8FF}"/>
              </a:ext>
            </a:extLst>
          </p:cNvPr>
          <p:cNvSpPr txBox="1">
            <a:spLocks/>
          </p:cNvSpPr>
          <p:nvPr/>
        </p:nvSpPr>
        <p:spPr>
          <a:xfrm>
            <a:off x="1438442" y="6034102"/>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1" name="Subtitle 2">
            <a:extLst>
              <a:ext uri="{FF2B5EF4-FFF2-40B4-BE49-F238E27FC236}">
                <a16:creationId xmlns:a16="http://schemas.microsoft.com/office/drawing/2014/main" id="{EC33AE77-A5F3-3047-9E41-F2643A145507}"/>
              </a:ext>
            </a:extLst>
          </p:cNvPr>
          <p:cNvSpPr txBox="1">
            <a:spLocks/>
          </p:cNvSpPr>
          <p:nvPr/>
        </p:nvSpPr>
        <p:spPr>
          <a:xfrm>
            <a:off x="1438442" y="8677461"/>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2" name="Subtitle 2">
            <a:extLst>
              <a:ext uri="{FF2B5EF4-FFF2-40B4-BE49-F238E27FC236}">
                <a16:creationId xmlns:a16="http://schemas.microsoft.com/office/drawing/2014/main" id="{8229165B-A1AD-0C4A-9221-9726FAD21540}"/>
              </a:ext>
            </a:extLst>
          </p:cNvPr>
          <p:cNvSpPr txBox="1">
            <a:spLocks/>
          </p:cNvSpPr>
          <p:nvPr/>
        </p:nvSpPr>
        <p:spPr>
          <a:xfrm>
            <a:off x="1438442" y="11242193"/>
            <a:ext cx="15798971" cy="9985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a:t>
            </a:r>
          </a:p>
        </p:txBody>
      </p:sp>
      <p:sp>
        <p:nvSpPr>
          <p:cNvPr id="43" name="TextBox 42">
            <a:extLst>
              <a:ext uri="{FF2B5EF4-FFF2-40B4-BE49-F238E27FC236}">
                <a16:creationId xmlns:a16="http://schemas.microsoft.com/office/drawing/2014/main" id="{9C3D0581-E5DA-7249-B9F3-71A0376EB25C}"/>
              </a:ext>
            </a:extLst>
          </p:cNvPr>
          <p:cNvSpPr txBox="1"/>
          <p:nvPr/>
        </p:nvSpPr>
        <p:spPr>
          <a:xfrm>
            <a:off x="8693361" y="560005"/>
            <a:ext cx="699101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SWOT Analysis</a:t>
            </a:r>
          </a:p>
        </p:txBody>
      </p:sp>
    </p:spTree>
    <p:extLst>
      <p:ext uri="{BB962C8B-B14F-4D97-AF65-F5344CB8AC3E}">
        <p14:creationId xmlns:p14="http://schemas.microsoft.com/office/powerpoint/2010/main" val="245718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
            <a:extLst>
              <a:ext uri="{FF2B5EF4-FFF2-40B4-BE49-F238E27FC236}">
                <a16:creationId xmlns:a16="http://schemas.microsoft.com/office/drawing/2014/main" id="{82E31FA1-F235-6944-B5D2-F252D1F78505}"/>
              </a:ext>
            </a:extLst>
          </p:cNvPr>
          <p:cNvSpPr>
            <a:spLocks noChangeArrowheads="1"/>
          </p:cNvSpPr>
          <p:nvPr/>
        </p:nvSpPr>
        <p:spPr bwMode="auto">
          <a:xfrm>
            <a:off x="1718874"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1"/>
          </a:solidFill>
          <a:ln>
            <a:noFill/>
          </a:ln>
          <a:effectLst/>
        </p:spPr>
        <p:txBody>
          <a:bodyPr wrap="none" anchor="ctr"/>
          <a:lstStyle/>
          <a:p>
            <a:endParaRPr lang="en-US" dirty="0">
              <a:latin typeface="Roboto Light" panose="02000000000000000000" pitchFamily="2" charset="0"/>
            </a:endParaRPr>
          </a:p>
        </p:txBody>
      </p:sp>
      <p:sp>
        <p:nvSpPr>
          <p:cNvPr id="30" name="Freeform 1">
            <a:extLst>
              <a:ext uri="{FF2B5EF4-FFF2-40B4-BE49-F238E27FC236}">
                <a16:creationId xmlns:a16="http://schemas.microsoft.com/office/drawing/2014/main" id="{D0170CA9-2C70-B945-A5BB-6CFA7592A738}"/>
              </a:ext>
            </a:extLst>
          </p:cNvPr>
          <p:cNvSpPr>
            <a:spLocks noChangeArrowheads="1"/>
          </p:cNvSpPr>
          <p:nvPr/>
        </p:nvSpPr>
        <p:spPr bwMode="auto">
          <a:xfrm rot="5400000">
            <a:off x="7366638"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2"/>
          </a:solidFill>
          <a:ln>
            <a:noFill/>
          </a:ln>
          <a:effectLst/>
        </p:spPr>
        <p:txBody>
          <a:bodyPr wrap="none" anchor="ctr"/>
          <a:lstStyle/>
          <a:p>
            <a:endParaRPr lang="en-US" dirty="0">
              <a:latin typeface="Roboto Light" panose="02000000000000000000" pitchFamily="2" charset="0"/>
            </a:endParaRPr>
          </a:p>
        </p:txBody>
      </p:sp>
      <p:sp>
        <p:nvSpPr>
          <p:cNvPr id="31" name="Freeform 1">
            <a:extLst>
              <a:ext uri="{FF2B5EF4-FFF2-40B4-BE49-F238E27FC236}">
                <a16:creationId xmlns:a16="http://schemas.microsoft.com/office/drawing/2014/main" id="{15779891-8248-3941-8142-1C829CF8A035}"/>
              </a:ext>
            </a:extLst>
          </p:cNvPr>
          <p:cNvSpPr>
            <a:spLocks noChangeArrowheads="1"/>
          </p:cNvSpPr>
          <p:nvPr/>
        </p:nvSpPr>
        <p:spPr bwMode="auto">
          <a:xfrm rot="10800000">
            <a:off x="13014403"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2" name="Freeform 1">
            <a:extLst>
              <a:ext uri="{FF2B5EF4-FFF2-40B4-BE49-F238E27FC236}">
                <a16:creationId xmlns:a16="http://schemas.microsoft.com/office/drawing/2014/main" id="{1FF2853C-5B23-F546-A77C-A751F834AF1D}"/>
              </a:ext>
            </a:extLst>
          </p:cNvPr>
          <p:cNvSpPr>
            <a:spLocks noChangeArrowheads="1"/>
          </p:cNvSpPr>
          <p:nvPr/>
        </p:nvSpPr>
        <p:spPr bwMode="auto">
          <a:xfrm rot="16200000">
            <a:off x="18447016" y="4012113"/>
            <a:ext cx="3691436" cy="421259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4"/>
          </a:solidFill>
          <a:ln>
            <a:noFill/>
          </a:ln>
          <a:effectLst/>
        </p:spPr>
        <p:txBody>
          <a:bodyPr wrap="none" anchor="ctr"/>
          <a:lstStyle/>
          <a:p>
            <a:endParaRPr lang="en-US" dirty="0">
              <a:latin typeface="Roboto Light" panose="02000000000000000000" pitchFamily="2" charset="0"/>
            </a:endParaRPr>
          </a:p>
        </p:txBody>
      </p:sp>
      <p:sp>
        <p:nvSpPr>
          <p:cNvPr id="35" name="Oval 34">
            <a:extLst>
              <a:ext uri="{FF2B5EF4-FFF2-40B4-BE49-F238E27FC236}">
                <a16:creationId xmlns:a16="http://schemas.microsoft.com/office/drawing/2014/main" id="{062487E0-369E-6F41-8E98-6071DB0BE90D}"/>
              </a:ext>
            </a:extLst>
          </p:cNvPr>
          <p:cNvSpPr>
            <a:spLocks noChangeAspect="1"/>
          </p:cNvSpPr>
          <p:nvPr/>
        </p:nvSpPr>
        <p:spPr>
          <a:xfrm>
            <a:off x="1547566" y="9461902"/>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39" name="TextBox 38">
            <a:extLst>
              <a:ext uri="{FF2B5EF4-FFF2-40B4-BE49-F238E27FC236}">
                <a16:creationId xmlns:a16="http://schemas.microsoft.com/office/drawing/2014/main" id="{74F6606E-C433-654E-955F-958A2C619B5D}"/>
              </a:ext>
            </a:extLst>
          </p:cNvPr>
          <p:cNvSpPr txBox="1"/>
          <p:nvPr/>
        </p:nvSpPr>
        <p:spPr>
          <a:xfrm>
            <a:off x="2197221"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40" name="Subtitle 2">
            <a:extLst>
              <a:ext uri="{FF2B5EF4-FFF2-40B4-BE49-F238E27FC236}">
                <a16:creationId xmlns:a16="http://schemas.microsoft.com/office/drawing/2014/main" id="{79507707-9861-864B-B103-05F069CE85A7}"/>
              </a:ext>
            </a:extLst>
          </p:cNvPr>
          <p:cNvSpPr txBox="1">
            <a:spLocks/>
          </p:cNvSpPr>
          <p:nvPr/>
        </p:nvSpPr>
        <p:spPr>
          <a:xfrm>
            <a:off x="2197221"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2" name="Oval 21">
            <a:extLst>
              <a:ext uri="{FF2B5EF4-FFF2-40B4-BE49-F238E27FC236}">
                <a16:creationId xmlns:a16="http://schemas.microsoft.com/office/drawing/2014/main" id="{0DD5AA4A-4371-7D42-866E-645EA378FD7D}"/>
              </a:ext>
            </a:extLst>
          </p:cNvPr>
          <p:cNvSpPr>
            <a:spLocks noChangeAspect="1"/>
          </p:cNvSpPr>
          <p:nvPr/>
        </p:nvSpPr>
        <p:spPr>
          <a:xfrm>
            <a:off x="6821833" y="946190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23" name="TextBox 22">
            <a:extLst>
              <a:ext uri="{FF2B5EF4-FFF2-40B4-BE49-F238E27FC236}">
                <a16:creationId xmlns:a16="http://schemas.microsoft.com/office/drawing/2014/main" id="{7911821E-BF1C-A54A-B7DD-FF24E42E1329}"/>
              </a:ext>
            </a:extLst>
          </p:cNvPr>
          <p:cNvSpPr txBox="1"/>
          <p:nvPr/>
        </p:nvSpPr>
        <p:spPr>
          <a:xfrm>
            <a:off x="7471488"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24" name="Subtitle 2">
            <a:extLst>
              <a:ext uri="{FF2B5EF4-FFF2-40B4-BE49-F238E27FC236}">
                <a16:creationId xmlns:a16="http://schemas.microsoft.com/office/drawing/2014/main" id="{EA9D1BB3-0371-DB4F-937D-8A50C0F231DF}"/>
              </a:ext>
            </a:extLst>
          </p:cNvPr>
          <p:cNvSpPr txBox="1">
            <a:spLocks/>
          </p:cNvSpPr>
          <p:nvPr/>
        </p:nvSpPr>
        <p:spPr>
          <a:xfrm>
            <a:off x="7471488"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26" name="Oval 25">
            <a:extLst>
              <a:ext uri="{FF2B5EF4-FFF2-40B4-BE49-F238E27FC236}">
                <a16:creationId xmlns:a16="http://schemas.microsoft.com/office/drawing/2014/main" id="{8AC015A6-67B6-0D49-9CBB-5CA3DE35E095}"/>
              </a:ext>
            </a:extLst>
          </p:cNvPr>
          <p:cNvSpPr>
            <a:spLocks noChangeAspect="1"/>
          </p:cNvSpPr>
          <p:nvPr/>
        </p:nvSpPr>
        <p:spPr>
          <a:xfrm>
            <a:off x="12745755" y="9461902"/>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27" name="TextBox 26">
            <a:extLst>
              <a:ext uri="{FF2B5EF4-FFF2-40B4-BE49-F238E27FC236}">
                <a16:creationId xmlns:a16="http://schemas.microsoft.com/office/drawing/2014/main" id="{66443332-D72C-4145-B782-1FEC11222D63}"/>
              </a:ext>
            </a:extLst>
          </p:cNvPr>
          <p:cNvSpPr txBox="1"/>
          <p:nvPr/>
        </p:nvSpPr>
        <p:spPr>
          <a:xfrm>
            <a:off x="13395410"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28" name="Subtitle 2">
            <a:extLst>
              <a:ext uri="{FF2B5EF4-FFF2-40B4-BE49-F238E27FC236}">
                <a16:creationId xmlns:a16="http://schemas.microsoft.com/office/drawing/2014/main" id="{881FC160-043A-E242-B924-9C5511355B08}"/>
              </a:ext>
            </a:extLst>
          </p:cNvPr>
          <p:cNvSpPr txBox="1">
            <a:spLocks/>
          </p:cNvSpPr>
          <p:nvPr/>
        </p:nvSpPr>
        <p:spPr>
          <a:xfrm>
            <a:off x="13395410"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48" name="Oval 47">
            <a:extLst>
              <a:ext uri="{FF2B5EF4-FFF2-40B4-BE49-F238E27FC236}">
                <a16:creationId xmlns:a16="http://schemas.microsoft.com/office/drawing/2014/main" id="{F6F95C4C-D5DC-A24C-8A02-C3E52DF8232A}"/>
              </a:ext>
            </a:extLst>
          </p:cNvPr>
          <p:cNvSpPr>
            <a:spLocks noChangeAspect="1"/>
          </p:cNvSpPr>
          <p:nvPr/>
        </p:nvSpPr>
        <p:spPr>
          <a:xfrm>
            <a:off x="18049039" y="9461902"/>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solidFill>
                <a:schemeClr val="tx2"/>
              </a:solidFill>
              <a:latin typeface="Roboto Light" panose="02000000000000000000" pitchFamily="2" charset="0"/>
            </a:endParaRPr>
          </a:p>
        </p:txBody>
      </p:sp>
      <p:sp>
        <p:nvSpPr>
          <p:cNvPr id="49" name="TextBox 48">
            <a:extLst>
              <a:ext uri="{FF2B5EF4-FFF2-40B4-BE49-F238E27FC236}">
                <a16:creationId xmlns:a16="http://schemas.microsoft.com/office/drawing/2014/main" id="{B7B0002B-E07C-AB4C-9F96-1D2358790ACD}"/>
              </a:ext>
            </a:extLst>
          </p:cNvPr>
          <p:cNvSpPr txBox="1"/>
          <p:nvPr/>
        </p:nvSpPr>
        <p:spPr>
          <a:xfrm>
            <a:off x="18698694" y="9378144"/>
            <a:ext cx="2576346"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a:t>
            </a:r>
          </a:p>
        </p:txBody>
      </p:sp>
      <p:sp>
        <p:nvSpPr>
          <p:cNvPr id="50" name="Subtitle 2">
            <a:extLst>
              <a:ext uri="{FF2B5EF4-FFF2-40B4-BE49-F238E27FC236}">
                <a16:creationId xmlns:a16="http://schemas.microsoft.com/office/drawing/2014/main" id="{9453B0A8-51E4-E54B-ACAE-FF71579F2193}"/>
              </a:ext>
            </a:extLst>
          </p:cNvPr>
          <p:cNvSpPr txBox="1">
            <a:spLocks/>
          </p:cNvSpPr>
          <p:nvPr/>
        </p:nvSpPr>
        <p:spPr>
          <a:xfrm>
            <a:off x="18698694" y="10029108"/>
            <a:ext cx="4131390" cy="147303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a:t>
            </a:r>
          </a:p>
        </p:txBody>
      </p:sp>
      <p:sp>
        <p:nvSpPr>
          <p:cNvPr id="51" name="TextBox 50">
            <a:extLst>
              <a:ext uri="{FF2B5EF4-FFF2-40B4-BE49-F238E27FC236}">
                <a16:creationId xmlns:a16="http://schemas.microsoft.com/office/drawing/2014/main" id="{844509BE-3DBF-8343-B652-C338EE52108F}"/>
              </a:ext>
            </a:extLst>
          </p:cNvPr>
          <p:cNvSpPr txBox="1"/>
          <p:nvPr/>
        </p:nvSpPr>
        <p:spPr>
          <a:xfrm>
            <a:off x="8044140" y="560005"/>
            <a:ext cx="8289450"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Arrow Infographic</a:t>
            </a:r>
          </a:p>
        </p:txBody>
      </p:sp>
    </p:spTree>
    <p:extLst>
      <p:ext uri="{BB962C8B-B14F-4D97-AF65-F5344CB8AC3E}">
        <p14:creationId xmlns:p14="http://schemas.microsoft.com/office/powerpoint/2010/main" val="205569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Скругленный прямоугольник 11">
            <a:extLst>
              <a:ext uri="{FF2B5EF4-FFF2-40B4-BE49-F238E27FC236}">
                <a16:creationId xmlns:a16="http://schemas.microsoft.com/office/drawing/2014/main" id="{1E36D551-029C-B741-9F30-104C1D888013}"/>
              </a:ext>
            </a:extLst>
          </p:cNvPr>
          <p:cNvSpPr/>
          <p:nvPr/>
        </p:nvSpPr>
        <p:spPr bwMode="auto">
          <a:xfrm>
            <a:off x="9597212" y="2771064"/>
            <a:ext cx="5183226" cy="2149836"/>
          </a:xfrm>
          <a:prstGeom prst="rect">
            <a:avLst/>
          </a:prstGeom>
          <a:ln w="50800" cap="flat" cmpd="sng" algn="ctr">
            <a:solidFill>
              <a:schemeClr val="accent1"/>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5" name="Скругленный прямоугольник 7">
            <a:extLst>
              <a:ext uri="{FF2B5EF4-FFF2-40B4-BE49-F238E27FC236}">
                <a16:creationId xmlns:a16="http://schemas.microsoft.com/office/drawing/2014/main" id="{D5F8B529-4402-3A4A-8B76-D59D4DB5612E}"/>
              </a:ext>
            </a:extLst>
          </p:cNvPr>
          <p:cNvSpPr/>
          <p:nvPr/>
        </p:nvSpPr>
        <p:spPr bwMode="auto">
          <a:xfrm>
            <a:off x="3257549"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cxnSp>
        <p:nvCxnSpPr>
          <p:cNvPr id="7" name="Соединительная линия уступом 27">
            <a:extLst>
              <a:ext uri="{FF2B5EF4-FFF2-40B4-BE49-F238E27FC236}">
                <a16:creationId xmlns:a16="http://schemas.microsoft.com/office/drawing/2014/main" id="{C33DFFB0-1386-B44B-84B6-C3F546B3B541}"/>
              </a:ext>
            </a:extLst>
          </p:cNvPr>
          <p:cNvCxnSpPr>
            <a:cxnSpLocks/>
          </p:cNvCxnSpPr>
          <p:nvPr/>
        </p:nvCxnSpPr>
        <p:spPr bwMode="auto">
          <a:xfrm rot="5400000">
            <a:off x="8096835" y="2205062"/>
            <a:ext cx="1376153" cy="6807829"/>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useBgFill="1">
        <p:nvSpPr>
          <p:cNvPr id="8" name="Скругленный прямоугольник 28">
            <a:extLst>
              <a:ext uri="{FF2B5EF4-FFF2-40B4-BE49-F238E27FC236}">
                <a16:creationId xmlns:a16="http://schemas.microsoft.com/office/drawing/2014/main" id="{C1A32496-F55D-D44E-B08B-B109102185A9}"/>
              </a:ext>
            </a:extLst>
          </p:cNvPr>
          <p:cNvSpPr/>
          <p:nvPr/>
        </p:nvSpPr>
        <p:spPr bwMode="auto">
          <a:xfrm>
            <a:off x="10065378"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9" name="Скругленный прямоугольник 36">
            <a:extLst>
              <a:ext uri="{FF2B5EF4-FFF2-40B4-BE49-F238E27FC236}">
                <a16:creationId xmlns:a16="http://schemas.microsoft.com/office/drawing/2014/main" id="{7570F78A-9395-C940-8C42-97D20AFF832D}"/>
              </a:ext>
            </a:extLst>
          </p:cNvPr>
          <p:cNvSpPr/>
          <p:nvPr/>
        </p:nvSpPr>
        <p:spPr bwMode="auto">
          <a:xfrm>
            <a:off x="16877234" y="6297053"/>
            <a:ext cx="4246894" cy="1655568"/>
          </a:xfrm>
          <a:prstGeom prst="rect">
            <a:avLst/>
          </a:prstGeom>
          <a:ln w="508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cxnSp>
        <p:nvCxnSpPr>
          <p:cNvPr id="11" name="Соединительная линия уступом 23">
            <a:extLst>
              <a:ext uri="{FF2B5EF4-FFF2-40B4-BE49-F238E27FC236}">
                <a16:creationId xmlns:a16="http://schemas.microsoft.com/office/drawing/2014/main" id="{BC867276-F77E-0641-8944-50C5C46AA2AE}"/>
              </a:ext>
            </a:extLst>
          </p:cNvPr>
          <p:cNvCxnSpPr>
            <a:cxnSpLocks/>
          </p:cNvCxnSpPr>
          <p:nvPr/>
        </p:nvCxnSpPr>
        <p:spPr bwMode="auto">
          <a:xfrm rot="16200000" flipH="1">
            <a:off x="14906677" y="2203048"/>
            <a:ext cx="1376153" cy="6811856"/>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useBgFill="1">
        <p:nvSpPr>
          <p:cNvPr id="13" name="Скругленный прямоугольник 31">
            <a:extLst>
              <a:ext uri="{FF2B5EF4-FFF2-40B4-BE49-F238E27FC236}">
                <a16:creationId xmlns:a16="http://schemas.microsoft.com/office/drawing/2014/main" id="{DA27306F-DA50-4A49-9D0B-19BED3C01BD6}"/>
              </a:ext>
            </a:extLst>
          </p:cNvPr>
          <p:cNvSpPr/>
          <p:nvPr/>
        </p:nvSpPr>
        <p:spPr bwMode="auto">
          <a:xfrm>
            <a:off x="3266221"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4" name="Скругленный прямоугольник 44">
            <a:extLst>
              <a:ext uri="{FF2B5EF4-FFF2-40B4-BE49-F238E27FC236}">
                <a16:creationId xmlns:a16="http://schemas.microsoft.com/office/drawing/2014/main" id="{1C6CE1DA-04B7-C24B-A4D6-C8CD8B5266CB}"/>
              </a:ext>
            </a:extLst>
          </p:cNvPr>
          <p:cNvSpPr/>
          <p:nvPr/>
        </p:nvSpPr>
        <p:spPr bwMode="auto">
          <a:xfrm>
            <a:off x="3266221"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5" name="Скругленный прямоугольник 49">
            <a:extLst>
              <a:ext uri="{FF2B5EF4-FFF2-40B4-BE49-F238E27FC236}">
                <a16:creationId xmlns:a16="http://schemas.microsoft.com/office/drawing/2014/main" id="{67F35F15-B143-164B-84A3-10DACC793A85}"/>
              </a:ext>
            </a:extLst>
          </p:cNvPr>
          <p:cNvSpPr/>
          <p:nvPr/>
        </p:nvSpPr>
        <p:spPr bwMode="auto">
          <a:xfrm>
            <a:off x="10065378"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6" name="Скругленный прямоугольник 57">
            <a:extLst>
              <a:ext uri="{FF2B5EF4-FFF2-40B4-BE49-F238E27FC236}">
                <a16:creationId xmlns:a16="http://schemas.microsoft.com/office/drawing/2014/main" id="{1BB20133-B02D-454C-89E5-1C5C9BFD4255}"/>
              </a:ext>
            </a:extLst>
          </p:cNvPr>
          <p:cNvSpPr/>
          <p:nvPr/>
        </p:nvSpPr>
        <p:spPr bwMode="auto">
          <a:xfrm>
            <a:off x="10065378"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7" name="Скругленный прямоугольник 61">
            <a:extLst>
              <a:ext uri="{FF2B5EF4-FFF2-40B4-BE49-F238E27FC236}">
                <a16:creationId xmlns:a16="http://schemas.microsoft.com/office/drawing/2014/main" id="{A675B696-9730-9248-A6EC-7161EA5C424A}"/>
              </a:ext>
            </a:extLst>
          </p:cNvPr>
          <p:cNvSpPr/>
          <p:nvPr/>
        </p:nvSpPr>
        <p:spPr bwMode="auto">
          <a:xfrm>
            <a:off x="16877234" y="8704609"/>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Roboto Light" panose="02000000000000000000" pitchFamily="2" charset="0"/>
              <a:ea typeface="Roboto Light" panose="02000000000000000000" pitchFamily="2" charset="0"/>
              <a:cs typeface="Poppins" charset="0"/>
              <a:sym typeface="Poppins" charset="0"/>
            </a:endParaRPr>
          </a:p>
        </p:txBody>
      </p:sp>
      <p:sp useBgFill="1">
        <p:nvSpPr>
          <p:cNvPr id="18" name="Скругленный прямоугольник 65">
            <a:extLst>
              <a:ext uri="{FF2B5EF4-FFF2-40B4-BE49-F238E27FC236}">
                <a16:creationId xmlns:a16="http://schemas.microsoft.com/office/drawing/2014/main" id="{D51D4E65-842F-184B-B3D8-B55D15813706}"/>
              </a:ext>
            </a:extLst>
          </p:cNvPr>
          <p:cNvSpPr/>
          <p:nvPr/>
        </p:nvSpPr>
        <p:spPr bwMode="auto">
          <a:xfrm>
            <a:off x="16877234" y="10968203"/>
            <a:ext cx="4246894" cy="1511606"/>
          </a:xfrm>
          <a:prstGeom prst="rect">
            <a:avLst/>
          </a:prstGeom>
          <a:ln w="508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2400" dirty="0">
              <a:latin typeface="Roboto Light" panose="02000000000000000000" pitchFamily="2" charset="0"/>
              <a:ea typeface="Roboto Light" panose="02000000000000000000" pitchFamily="2" charset="0"/>
              <a:cs typeface="Poppins" charset="0"/>
              <a:sym typeface="Poppins" charset="0"/>
            </a:endParaRPr>
          </a:p>
        </p:txBody>
      </p:sp>
      <p:cxnSp>
        <p:nvCxnSpPr>
          <p:cNvPr id="21" name="Соединительная линия уступом 5">
            <a:extLst>
              <a:ext uri="{FF2B5EF4-FFF2-40B4-BE49-F238E27FC236}">
                <a16:creationId xmlns:a16="http://schemas.microsoft.com/office/drawing/2014/main" id="{3D2A645B-46DA-BB48-88AD-21AB4298E2D6}"/>
              </a:ext>
            </a:extLst>
          </p:cNvPr>
          <p:cNvCxnSpPr>
            <a:cxnSpLocks/>
          </p:cNvCxnSpPr>
          <p:nvPr/>
        </p:nvCxnSpPr>
        <p:spPr bwMode="auto">
          <a:xfrm rot="10800000" flipH="1" flipV="1">
            <a:off x="3257549" y="7124836"/>
            <a:ext cx="8672" cy="2335575"/>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2" name="Соединительная линия уступом 21">
            <a:extLst>
              <a:ext uri="{FF2B5EF4-FFF2-40B4-BE49-F238E27FC236}">
                <a16:creationId xmlns:a16="http://schemas.microsoft.com/office/drawing/2014/main" id="{BFF433C9-5B8B-C44A-AB1A-40C2FFC7122D}"/>
              </a:ext>
            </a:extLst>
          </p:cNvPr>
          <p:cNvCxnSpPr>
            <a:cxnSpLocks/>
            <a:stCxn id="5" idx="1"/>
            <a:endCxn id="14" idx="1"/>
          </p:cNvCxnSpPr>
          <p:nvPr/>
        </p:nvCxnSpPr>
        <p:spPr bwMode="auto">
          <a:xfrm rot="10800000" flipH="1" flipV="1">
            <a:off x="3257549" y="7124836"/>
            <a:ext cx="8672" cy="4599169"/>
          </a:xfrm>
          <a:prstGeom prst="bentConnector3">
            <a:avLst>
              <a:gd name="adj1" fmla="val -263607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3" name="Соединительная линия уступом 76">
            <a:extLst>
              <a:ext uri="{FF2B5EF4-FFF2-40B4-BE49-F238E27FC236}">
                <a16:creationId xmlns:a16="http://schemas.microsoft.com/office/drawing/2014/main" id="{C837E365-D276-474E-A85A-527826C55E57}"/>
              </a:ext>
            </a:extLst>
          </p:cNvPr>
          <p:cNvCxnSpPr>
            <a:cxnSpLocks/>
          </p:cNvCxnSpPr>
          <p:nvPr/>
        </p:nvCxnSpPr>
        <p:spPr bwMode="auto">
          <a:xfrm rot="10800000" flipV="1">
            <a:off x="10065378" y="7124836"/>
            <a:ext cx="12700" cy="233557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4" name="Соединительная линия уступом 80">
            <a:extLst>
              <a:ext uri="{FF2B5EF4-FFF2-40B4-BE49-F238E27FC236}">
                <a16:creationId xmlns:a16="http://schemas.microsoft.com/office/drawing/2014/main" id="{65C98BD9-EB71-494B-AFFF-C8E7453E7F18}"/>
              </a:ext>
            </a:extLst>
          </p:cNvPr>
          <p:cNvCxnSpPr>
            <a:cxnSpLocks/>
            <a:stCxn id="8" idx="1"/>
            <a:endCxn id="16" idx="1"/>
          </p:cNvCxnSpPr>
          <p:nvPr/>
        </p:nvCxnSpPr>
        <p:spPr bwMode="auto">
          <a:xfrm rot="10800000" flipV="1">
            <a:off x="10065378" y="7124836"/>
            <a:ext cx="12700" cy="4599169"/>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5" name="Соединительная линия уступом 86">
            <a:extLst>
              <a:ext uri="{FF2B5EF4-FFF2-40B4-BE49-F238E27FC236}">
                <a16:creationId xmlns:a16="http://schemas.microsoft.com/office/drawing/2014/main" id="{3B3C4AE4-DFAB-3047-8A71-B48802A505B2}"/>
              </a:ext>
            </a:extLst>
          </p:cNvPr>
          <p:cNvCxnSpPr>
            <a:cxnSpLocks/>
            <a:stCxn id="9" idx="1"/>
            <a:endCxn id="18" idx="1"/>
          </p:cNvCxnSpPr>
          <p:nvPr/>
        </p:nvCxnSpPr>
        <p:spPr bwMode="auto">
          <a:xfrm rot="10800000" flipV="1">
            <a:off x="16877234" y="7124836"/>
            <a:ext cx="12700" cy="4599169"/>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26" name="Соединительная линия уступом 91">
            <a:extLst>
              <a:ext uri="{FF2B5EF4-FFF2-40B4-BE49-F238E27FC236}">
                <a16:creationId xmlns:a16="http://schemas.microsoft.com/office/drawing/2014/main" id="{4883AD22-E03E-4243-AB79-243D302B5102}"/>
              </a:ext>
            </a:extLst>
          </p:cNvPr>
          <p:cNvCxnSpPr>
            <a:cxnSpLocks/>
          </p:cNvCxnSpPr>
          <p:nvPr/>
        </p:nvCxnSpPr>
        <p:spPr bwMode="auto">
          <a:xfrm rot="10800000" flipV="1">
            <a:off x="16877234" y="7124836"/>
            <a:ext cx="12700" cy="2335575"/>
          </a:xfrm>
          <a:prstGeom prst="bentConnector3">
            <a:avLst>
              <a:gd name="adj1" fmla="val 180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71" name="TextBox 70">
            <a:extLst>
              <a:ext uri="{FF2B5EF4-FFF2-40B4-BE49-F238E27FC236}">
                <a16:creationId xmlns:a16="http://schemas.microsoft.com/office/drawing/2014/main" id="{6EFEDF94-A6A7-0543-8742-642E22DC2209}"/>
              </a:ext>
            </a:extLst>
          </p:cNvPr>
          <p:cNvSpPr txBox="1"/>
          <p:nvPr/>
        </p:nvSpPr>
        <p:spPr>
          <a:xfrm>
            <a:off x="10624133" y="3220282"/>
            <a:ext cx="312938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John Wayne</a:t>
            </a:r>
          </a:p>
        </p:txBody>
      </p:sp>
      <p:sp>
        <p:nvSpPr>
          <p:cNvPr id="72" name="Subtitle 2">
            <a:extLst>
              <a:ext uri="{FF2B5EF4-FFF2-40B4-BE49-F238E27FC236}">
                <a16:creationId xmlns:a16="http://schemas.microsoft.com/office/drawing/2014/main" id="{F7D6BB88-6A81-0F41-BFDF-0A2584C0A8A0}"/>
              </a:ext>
            </a:extLst>
          </p:cNvPr>
          <p:cNvSpPr txBox="1">
            <a:spLocks/>
          </p:cNvSpPr>
          <p:nvPr/>
        </p:nvSpPr>
        <p:spPr>
          <a:xfrm>
            <a:off x="11453687" y="3854716"/>
            <a:ext cx="1470274"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President</a:t>
            </a:r>
          </a:p>
        </p:txBody>
      </p:sp>
      <p:sp>
        <p:nvSpPr>
          <p:cNvPr id="74" name="TextBox 73">
            <a:extLst>
              <a:ext uri="{FF2B5EF4-FFF2-40B4-BE49-F238E27FC236}">
                <a16:creationId xmlns:a16="http://schemas.microsoft.com/office/drawing/2014/main" id="{964EA5E7-0C3E-D74C-A61F-BC5596A5C484}"/>
              </a:ext>
            </a:extLst>
          </p:cNvPr>
          <p:cNvSpPr txBox="1"/>
          <p:nvPr/>
        </p:nvSpPr>
        <p:spPr>
          <a:xfrm>
            <a:off x="3626188" y="6577107"/>
            <a:ext cx="349807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Ken Davidson</a:t>
            </a:r>
          </a:p>
        </p:txBody>
      </p:sp>
      <p:sp>
        <p:nvSpPr>
          <p:cNvPr id="75" name="Subtitle 2">
            <a:extLst>
              <a:ext uri="{FF2B5EF4-FFF2-40B4-BE49-F238E27FC236}">
                <a16:creationId xmlns:a16="http://schemas.microsoft.com/office/drawing/2014/main" id="{CC1C0D7E-6DB7-814B-91DC-0324FEDD796C}"/>
              </a:ext>
            </a:extLst>
          </p:cNvPr>
          <p:cNvSpPr txBox="1">
            <a:spLocks/>
          </p:cNvSpPr>
          <p:nvPr/>
        </p:nvSpPr>
        <p:spPr>
          <a:xfrm>
            <a:off x="4681764" y="7211541"/>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76" name="TextBox 75">
            <a:extLst>
              <a:ext uri="{FF2B5EF4-FFF2-40B4-BE49-F238E27FC236}">
                <a16:creationId xmlns:a16="http://schemas.microsoft.com/office/drawing/2014/main" id="{0132EF5F-DED7-7144-AC78-F86CC27F0682}"/>
              </a:ext>
            </a:extLst>
          </p:cNvPr>
          <p:cNvSpPr txBox="1"/>
          <p:nvPr/>
        </p:nvSpPr>
        <p:spPr>
          <a:xfrm>
            <a:off x="10319563" y="6577106"/>
            <a:ext cx="3738524"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Susan Flowers</a:t>
            </a:r>
          </a:p>
        </p:txBody>
      </p:sp>
      <p:sp>
        <p:nvSpPr>
          <p:cNvPr id="77" name="Subtitle 2">
            <a:extLst>
              <a:ext uri="{FF2B5EF4-FFF2-40B4-BE49-F238E27FC236}">
                <a16:creationId xmlns:a16="http://schemas.microsoft.com/office/drawing/2014/main" id="{167B2C4E-E315-8C48-8B25-8A7DC0B64447}"/>
              </a:ext>
            </a:extLst>
          </p:cNvPr>
          <p:cNvSpPr txBox="1">
            <a:spLocks/>
          </p:cNvSpPr>
          <p:nvPr/>
        </p:nvSpPr>
        <p:spPr>
          <a:xfrm>
            <a:off x="11495363" y="7211540"/>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78" name="TextBox 77">
            <a:extLst>
              <a:ext uri="{FF2B5EF4-FFF2-40B4-BE49-F238E27FC236}">
                <a16:creationId xmlns:a16="http://schemas.microsoft.com/office/drawing/2014/main" id="{80862A99-12AE-A840-9D2A-293C98CF044C}"/>
              </a:ext>
            </a:extLst>
          </p:cNvPr>
          <p:cNvSpPr txBox="1"/>
          <p:nvPr/>
        </p:nvSpPr>
        <p:spPr>
          <a:xfrm>
            <a:off x="16967851" y="6577106"/>
            <a:ext cx="407836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Otis Richardson</a:t>
            </a:r>
          </a:p>
        </p:txBody>
      </p:sp>
      <p:sp>
        <p:nvSpPr>
          <p:cNvPr id="79" name="Subtitle 2">
            <a:extLst>
              <a:ext uri="{FF2B5EF4-FFF2-40B4-BE49-F238E27FC236}">
                <a16:creationId xmlns:a16="http://schemas.microsoft.com/office/drawing/2014/main" id="{DC83CA11-DF51-8D4C-A467-A0C8B67FC6A6}"/>
              </a:ext>
            </a:extLst>
          </p:cNvPr>
          <p:cNvSpPr txBox="1">
            <a:spLocks/>
          </p:cNvSpPr>
          <p:nvPr/>
        </p:nvSpPr>
        <p:spPr>
          <a:xfrm>
            <a:off x="18313569" y="7211540"/>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0" name="TextBox 89">
            <a:extLst>
              <a:ext uri="{FF2B5EF4-FFF2-40B4-BE49-F238E27FC236}">
                <a16:creationId xmlns:a16="http://schemas.microsoft.com/office/drawing/2014/main" id="{4BEC89C5-FBE4-3C46-91E1-0FFD3F710E49}"/>
              </a:ext>
            </a:extLst>
          </p:cNvPr>
          <p:cNvSpPr txBox="1"/>
          <p:nvPr/>
        </p:nvSpPr>
        <p:spPr>
          <a:xfrm>
            <a:off x="4153578" y="8908345"/>
            <a:ext cx="244329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Jan Kelly</a:t>
            </a:r>
          </a:p>
        </p:txBody>
      </p:sp>
      <p:sp>
        <p:nvSpPr>
          <p:cNvPr id="91" name="Subtitle 2">
            <a:extLst>
              <a:ext uri="{FF2B5EF4-FFF2-40B4-BE49-F238E27FC236}">
                <a16:creationId xmlns:a16="http://schemas.microsoft.com/office/drawing/2014/main" id="{1F496774-A7F6-C849-A14A-CC6F44357AE6}"/>
              </a:ext>
            </a:extLst>
          </p:cNvPr>
          <p:cNvSpPr txBox="1">
            <a:spLocks/>
          </p:cNvSpPr>
          <p:nvPr/>
        </p:nvSpPr>
        <p:spPr>
          <a:xfrm>
            <a:off x="4681764" y="954277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3" name="TextBox 92">
            <a:extLst>
              <a:ext uri="{FF2B5EF4-FFF2-40B4-BE49-F238E27FC236}">
                <a16:creationId xmlns:a16="http://schemas.microsoft.com/office/drawing/2014/main" id="{6211C900-B44E-1B43-B4CC-59FD79631970}"/>
              </a:ext>
            </a:extLst>
          </p:cNvPr>
          <p:cNvSpPr txBox="1"/>
          <p:nvPr/>
        </p:nvSpPr>
        <p:spPr>
          <a:xfrm>
            <a:off x="10757186" y="8907800"/>
            <a:ext cx="286328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Eula Walsh</a:t>
            </a:r>
          </a:p>
        </p:txBody>
      </p:sp>
      <p:sp>
        <p:nvSpPr>
          <p:cNvPr id="94" name="Subtitle 2">
            <a:extLst>
              <a:ext uri="{FF2B5EF4-FFF2-40B4-BE49-F238E27FC236}">
                <a16:creationId xmlns:a16="http://schemas.microsoft.com/office/drawing/2014/main" id="{1780AA71-75F7-264F-9075-D6C57A40EC1F}"/>
              </a:ext>
            </a:extLst>
          </p:cNvPr>
          <p:cNvSpPr txBox="1">
            <a:spLocks/>
          </p:cNvSpPr>
          <p:nvPr/>
        </p:nvSpPr>
        <p:spPr>
          <a:xfrm>
            <a:off x="11495363" y="9542234"/>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96" name="TextBox 95">
            <a:extLst>
              <a:ext uri="{FF2B5EF4-FFF2-40B4-BE49-F238E27FC236}">
                <a16:creationId xmlns:a16="http://schemas.microsoft.com/office/drawing/2014/main" id="{DC9E1379-53EB-8F48-9BB4-9A930A0122BF}"/>
              </a:ext>
            </a:extLst>
          </p:cNvPr>
          <p:cNvSpPr txBox="1"/>
          <p:nvPr/>
        </p:nvSpPr>
        <p:spPr>
          <a:xfrm>
            <a:off x="17190670" y="8907255"/>
            <a:ext cx="3632725"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Annie Gardner</a:t>
            </a:r>
          </a:p>
        </p:txBody>
      </p:sp>
      <p:sp>
        <p:nvSpPr>
          <p:cNvPr id="97" name="Subtitle 2">
            <a:extLst>
              <a:ext uri="{FF2B5EF4-FFF2-40B4-BE49-F238E27FC236}">
                <a16:creationId xmlns:a16="http://schemas.microsoft.com/office/drawing/2014/main" id="{CD4DF31A-D954-B54B-AD6D-9853CB198338}"/>
              </a:ext>
            </a:extLst>
          </p:cNvPr>
          <p:cNvSpPr txBox="1">
            <a:spLocks/>
          </p:cNvSpPr>
          <p:nvPr/>
        </p:nvSpPr>
        <p:spPr>
          <a:xfrm>
            <a:off x="18313569" y="954168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2" name="TextBox 101">
            <a:extLst>
              <a:ext uri="{FF2B5EF4-FFF2-40B4-BE49-F238E27FC236}">
                <a16:creationId xmlns:a16="http://schemas.microsoft.com/office/drawing/2014/main" id="{C7A7BED2-A0CE-9C4A-BE3D-8517F43A644C}"/>
              </a:ext>
            </a:extLst>
          </p:cNvPr>
          <p:cNvSpPr txBox="1"/>
          <p:nvPr/>
        </p:nvSpPr>
        <p:spPr>
          <a:xfrm>
            <a:off x="4017324" y="11175955"/>
            <a:ext cx="271580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Clint Tyler</a:t>
            </a:r>
          </a:p>
        </p:txBody>
      </p:sp>
      <p:sp>
        <p:nvSpPr>
          <p:cNvPr id="103" name="Subtitle 2">
            <a:extLst>
              <a:ext uri="{FF2B5EF4-FFF2-40B4-BE49-F238E27FC236}">
                <a16:creationId xmlns:a16="http://schemas.microsoft.com/office/drawing/2014/main" id="{8D1313CA-E3ED-3C47-B83D-A7161BC108CA}"/>
              </a:ext>
            </a:extLst>
          </p:cNvPr>
          <p:cNvSpPr txBox="1">
            <a:spLocks/>
          </p:cNvSpPr>
          <p:nvPr/>
        </p:nvSpPr>
        <p:spPr>
          <a:xfrm>
            <a:off x="4681764" y="11810389"/>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5" name="TextBox 104">
            <a:extLst>
              <a:ext uri="{FF2B5EF4-FFF2-40B4-BE49-F238E27FC236}">
                <a16:creationId xmlns:a16="http://schemas.microsoft.com/office/drawing/2014/main" id="{00DE0892-27B3-A745-8ADE-718000A9F060}"/>
              </a:ext>
            </a:extLst>
          </p:cNvPr>
          <p:cNvSpPr txBox="1"/>
          <p:nvPr/>
        </p:nvSpPr>
        <p:spPr>
          <a:xfrm>
            <a:off x="10408533" y="11175954"/>
            <a:ext cx="356059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Kendra Boone</a:t>
            </a:r>
          </a:p>
        </p:txBody>
      </p:sp>
      <p:sp>
        <p:nvSpPr>
          <p:cNvPr id="106" name="Subtitle 2">
            <a:extLst>
              <a:ext uri="{FF2B5EF4-FFF2-40B4-BE49-F238E27FC236}">
                <a16:creationId xmlns:a16="http://schemas.microsoft.com/office/drawing/2014/main" id="{F1AD12F6-5316-5849-A349-8EA9DFC1DAFB}"/>
              </a:ext>
            </a:extLst>
          </p:cNvPr>
          <p:cNvSpPr txBox="1">
            <a:spLocks/>
          </p:cNvSpPr>
          <p:nvPr/>
        </p:nvSpPr>
        <p:spPr>
          <a:xfrm>
            <a:off x="11495363" y="11810388"/>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sp>
        <p:nvSpPr>
          <p:cNvPr id="108" name="TextBox 107">
            <a:extLst>
              <a:ext uri="{FF2B5EF4-FFF2-40B4-BE49-F238E27FC236}">
                <a16:creationId xmlns:a16="http://schemas.microsoft.com/office/drawing/2014/main" id="{AE03FB4A-D088-754A-8CF5-B40017EC8366}"/>
              </a:ext>
            </a:extLst>
          </p:cNvPr>
          <p:cNvSpPr txBox="1"/>
          <p:nvPr/>
        </p:nvSpPr>
        <p:spPr>
          <a:xfrm>
            <a:off x="17019151" y="11175954"/>
            <a:ext cx="397576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Ramona Harvey</a:t>
            </a:r>
          </a:p>
        </p:txBody>
      </p:sp>
      <p:sp>
        <p:nvSpPr>
          <p:cNvPr id="109" name="Subtitle 2">
            <a:extLst>
              <a:ext uri="{FF2B5EF4-FFF2-40B4-BE49-F238E27FC236}">
                <a16:creationId xmlns:a16="http://schemas.microsoft.com/office/drawing/2014/main" id="{8D43C512-8FD5-EC4D-89E5-2E67CC9E12C4}"/>
              </a:ext>
            </a:extLst>
          </p:cNvPr>
          <p:cNvSpPr txBox="1">
            <a:spLocks/>
          </p:cNvSpPr>
          <p:nvPr/>
        </p:nvSpPr>
        <p:spPr>
          <a:xfrm>
            <a:off x="18313569" y="11810388"/>
            <a:ext cx="1386919"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Manager</a:t>
            </a:r>
          </a:p>
        </p:txBody>
      </p:sp>
      <p:cxnSp>
        <p:nvCxnSpPr>
          <p:cNvPr id="119" name="Straight Connector 118">
            <a:extLst>
              <a:ext uri="{FF2B5EF4-FFF2-40B4-BE49-F238E27FC236}">
                <a16:creationId xmlns:a16="http://schemas.microsoft.com/office/drawing/2014/main" id="{D19502B0-AE64-984C-A32D-0E0DE1B8B500}"/>
              </a:ext>
            </a:extLst>
          </p:cNvPr>
          <p:cNvCxnSpPr/>
          <p:nvPr/>
        </p:nvCxnSpPr>
        <p:spPr>
          <a:xfrm>
            <a:off x="12188825" y="4920900"/>
            <a:ext cx="0" cy="1376153"/>
          </a:xfrm>
          <a:prstGeom prst="line">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43" name="TextBox 42">
            <a:extLst>
              <a:ext uri="{FF2B5EF4-FFF2-40B4-BE49-F238E27FC236}">
                <a16:creationId xmlns:a16="http://schemas.microsoft.com/office/drawing/2014/main" id="{D915F621-3810-D948-9A00-29BE6705FE37}"/>
              </a:ext>
            </a:extLst>
          </p:cNvPr>
          <p:cNvSpPr txBox="1"/>
          <p:nvPr/>
        </p:nvSpPr>
        <p:spPr>
          <a:xfrm>
            <a:off x="9923663" y="560005"/>
            <a:ext cx="4530407"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Org Chart</a:t>
            </a:r>
          </a:p>
        </p:txBody>
      </p:sp>
    </p:spTree>
    <p:extLst>
      <p:ext uri="{BB962C8B-B14F-4D97-AF65-F5344CB8AC3E}">
        <p14:creationId xmlns:p14="http://schemas.microsoft.com/office/powerpoint/2010/main" val="407103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79DEDE-2C1D-9B4D-8E58-E5462E92AF99}"/>
              </a:ext>
            </a:extLst>
          </p:cNvPr>
          <p:cNvSpPr>
            <a:spLocks noGrp="1"/>
          </p:cNvSpPr>
          <p:nvPr>
            <p:ph type="pic" sz="quarter" idx="10"/>
          </p:nvPr>
        </p:nvSpPr>
        <p:spPr>
          <a:solidFill>
            <a:schemeClr val="bg1">
              <a:lumMod val="95000"/>
            </a:schemeClr>
          </a:solidFill>
        </p:spPr>
      </p:sp>
      <p:sp>
        <p:nvSpPr>
          <p:cNvPr id="19" name="Rectangle 18">
            <a:extLst>
              <a:ext uri="{FF2B5EF4-FFF2-40B4-BE49-F238E27FC236}">
                <a16:creationId xmlns:a16="http://schemas.microsoft.com/office/drawing/2014/main" id="{E37D661C-E5AC-1A4B-A4E0-D22EEDAAACC8}"/>
              </a:ext>
            </a:extLst>
          </p:cNvPr>
          <p:cNvSpPr/>
          <p:nvPr/>
        </p:nvSpPr>
        <p:spPr>
          <a:xfrm>
            <a:off x="0" y="0"/>
            <a:ext cx="24377650" cy="13716000"/>
          </a:xfrm>
          <a:prstGeom prst="rect">
            <a:avLst/>
          </a:prstGeom>
          <a:gradFill flip="none" rotWithShape="1">
            <a:gsLst>
              <a:gs pos="0">
                <a:schemeClr val="accent2">
                  <a:lumMod val="50000"/>
                  <a:alpha val="80000"/>
                </a:schemeClr>
              </a:gs>
              <a:gs pos="100000">
                <a:schemeClr val="accent5">
                  <a:lumMod val="50000"/>
                  <a:alpha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4" name="TextBox 13">
            <a:extLst>
              <a:ext uri="{FF2B5EF4-FFF2-40B4-BE49-F238E27FC236}">
                <a16:creationId xmlns:a16="http://schemas.microsoft.com/office/drawing/2014/main" id="{1AFE2C8F-F98B-1046-B2FC-D1A5E76CDD03}"/>
              </a:ext>
            </a:extLst>
          </p:cNvPr>
          <p:cNvSpPr txBox="1"/>
          <p:nvPr/>
        </p:nvSpPr>
        <p:spPr>
          <a:xfrm>
            <a:off x="9301654" y="5033014"/>
            <a:ext cx="5774337" cy="3649974"/>
          </a:xfrm>
          <a:prstGeom prst="rect">
            <a:avLst/>
          </a:prstGeom>
          <a:noFill/>
        </p:spPr>
        <p:txBody>
          <a:bodyPr wrap="none" rtlCol="0" anchor="ctr">
            <a:spAutoFit/>
          </a:bodyPr>
          <a:lstStyle/>
          <a:p>
            <a:pPr algn="ctr">
              <a:lnSpc>
                <a:spcPts val="14500"/>
              </a:lnSpc>
            </a:pPr>
            <a:r>
              <a:rPr lang="en-US" sz="9600" b="1" spc="600" dirty="0">
                <a:solidFill>
                  <a:schemeClr val="bg1"/>
                </a:solidFill>
                <a:latin typeface="Roboto" panose="02000000000000000000" pitchFamily="2" charset="0"/>
              </a:rPr>
              <a:t>SECTION</a:t>
            </a:r>
          </a:p>
          <a:p>
            <a:pPr algn="ctr">
              <a:lnSpc>
                <a:spcPts val="14500"/>
              </a:lnSpc>
            </a:pPr>
            <a:r>
              <a:rPr lang="en-US" sz="9600" b="1" spc="600" dirty="0">
                <a:solidFill>
                  <a:schemeClr val="bg1"/>
                </a:solidFill>
                <a:latin typeface="Roboto" panose="02000000000000000000" pitchFamily="2" charset="0"/>
              </a:rPr>
              <a:t>BREAK</a:t>
            </a:r>
          </a:p>
        </p:txBody>
      </p:sp>
      <p:sp>
        <p:nvSpPr>
          <p:cNvPr id="20" name="Half Frame 19">
            <a:extLst>
              <a:ext uri="{FF2B5EF4-FFF2-40B4-BE49-F238E27FC236}">
                <a16:creationId xmlns:a16="http://schemas.microsoft.com/office/drawing/2014/main" id="{B44E63DA-7865-8D41-AE01-D5CA7883174F}"/>
              </a:ext>
            </a:extLst>
          </p:cNvPr>
          <p:cNvSpPr/>
          <p:nvPr/>
        </p:nvSpPr>
        <p:spPr>
          <a:xfrm>
            <a:off x="3719918" y="4458350"/>
            <a:ext cx="2104413" cy="2104413"/>
          </a:xfrm>
          <a:prstGeom prst="halfFrame">
            <a:avLst>
              <a:gd name="adj1" fmla="val 3296"/>
              <a:gd name="adj2" fmla="val 3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Light" panose="02000000000000000000" pitchFamily="2" charset="0"/>
            </a:endParaRPr>
          </a:p>
        </p:txBody>
      </p:sp>
      <p:sp>
        <p:nvSpPr>
          <p:cNvPr id="21" name="Half Frame 20">
            <a:extLst>
              <a:ext uri="{FF2B5EF4-FFF2-40B4-BE49-F238E27FC236}">
                <a16:creationId xmlns:a16="http://schemas.microsoft.com/office/drawing/2014/main" id="{D930BC37-04D4-E149-ADF4-BFF1B4C9DC22}"/>
              </a:ext>
            </a:extLst>
          </p:cNvPr>
          <p:cNvSpPr/>
          <p:nvPr/>
        </p:nvSpPr>
        <p:spPr>
          <a:xfrm rot="10800000">
            <a:off x="18553310" y="7187437"/>
            <a:ext cx="2104413" cy="2104413"/>
          </a:xfrm>
          <a:prstGeom prst="halfFrame">
            <a:avLst>
              <a:gd name="adj1" fmla="val 3296"/>
              <a:gd name="adj2" fmla="val 3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Light" panose="02000000000000000000" pitchFamily="2" charset="0"/>
            </a:endParaRPr>
          </a:p>
        </p:txBody>
      </p:sp>
      <p:cxnSp>
        <p:nvCxnSpPr>
          <p:cNvPr id="23" name="Straight Connector 22">
            <a:extLst>
              <a:ext uri="{FF2B5EF4-FFF2-40B4-BE49-F238E27FC236}">
                <a16:creationId xmlns:a16="http://schemas.microsoft.com/office/drawing/2014/main" id="{73E0F959-DBD7-BE4D-B5A0-009F8889B8FF}"/>
              </a:ext>
            </a:extLst>
          </p:cNvPr>
          <p:cNvCxnSpPr/>
          <p:nvPr/>
        </p:nvCxnSpPr>
        <p:spPr>
          <a:xfrm>
            <a:off x="10741022" y="8781565"/>
            <a:ext cx="28956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2ECE22-9420-9C4E-920B-BE2C02955B67}"/>
              </a:ext>
            </a:extLst>
          </p:cNvPr>
          <p:cNvSpPr/>
          <p:nvPr/>
        </p:nvSpPr>
        <p:spPr>
          <a:xfrm>
            <a:off x="0" y="0"/>
            <a:ext cx="42418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9" name="Shape 627">
            <a:extLst>
              <a:ext uri="{FF2B5EF4-FFF2-40B4-BE49-F238E27FC236}">
                <a16:creationId xmlns:a16="http://schemas.microsoft.com/office/drawing/2014/main" id="{AE7C00DE-A81F-5749-A381-9CEC6FF8AB7A}"/>
              </a:ext>
            </a:extLst>
          </p:cNvPr>
          <p:cNvSpPr/>
          <p:nvPr/>
        </p:nvSpPr>
        <p:spPr>
          <a:xfrm>
            <a:off x="17397846" y="2453937"/>
            <a:ext cx="1091161" cy="885476"/>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1"/>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Roboto Light" panose="02000000000000000000" pitchFamily="2" charset="0"/>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7712386" y="6147922"/>
            <a:ext cx="462083" cy="945584"/>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Roboto Light" panose="02000000000000000000" pitchFamily="2" charset="0"/>
              <a:cs typeface="Poppins ExtraLight" pitchFamily="2" charset="77"/>
            </a:endParaRP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14483186" y="7997972"/>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6516595" y="7281287"/>
            <a:ext cx="2853666"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1.1M Likes</a:t>
            </a:r>
          </a:p>
        </p:txBody>
      </p:sp>
      <p:sp>
        <p:nvSpPr>
          <p:cNvPr id="22" name="Subtitle 2">
            <a:extLst>
              <a:ext uri="{FF2B5EF4-FFF2-40B4-BE49-F238E27FC236}">
                <a16:creationId xmlns:a16="http://schemas.microsoft.com/office/drawing/2014/main" id="{52552B59-4712-284A-B5AF-ED040BD82C99}"/>
              </a:ext>
            </a:extLst>
          </p:cNvPr>
          <p:cNvSpPr txBox="1">
            <a:spLocks/>
          </p:cNvSpPr>
          <p:nvPr/>
        </p:nvSpPr>
        <p:spPr>
          <a:xfrm>
            <a:off x="14483186" y="4243879"/>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23" name="TextBox 22">
            <a:extLst>
              <a:ext uri="{FF2B5EF4-FFF2-40B4-BE49-F238E27FC236}">
                <a16:creationId xmlns:a16="http://schemas.microsoft.com/office/drawing/2014/main" id="{38591B77-380E-F542-BE7B-2C2603E673A6}"/>
              </a:ext>
            </a:extLst>
          </p:cNvPr>
          <p:cNvSpPr txBox="1"/>
          <p:nvPr/>
        </p:nvSpPr>
        <p:spPr>
          <a:xfrm>
            <a:off x="15981194" y="3527194"/>
            <a:ext cx="392447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2.5M Followers</a:t>
            </a:r>
          </a:p>
        </p:txBody>
      </p:sp>
      <p:sp>
        <p:nvSpPr>
          <p:cNvPr id="17" name="TextBox 16">
            <a:extLst>
              <a:ext uri="{FF2B5EF4-FFF2-40B4-BE49-F238E27FC236}">
                <a16:creationId xmlns:a16="http://schemas.microsoft.com/office/drawing/2014/main" id="{FA6830E5-DA5A-194E-A6A5-283DDA0F83DA}"/>
              </a:ext>
            </a:extLst>
          </p:cNvPr>
          <p:cNvSpPr txBox="1"/>
          <p:nvPr/>
        </p:nvSpPr>
        <p:spPr>
          <a:xfrm>
            <a:off x="13504079" y="560005"/>
            <a:ext cx="8674169"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Social Media Stats</a:t>
            </a:r>
          </a:p>
        </p:txBody>
      </p:sp>
      <p:sp>
        <p:nvSpPr>
          <p:cNvPr id="25" name="Subtitle 2">
            <a:extLst>
              <a:ext uri="{FF2B5EF4-FFF2-40B4-BE49-F238E27FC236}">
                <a16:creationId xmlns:a16="http://schemas.microsoft.com/office/drawing/2014/main" id="{ACA18583-041F-6B41-9CE3-8C6A0A70A3FA}"/>
              </a:ext>
            </a:extLst>
          </p:cNvPr>
          <p:cNvSpPr txBox="1">
            <a:spLocks/>
          </p:cNvSpPr>
          <p:nvPr/>
        </p:nvSpPr>
        <p:spPr>
          <a:xfrm>
            <a:off x="14483186" y="11831263"/>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a:t>
            </a:r>
          </a:p>
        </p:txBody>
      </p:sp>
      <p:sp>
        <p:nvSpPr>
          <p:cNvPr id="26" name="TextBox 25">
            <a:extLst>
              <a:ext uri="{FF2B5EF4-FFF2-40B4-BE49-F238E27FC236}">
                <a16:creationId xmlns:a16="http://schemas.microsoft.com/office/drawing/2014/main" id="{6A063209-4B5C-0C45-96AC-4F81A274398B}"/>
              </a:ext>
            </a:extLst>
          </p:cNvPr>
          <p:cNvSpPr txBox="1"/>
          <p:nvPr/>
        </p:nvSpPr>
        <p:spPr>
          <a:xfrm>
            <a:off x="16219239" y="11114578"/>
            <a:ext cx="3448381"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4M Followers</a:t>
            </a:r>
          </a:p>
        </p:txBody>
      </p:sp>
      <p:sp>
        <p:nvSpPr>
          <p:cNvPr id="27" name="Freeform 104">
            <a:extLst>
              <a:ext uri="{FF2B5EF4-FFF2-40B4-BE49-F238E27FC236}">
                <a16:creationId xmlns:a16="http://schemas.microsoft.com/office/drawing/2014/main" id="{680E1CE7-CF3F-974A-A5B3-B42D2D875948}"/>
              </a:ext>
            </a:extLst>
          </p:cNvPr>
          <p:cNvSpPr>
            <a:spLocks noChangeArrowheads="1"/>
          </p:cNvSpPr>
          <p:nvPr/>
        </p:nvSpPr>
        <p:spPr bwMode="auto">
          <a:xfrm>
            <a:off x="17463995" y="9928254"/>
            <a:ext cx="996541" cy="998543"/>
          </a:xfrm>
          <a:custGeom>
            <a:avLst/>
            <a:gdLst>
              <a:gd name="T0" fmla="*/ 716274 w 1212"/>
              <a:gd name="T1" fmla="*/ 552889 h 1212"/>
              <a:gd name="T2" fmla="*/ 716274 w 1212"/>
              <a:gd name="T3" fmla="*/ 552889 h 1212"/>
              <a:gd name="T4" fmla="*/ 552890 w 1212"/>
              <a:gd name="T5" fmla="*/ 716272 h 1212"/>
              <a:gd name="T6" fmla="*/ 237887 w 1212"/>
              <a:gd name="T7" fmla="*/ 716272 h 1212"/>
              <a:gd name="T8" fmla="*/ 237887 w 1212"/>
              <a:gd name="T9" fmla="*/ 716272 h 1212"/>
              <a:gd name="T10" fmla="*/ 74503 w 1212"/>
              <a:gd name="T11" fmla="*/ 552889 h 1212"/>
              <a:gd name="T12" fmla="*/ 74503 w 1212"/>
              <a:gd name="T13" fmla="*/ 237886 h 1212"/>
              <a:gd name="T14" fmla="*/ 74503 w 1212"/>
              <a:gd name="T15" fmla="*/ 237886 h 1212"/>
              <a:gd name="T16" fmla="*/ 237887 w 1212"/>
              <a:gd name="T17" fmla="*/ 74503 h 1212"/>
              <a:gd name="T18" fmla="*/ 552890 w 1212"/>
              <a:gd name="T19" fmla="*/ 74503 h 1212"/>
              <a:gd name="T20" fmla="*/ 552890 w 1212"/>
              <a:gd name="T21" fmla="*/ 74503 h 1212"/>
              <a:gd name="T22" fmla="*/ 716274 w 1212"/>
              <a:gd name="T23" fmla="*/ 237886 h 1212"/>
              <a:gd name="T24" fmla="*/ 716274 w 1212"/>
              <a:gd name="T25" fmla="*/ 552889 h 1212"/>
              <a:gd name="T26" fmla="*/ 791430 w 1212"/>
              <a:gd name="T27" fmla="*/ 237886 h 1212"/>
              <a:gd name="T28" fmla="*/ 791430 w 1212"/>
              <a:gd name="T29" fmla="*/ 237886 h 1212"/>
              <a:gd name="T30" fmla="*/ 552890 w 1212"/>
              <a:gd name="T31" fmla="*/ 0 h 1212"/>
              <a:gd name="T32" fmla="*/ 237887 w 1212"/>
              <a:gd name="T33" fmla="*/ 0 h 1212"/>
              <a:gd name="T34" fmla="*/ 237887 w 1212"/>
              <a:gd name="T35" fmla="*/ 0 h 1212"/>
              <a:gd name="T36" fmla="*/ 0 w 1212"/>
              <a:gd name="T37" fmla="*/ 237886 h 1212"/>
              <a:gd name="T38" fmla="*/ 0 w 1212"/>
              <a:gd name="T39" fmla="*/ 552889 h 1212"/>
              <a:gd name="T40" fmla="*/ 0 w 1212"/>
              <a:gd name="T41" fmla="*/ 552889 h 1212"/>
              <a:gd name="T42" fmla="*/ 237887 w 1212"/>
              <a:gd name="T43" fmla="*/ 791428 h 1212"/>
              <a:gd name="T44" fmla="*/ 552890 w 1212"/>
              <a:gd name="T45" fmla="*/ 791428 h 1212"/>
              <a:gd name="T46" fmla="*/ 552890 w 1212"/>
              <a:gd name="T47" fmla="*/ 791428 h 1212"/>
              <a:gd name="T48" fmla="*/ 791430 w 1212"/>
              <a:gd name="T49" fmla="*/ 552889 h 1212"/>
              <a:gd name="T50" fmla="*/ 791430 w 1212"/>
              <a:gd name="T51" fmla="*/ 237886 h 1212"/>
              <a:gd name="T52" fmla="*/ 396696 w 1212"/>
              <a:gd name="T53" fmla="*/ 526094 h 1212"/>
              <a:gd name="T54" fmla="*/ 396696 w 1212"/>
              <a:gd name="T55" fmla="*/ 526094 h 1212"/>
              <a:gd name="T56" fmla="*/ 271870 w 1212"/>
              <a:gd name="T57" fmla="*/ 400616 h 1212"/>
              <a:gd name="T58" fmla="*/ 271870 w 1212"/>
              <a:gd name="T59" fmla="*/ 400616 h 1212"/>
              <a:gd name="T60" fmla="*/ 396696 w 1212"/>
              <a:gd name="T61" fmla="*/ 275791 h 1212"/>
              <a:gd name="T62" fmla="*/ 396696 w 1212"/>
              <a:gd name="T63" fmla="*/ 275791 h 1212"/>
              <a:gd name="T64" fmla="*/ 521521 w 1212"/>
              <a:gd name="T65" fmla="*/ 400616 h 1212"/>
              <a:gd name="T66" fmla="*/ 521521 w 1212"/>
              <a:gd name="T67" fmla="*/ 400616 h 1212"/>
              <a:gd name="T68" fmla="*/ 396696 w 1212"/>
              <a:gd name="T69" fmla="*/ 526094 h 1212"/>
              <a:gd name="T70" fmla="*/ 396696 w 1212"/>
              <a:gd name="T71" fmla="*/ 205209 h 1212"/>
              <a:gd name="T72" fmla="*/ 396696 w 1212"/>
              <a:gd name="T73" fmla="*/ 205209 h 1212"/>
              <a:gd name="T74" fmla="*/ 201289 w 1212"/>
              <a:gd name="T75" fmla="*/ 400616 h 1212"/>
              <a:gd name="T76" fmla="*/ 201289 w 1212"/>
              <a:gd name="T77" fmla="*/ 400616 h 1212"/>
              <a:gd name="T78" fmla="*/ 396696 w 1212"/>
              <a:gd name="T79" fmla="*/ 596022 h 1212"/>
              <a:gd name="T80" fmla="*/ 396696 w 1212"/>
              <a:gd name="T81" fmla="*/ 596022 h 1212"/>
              <a:gd name="T82" fmla="*/ 592102 w 1212"/>
              <a:gd name="T83" fmla="*/ 400616 h 1212"/>
              <a:gd name="T84" fmla="*/ 592102 w 1212"/>
              <a:gd name="T85" fmla="*/ 400616 h 1212"/>
              <a:gd name="T86" fmla="*/ 396696 w 1212"/>
              <a:gd name="T87" fmla="*/ 205209 h 1212"/>
              <a:gd name="T88" fmla="*/ 603866 w 1212"/>
              <a:gd name="T89" fmla="*/ 145738 h 1212"/>
              <a:gd name="T90" fmla="*/ 603866 w 1212"/>
              <a:gd name="T91" fmla="*/ 145738 h 1212"/>
              <a:gd name="T92" fmla="*/ 557465 w 1212"/>
              <a:gd name="T93" fmla="*/ 192139 h 1212"/>
              <a:gd name="T94" fmla="*/ 557465 w 1212"/>
              <a:gd name="T95" fmla="*/ 192139 h 1212"/>
              <a:gd name="T96" fmla="*/ 603866 w 1212"/>
              <a:gd name="T97" fmla="*/ 238540 h 1212"/>
              <a:gd name="T98" fmla="*/ 603866 w 1212"/>
              <a:gd name="T99" fmla="*/ 238540 h 1212"/>
              <a:gd name="T100" fmla="*/ 650267 w 1212"/>
              <a:gd name="T101" fmla="*/ 192139 h 1212"/>
              <a:gd name="T102" fmla="*/ 650267 w 1212"/>
              <a:gd name="T103" fmla="*/ 192139 h 1212"/>
              <a:gd name="T104" fmla="*/ 603866 w 1212"/>
              <a:gd name="T105" fmla="*/ 145738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a:moveTo>
                  <a:pt x="1096" y="846"/>
                </a:moveTo>
                <a:lnTo>
                  <a:pt x="1096" y="846"/>
                </a:lnTo>
                <a:cubicBezTo>
                  <a:pt x="1096" y="984"/>
                  <a:pt x="984" y="1096"/>
                  <a:pt x="846" y="1096"/>
                </a:cubicBezTo>
                <a:lnTo>
                  <a:pt x="364" y="1096"/>
                </a:lnTo>
                <a:cubicBezTo>
                  <a:pt x="226" y="1096"/>
                  <a:pt x="114" y="984"/>
                  <a:pt x="114" y="846"/>
                </a:cubicBezTo>
                <a:lnTo>
                  <a:pt x="114" y="364"/>
                </a:lnTo>
                <a:cubicBezTo>
                  <a:pt x="114" y="226"/>
                  <a:pt x="226" y="114"/>
                  <a:pt x="364" y="114"/>
                </a:cubicBezTo>
                <a:lnTo>
                  <a:pt x="846" y="114"/>
                </a:lnTo>
                <a:cubicBezTo>
                  <a:pt x="984" y="114"/>
                  <a:pt x="1096" y="226"/>
                  <a:pt x="1096" y="364"/>
                </a:cubicBezTo>
                <a:lnTo>
                  <a:pt x="1096" y="846"/>
                </a:lnTo>
                <a:close/>
                <a:moveTo>
                  <a:pt x="1211" y="364"/>
                </a:moveTo>
                <a:lnTo>
                  <a:pt x="1211" y="364"/>
                </a:lnTo>
                <a:cubicBezTo>
                  <a:pt x="1211" y="163"/>
                  <a:pt x="1047" y="0"/>
                  <a:pt x="846" y="0"/>
                </a:cubicBezTo>
                <a:lnTo>
                  <a:pt x="364" y="0"/>
                </a:lnTo>
                <a:cubicBezTo>
                  <a:pt x="163" y="0"/>
                  <a:pt x="0" y="163"/>
                  <a:pt x="0" y="364"/>
                </a:cubicBezTo>
                <a:lnTo>
                  <a:pt x="0" y="846"/>
                </a:lnTo>
                <a:cubicBezTo>
                  <a:pt x="0" y="1048"/>
                  <a:pt x="163" y="1211"/>
                  <a:pt x="364" y="1211"/>
                </a:cubicBezTo>
                <a:lnTo>
                  <a:pt x="846" y="1211"/>
                </a:lnTo>
                <a:cubicBezTo>
                  <a:pt x="1047" y="1211"/>
                  <a:pt x="1211" y="1048"/>
                  <a:pt x="1211" y="846"/>
                </a:cubicBezTo>
                <a:lnTo>
                  <a:pt x="1211" y="364"/>
                </a:lnTo>
                <a:close/>
                <a:moveTo>
                  <a:pt x="607" y="805"/>
                </a:moveTo>
                <a:lnTo>
                  <a:pt x="607" y="805"/>
                </a:lnTo>
                <a:cubicBezTo>
                  <a:pt x="501" y="805"/>
                  <a:pt x="416" y="719"/>
                  <a:pt x="416" y="613"/>
                </a:cubicBezTo>
                <a:cubicBezTo>
                  <a:pt x="416" y="507"/>
                  <a:pt x="501" y="422"/>
                  <a:pt x="607" y="422"/>
                </a:cubicBezTo>
                <a:cubicBezTo>
                  <a:pt x="713" y="422"/>
                  <a:pt x="798" y="507"/>
                  <a:pt x="798" y="613"/>
                </a:cubicBezTo>
                <a:cubicBezTo>
                  <a:pt x="798" y="719"/>
                  <a:pt x="713" y="805"/>
                  <a:pt x="607" y="805"/>
                </a:cubicBezTo>
                <a:close/>
                <a:moveTo>
                  <a:pt x="607" y="314"/>
                </a:moveTo>
                <a:lnTo>
                  <a:pt x="607" y="314"/>
                </a:lnTo>
                <a:cubicBezTo>
                  <a:pt x="442" y="314"/>
                  <a:pt x="308" y="448"/>
                  <a:pt x="308" y="613"/>
                </a:cubicBezTo>
                <a:cubicBezTo>
                  <a:pt x="308" y="778"/>
                  <a:pt x="442" y="912"/>
                  <a:pt x="607" y="912"/>
                </a:cubicBezTo>
                <a:cubicBezTo>
                  <a:pt x="772" y="912"/>
                  <a:pt x="906" y="778"/>
                  <a:pt x="906" y="613"/>
                </a:cubicBezTo>
                <a:cubicBezTo>
                  <a:pt x="906" y="448"/>
                  <a:pt x="772" y="314"/>
                  <a:pt x="607" y="314"/>
                </a:cubicBezTo>
                <a:close/>
                <a:moveTo>
                  <a:pt x="924" y="223"/>
                </a:moveTo>
                <a:lnTo>
                  <a:pt x="924" y="223"/>
                </a:lnTo>
                <a:cubicBezTo>
                  <a:pt x="884" y="223"/>
                  <a:pt x="853" y="255"/>
                  <a:pt x="853" y="294"/>
                </a:cubicBezTo>
                <a:cubicBezTo>
                  <a:pt x="853" y="333"/>
                  <a:pt x="884" y="365"/>
                  <a:pt x="924" y="365"/>
                </a:cubicBezTo>
                <a:cubicBezTo>
                  <a:pt x="963" y="365"/>
                  <a:pt x="995" y="333"/>
                  <a:pt x="995" y="294"/>
                </a:cubicBezTo>
                <a:cubicBezTo>
                  <a:pt x="995" y="255"/>
                  <a:pt x="963" y="223"/>
                  <a:pt x="924" y="22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 name="Picture Placeholder 2">
            <a:extLst>
              <a:ext uri="{FF2B5EF4-FFF2-40B4-BE49-F238E27FC236}">
                <a16:creationId xmlns:a16="http://schemas.microsoft.com/office/drawing/2014/main" id="{2FF760BE-33EE-8A42-B70D-88692DFEFD42}"/>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25BA7-0346-F149-BAFC-74204C1D6A12}"/>
              </a:ext>
            </a:extLst>
          </p:cNvPr>
          <p:cNvSpPr txBox="1"/>
          <p:nvPr/>
        </p:nvSpPr>
        <p:spPr>
          <a:xfrm>
            <a:off x="8755850" y="560005"/>
            <a:ext cx="6865983"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Phone Mockup</a:t>
            </a:r>
          </a:p>
        </p:txBody>
      </p:sp>
      <p:sp>
        <p:nvSpPr>
          <p:cNvPr id="27" name="Subtitle 2">
            <a:extLst>
              <a:ext uri="{FF2B5EF4-FFF2-40B4-BE49-F238E27FC236}">
                <a16:creationId xmlns:a16="http://schemas.microsoft.com/office/drawing/2014/main" id="{6B47F24F-CFB8-704F-BA49-F132F5AFBCF5}"/>
              </a:ext>
            </a:extLst>
          </p:cNvPr>
          <p:cNvSpPr txBox="1">
            <a:spLocks/>
          </p:cNvSpPr>
          <p:nvPr/>
        </p:nvSpPr>
        <p:spPr>
          <a:xfrm>
            <a:off x="15971455" y="6260938"/>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 traditional.</a:t>
            </a:r>
          </a:p>
        </p:txBody>
      </p:sp>
      <p:sp>
        <p:nvSpPr>
          <p:cNvPr id="28" name="TextBox 27">
            <a:extLst>
              <a:ext uri="{FF2B5EF4-FFF2-40B4-BE49-F238E27FC236}">
                <a16:creationId xmlns:a16="http://schemas.microsoft.com/office/drawing/2014/main" id="{4ED20EBE-8D66-9940-9089-54540D3FD25F}"/>
              </a:ext>
            </a:extLst>
          </p:cNvPr>
          <p:cNvSpPr txBox="1"/>
          <p:nvPr/>
        </p:nvSpPr>
        <p:spPr>
          <a:xfrm>
            <a:off x="15971455" y="554425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29" name="Freeform 202">
            <a:extLst>
              <a:ext uri="{FF2B5EF4-FFF2-40B4-BE49-F238E27FC236}">
                <a16:creationId xmlns:a16="http://schemas.microsoft.com/office/drawing/2014/main" id="{CA4E1D21-244C-3E45-9A43-69DD12DB5FE3}"/>
              </a:ext>
            </a:extLst>
          </p:cNvPr>
          <p:cNvSpPr>
            <a:spLocks noChangeAspect="1" noChangeArrowheads="1"/>
          </p:cNvSpPr>
          <p:nvPr/>
        </p:nvSpPr>
        <p:spPr bwMode="auto">
          <a:xfrm>
            <a:off x="15971455" y="3710017"/>
            <a:ext cx="1430074" cy="1380476"/>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chemeClr val="accent1"/>
          </a:solidFill>
          <a:ln>
            <a:noFill/>
          </a:ln>
          <a:effectLst/>
        </p:spPr>
        <p:txBody>
          <a:bodyPr wrap="none" anchor="ctr"/>
          <a:lstStyle/>
          <a:p>
            <a:endParaRPr lang="en-US"/>
          </a:p>
        </p:txBody>
      </p:sp>
      <p:sp>
        <p:nvSpPr>
          <p:cNvPr id="30" name="Freeform 969">
            <a:extLst>
              <a:ext uri="{FF2B5EF4-FFF2-40B4-BE49-F238E27FC236}">
                <a16:creationId xmlns:a16="http://schemas.microsoft.com/office/drawing/2014/main" id="{16C24D94-DD43-404E-9556-E6A795ACF9A3}"/>
              </a:ext>
            </a:extLst>
          </p:cNvPr>
          <p:cNvSpPr>
            <a:spLocks noChangeAspect="1" noChangeArrowheads="1"/>
          </p:cNvSpPr>
          <p:nvPr/>
        </p:nvSpPr>
        <p:spPr bwMode="auto">
          <a:xfrm>
            <a:off x="15971455" y="8302906"/>
            <a:ext cx="1215149" cy="1384607"/>
          </a:xfrm>
          <a:custGeom>
            <a:avLst/>
            <a:gdLst>
              <a:gd name="T0" fmla="*/ 394351 w 256815"/>
              <a:gd name="T1" fmla="*/ 2729045 h 293327"/>
              <a:gd name="T2" fmla="*/ 753675 w 256815"/>
              <a:gd name="T3" fmla="*/ 2519522 h 293327"/>
              <a:gd name="T4" fmla="*/ 597451 w 256815"/>
              <a:gd name="T5" fmla="*/ 2313956 h 293327"/>
              <a:gd name="T6" fmla="*/ 851338 w 256815"/>
              <a:gd name="T7" fmla="*/ 2756721 h 293327"/>
              <a:gd name="T8" fmla="*/ 574013 w 256815"/>
              <a:gd name="T9" fmla="*/ 2938574 h 293327"/>
              <a:gd name="T10" fmla="*/ 296713 w 256815"/>
              <a:gd name="T11" fmla="*/ 2756721 h 293327"/>
              <a:gd name="T12" fmla="*/ 550580 w 256815"/>
              <a:gd name="T13" fmla="*/ 2313956 h 293327"/>
              <a:gd name="T14" fmla="*/ 1217283 w 256815"/>
              <a:gd name="T15" fmla="*/ 2367428 h 293327"/>
              <a:gd name="T16" fmla="*/ 1903476 w 256815"/>
              <a:gd name="T17" fmla="*/ 1603040 h 293327"/>
              <a:gd name="T18" fmla="*/ 1217283 w 256815"/>
              <a:gd name="T19" fmla="*/ 830823 h 293327"/>
              <a:gd name="T20" fmla="*/ 306648 w 256815"/>
              <a:gd name="T21" fmla="*/ 916600 h 293327"/>
              <a:gd name="T22" fmla="*/ 306648 w 256815"/>
              <a:gd name="T23" fmla="*/ 2230495 h 293327"/>
              <a:gd name="T24" fmla="*/ 1049734 w 256815"/>
              <a:gd name="T25" fmla="*/ 2623887 h 293327"/>
              <a:gd name="T26" fmla="*/ 825632 w 256815"/>
              <a:gd name="T27" fmla="*/ 959855 h 293327"/>
              <a:gd name="T28" fmla="*/ 857088 w 256815"/>
              <a:gd name="T29" fmla="*/ 137716 h 293327"/>
              <a:gd name="T30" fmla="*/ 601538 w 256815"/>
              <a:gd name="T31" fmla="*/ 767109 h 293327"/>
              <a:gd name="T32" fmla="*/ 298785 w 256815"/>
              <a:gd name="T33" fmla="*/ 590087 h 293327"/>
              <a:gd name="T34" fmla="*/ 373516 w 256815"/>
              <a:gd name="T35" fmla="*/ 15744 h 293327"/>
              <a:gd name="T36" fmla="*/ 577949 w 256815"/>
              <a:gd name="T37" fmla="*/ 668760 h 293327"/>
              <a:gd name="T38" fmla="*/ 778458 w 256815"/>
              <a:gd name="T39" fmla="*/ 15744 h 293327"/>
              <a:gd name="T40" fmla="*/ 916056 w 256815"/>
              <a:gd name="T41" fmla="*/ 979534 h 293327"/>
              <a:gd name="T42" fmla="*/ 577949 w 256815"/>
              <a:gd name="T43" fmla="*/ 3198222 h 293327"/>
              <a:gd name="T44" fmla="*/ 231984 w 256815"/>
              <a:gd name="T45" fmla="*/ 979534 h 293327"/>
              <a:gd name="T46" fmla="*/ 1147142 w 256815"/>
              <a:gd name="T47" fmla="*/ 0 h 293327"/>
              <a:gd name="T48" fmla="*/ 1460241 w 256815"/>
              <a:gd name="T49" fmla="*/ 293784 h 293327"/>
              <a:gd name="T50" fmla="*/ 1820890 w 256815"/>
              <a:gd name="T51" fmla="*/ 144921 h 293327"/>
              <a:gd name="T52" fmla="*/ 2165694 w 256815"/>
              <a:gd name="T53" fmla="*/ 446594 h 293327"/>
              <a:gd name="T54" fmla="*/ 2371786 w 256815"/>
              <a:gd name="T55" fmla="*/ 650296 h 293327"/>
              <a:gd name="T56" fmla="*/ 2665053 w 256815"/>
              <a:gd name="T57" fmla="*/ 897095 h 293327"/>
              <a:gd name="T58" fmla="*/ 2470846 w 256815"/>
              <a:gd name="T59" fmla="*/ 1151708 h 293327"/>
              <a:gd name="T60" fmla="*/ 2823601 w 256815"/>
              <a:gd name="T61" fmla="*/ 1472937 h 293327"/>
              <a:gd name="T62" fmla="*/ 2526340 w 256815"/>
              <a:gd name="T63" fmla="*/ 1833337 h 293327"/>
              <a:gd name="T64" fmla="*/ 2665053 w 256815"/>
              <a:gd name="T65" fmla="*/ 2283836 h 293327"/>
              <a:gd name="T66" fmla="*/ 2371786 w 256815"/>
              <a:gd name="T67" fmla="*/ 2534546 h 293327"/>
              <a:gd name="T68" fmla="*/ 2165694 w 256815"/>
              <a:gd name="T69" fmla="*/ 2738259 h 293327"/>
              <a:gd name="T70" fmla="*/ 1820890 w 256815"/>
              <a:gd name="T71" fmla="*/ 3039899 h 293327"/>
              <a:gd name="T72" fmla="*/ 1460241 w 256815"/>
              <a:gd name="T73" fmla="*/ 2887118 h 293327"/>
              <a:gd name="T74" fmla="*/ 1147142 w 256815"/>
              <a:gd name="T75" fmla="*/ 3180922 h 293327"/>
              <a:gd name="T76" fmla="*/ 1333416 w 256815"/>
              <a:gd name="T77" fmla="*/ 3082998 h 293327"/>
              <a:gd name="T78" fmla="*/ 1400807 w 256815"/>
              <a:gd name="T79" fmla="*/ 2797028 h 293327"/>
              <a:gd name="T80" fmla="*/ 1824855 w 256815"/>
              <a:gd name="T81" fmla="*/ 2930217 h 293327"/>
              <a:gd name="T82" fmla="*/ 2074537 w 256815"/>
              <a:gd name="T83" fmla="*/ 2824452 h 293327"/>
              <a:gd name="T84" fmla="*/ 1987347 w 256815"/>
              <a:gd name="T85" fmla="*/ 2546298 h 293327"/>
              <a:gd name="T86" fmla="*/ 2423295 w 256815"/>
              <a:gd name="T87" fmla="*/ 2448373 h 293327"/>
              <a:gd name="T88" fmla="*/ 2577876 w 256815"/>
              <a:gd name="T89" fmla="*/ 2236835 h 293327"/>
              <a:gd name="T90" fmla="*/ 2387635 w 256815"/>
              <a:gd name="T91" fmla="*/ 2095812 h 293327"/>
              <a:gd name="T92" fmla="*/ 2486699 w 256815"/>
              <a:gd name="T93" fmla="*/ 1735411 h 293327"/>
              <a:gd name="T94" fmla="*/ 2724493 w 256815"/>
              <a:gd name="T95" fmla="*/ 1472937 h 293327"/>
              <a:gd name="T96" fmla="*/ 2435183 w 256815"/>
              <a:gd name="T97" fmla="*/ 1402429 h 293327"/>
              <a:gd name="T98" fmla="*/ 2569953 w 256815"/>
              <a:gd name="T99" fmla="*/ 983272 h 293327"/>
              <a:gd name="T100" fmla="*/ 2462919 w 256815"/>
              <a:gd name="T101" fmla="*/ 740398 h 293327"/>
              <a:gd name="T102" fmla="*/ 2244954 w 256815"/>
              <a:gd name="T103" fmla="*/ 834406 h 293327"/>
              <a:gd name="T104" fmla="*/ 1975460 w 256815"/>
              <a:gd name="T105" fmla="*/ 571958 h 293327"/>
              <a:gd name="T106" fmla="*/ 1868463 w 256815"/>
              <a:gd name="T107" fmla="*/ 242883 h 293327"/>
              <a:gd name="T108" fmla="*/ 1721811 w 256815"/>
              <a:gd name="T109" fmla="*/ 430922 h 293327"/>
              <a:gd name="T110" fmla="*/ 1361180 w 256815"/>
              <a:gd name="T111" fmla="*/ 332993 h 293327"/>
              <a:gd name="T112" fmla="*/ 1147142 w 256815"/>
              <a:gd name="T113" fmla="*/ 94044 h 293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815" h="293327">
                <a:moveTo>
                  <a:pt x="52209" y="221290"/>
                </a:moveTo>
                <a:lnTo>
                  <a:pt x="35868" y="231080"/>
                </a:lnTo>
                <a:lnTo>
                  <a:pt x="35868" y="250296"/>
                </a:lnTo>
                <a:lnTo>
                  <a:pt x="52209" y="259723"/>
                </a:lnTo>
                <a:lnTo>
                  <a:pt x="68550" y="250296"/>
                </a:lnTo>
                <a:lnTo>
                  <a:pt x="68550" y="231080"/>
                </a:lnTo>
                <a:lnTo>
                  <a:pt x="52209" y="221290"/>
                </a:lnTo>
                <a:close/>
                <a:moveTo>
                  <a:pt x="50078" y="212226"/>
                </a:moveTo>
                <a:cubicBezTo>
                  <a:pt x="51143" y="211138"/>
                  <a:pt x="52564" y="211138"/>
                  <a:pt x="54341" y="212226"/>
                </a:cubicBezTo>
                <a:lnTo>
                  <a:pt x="74945" y="224553"/>
                </a:lnTo>
                <a:cubicBezTo>
                  <a:pt x="76366" y="225278"/>
                  <a:pt x="77432" y="226366"/>
                  <a:pt x="77432" y="228179"/>
                </a:cubicBezTo>
                <a:lnTo>
                  <a:pt x="77432" y="252834"/>
                </a:lnTo>
                <a:cubicBezTo>
                  <a:pt x="77432" y="254284"/>
                  <a:pt x="76366" y="255735"/>
                  <a:pt x="74945" y="256460"/>
                </a:cubicBezTo>
                <a:lnTo>
                  <a:pt x="54341" y="268787"/>
                </a:lnTo>
                <a:cubicBezTo>
                  <a:pt x="53630" y="269150"/>
                  <a:pt x="52564" y="269512"/>
                  <a:pt x="52209" y="269512"/>
                </a:cubicBezTo>
                <a:cubicBezTo>
                  <a:pt x="51143" y="269512"/>
                  <a:pt x="50433" y="269150"/>
                  <a:pt x="50078" y="268787"/>
                </a:cubicBezTo>
                <a:lnTo>
                  <a:pt x="29473" y="256460"/>
                </a:lnTo>
                <a:cubicBezTo>
                  <a:pt x="27697" y="255735"/>
                  <a:pt x="26987" y="254284"/>
                  <a:pt x="26987" y="252834"/>
                </a:cubicBezTo>
                <a:lnTo>
                  <a:pt x="26987" y="228179"/>
                </a:lnTo>
                <a:cubicBezTo>
                  <a:pt x="26987" y="226366"/>
                  <a:pt x="27697" y="225278"/>
                  <a:pt x="29473" y="224553"/>
                </a:cubicBezTo>
                <a:lnTo>
                  <a:pt x="50078" y="212226"/>
                </a:lnTo>
                <a:close/>
                <a:moveTo>
                  <a:pt x="110717" y="76200"/>
                </a:moveTo>
                <a:cubicBezTo>
                  <a:pt x="150268" y="76200"/>
                  <a:pt x="182199" y="107478"/>
                  <a:pt x="182199" y="147024"/>
                </a:cubicBezTo>
                <a:cubicBezTo>
                  <a:pt x="182199" y="185492"/>
                  <a:pt x="150268" y="217129"/>
                  <a:pt x="110717" y="217129"/>
                </a:cubicBezTo>
                <a:cubicBezTo>
                  <a:pt x="108539" y="217129"/>
                  <a:pt x="106362" y="215331"/>
                  <a:pt x="106362" y="212814"/>
                </a:cubicBezTo>
                <a:cubicBezTo>
                  <a:pt x="106362" y="210298"/>
                  <a:pt x="108539" y="208500"/>
                  <a:pt x="110717" y="208500"/>
                </a:cubicBezTo>
                <a:cubicBezTo>
                  <a:pt x="145188" y="208500"/>
                  <a:pt x="173128" y="180818"/>
                  <a:pt x="173128" y="147024"/>
                </a:cubicBezTo>
                <a:cubicBezTo>
                  <a:pt x="173128" y="112870"/>
                  <a:pt x="145188" y="85188"/>
                  <a:pt x="110717" y="85188"/>
                </a:cubicBezTo>
                <a:cubicBezTo>
                  <a:pt x="108539" y="85188"/>
                  <a:pt x="106362" y="82671"/>
                  <a:pt x="106362" y="80155"/>
                </a:cubicBezTo>
                <a:cubicBezTo>
                  <a:pt x="106362" y="77638"/>
                  <a:pt x="108539" y="76200"/>
                  <a:pt x="110717" y="76200"/>
                </a:cubicBezTo>
                <a:close/>
                <a:moveTo>
                  <a:pt x="27177" y="12628"/>
                </a:moveTo>
                <a:cubicBezTo>
                  <a:pt x="15734" y="20926"/>
                  <a:pt x="8940" y="33554"/>
                  <a:pt x="8940" y="48347"/>
                </a:cubicBezTo>
                <a:cubicBezTo>
                  <a:pt x="8940" y="62418"/>
                  <a:pt x="16449" y="76128"/>
                  <a:pt x="27892" y="84066"/>
                </a:cubicBezTo>
                <a:cubicBezTo>
                  <a:pt x="29322" y="85148"/>
                  <a:pt x="30038" y="86591"/>
                  <a:pt x="30038" y="88034"/>
                </a:cubicBezTo>
                <a:lnTo>
                  <a:pt x="30038" y="200963"/>
                </a:lnTo>
                <a:cubicBezTo>
                  <a:pt x="30038" y="202046"/>
                  <a:pt x="29322" y="203850"/>
                  <a:pt x="27892" y="204571"/>
                </a:cubicBezTo>
                <a:cubicBezTo>
                  <a:pt x="16449" y="212870"/>
                  <a:pt x="8940" y="226219"/>
                  <a:pt x="8940" y="240651"/>
                </a:cubicBezTo>
                <a:cubicBezTo>
                  <a:pt x="8940" y="264824"/>
                  <a:pt x="28250" y="284307"/>
                  <a:pt x="52566" y="284307"/>
                </a:cubicBezTo>
                <a:cubicBezTo>
                  <a:pt x="76167" y="284307"/>
                  <a:pt x="95477" y="264824"/>
                  <a:pt x="95477" y="240651"/>
                </a:cubicBezTo>
                <a:cubicBezTo>
                  <a:pt x="95477" y="226219"/>
                  <a:pt x="88683" y="212870"/>
                  <a:pt x="76882" y="204571"/>
                </a:cubicBezTo>
                <a:cubicBezTo>
                  <a:pt x="75452" y="203850"/>
                  <a:pt x="75094" y="202046"/>
                  <a:pt x="75094" y="200963"/>
                </a:cubicBezTo>
                <a:lnTo>
                  <a:pt x="75094" y="88034"/>
                </a:lnTo>
                <a:cubicBezTo>
                  <a:pt x="75094" y="86591"/>
                  <a:pt x="75452" y="85148"/>
                  <a:pt x="76882" y="84066"/>
                </a:cubicBezTo>
                <a:cubicBezTo>
                  <a:pt x="88683" y="76128"/>
                  <a:pt x="95477" y="62418"/>
                  <a:pt x="95477" y="48347"/>
                </a:cubicBezTo>
                <a:cubicBezTo>
                  <a:pt x="95477" y="33554"/>
                  <a:pt x="89041" y="20926"/>
                  <a:pt x="77955" y="12628"/>
                </a:cubicBezTo>
                <a:lnTo>
                  <a:pt x="77955" y="54119"/>
                </a:lnTo>
                <a:cubicBezTo>
                  <a:pt x="77955" y="55923"/>
                  <a:pt x="76882" y="57367"/>
                  <a:pt x="75452" y="58088"/>
                </a:cubicBezTo>
                <a:lnTo>
                  <a:pt x="54712" y="70355"/>
                </a:lnTo>
                <a:cubicBezTo>
                  <a:pt x="52924" y="71077"/>
                  <a:pt x="51493" y="71077"/>
                  <a:pt x="50420" y="70355"/>
                </a:cubicBezTo>
                <a:lnTo>
                  <a:pt x="29680" y="58088"/>
                </a:lnTo>
                <a:cubicBezTo>
                  <a:pt x="27892" y="57367"/>
                  <a:pt x="27177" y="55923"/>
                  <a:pt x="27177" y="54119"/>
                </a:cubicBezTo>
                <a:lnTo>
                  <a:pt x="27177" y="12628"/>
                </a:lnTo>
                <a:close/>
                <a:moveTo>
                  <a:pt x="29680" y="1082"/>
                </a:moveTo>
                <a:cubicBezTo>
                  <a:pt x="30753" y="0"/>
                  <a:pt x="32541" y="0"/>
                  <a:pt x="33971" y="1443"/>
                </a:cubicBezTo>
                <a:cubicBezTo>
                  <a:pt x="35402" y="1804"/>
                  <a:pt x="36117" y="3247"/>
                  <a:pt x="36117" y="4690"/>
                </a:cubicBezTo>
                <a:lnTo>
                  <a:pt x="36117" y="51955"/>
                </a:lnTo>
                <a:lnTo>
                  <a:pt x="52566" y="61335"/>
                </a:lnTo>
                <a:lnTo>
                  <a:pt x="69015" y="51955"/>
                </a:lnTo>
                <a:lnTo>
                  <a:pt x="69015" y="4690"/>
                </a:lnTo>
                <a:cubicBezTo>
                  <a:pt x="69015" y="3247"/>
                  <a:pt x="69731" y="1804"/>
                  <a:pt x="70803" y="1443"/>
                </a:cubicBezTo>
                <a:cubicBezTo>
                  <a:pt x="72234" y="0"/>
                  <a:pt x="73664" y="0"/>
                  <a:pt x="75452" y="1082"/>
                </a:cubicBezTo>
                <a:cubicBezTo>
                  <a:pt x="93689" y="10102"/>
                  <a:pt x="104417" y="27781"/>
                  <a:pt x="104417" y="48347"/>
                </a:cubicBezTo>
                <a:cubicBezTo>
                  <a:pt x="104417" y="64582"/>
                  <a:pt x="96908" y="80097"/>
                  <a:pt x="83319" y="89838"/>
                </a:cubicBezTo>
                <a:lnTo>
                  <a:pt x="83319" y="198438"/>
                </a:lnTo>
                <a:cubicBezTo>
                  <a:pt x="96908" y="208901"/>
                  <a:pt x="104417" y="223694"/>
                  <a:pt x="104417" y="240651"/>
                </a:cubicBezTo>
                <a:cubicBezTo>
                  <a:pt x="104417" y="269515"/>
                  <a:pt x="81531" y="293327"/>
                  <a:pt x="52566" y="293327"/>
                </a:cubicBezTo>
                <a:cubicBezTo>
                  <a:pt x="23959" y="293327"/>
                  <a:pt x="0" y="269515"/>
                  <a:pt x="0" y="240651"/>
                </a:cubicBezTo>
                <a:cubicBezTo>
                  <a:pt x="0" y="223694"/>
                  <a:pt x="8224" y="208901"/>
                  <a:pt x="21098" y="198438"/>
                </a:cubicBezTo>
                <a:lnTo>
                  <a:pt x="21098" y="89838"/>
                </a:lnTo>
                <a:cubicBezTo>
                  <a:pt x="8224" y="80097"/>
                  <a:pt x="0" y="64582"/>
                  <a:pt x="0" y="48347"/>
                </a:cubicBezTo>
                <a:cubicBezTo>
                  <a:pt x="0" y="27781"/>
                  <a:pt x="11800" y="10102"/>
                  <a:pt x="29680" y="1082"/>
                </a:cubicBezTo>
                <a:close/>
                <a:moveTo>
                  <a:pt x="104337" y="0"/>
                </a:moveTo>
                <a:lnTo>
                  <a:pt x="121280" y="0"/>
                </a:lnTo>
                <a:cubicBezTo>
                  <a:pt x="127408" y="0"/>
                  <a:pt x="132815" y="5389"/>
                  <a:pt x="132815" y="11497"/>
                </a:cubicBezTo>
                <a:lnTo>
                  <a:pt x="132815" y="26946"/>
                </a:lnTo>
                <a:cubicBezTo>
                  <a:pt x="138943" y="27665"/>
                  <a:pt x="144710" y="29821"/>
                  <a:pt x="150477" y="31976"/>
                </a:cubicBezTo>
                <a:lnTo>
                  <a:pt x="158408" y="18324"/>
                </a:lnTo>
                <a:cubicBezTo>
                  <a:pt x="159850" y="15449"/>
                  <a:pt x="162373" y="14012"/>
                  <a:pt x="165617" y="13294"/>
                </a:cubicBezTo>
                <a:cubicBezTo>
                  <a:pt x="168501" y="12216"/>
                  <a:pt x="171384" y="12934"/>
                  <a:pt x="174268" y="14371"/>
                </a:cubicBezTo>
                <a:lnTo>
                  <a:pt x="192652" y="25150"/>
                </a:lnTo>
                <a:cubicBezTo>
                  <a:pt x="198419" y="27665"/>
                  <a:pt x="199861" y="35210"/>
                  <a:pt x="196977" y="40959"/>
                </a:cubicBezTo>
                <a:lnTo>
                  <a:pt x="189408" y="53893"/>
                </a:lnTo>
                <a:cubicBezTo>
                  <a:pt x="194094" y="57845"/>
                  <a:pt x="198419" y="62516"/>
                  <a:pt x="202745" y="67187"/>
                </a:cubicBezTo>
                <a:lnTo>
                  <a:pt x="215722" y="59642"/>
                </a:lnTo>
                <a:cubicBezTo>
                  <a:pt x="218245" y="57845"/>
                  <a:pt x="221489" y="57486"/>
                  <a:pt x="224733" y="58204"/>
                </a:cubicBezTo>
                <a:cubicBezTo>
                  <a:pt x="227617" y="59642"/>
                  <a:pt x="230140" y="61079"/>
                  <a:pt x="231943" y="63953"/>
                </a:cubicBezTo>
                <a:lnTo>
                  <a:pt x="242396" y="82277"/>
                </a:lnTo>
                <a:cubicBezTo>
                  <a:pt x="243838" y="84792"/>
                  <a:pt x="243838" y="88025"/>
                  <a:pt x="243117" y="90900"/>
                </a:cubicBezTo>
                <a:cubicBezTo>
                  <a:pt x="242757" y="94133"/>
                  <a:pt x="240594" y="96648"/>
                  <a:pt x="238431" y="97726"/>
                </a:cubicBezTo>
                <a:lnTo>
                  <a:pt x="224733" y="105630"/>
                </a:lnTo>
                <a:cubicBezTo>
                  <a:pt x="226896" y="111738"/>
                  <a:pt x="228338" y="117846"/>
                  <a:pt x="229780" y="123595"/>
                </a:cubicBezTo>
                <a:lnTo>
                  <a:pt x="245280" y="123595"/>
                </a:lnTo>
                <a:cubicBezTo>
                  <a:pt x="251408" y="123595"/>
                  <a:pt x="256815" y="128984"/>
                  <a:pt x="256815" y="135092"/>
                </a:cubicBezTo>
                <a:lnTo>
                  <a:pt x="256815" y="156290"/>
                </a:lnTo>
                <a:cubicBezTo>
                  <a:pt x="256815" y="162757"/>
                  <a:pt x="251408" y="168146"/>
                  <a:pt x="245280" y="168146"/>
                </a:cubicBezTo>
                <a:lnTo>
                  <a:pt x="229780" y="168146"/>
                </a:lnTo>
                <a:cubicBezTo>
                  <a:pt x="228338" y="174254"/>
                  <a:pt x="226896" y="180362"/>
                  <a:pt x="224733" y="186470"/>
                </a:cubicBezTo>
                <a:lnTo>
                  <a:pt x="238431" y="194015"/>
                </a:lnTo>
                <a:cubicBezTo>
                  <a:pt x="243478" y="196889"/>
                  <a:pt x="245280" y="203716"/>
                  <a:pt x="242396" y="209464"/>
                </a:cubicBezTo>
                <a:lnTo>
                  <a:pt x="231943" y="227788"/>
                </a:lnTo>
                <a:cubicBezTo>
                  <a:pt x="230140" y="230303"/>
                  <a:pt x="227617" y="232458"/>
                  <a:pt x="224733" y="233536"/>
                </a:cubicBezTo>
                <a:cubicBezTo>
                  <a:pt x="221489" y="233896"/>
                  <a:pt x="218245" y="233536"/>
                  <a:pt x="215722" y="232458"/>
                </a:cubicBezTo>
                <a:lnTo>
                  <a:pt x="202745" y="224554"/>
                </a:lnTo>
                <a:cubicBezTo>
                  <a:pt x="198419" y="229584"/>
                  <a:pt x="194094" y="233896"/>
                  <a:pt x="189408" y="237848"/>
                </a:cubicBezTo>
                <a:lnTo>
                  <a:pt x="196977" y="251141"/>
                </a:lnTo>
                <a:cubicBezTo>
                  <a:pt x="199861" y="256531"/>
                  <a:pt x="198419" y="263716"/>
                  <a:pt x="192652" y="266950"/>
                </a:cubicBezTo>
                <a:lnTo>
                  <a:pt x="174268" y="277369"/>
                </a:lnTo>
                <a:cubicBezTo>
                  <a:pt x="171384" y="279166"/>
                  <a:pt x="168501" y="279525"/>
                  <a:pt x="165617" y="278806"/>
                </a:cubicBezTo>
                <a:cubicBezTo>
                  <a:pt x="162373" y="277729"/>
                  <a:pt x="159850" y="275932"/>
                  <a:pt x="158408" y="273417"/>
                </a:cubicBezTo>
                <a:lnTo>
                  <a:pt x="150477" y="260124"/>
                </a:lnTo>
                <a:cubicBezTo>
                  <a:pt x="144710" y="261920"/>
                  <a:pt x="138943" y="263716"/>
                  <a:pt x="132815" y="264794"/>
                </a:cubicBezTo>
                <a:lnTo>
                  <a:pt x="132815" y="280244"/>
                </a:lnTo>
                <a:cubicBezTo>
                  <a:pt x="132815" y="286351"/>
                  <a:pt x="127408" y="291741"/>
                  <a:pt x="121280" y="291741"/>
                </a:cubicBezTo>
                <a:lnTo>
                  <a:pt x="104337" y="291741"/>
                </a:lnTo>
                <a:cubicBezTo>
                  <a:pt x="102175" y="291741"/>
                  <a:pt x="100012" y="289585"/>
                  <a:pt x="100012" y="287070"/>
                </a:cubicBezTo>
                <a:cubicBezTo>
                  <a:pt x="100012" y="284914"/>
                  <a:pt x="102175" y="282759"/>
                  <a:pt x="104337" y="282759"/>
                </a:cubicBezTo>
                <a:lnTo>
                  <a:pt x="121280" y="282759"/>
                </a:lnTo>
                <a:cubicBezTo>
                  <a:pt x="122361" y="282759"/>
                  <a:pt x="123803" y="281681"/>
                  <a:pt x="123803" y="280244"/>
                </a:cubicBezTo>
                <a:lnTo>
                  <a:pt x="123803" y="261201"/>
                </a:lnTo>
                <a:cubicBezTo>
                  <a:pt x="123803" y="258686"/>
                  <a:pt x="125245" y="257249"/>
                  <a:pt x="127408" y="256531"/>
                </a:cubicBezTo>
                <a:cubicBezTo>
                  <a:pt x="135338" y="255453"/>
                  <a:pt x="143629" y="253297"/>
                  <a:pt x="151559" y="250064"/>
                </a:cubicBezTo>
                <a:cubicBezTo>
                  <a:pt x="153001" y="249704"/>
                  <a:pt x="155524" y="250064"/>
                  <a:pt x="156605" y="252219"/>
                </a:cubicBezTo>
                <a:lnTo>
                  <a:pt x="165977" y="268746"/>
                </a:lnTo>
                <a:cubicBezTo>
                  <a:pt x="166338" y="269465"/>
                  <a:pt x="167059" y="270184"/>
                  <a:pt x="167780" y="270184"/>
                </a:cubicBezTo>
                <a:cubicBezTo>
                  <a:pt x="168501" y="270184"/>
                  <a:pt x="168861" y="270184"/>
                  <a:pt x="169943" y="269824"/>
                </a:cubicBezTo>
                <a:lnTo>
                  <a:pt x="188687" y="259046"/>
                </a:lnTo>
                <a:cubicBezTo>
                  <a:pt x="189408" y="258327"/>
                  <a:pt x="190129" y="256531"/>
                  <a:pt x="189408" y="255453"/>
                </a:cubicBezTo>
                <a:lnTo>
                  <a:pt x="179675" y="239285"/>
                </a:lnTo>
                <a:cubicBezTo>
                  <a:pt x="178233" y="237129"/>
                  <a:pt x="179315" y="234614"/>
                  <a:pt x="180757" y="233536"/>
                </a:cubicBezTo>
                <a:cubicBezTo>
                  <a:pt x="187245" y="228147"/>
                  <a:pt x="193012" y="222039"/>
                  <a:pt x="198419" y="215931"/>
                </a:cubicBezTo>
                <a:cubicBezTo>
                  <a:pt x="199501" y="214494"/>
                  <a:pt x="202024" y="213776"/>
                  <a:pt x="204187" y="214853"/>
                </a:cubicBezTo>
                <a:lnTo>
                  <a:pt x="220408" y="224554"/>
                </a:lnTo>
                <a:cubicBezTo>
                  <a:pt x="220768" y="224913"/>
                  <a:pt x="221489" y="224913"/>
                  <a:pt x="222210" y="224913"/>
                </a:cubicBezTo>
                <a:cubicBezTo>
                  <a:pt x="223291" y="224554"/>
                  <a:pt x="223652" y="224195"/>
                  <a:pt x="224012" y="223836"/>
                </a:cubicBezTo>
                <a:lnTo>
                  <a:pt x="234466" y="205153"/>
                </a:lnTo>
                <a:cubicBezTo>
                  <a:pt x="235187" y="204793"/>
                  <a:pt x="235187" y="203716"/>
                  <a:pt x="234466" y="202997"/>
                </a:cubicBezTo>
                <a:cubicBezTo>
                  <a:pt x="234466" y="202638"/>
                  <a:pt x="234105" y="201919"/>
                  <a:pt x="233745" y="201560"/>
                </a:cubicBezTo>
                <a:lnTo>
                  <a:pt x="217164" y="192218"/>
                </a:lnTo>
                <a:cubicBezTo>
                  <a:pt x="215001" y="190781"/>
                  <a:pt x="214280" y="188985"/>
                  <a:pt x="215001" y="186829"/>
                </a:cubicBezTo>
                <a:cubicBezTo>
                  <a:pt x="218245" y="178925"/>
                  <a:pt x="220408" y="171020"/>
                  <a:pt x="221489" y="162757"/>
                </a:cubicBezTo>
                <a:cubicBezTo>
                  <a:pt x="221850" y="160601"/>
                  <a:pt x="223652" y="159164"/>
                  <a:pt x="226175" y="159164"/>
                </a:cubicBezTo>
                <a:lnTo>
                  <a:pt x="245280" y="159164"/>
                </a:lnTo>
                <a:cubicBezTo>
                  <a:pt x="246361" y="159164"/>
                  <a:pt x="247803" y="158086"/>
                  <a:pt x="247803" y="156290"/>
                </a:cubicBezTo>
                <a:lnTo>
                  <a:pt x="247803" y="135092"/>
                </a:lnTo>
                <a:cubicBezTo>
                  <a:pt x="247803" y="134014"/>
                  <a:pt x="246361" y="132577"/>
                  <a:pt x="245280" y="132577"/>
                </a:cubicBezTo>
                <a:lnTo>
                  <a:pt x="226175" y="132577"/>
                </a:lnTo>
                <a:cubicBezTo>
                  <a:pt x="223652" y="132577"/>
                  <a:pt x="221850" y="131140"/>
                  <a:pt x="221489" y="128625"/>
                </a:cubicBezTo>
                <a:cubicBezTo>
                  <a:pt x="220408" y="121080"/>
                  <a:pt x="218245" y="112816"/>
                  <a:pt x="215001" y="104912"/>
                </a:cubicBezTo>
                <a:cubicBezTo>
                  <a:pt x="214280" y="103115"/>
                  <a:pt x="215001" y="100960"/>
                  <a:pt x="217164" y="99882"/>
                </a:cubicBezTo>
                <a:lnTo>
                  <a:pt x="233745" y="90181"/>
                </a:lnTo>
                <a:cubicBezTo>
                  <a:pt x="234105" y="90181"/>
                  <a:pt x="234466" y="89103"/>
                  <a:pt x="234466" y="88744"/>
                </a:cubicBezTo>
                <a:cubicBezTo>
                  <a:pt x="235187" y="88025"/>
                  <a:pt x="235187" y="87307"/>
                  <a:pt x="234466" y="86229"/>
                </a:cubicBezTo>
                <a:lnTo>
                  <a:pt x="224012" y="67905"/>
                </a:lnTo>
                <a:cubicBezTo>
                  <a:pt x="223652" y="67546"/>
                  <a:pt x="223291" y="67187"/>
                  <a:pt x="222210" y="66827"/>
                </a:cubicBezTo>
                <a:cubicBezTo>
                  <a:pt x="221489" y="66827"/>
                  <a:pt x="220768" y="66827"/>
                  <a:pt x="220408" y="67187"/>
                </a:cubicBezTo>
                <a:lnTo>
                  <a:pt x="204187" y="76528"/>
                </a:lnTo>
                <a:cubicBezTo>
                  <a:pt x="202024" y="77965"/>
                  <a:pt x="199501" y="77247"/>
                  <a:pt x="198419" y="75809"/>
                </a:cubicBezTo>
                <a:cubicBezTo>
                  <a:pt x="193012" y="69342"/>
                  <a:pt x="187245" y="63594"/>
                  <a:pt x="180757" y="58204"/>
                </a:cubicBezTo>
                <a:cubicBezTo>
                  <a:pt x="179315" y="57127"/>
                  <a:pt x="178233" y="54612"/>
                  <a:pt x="179675" y="52456"/>
                </a:cubicBezTo>
                <a:lnTo>
                  <a:pt x="189408" y="35929"/>
                </a:lnTo>
                <a:cubicBezTo>
                  <a:pt x="190129" y="35210"/>
                  <a:pt x="189408" y="33054"/>
                  <a:pt x="188687" y="32695"/>
                </a:cubicBezTo>
                <a:lnTo>
                  <a:pt x="169943" y="22276"/>
                </a:lnTo>
                <a:cubicBezTo>
                  <a:pt x="168861" y="21557"/>
                  <a:pt x="168501" y="21557"/>
                  <a:pt x="167780" y="21557"/>
                </a:cubicBezTo>
                <a:cubicBezTo>
                  <a:pt x="167059" y="21557"/>
                  <a:pt x="166338" y="22635"/>
                  <a:pt x="165977" y="22994"/>
                </a:cubicBezTo>
                <a:lnTo>
                  <a:pt x="156605" y="39521"/>
                </a:lnTo>
                <a:cubicBezTo>
                  <a:pt x="155524" y="41318"/>
                  <a:pt x="153001" y="42036"/>
                  <a:pt x="151559" y="41318"/>
                </a:cubicBezTo>
                <a:cubicBezTo>
                  <a:pt x="143629" y="38444"/>
                  <a:pt x="135338" y="35929"/>
                  <a:pt x="127408" y="35210"/>
                </a:cubicBezTo>
                <a:cubicBezTo>
                  <a:pt x="125245" y="34851"/>
                  <a:pt x="123803" y="32695"/>
                  <a:pt x="123803" y="30539"/>
                </a:cubicBezTo>
                <a:lnTo>
                  <a:pt x="123803" y="11497"/>
                </a:lnTo>
                <a:cubicBezTo>
                  <a:pt x="123803" y="10419"/>
                  <a:pt x="122361" y="8623"/>
                  <a:pt x="121280" y="8623"/>
                </a:cubicBezTo>
                <a:lnTo>
                  <a:pt x="104337" y="8623"/>
                </a:lnTo>
                <a:cubicBezTo>
                  <a:pt x="102175" y="8623"/>
                  <a:pt x="100012" y="7186"/>
                  <a:pt x="100012" y="4671"/>
                </a:cubicBezTo>
                <a:cubicBezTo>
                  <a:pt x="100012" y="2156"/>
                  <a:pt x="102175" y="0"/>
                  <a:pt x="104337" y="0"/>
                </a:cubicBezTo>
                <a:close/>
              </a:path>
            </a:pathLst>
          </a:custGeom>
          <a:solidFill>
            <a:schemeClr val="accent2"/>
          </a:solidFill>
          <a:ln>
            <a:noFill/>
          </a:ln>
          <a:effectLst/>
        </p:spPr>
        <p:txBody>
          <a:bodyPr anchor="ctr"/>
          <a:lstStyle/>
          <a:p>
            <a:endParaRPr lang="en-US"/>
          </a:p>
        </p:txBody>
      </p:sp>
      <p:sp>
        <p:nvSpPr>
          <p:cNvPr id="33" name="Subtitle 2">
            <a:extLst>
              <a:ext uri="{FF2B5EF4-FFF2-40B4-BE49-F238E27FC236}">
                <a16:creationId xmlns:a16="http://schemas.microsoft.com/office/drawing/2014/main" id="{FF6A4B0F-3309-7D41-9674-83AED7D1334D}"/>
              </a:ext>
            </a:extLst>
          </p:cNvPr>
          <p:cNvSpPr txBox="1">
            <a:spLocks/>
          </p:cNvSpPr>
          <p:nvPr/>
        </p:nvSpPr>
        <p:spPr>
          <a:xfrm>
            <a:off x="15971455" y="10857958"/>
            <a:ext cx="6920484"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Open Sans Light" panose="020B0306030504020204" pitchFamily="34" charset="0"/>
                <a:cs typeface="Poppins ExtraLight" pitchFamily="2" charset="77"/>
              </a:rPr>
              <a:t>Green marketing is a practice whereby companies seek to go above and beyond traditional.</a:t>
            </a:r>
          </a:p>
        </p:txBody>
      </p:sp>
      <p:sp>
        <p:nvSpPr>
          <p:cNvPr id="34" name="TextBox 33">
            <a:extLst>
              <a:ext uri="{FF2B5EF4-FFF2-40B4-BE49-F238E27FC236}">
                <a16:creationId xmlns:a16="http://schemas.microsoft.com/office/drawing/2014/main" id="{7B2E3CA1-39FF-9941-B76E-E27F2E66B194}"/>
              </a:ext>
            </a:extLst>
          </p:cNvPr>
          <p:cNvSpPr txBox="1"/>
          <p:nvPr/>
        </p:nvSpPr>
        <p:spPr>
          <a:xfrm>
            <a:off x="15971455" y="1014127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35" name="Rectangle 34">
            <a:extLst>
              <a:ext uri="{FF2B5EF4-FFF2-40B4-BE49-F238E27FC236}">
                <a16:creationId xmlns:a16="http://schemas.microsoft.com/office/drawing/2014/main" id="{A2B70DA0-EB5F-184D-AD1E-EF7B4A6B141F}"/>
              </a:ext>
            </a:extLst>
          </p:cNvPr>
          <p:cNvSpPr/>
          <p:nvPr/>
        </p:nvSpPr>
        <p:spPr>
          <a:xfrm>
            <a:off x="1530089" y="6856118"/>
            <a:ext cx="6876106" cy="2422073"/>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6" name="TextBox 35">
            <a:extLst>
              <a:ext uri="{FF2B5EF4-FFF2-40B4-BE49-F238E27FC236}">
                <a16:creationId xmlns:a16="http://schemas.microsoft.com/office/drawing/2014/main" id="{D6519E13-025F-1043-A3AE-9F3749E774C9}"/>
              </a:ext>
            </a:extLst>
          </p:cNvPr>
          <p:cNvSpPr txBox="1"/>
          <p:nvPr/>
        </p:nvSpPr>
        <p:spPr>
          <a:xfrm>
            <a:off x="1530089" y="6122703"/>
            <a:ext cx="3860352" cy="646331"/>
          </a:xfrm>
          <a:prstGeom prst="rect">
            <a:avLst/>
          </a:prstGeom>
          <a:noFill/>
        </p:spPr>
        <p:txBody>
          <a:bodyPr wrap="none" rtlCol="0" anchor="ctr" anchorCtr="0">
            <a:spAutoFit/>
          </a:bodyPr>
          <a:lstStyle/>
          <a:p>
            <a:r>
              <a:rPr lang="en-US" b="1" spc="300" dirty="0">
                <a:solidFill>
                  <a:schemeClr val="tx2"/>
                </a:solidFill>
                <a:latin typeface="Roboto" panose="02000000000000000000" pitchFamily="2" charset="0"/>
                <a:ea typeface="Roboto" panose="02000000000000000000" pitchFamily="2" charset="0"/>
                <a:cs typeface="Poppins" pitchFamily="2" charset="77"/>
              </a:rPr>
              <a:t>Your Title Here</a:t>
            </a:r>
          </a:p>
        </p:txBody>
      </p:sp>
      <p:sp>
        <p:nvSpPr>
          <p:cNvPr id="3" name="Picture Placeholder 2">
            <a:extLst>
              <a:ext uri="{FF2B5EF4-FFF2-40B4-BE49-F238E27FC236}">
                <a16:creationId xmlns:a16="http://schemas.microsoft.com/office/drawing/2014/main" id="{F2488544-A29F-B34E-9943-28BB2CC0B75B}"/>
              </a:ext>
            </a:extLst>
          </p:cNvPr>
          <p:cNvSpPr>
            <a:spLocks noGrp="1"/>
          </p:cNvSpPr>
          <p:nvPr>
            <p:ph type="pic" sz="quarter" idx="10"/>
          </p:nvPr>
        </p:nvSpPr>
        <p:spPr>
          <a:solidFill>
            <a:schemeClr val="bg1">
              <a:lumMod val="95000"/>
            </a:schemeClr>
          </a:solidFill>
        </p:spPr>
      </p:sp>
      <p:grpSp>
        <p:nvGrpSpPr>
          <p:cNvPr id="17" name="Group 16">
            <a:extLst>
              <a:ext uri="{FF2B5EF4-FFF2-40B4-BE49-F238E27FC236}">
                <a16:creationId xmlns:a16="http://schemas.microsoft.com/office/drawing/2014/main" id="{F22AF4B8-463C-2943-B00B-91A4A709C9D1}"/>
              </a:ext>
            </a:extLst>
          </p:cNvPr>
          <p:cNvGrpSpPr/>
          <p:nvPr/>
        </p:nvGrpSpPr>
        <p:grpSpPr>
          <a:xfrm>
            <a:off x="9404350" y="3010708"/>
            <a:ext cx="5568950" cy="10342674"/>
            <a:chOff x="9603561" y="2502535"/>
            <a:chExt cx="5173705" cy="9608623"/>
          </a:xfrm>
        </p:grpSpPr>
        <p:pic>
          <p:nvPicPr>
            <p:cNvPr id="18" name="Picture 17">
              <a:extLst>
                <a:ext uri="{FF2B5EF4-FFF2-40B4-BE49-F238E27FC236}">
                  <a16:creationId xmlns:a16="http://schemas.microsoft.com/office/drawing/2014/main" id="{BE772AD6-0661-264A-B11E-F62520F813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3561" y="10720515"/>
              <a:ext cx="5173705" cy="1390643"/>
            </a:xfrm>
            <a:prstGeom prst="rect">
              <a:avLst/>
            </a:prstGeom>
          </p:spPr>
        </p:pic>
        <p:grpSp>
          <p:nvGrpSpPr>
            <p:cNvPr id="19" name="Group 18">
              <a:extLst>
                <a:ext uri="{FF2B5EF4-FFF2-40B4-BE49-F238E27FC236}">
                  <a16:creationId xmlns:a16="http://schemas.microsoft.com/office/drawing/2014/main" id="{3A3B5D53-F8FC-8541-8CD3-42462E9A4A10}"/>
                </a:ext>
              </a:extLst>
            </p:cNvPr>
            <p:cNvGrpSpPr/>
            <p:nvPr/>
          </p:nvGrpSpPr>
          <p:grpSpPr>
            <a:xfrm>
              <a:off x="10000616" y="2502535"/>
              <a:ext cx="4379595" cy="8717280"/>
              <a:chOff x="10000616" y="2502535"/>
              <a:chExt cx="4379595" cy="8717280"/>
            </a:xfrm>
          </p:grpSpPr>
          <p:sp>
            <p:nvSpPr>
              <p:cNvPr id="20" name="Freeform 16">
                <a:extLst>
                  <a:ext uri="{FF2B5EF4-FFF2-40B4-BE49-F238E27FC236}">
                    <a16:creationId xmlns:a16="http://schemas.microsoft.com/office/drawing/2014/main" id="{7636FD64-5918-594B-8D68-CEC2AB8EE212}"/>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2" name="Freeform 18">
                <a:extLst>
                  <a:ext uri="{FF2B5EF4-FFF2-40B4-BE49-F238E27FC236}">
                    <a16:creationId xmlns:a16="http://schemas.microsoft.com/office/drawing/2014/main" id="{B8F25F64-71F3-5748-AB4A-8FB6F5AB5E40}"/>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3" name="Rectangle 19">
                <a:extLst>
                  <a:ext uri="{FF2B5EF4-FFF2-40B4-BE49-F238E27FC236}">
                    <a16:creationId xmlns:a16="http://schemas.microsoft.com/office/drawing/2014/main" id="{A159C46C-6020-654C-9269-9D6EBA82EB21}"/>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4" name="Rectangle 20">
                <a:extLst>
                  <a:ext uri="{FF2B5EF4-FFF2-40B4-BE49-F238E27FC236}">
                    <a16:creationId xmlns:a16="http://schemas.microsoft.com/office/drawing/2014/main" id="{682D06D7-61A0-3549-ACF3-ED6F84A5DA6E}"/>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5" name="Rectangle 21">
                <a:extLst>
                  <a:ext uri="{FF2B5EF4-FFF2-40B4-BE49-F238E27FC236}">
                    <a16:creationId xmlns:a16="http://schemas.microsoft.com/office/drawing/2014/main" id="{C9A12B31-099E-4449-81CE-0EF342AD559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6" name="Rectangle 22">
                <a:extLst>
                  <a:ext uri="{FF2B5EF4-FFF2-40B4-BE49-F238E27FC236}">
                    <a16:creationId xmlns:a16="http://schemas.microsoft.com/office/drawing/2014/main" id="{412715C5-EF46-D54C-97A1-E2F1E4E191FD}"/>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1" name="Freeform 17">
                <a:extLst>
                  <a:ext uri="{FF2B5EF4-FFF2-40B4-BE49-F238E27FC236}">
                    <a16:creationId xmlns:a16="http://schemas.microsoft.com/office/drawing/2014/main" id="{25484F5C-AABF-B04E-B17C-AC623A1EA885}"/>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grpSp>
      </p:grpSp>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EFDE21-7786-704F-AECE-95BF3868A2B7}"/>
              </a:ext>
            </a:extLst>
          </p:cNvPr>
          <p:cNvSpPr txBox="1"/>
          <p:nvPr/>
        </p:nvSpPr>
        <p:spPr>
          <a:xfrm>
            <a:off x="1430972" y="560005"/>
            <a:ext cx="4314001"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About Us</a:t>
            </a:r>
          </a:p>
        </p:txBody>
      </p:sp>
      <p:sp>
        <p:nvSpPr>
          <p:cNvPr id="16" name="Subtitle 2">
            <a:extLst>
              <a:ext uri="{FF2B5EF4-FFF2-40B4-BE49-F238E27FC236}">
                <a16:creationId xmlns:a16="http://schemas.microsoft.com/office/drawing/2014/main" id="{6F05C4DB-23A3-4E43-90D2-D62676512F35}"/>
              </a:ext>
            </a:extLst>
          </p:cNvPr>
          <p:cNvSpPr txBox="1">
            <a:spLocks/>
          </p:cNvSpPr>
          <p:nvPr/>
        </p:nvSpPr>
        <p:spPr>
          <a:xfrm>
            <a:off x="1430972" y="2338755"/>
            <a:ext cx="9464336" cy="415325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700"/>
              </a:lnSpc>
              <a:spcBef>
                <a:spcPts val="1800"/>
              </a:spcBef>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3" name="Picture Placeholder 2">
            <a:extLst>
              <a:ext uri="{FF2B5EF4-FFF2-40B4-BE49-F238E27FC236}">
                <a16:creationId xmlns:a16="http://schemas.microsoft.com/office/drawing/2014/main" id="{7DBEB3C7-BB17-D445-8899-F612785B3CBF}"/>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8C5EF547-EA52-4C4B-A141-1E087F83F096}"/>
              </a:ext>
            </a:extLst>
          </p:cNvPr>
          <p:cNvSpPr>
            <a:spLocks noGrp="1"/>
          </p:cNvSpPr>
          <p:nvPr>
            <p:ph type="pic" sz="quarter" idx="10"/>
          </p:nvPr>
        </p:nvSpPr>
        <p:spPr>
          <a:solidFill>
            <a:schemeClr val="bg1">
              <a:lumMod val="95000"/>
            </a:schemeClr>
          </a:solidFill>
        </p:spPr>
      </p:sp>
      <p:sp>
        <p:nvSpPr>
          <p:cNvPr id="7" name="Picture Placeholder 6">
            <a:extLst>
              <a:ext uri="{FF2B5EF4-FFF2-40B4-BE49-F238E27FC236}">
                <a16:creationId xmlns:a16="http://schemas.microsoft.com/office/drawing/2014/main" id="{C9CE8697-6223-864D-B7A0-E5F08F54FDFA}"/>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53875355-8F9C-D146-A5CB-79BB3117C812}"/>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13BAC3-5584-044D-8906-CBCC26AFD05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314" t="16919" r="1566" b="24899"/>
          <a:stretch/>
        </p:blipFill>
        <p:spPr>
          <a:xfrm>
            <a:off x="8046928" y="3840577"/>
            <a:ext cx="8283794" cy="4962522"/>
          </a:xfrm>
          <a:prstGeom prst="rect">
            <a:avLst/>
          </a:prstGeom>
        </p:spPr>
      </p:pic>
      <p:sp>
        <p:nvSpPr>
          <p:cNvPr id="4" name="TextBox 3">
            <a:extLst>
              <a:ext uri="{FF2B5EF4-FFF2-40B4-BE49-F238E27FC236}">
                <a16:creationId xmlns:a16="http://schemas.microsoft.com/office/drawing/2014/main" id="{3F3AE976-97F5-1B4C-A984-1FC68E81C531}"/>
              </a:ext>
            </a:extLst>
          </p:cNvPr>
          <p:cNvSpPr txBox="1"/>
          <p:nvPr/>
        </p:nvSpPr>
        <p:spPr>
          <a:xfrm>
            <a:off x="8621999" y="560005"/>
            <a:ext cx="7133684"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Laptop Mockup</a:t>
            </a:r>
          </a:p>
        </p:txBody>
      </p:sp>
      <p:sp>
        <p:nvSpPr>
          <p:cNvPr id="19" name="Rectangle 18">
            <a:extLst>
              <a:ext uri="{FF2B5EF4-FFF2-40B4-BE49-F238E27FC236}">
                <a16:creationId xmlns:a16="http://schemas.microsoft.com/office/drawing/2014/main" id="{FC9CF779-44E5-3441-9B66-A40CC814FC1C}"/>
              </a:ext>
            </a:extLst>
          </p:cNvPr>
          <p:cNvSpPr/>
          <p:nvPr/>
        </p:nvSpPr>
        <p:spPr>
          <a:xfrm>
            <a:off x="1553429" y="9739552"/>
            <a:ext cx="21303396" cy="1473096"/>
          </a:xfrm>
          <a:prstGeom prst="rect">
            <a:avLst/>
          </a:prstGeom>
        </p:spPr>
        <p:txBody>
          <a:bodyPr wrap="square">
            <a:spAutoFit/>
          </a:bodyPr>
          <a:lstStyle/>
          <a:p>
            <a:pPr algn="ct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3" name="Picture Placeholder 2">
            <a:extLst>
              <a:ext uri="{FF2B5EF4-FFF2-40B4-BE49-F238E27FC236}">
                <a16:creationId xmlns:a16="http://schemas.microsoft.com/office/drawing/2014/main" id="{0910C76B-002F-9A43-86BF-63CDB1B5A1EC}"/>
              </a:ext>
            </a:extLst>
          </p:cNvPr>
          <p:cNvSpPr>
            <a:spLocks noGrp="1"/>
          </p:cNvSpPr>
          <p:nvPr>
            <p:ph type="pic" sz="quarter" idx="10"/>
          </p:nvPr>
        </p:nvSpPr>
        <p:spPr>
          <a:solidFill>
            <a:schemeClr val="bg1">
              <a:lumMod val="95000"/>
            </a:schemeClr>
          </a:solidFill>
        </p:spPr>
      </p:sp>
      <p:sp>
        <p:nvSpPr>
          <p:cNvPr id="6" name="Picture Placeholder 5">
            <a:extLst>
              <a:ext uri="{FF2B5EF4-FFF2-40B4-BE49-F238E27FC236}">
                <a16:creationId xmlns:a16="http://schemas.microsoft.com/office/drawing/2014/main" id="{A8B562A5-2F59-3249-A89E-D4F621CB31FF}"/>
              </a:ext>
            </a:extLst>
          </p:cNvPr>
          <p:cNvSpPr>
            <a:spLocks noGrp="1"/>
          </p:cNvSpPr>
          <p:nvPr>
            <p:ph type="pic" sz="quarter" idx="11"/>
          </p:nvPr>
        </p:nvSpPr>
        <p:spPr>
          <a:solidFill>
            <a:schemeClr val="bg1">
              <a:lumMod val="95000"/>
            </a:schemeClr>
          </a:solidFill>
        </p:spPr>
      </p:sp>
      <p:sp>
        <p:nvSpPr>
          <p:cNvPr id="9" name="Picture Placeholder 8">
            <a:extLst>
              <a:ext uri="{FF2B5EF4-FFF2-40B4-BE49-F238E27FC236}">
                <a16:creationId xmlns:a16="http://schemas.microsoft.com/office/drawing/2014/main" id="{2D00D520-452A-B74B-9F5A-2442CE874CFB}"/>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3D55C3C-7DB6-9F47-97DE-239661C51D53}"/>
              </a:ext>
            </a:extLst>
          </p:cNvPr>
          <p:cNvSpPr/>
          <p:nvPr/>
        </p:nvSpPr>
        <p:spPr>
          <a:xfrm>
            <a:off x="0" y="8866909"/>
            <a:ext cx="8922327" cy="4849091"/>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0E7AE4-3ACA-CC45-8F16-A492E7F251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946" t="17609" r="7980" b="19410"/>
          <a:stretch/>
        </p:blipFill>
        <p:spPr>
          <a:xfrm>
            <a:off x="11317365" y="3385308"/>
            <a:ext cx="11021088" cy="8256148"/>
          </a:xfrm>
          <a:prstGeom prst="rect">
            <a:avLst/>
          </a:prstGeom>
        </p:spPr>
      </p:pic>
      <p:sp>
        <p:nvSpPr>
          <p:cNvPr id="4" name="TextBox 3">
            <a:extLst>
              <a:ext uri="{FF2B5EF4-FFF2-40B4-BE49-F238E27FC236}">
                <a16:creationId xmlns:a16="http://schemas.microsoft.com/office/drawing/2014/main" id="{71DA1F4E-3B32-DA4C-B67A-7139E21D2E02}"/>
              </a:ext>
            </a:extLst>
          </p:cNvPr>
          <p:cNvSpPr txBox="1"/>
          <p:nvPr/>
        </p:nvSpPr>
        <p:spPr>
          <a:xfrm>
            <a:off x="8322239" y="560005"/>
            <a:ext cx="7733207"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Desktop Mockup</a:t>
            </a:r>
          </a:p>
        </p:txBody>
      </p:sp>
      <p:sp>
        <p:nvSpPr>
          <p:cNvPr id="10" name="Rectangle 9">
            <a:extLst>
              <a:ext uri="{FF2B5EF4-FFF2-40B4-BE49-F238E27FC236}">
                <a16:creationId xmlns:a16="http://schemas.microsoft.com/office/drawing/2014/main" id="{2828FD7A-F398-E241-9C96-A859782EA3B3}"/>
              </a:ext>
            </a:extLst>
          </p:cNvPr>
          <p:cNvSpPr/>
          <p:nvPr/>
        </p:nvSpPr>
        <p:spPr>
          <a:xfrm>
            <a:off x="2071076" y="4298066"/>
            <a:ext cx="8215924" cy="3845540"/>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5" name="Picture Placeholder 4">
            <a:extLst>
              <a:ext uri="{FF2B5EF4-FFF2-40B4-BE49-F238E27FC236}">
                <a16:creationId xmlns:a16="http://schemas.microsoft.com/office/drawing/2014/main" id="{32B235F4-CAA4-3941-998E-FB5B31C7346A}"/>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53456B-D2C2-954B-A4C0-E4915193A631}"/>
              </a:ext>
            </a:extLst>
          </p:cNvPr>
          <p:cNvSpPr>
            <a:spLocks noGrp="1"/>
          </p:cNvSpPr>
          <p:nvPr>
            <p:ph type="pic" sz="quarter" idx="10"/>
          </p:nvPr>
        </p:nvSpPr>
        <p:spPr>
          <a:solidFill>
            <a:schemeClr val="bg1">
              <a:lumMod val="95000"/>
            </a:schemeClr>
          </a:solidFill>
        </p:spPr>
      </p:sp>
      <p:sp>
        <p:nvSpPr>
          <p:cNvPr id="8" name="Rectangle 7">
            <a:extLst>
              <a:ext uri="{FF2B5EF4-FFF2-40B4-BE49-F238E27FC236}">
                <a16:creationId xmlns:a16="http://schemas.microsoft.com/office/drawing/2014/main" id="{DE313126-31DA-4248-909C-C031462A82D7}"/>
              </a:ext>
            </a:extLst>
          </p:cNvPr>
          <p:cNvSpPr/>
          <p:nvPr/>
        </p:nvSpPr>
        <p:spPr>
          <a:xfrm>
            <a:off x="0" y="0"/>
            <a:ext cx="2437765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1" name="TextBox 20">
            <a:extLst>
              <a:ext uri="{FF2B5EF4-FFF2-40B4-BE49-F238E27FC236}">
                <a16:creationId xmlns:a16="http://schemas.microsoft.com/office/drawing/2014/main" id="{F261D8EC-6489-5244-9AB9-CD0F25F3F2A7}"/>
              </a:ext>
            </a:extLst>
          </p:cNvPr>
          <p:cNvSpPr txBox="1"/>
          <p:nvPr/>
        </p:nvSpPr>
        <p:spPr>
          <a:xfrm>
            <a:off x="7628936" y="2644170"/>
            <a:ext cx="9119804" cy="1569660"/>
          </a:xfrm>
          <a:prstGeom prst="rect">
            <a:avLst/>
          </a:prstGeom>
          <a:noFill/>
        </p:spPr>
        <p:txBody>
          <a:bodyPr wrap="none" rtlCol="0" anchor="ctr">
            <a:spAutoFit/>
          </a:bodyPr>
          <a:lstStyle/>
          <a:p>
            <a:pPr algn="ctr"/>
            <a:r>
              <a:rPr lang="en-US" sz="9600" b="1" spc="1200" dirty="0">
                <a:solidFill>
                  <a:schemeClr val="bg1"/>
                </a:solidFill>
                <a:latin typeface="Roboto Black" panose="02000000000000000000" pitchFamily="2" charset="0"/>
                <a:ea typeface="Roboto Black" panose="02000000000000000000" pitchFamily="2" charset="0"/>
              </a:rPr>
              <a:t>CONTACT US</a:t>
            </a: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12883548" y="11279296"/>
            <a:ext cx="534060" cy="534060"/>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tx2"/>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8432933" y="8867398"/>
            <a:ext cx="573692" cy="57050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accent2"/>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8465541" y="11307541"/>
            <a:ext cx="568380" cy="523924"/>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accent4"/>
          </a:solidFill>
          <a:ln>
            <a:noFill/>
          </a:ln>
          <a:effectLst/>
        </p:spPr>
        <p:txBody>
          <a:bodyPr wrap="none"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22" name="Freeform 115">
            <a:extLst>
              <a:ext uri="{FF2B5EF4-FFF2-40B4-BE49-F238E27FC236}">
                <a16:creationId xmlns:a16="http://schemas.microsoft.com/office/drawing/2014/main" id="{D3CC3BAC-C326-1549-9C3C-1684E9DD3130}"/>
              </a:ext>
            </a:extLst>
          </p:cNvPr>
          <p:cNvSpPr>
            <a:spLocks noChangeArrowheads="1"/>
          </p:cNvSpPr>
          <p:nvPr/>
        </p:nvSpPr>
        <p:spPr bwMode="auto">
          <a:xfrm>
            <a:off x="1993790" y="8723263"/>
            <a:ext cx="857648" cy="85877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27" name="Freeform 117">
            <a:extLst>
              <a:ext uri="{FF2B5EF4-FFF2-40B4-BE49-F238E27FC236}">
                <a16:creationId xmlns:a16="http://schemas.microsoft.com/office/drawing/2014/main" id="{CEE16547-7A05-2C4F-8C23-A8D5A43BDBC5}"/>
              </a:ext>
            </a:extLst>
          </p:cNvPr>
          <p:cNvSpPr>
            <a:spLocks noChangeArrowheads="1"/>
          </p:cNvSpPr>
          <p:nvPr/>
        </p:nvSpPr>
        <p:spPr bwMode="auto">
          <a:xfrm>
            <a:off x="7196580" y="8723263"/>
            <a:ext cx="857648" cy="85877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28" name="Freeform 118">
            <a:extLst>
              <a:ext uri="{FF2B5EF4-FFF2-40B4-BE49-F238E27FC236}">
                <a16:creationId xmlns:a16="http://schemas.microsoft.com/office/drawing/2014/main" id="{E21CB1D2-049F-2B4E-AFE9-1859A9810F8F}"/>
              </a:ext>
            </a:extLst>
          </p:cNvPr>
          <p:cNvSpPr>
            <a:spLocks noChangeArrowheads="1"/>
          </p:cNvSpPr>
          <p:nvPr/>
        </p:nvSpPr>
        <p:spPr bwMode="auto">
          <a:xfrm>
            <a:off x="7195450" y="11092467"/>
            <a:ext cx="858778" cy="85877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29" name="Freeform 78">
            <a:extLst>
              <a:ext uri="{FF2B5EF4-FFF2-40B4-BE49-F238E27FC236}">
                <a16:creationId xmlns:a16="http://schemas.microsoft.com/office/drawing/2014/main" id="{CA0CC306-5431-7B4B-B1F4-63732AF43F1E}"/>
              </a:ext>
            </a:extLst>
          </p:cNvPr>
          <p:cNvSpPr>
            <a:spLocks noChangeArrowheads="1"/>
          </p:cNvSpPr>
          <p:nvPr/>
        </p:nvSpPr>
        <p:spPr bwMode="auto">
          <a:xfrm>
            <a:off x="1997906" y="11092467"/>
            <a:ext cx="853127" cy="853127"/>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12878236" y="8829376"/>
            <a:ext cx="539372" cy="539372"/>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accent1"/>
          </a:solidFill>
          <a:ln>
            <a:noFill/>
          </a:ln>
          <a:effectLst/>
        </p:spPr>
        <p:txBody>
          <a:bodyPr anchor="ctr"/>
          <a:lstStyle/>
          <a:p>
            <a:endParaRPr lang="en-US" dirty="0">
              <a:solidFill>
                <a:schemeClr val="bg1"/>
              </a:solidFill>
              <a:latin typeface="Roboto Light" panose="02000000000000000000" pitchFamily="2" charset="0"/>
              <a:ea typeface="Roboto Light" panose="02000000000000000000" pitchFamily="2" charset="0"/>
              <a:cs typeface="Poppins ExtraLight" pitchFamily="2" charset="77"/>
            </a:endParaRPr>
          </a:p>
        </p:txBody>
      </p:sp>
      <p:sp>
        <p:nvSpPr>
          <p:cNvPr id="9" name="Oval 8">
            <a:extLst>
              <a:ext uri="{FF2B5EF4-FFF2-40B4-BE49-F238E27FC236}">
                <a16:creationId xmlns:a16="http://schemas.microsoft.com/office/drawing/2014/main" id="{BB09B620-2BEE-3A47-8BE7-5C5605BBE89F}"/>
              </a:ext>
            </a:extLst>
          </p:cNvPr>
          <p:cNvSpPr>
            <a:spLocks noChangeAspect="1"/>
          </p:cNvSpPr>
          <p:nvPr/>
        </p:nvSpPr>
        <p:spPr>
          <a:xfrm>
            <a:off x="12727298" y="8723263"/>
            <a:ext cx="841248" cy="8412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0" name="Oval 29">
            <a:extLst>
              <a:ext uri="{FF2B5EF4-FFF2-40B4-BE49-F238E27FC236}">
                <a16:creationId xmlns:a16="http://schemas.microsoft.com/office/drawing/2014/main" id="{1429C9AC-3476-9A43-AB0B-542B59A62FA0}"/>
              </a:ext>
            </a:extLst>
          </p:cNvPr>
          <p:cNvSpPr>
            <a:spLocks noChangeAspect="1"/>
          </p:cNvSpPr>
          <p:nvPr/>
        </p:nvSpPr>
        <p:spPr>
          <a:xfrm>
            <a:off x="12727298" y="11148879"/>
            <a:ext cx="841248" cy="8412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1" name="Oval 30">
            <a:extLst>
              <a:ext uri="{FF2B5EF4-FFF2-40B4-BE49-F238E27FC236}">
                <a16:creationId xmlns:a16="http://schemas.microsoft.com/office/drawing/2014/main" id="{E8A9C278-14CB-F64C-AC70-160F0FEC27C9}"/>
              </a:ext>
            </a:extLst>
          </p:cNvPr>
          <p:cNvSpPr>
            <a:spLocks noChangeAspect="1"/>
          </p:cNvSpPr>
          <p:nvPr/>
        </p:nvSpPr>
        <p:spPr>
          <a:xfrm>
            <a:off x="18299155" y="8723263"/>
            <a:ext cx="841248" cy="84124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2" name="Oval 31">
            <a:extLst>
              <a:ext uri="{FF2B5EF4-FFF2-40B4-BE49-F238E27FC236}">
                <a16:creationId xmlns:a16="http://schemas.microsoft.com/office/drawing/2014/main" id="{AF3D747A-ADEB-8441-B926-2CD76135F1A5}"/>
              </a:ext>
            </a:extLst>
          </p:cNvPr>
          <p:cNvSpPr>
            <a:spLocks noChangeAspect="1"/>
          </p:cNvSpPr>
          <p:nvPr/>
        </p:nvSpPr>
        <p:spPr>
          <a:xfrm>
            <a:off x="18299155" y="11125702"/>
            <a:ext cx="841248" cy="84124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33" name="Subtitle 2">
            <a:extLst>
              <a:ext uri="{FF2B5EF4-FFF2-40B4-BE49-F238E27FC236}">
                <a16:creationId xmlns:a16="http://schemas.microsoft.com/office/drawing/2014/main" id="{37C2693A-BD6F-1049-A743-B2945044ABB7}"/>
              </a:ext>
            </a:extLst>
          </p:cNvPr>
          <p:cNvSpPr txBox="1">
            <a:spLocks/>
          </p:cNvSpPr>
          <p:nvPr/>
        </p:nvSpPr>
        <p:spPr>
          <a:xfrm>
            <a:off x="3119017" y="8921818"/>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4" name="Subtitle 2">
            <a:extLst>
              <a:ext uri="{FF2B5EF4-FFF2-40B4-BE49-F238E27FC236}">
                <a16:creationId xmlns:a16="http://schemas.microsoft.com/office/drawing/2014/main" id="{1F5707AB-26F3-4E4B-B349-5C9CABB2392E}"/>
              </a:ext>
            </a:extLst>
          </p:cNvPr>
          <p:cNvSpPr txBox="1">
            <a:spLocks/>
          </p:cNvSpPr>
          <p:nvPr/>
        </p:nvSpPr>
        <p:spPr>
          <a:xfrm>
            <a:off x="3119017" y="11288197"/>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5" name="Subtitle 2">
            <a:extLst>
              <a:ext uri="{FF2B5EF4-FFF2-40B4-BE49-F238E27FC236}">
                <a16:creationId xmlns:a16="http://schemas.microsoft.com/office/drawing/2014/main" id="{C36E95A0-A514-D942-8022-49C648918923}"/>
              </a:ext>
            </a:extLst>
          </p:cNvPr>
          <p:cNvSpPr txBox="1">
            <a:spLocks/>
          </p:cNvSpPr>
          <p:nvPr/>
        </p:nvSpPr>
        <p:spPr>
          <a:xfrm>
            <a:off x="8322212" y="8921818"/>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6" name="Subtitle 2">
            <a:extLst>
              <a:ext uri="{FF2B5EF4-FFF2-40B4-BE49-F238E27FC236}">
                <a16:creationId xmlns:a16="http://schemas.microsoft.com/office/drawing/2014/main" id="{950DB830-2657-F244-AC80-B4C3A822810E}"/>
              </a:ext>
            </a:extLst>
          </p:cNvPr>
          <p:cNvSpPr txBox="1">
            <a:spLocks/>
          </p:cNvSpPr>
          <p:nvPr/>
        </p:nvSpPr>
        <p:spPr>
          <a:xfrm>
            <a:off x="8322212" y="11288197"/>
            <a:ext cx="2422458"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a:t>
            </a: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yourusername</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7" name="Subtitle 2">
            <a:extLst>
              <a:ext uri="{FF2B5EF4-FFF2-40B4-BE49-F238E27FC236}">
                <a16:creationId xmlns:a16="http://schemas.microsoft.com/office/drawing/2014/main" id="{B2C38F0F-34D3-1245-B977-B92838951B3B}"/>
              </a:ext>
            </a:extLst>
          </p:cNvPr>
          <p:cNvSpPr txBox="1">
            <a:spLocks/>
          </p:cNvSpPr>
          <p:nvPr/>
        </p:nvSpPr>
        <p:spPr>
          <a:xfrm>
            <a:off x="13910212" y="8921818"/>
            <a:ext cx="327685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info@yourdomain.com</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
        <p:nvSpPr>
          <p:cNvPr id="38" name="Subtitle 2">
            <a:extLst>
              <a:ext uri="{FF2B5EF4-FFF2-40B4-BE49-F238E27FC236}">
                <a16:creationId xmlns:a16="http://schemas.microsoft.com/office/drawing/2014/main" id="{989D3E09-D1DE-F940-B42B-535B1E0E3AED}"/>
              </a:ext>
            </a:extLst>
          </p:cNvPr>
          <p:cNvSpPr txBox="1">
            <a:spLocks/>
          </p:cNvSpPr>
          <p:nvPr/>
        </p:nvSpPr>
        <p:spPr>
          <a:xfrm>
            <a:off x="13910212" y="11066599"/>
            <a:ext cx="3299301" cy="904863"/>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1234 Main Street, </a:t>
            </a:r>
          </a:p>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Los Angeles, CA 90210</a:t>
            </a:r>
          </a:p>
        </p:txBody>
      </p:sp>
      <p:sp>
        <p:nvSpPr>
          <p:cNvPr id="39" name="Subtitle 2">
            <a:extLst>
              <a:ext uri="{FF2B5EF4-FFF2-40B4-BE49-F238E27FC236}">
                <a16:creationId xmlns:a16="http://schemas.microsoft.com/office/drawing/2014/main" id="{61038285-27AA-F848-95D1-60A9EF72DF62}"/>
              </a:ext>
            </a:extLst>
          </p:cNvPr>
          <p:cNvSpPr txBox="1">
            <a:spLocks/>
          </p:cNvSpPr>
          <p:nvPr/>
        </p:nvSpPr>
        <p:spPr>
          <a:xfrm>
            <a:off x="19464346" y="8921818"/>
            <a:ext cx="2489784"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+1 (333) 333-333</a:t>
            </a:r>
          </a:p>
        </p:txBody>
      </p:sp>
      <p:sp>
        <p:nvSpPr>
          <p:cNvPr id="40" name="Subtitle 2">
            <a:extLst>
              <a:ext uri="{FF2B5EF4-FFF2-40B4-BE49-F238E27FC236}">
                <a16:creationId xmlns:a16="http://schemas.microsoft.com/office/drawing/2014/main" id="{C18166F0-347E-8B4A-A62B-B92FF005E257}"/>
              </a:ext>
            </a:extLst>
          </p:cNvPr>
          <p:cNvSpPr txBox="1">
            <a:spLocks/>
          </p:cNvSpPr>
          <p:nvPr/>
        </p:nvSpPr>
        <p:spPr>
          <a:xfrm>
            <a:off x="19464346" y="11288197"/>
            <a:ext cx="3252814"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dirty="0" err="1">
                <a:solidFill>
                  <a:schemeClr val="tx1"/>
                </a:solidFill>
                <a:latin typeface="Roboto Light" panose="02000000000000000000" pitchFamily="2" charset="0"/>
                <a:ea typeface="Roboto Light" panose="02000000000000000000" pitchFamily="2" charset="0"/>
                <a:cs typeface="Mukta ExtraLight" panose="020B0000000000000000" pitchFamily="34" charset="77"/>
              </a:rPr>
              <a:t>www.yourdomain.com</a:t>
            </a:r>
            <a:endPar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endParaRP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3363575"/>
            <a:ext cx="21576665" cy="6910482"/>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7" name="TextBox 6">
            <a:extLst>
              <a:ext uri="{FF2B5EF4-FFF2-40B4-BE49-F238E27FC236}">
                <a16:creationId xmlns:a16="http://schemas.microsoft.com/office/drawing/2014/main" id="{7B54B1E6-99FE-AC47-BF1E-FC1021530612}"/>
              </a:ext>
            </a:extLst>
          </p:cNvPr>
          <p:cNvSpPr txBox="1"/>
          <p:nvPr/>
        </p:nvSpPr>
        <p:spPr>
          <a:xfrm>
            <a:off x="8250098" y="560005"/>
            <a:ext cx="7877478"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One Column Text</a:t>
            </a:r>
          </a:p>
        </p:txBody>
      </p: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26229" y="3348854"/>
            <a:ext cx="10305415" cy="7000250"/>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3357907"/>
            <a:ext cx="10305416" cy="7000186"/>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9" name="TextBox 8">
            <a:extLst>
              <a:ext uri="{FF2B5EF4-FFF2-40B4-BE49-F238E27FC236}">
                <a16:creationId xmlns:a16="http://schemas.microsoft.com/office/drawing/2014/main" id="{124ED58D-5DFF-DF4A-A5FB-7C99BDF5EF1C}"/>
              </a:ext>
            </a:extLst>
          </p:cNvPr>
          <p:cNvSpPr txBox="1"/>
          <p:nvPr/>
        </p:nvSpPr>
        <p:spPr>
          <a:xfrm>
            <a:off x="7959954" y="560005"/>
            <a:ext cx="8457765"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Two Columns Text</a:t>
            </a:r>
          </a:p>
        </p:txBody>
      </p: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3349157"/>
            <a:ext cx="6603346"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Ben and Jerry's, Whole Foods, Starbucks, Johnson &amp; Johnson, Method and Timberland are among the publicly traded companies that have employed green marketing strategies, stressing the </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3340104"/>
            <a:ext cx="6601968"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This may include avoiding toxic materials in the product, the use of recycled materials in the product, products made from renewable materials (such as bamboo or hemp), not using excessive packaging, or products designed to be.</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3340100"/>
            <a:ext cx="6603346" cy="7949164"/>
          </a:xfrm>
          <a:prstGeom prst="rect">
            <a:avLst/>
          </a:prstGeom>
        </p:spPr>
        <p:txBody>
          <a:bodyPr wrap="square">
            <a:spAutoFit/>
          </a:bodyPr>
          <a:lstStyle/>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sustainability strategies, stressing the sustainability of their products or the green methods employed in their packaging or retail stores. </a:t>
            </a:r>
          </a:p>
          <a:p>
            <a:pPr>
              <a:lnSpc>
                <a:spcPts val="3700"/>
              </a:lnSpc>
              <a:spcBef>
                <a:spcPts val="1800"/>
              </a:spcBef>
            </a:pPr>
            <a:r>
              <a:rPr lang="en-US" sz="2400" dirty="0">
                <a:latin typeface="Roboto Light" panose="02000000000000000000" pitchFamily="2" charset="0"/>
                <a:ea typeface="Roboto Light" panose="02000000000000000000" pitchFamily="2"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a:t>
            </a:r>
          </a:p>
        </p:txBody>
      </p:sp>
      <p:sp>
        <p:nvSpPr>
          <p:cNvPr id="10" name="TextBox 9">
            <a:extLst>
              <a:ext uri="{FF2B5EF4-FFF2-40B4-BE49-F238E27FC236}">
                <a16:creationId xmlns:a16="http://schemas.microsoft.com/office/drawing/2014/main" id="{5C193C45-E2D0-3248-A159-B7F5569E38D7}"/>
              </a:ext>
            </a:extLst>
          </p:cNvPr>
          <p:cNvSpPr txBox="1"/>
          <p:nvPr/>
        </p:nvSpPr>
        <p:spPr>
          <a:xfrm>
            <a:off x="7596875" y="560005"/>
            <a:ext cx="9183924"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Three Columns Text</a:t>
            </a:r>
          </a:p>
        </p:txBody>
      </p: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73EB6E9D-2036-B042-B0E9-BC872B90AE0A}"/>
              </a:ext>
            </a:extLst>
          </p:cNvPr>
          <p:cNvSpPr txBox="1"/>
          <p:nvPr/>
        </p:nvSpPr>
        <p:spPr>
          <a:xfrm>
            <a:off x="10181705" y="5097582"/>
            <a:ext cx="4785284" cy="923330"/>
          </a:xfrm>
          <a:prstGeom prst="rect">
            <a:avLst/>
          </a:prstGeom>
          <a:noFill/>
        </p:spPr>
        <p:txBody>
          <a:bodyPr wrap="none" rtlCol="0" anchor="b" anchorCtr="0">
            <a:spAutoFit/>
          </a:bodyPr>
          <a:lstStyle/>
          <a:p>
            <a:r>
              <a:rPr lang="en-US" sz="5400" b="1" spc="300" dirty="0">
                <a:solidFill>
                  <a:schemeClr val="tx2"/>
                </a:solidFill>
                <a:latin typeface="Roboto Black" panose="02000000000000000000" pitchFamily="2" charset="0"/>
                <a:ea typeface="Roboto Black" panose="02000000000000000000" pitchFamily="2" charset="0"/>
              </a:rPr>
              <a:t>Carrie James</a:t>
            </a:r>
          </a:p>
        </p:txBody>
      </p:sp>
      <p:sp>
        <p:nvSpPr>
          <p:cNvPr id="36" name="Subtitle 2">
            <a:extLst>
              <a:ext uri="{FF2B5EF4-FFF2-40B4-BE49-F238E27FC236}">
                <a16:creationId xmlns:a16="http://schemas.microsoft.com/office/drawing/2014/main" id="{8F65654C-A896-8147-96A3-918B264E0B5E}"/>
              </a:ext>
            </a:extLst>
          </p:cNvPr>
          <p:cNvSpPr txBox="1">
            <a:spLocks/>
          </p:cNvSpPr>
          <p:nvPr/>
        </p:nvSpPr>
        <p:spPr>
          <a:xfrm>
            <a:off x="10181705" y="7202537"/>
            <a:ext cx="11126851" cy="24220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37" name="TextBox 36">
            <a:extLst>
              <a:ext uri="{FF2B5EF4-FFF2-40B4-BE49-F238E27FC236}">
                <a16:creationId xmlns:a16="http://schemas.microsoft.com/office/drawing/2014/main" id="{3AEF2863-9DAB-E44F-B60A-3896974CD4D1}"/>
              </a:ext>
            </a:extLst>
          </p:cNvPr>
          <p:cNvSpPr txBox="1"/>
          <p:nvPr/>
        </p:nvSpPr>
        <p:spPr>
          <a:xfrm>
            <a:off x="10181706" y="6357135"/>
            <a:ext cx="3020379"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38" name="Freeform 115">
            <a:extLst>
              <a:ext uri="{FF2B5EF4-FFF2-40B4-BE49-F238E27FC236}">
                <a16:creationId xmlns:a16="http://schemas.microsoft.com/office/drawing/2014/main" id="{976C3940-FC4A-5644-A95E-69B6554907A7}"/>
              </a:ext>
            </a:extLst>
          </p:cNvPr>
          <p:cNvSpPr>
            <a:spLocks noChangeArrowheads="1"/>
          </p:cNvSpPr>
          <p:nvPr/>
        </p:nvSpPr>
        <p:spPr bwMode="auto">
          <a:xfrm>
            <a:off x="10300974" y="10032603"/>
            <a:ext cx="596707" cy="597493"/>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9" name="Freeform 117">
            <a:extLst>
              <a:ext uri="{FF2B5EF4-FFF2-40B4-BE49-F238E27FC236}">
                <a16:creationId xmlns:a16="http://schemas.microsoft.com/office/drawing/2014/main" id="{F75721EF-BA7D-2E4E-A079-048FBE1B5DED}"/>
              </a:ext>
            </a:extLst>
          </p:cNvPr>
          <p:cNvSpPr>
            <a:spLocks noChangeArrowheads="1"/>
          </p:cNvSpPr>
          <p:nvPr/>
        </p:nvSpPr>
        <p:spPr bwMode="auto">
          <a:xfrm>
            <a:off x="11273548" y="10032603"/>
            <a:ext cx="596707" cy="597493"/>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40" name="Freeform 118">
            <a:extLst>
              <a:ext uri="{FF2B5EF4-FFF2-40B4-BE49-F238E27FC236}">
                <a16:creationId xmlns:a16="http://schemas.microsoft.com/office/drawing/2014/main" id="{A7F8BAC7-238F-6E46-9EE5-D5D8AA8FC7C1}"/>
              </a:ext>
            </a:extLst>
          </p:cNvPr>
          <p:cNvSpPr>
            <a:spLocks noChangeArrowheads="1"/>
          </p:cNvSpPr>
          <p:nvPr/>
        </p:nvSpPr>
        <p:spPr bwMode="auto">
          <a:xfrm>
            <a:off x="13210068" y="10032603"/>
            <a:ext cx="597493" cy="597493"/>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41" name="Freeform 78">
            <a:extLst>
              <a:ext uri="{FF2B5EF4-FFF2-40B4-BE49-F238E27FC236}">
                <a16:creationId xmlns:a16="http://schemas.microsoft.com/office/drawing/2014/main" id="{340A3877-8026-F047-B24C-8878620825D0}"/>
              </a:ext>
            </a:extLst>
          </p:cNvPr>
          <p:cNvSpPr>
            <a:spLocks noChangeArrowheads="1"/>
          </p:cNvSpPr>
          <p:nvPr/>
        </p:nvSpPr>
        <p:spPr bwMode="auto">
          <a:xfrm>
            <a:off x="12246124" y="10032603"/>
            <a:ext cx="593561" cy="593561"/>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43" name="TextBox 42">
            <a:extLst>
              <a:ext uri="{FF2B5EF4-FFF2-40B4-BE49-F238E27FC236}">
                <a16:creationId xmlns:a16="http://schemas.microsoft.com/office/drawing/2014/main" id="{759DFED6-087F-5347-B777-4D3614E1A8CB}"/>
              </a:ext>
            </a:extLst>
          </p:cNvPr>
          <p:cNvSpPr txBox="1"/>
          <p:nvPr/>
        </p:nvSpPr>
        <p:spPr>
          <a:xfrm>
            <a:off x="6785750" y="560005"/>
            <a:ext cx="10806163"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Message From Our CEO</a:t>
            </a:r>
          </a:p>
        </p:txBody>
      </p:sp>
      <p:sp>
        <p:nvSpPr>
          <p:cNvPr id="3" name="Picture Placeholder 2">
            <a:extLst>
              <a:ext uri="{FF2B5EF4-FFF2-40B4-BE49-F238E27FC236}">
                <a16:creationId xmlns:a16="http://schemas.microsoft.com/office/drawing/2014/main" id="{2232B2D3-623A-0740-8472-A0D65F9D30E4}"/>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11CE54-B1CE-C54E-9D39-C9047358A04B}"/>
              </a:ext>
            </a:extLst>
          </p:cNvPr>
          <p:cNvSpPr>
            <a:spLocks noGrp="1"/>
          </p:cNvSpPr>
          <p:nvPr>
            <p:ph type="pic" sz="quarter" idx="10"/>
          </p:nvPr>
        </p:nvSpPr>
        <p:spPr>
          <a:solidFill>
            <a:schemeClr val="bg1">
              <a:lumMod val="95000"/>
            </a:schemeClr>
          </a:solidFill>
        </p:spPr>
      </p:sp>
      <p:sp>
        <p:nvSpPr>
          <p:cNvPr id="18" name="TextBox 17">
            <a:extLst>
              <a:ext uri="{FF2B5EF4-FFF2-40B4-BE49-F238E27FC236}">
                <a16:creationId xmlns:a16="http://schemas.microsoft.com/office/drawing/2014/main" id="{66E4E2FA-5E11-1248-9E83-EC610B0D7816}"/>
              </a:ext>
            </a:extLst>
          </p:cNvPr>
          <p:cNvSpPr txBox="1"/>
          <p:nvPr/>
        </p:nvSpPr>
        <p:spPr>
          <a:xfrm>
            <a:off x="1430972" y="560005"/>
            <a:ext cx="5623655"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Our Mission</a:t>
            </a:r>
          </a:p>
        </p:txBody>
      </p:sp>
      <p:sp>
        <p:nvSpPr>
          <p:cNvPr id="11" name="Rectangle 10">
            <a:extLst>
              <a:ext uri="{FF2B5EF4-FFF2-40B4-BE49-F238E27FC236}">
                <a16:creationId xmlns:a16="http://schemas.microsoft.com/office/drawing/2014/main" id="{E7507645-7DB1-BB42-8EAD-6FB76EBB23D4}"/>
              </a:ext>
            </a:extLst>
          </p:cNvPr>
          <p:cNvSpPr/>
          <p:nvPr/>
        </p:nvSpPr>
        <p:spPr>
          <a:xfrm>
            <a:off x="4032806" y="3286894"/>
            <a:ext cx="10533888" cy="3571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2" name="Subtitle 2">
            <a:extLst>
              <a:ext uri="{FF2B5EF4-FFF2-40B4-BE49-F238E27FC236}">
                <a16:creationId xmlns:a16="http://schemas.microsoft.com/office/drawing/2014/main" id="{8EA2D95E-4CD2-BE4F-98DA-CFDA2686BBC2}"/>
              </a:ext>
            </a:extLst>
          </p:cNvPr>
          <p:cNvSpPr txBox="1">
            <a:spLocks/>
          </p:cNvSpPr>
          <p:nvPr/>
        </p:nvSpPr>
        <p:spPr>
          <a:xfrm>
            <a:off x="1430973" y="8476893"/>
            <a:ext cx="9395524" cy="289649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3" name="Subtitle 2">
            <a:extLst>
              <a:ext uri="{FF2B5EF4-FFF2-40B4-BE49-F238E27FC236}">
                <a16:creationId xmlns:a16="http://schemas.microsoft.com/office/drawing/2014/main" id="{1405B78C-6C5D-4744-956C-3D85BCEAE893}"/>
              </a:ext>
            </a:extLst>
          </p:cNvPr>
          <p:cNvSpPr txBox="1">
            <a:spLocks/>
          </p:cNvSpPr>
          <p:nvPr/>
        </p:nvSpPr>
        <p:spPr>
          <a:xfrm>
            <a:off x="4601988" y="4087723"/>
            <a:ext cx="9395524" cy="196945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828434">
              <a:lnSpc>
                <a:spcPts val="5000"/>
              </a:lnSpc>
            </a:pPr>
            <a:r>
              <a:rPr lang="en-US" sz="3600" spc="300" dirty="0">
                <a:solidFill>
                  <a:schemeClr val="bg1">
                    <a:lumMod val="95000"/>
                  </a:schemeClr>
                </a:solidFill>
                <a:latin typeface="Roboto Light" panose="02000000000000000000" pitchFamily="2" charset="0"/>
                <a:ea typeface="Roboto Light" panose="02000000000000000000" pitchFamily="2" charset="0"/>
                <a:cs typeface="Poppins" pitchFamily="2" charset="77"/>
              </a:rPr>
              <a:t>“Green marketing is a practice whereby companies go above and beyond traditional marketing by.”</a:t>
            </a:r>
          </a:p>
        </p:txBody>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E777017-951B-EF4D-9218-FFF92C057647}"/>
              </a:ext>
            </a:extLst>
          </p:cNvPr>
          <p:cNvSpPr>
            <a:spLocks noGrp="1"/>
          </p:cNvSpPr>
          <p:nvPr>
            <p:ph type="pic" sz="quarter" idx="10"/>
          </p:nvPr>
        </p:nvSpPr>
        <p:spPr>
          <a:solidFill>
            <a:schemeClr val="bg1">
              <a:lumMod val="95000"/>
            </a:schemeClr>
          </a:solidFill>
        </p:spPr>
      </p:sp>
      <p:sp>
        <p:nvSpPr>
          <p:cNvPr id="17" name="TextBox 16">
            <a:extLst>
              <a:ext uri="{FF2B5EF4-FFF2-40B4-BE49-F238E27FC236}">
                <a16:creationId xmlns:a16="http://schemas.microsoft.com/office/drawing/2014/main" id="{413F67A9-578D-4B44-B35A-2D23C315640F}"/>
              </a:ext>
            </a:extLst>
          </p:cNvPr>
          <p:cNvSpPr txBox="1"/>
          <p:nvPr/>
        </p:nvSpPr>
        <p:spPr>
          <a:xfrm>
            <a:off x="1430972" y="560005"/>
            <a:ext cx="4897495" cy="1200329"/>
          </a:xfrm>
          <a:prstGeom prst="rect">
            <a:avLst/>
          </a:prstGeom>
          <a:noFill/>
        </p:spPr>
        <p:txBody>
          <a:bodyPr wrap="none" rtlCol="0" anchor="t">
            <a:spAutoFit/>
          </a:bodyPr>
          <a:lstStyle/>
          <a:p>
            <a:r>
              <a:rPr lang="en-US" sz="7200" b="1" spc="300" dirty="0">
                <a:solidFill>
                  <a:schemeClr val="tx2"/>
                </a:solidFill>
                <a:latin typeface="Roboto Black" panose="02000000000000000000" pitchFamily="2" charset="0"/>
                <a:ea typeface="Roboto Black" panose="02000000000000000000" pitchFamily="2" charset="0"/>
              </a:rPr>
              <a:t>Our Vision</a:t>
            </a:r>
          </a:p>
        </p:txBody>
      </p:sp>
      <p:sp>
        <p:nvSpPr>
          <p:cNvPr id="18" name="Rectangle 17">
            <a:extLst>
              <a:ext uri="{FF2B5EF4-FFF2-40B4-BE49-F238E27FC236}">
                <a16:creationId xmlns:a16="http://schemas.microsoft.com/office/drawing/2014/main" id="{1706D10C-6D6E-3D41-B731-080FB31C6A48}"/>
              </a:ext>
            </a:extLst>
          </p:cNvPr>
          <p:cNvSpPr/>
          <p:nvPr/>
        </p:nvSpPr>
        <p:spPr>
          <a:xfrm>
            <a:off x="4032806" y="3286894"/>
            <a:ext cx="10533888" cy="35711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19" name="Subtitle 2">
            <a:extLst>
              <a:ext uri="{FF2B5EF4-FFF2-40B4-BE49-F238E27FC236}">
                <a16:creationId xmlns:a16="http://schemas.microsoft.com/office/drawing/2014/main" id="{D71E84EB-B3CA-BF46-80F5-801C778B9D82}"/>
              </a:ext>
            </a:extLst>
          </p:cNvPr>
          <p:cNvSpPr txBox="1">
            <a:spLocks/>
          </p:cNvSpPr>
          <p:nvPr/>
        </p:nvSpPr>
        <p:spPr>
          <a:xfrm>
            <a:off x="1430973" y="8476893"/>
            <a:ext cx="9395524" cy="289649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0" name="Subtitle 2">
            <a:extLst>
              <a:ext uri="{FF2B5EF4-FFF2-40B4-BE49-F238E27FC236}">
                <a16:creationId xmlns:a16="http://schemas.microsoft.com/office/drawing/2014/main" id="{B70F1109-4D68-4743-8AF0-67403CDDB3AB}"/>
              </a:ext>
            </a:extLst>
          </p:cNvPr>
          <p:cNvSpPr txBox="1">
            <a:spLocks/>
          </p:cNvSpPr>
          <p:nvPr/>
        </p:nvSpPr>
        <p:spPr>
          <a:xfrm>
            <a:off x="4601988" y="4087723"/>
            <a:ext cx="9395524" cy="196945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828434">
              <a:lnSpc>
                <a:spcPts val="5000"/>
              </a:lnSpc>
            </a:pPr>
            <a:r>
              <a:rPr lang="en-US" sz="3600" spc="300" dirty="0">
                <a:solidFill>
                  <a:schemeClr val="bg1">
                    <a:lumMod val="95000"/>
                  </a:schemeClr>
                </a:solidFill>
                <a:latin typeface="Roboto Light" panose="02000000000000000000" pitchFamily="2" charset="0"/>
                <a:ea typeface="Roboto Light" panose="02000000000000000000" pitchFamily="2" charset="0"/>
                <a:cs typeface="Poppins" pitchFamily="2" charset="77"/>
              </a:rPr>
              <a:t>“Green marketing is a practice whereby companies go above and beyond traditional marketing by.”</a:t>
            </a:r>
          </a:p>
        </p:txBody>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5A6EB6-0E1B-1544-8645-1CE210DF3100}"/>
              </a:ext>
            </a:extLst>
          </p:cNvPr>
          <p:cNvSpPr>
            <a:spLocks noGrp="1"/>
          </p:cNvSpPr>
          <p:nvPr>
            <p:ph type="pic" sz="quarter" idx="10"/>
          </p:nvPr>
        </p:nvSpPr>
        <p:spPr>
          <a:solidFill>
            <a:schemeClr val="bg1">
              <a:lumMod val="95000"/>
            </a:schemeClr>
          </a:solidFill>
        </p:spPr>
      </p:sp>
      <p:sp>
        <p:nvSpPr>
          <p:cNvPr id="10" name="Rectangle 9">
            <a:extLst>
              <a:ext uri="{FF2B5EF4-FFF2-40B4-BE49-F238E27FC236}">
                <a16:creationId xmlns:a16="http://schemas.microsoft.com/office/drawing/2014/main" id="{71A74D7C-8149-4C42-BF42-54B645717E39}"/>
              </a:ext>
            </a:extLst>
          </p:cNvPr>
          <p:cNvSpPr/>
          <p:nvPr/>
        </p:nvSpPr>
        <p:spPr>
          <a:xfrm>
            <a:off x="0" y="0"/>
            <a:ext cx="2437765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23" name="Freeform 941">
            <a:extLst>
              <a:ext uri="{FF2B5EF4-FFF2-40B4-BE49-F238E27FC236}">
                <a16:creationId xmlns:a16="http://schemas.microsoft.com/office/drawing/2014/main" id="{A7BB1B77-DBFE-3640-A20D-E00D715A561E}"/>
              </a:ext>
            </a:extLst>
          </p:cNvPr>
          <p:cNvSpPr>
            <a:spLocks noChangeAspect="1" noChangeArrowheads="1"/>
          </p:cNvSpPr>
          <p:nvPr/>
        </p:nvSpPr>
        <p:spPr bwMode="auto">
          <a:xfrm>
            <a:off x="11596381" y="8141992"/>
            <a:ext cx="1184888" cy="1184888"/>
          </a:xfrm>
          <a:custGeom>
            <a:avLst/>
            <a:gdLst>
              <a:gd name="T0" fmla="*/ 776831 w 283804"/>
              <a:gd name="T1" fmla="*/ 648962 h 283803"/>
              <a:gd name="T2" fmla="*/ 640589 w 283804"/>
              <a:gd name="T3" fmla="*/ 562912 h 283803"/>
              <a:gd name="T4" fmla="*/ 167319 w 283804"/>
              <a:gd name="T5" fmla="*/ 648962 h 283803"/>
              <a:gd name="T6" fmla="*/ 29870 w 283804"/>
              <a:gd name="T7" fmla="*/ 562912 h 283803"/>
              <a:gd name="T8" fmla="*/ 438609 w 283804"/>
              <a:gd name="T9" fmla="*/ 689595 h 283803"/>
              <a:gd name="T10" fmla="*/ 333436 w 283804"/>
              <a:gd name="T11" fmla="*/ 835404 h 283803"/>
              <a:gd name="T12" fmla="*/ 62153 w 283804"/>
              <a:gd name="T13" fmla="*/ 848547 h 283803"/>
              <a:gd name="T14" fmla="*/ 62153 w 283804"/>
              <a:gd name="T15" fmla="*/ 915475 h 283803"/>
              <a:gd name="T16" fmla="*/ 915463 w 283804"/>
              <a:gd name="T17" fmla="*/ 882008 h 283803"/>
              <a:gd name="T18" fmla="*/ 625053 w 283804"/>
              <a:gd name="T19" fmla="*/ 848547 h 283803"/>
              <a:gd name="T20" fmla="*/ 515099 w 283804"/>
              <a:gd name="T21" fmla="*/ 703937 h 283803"/>
              <a:gd name="T22" fmla="*/ 505533 w 283804"/>
              <a:gd name="T23" fmla="*/ 329857 h 283803"/>
              <a:gd name="T24" fmla="*/ 438609 w 283804"/>
              <a:gd name="T25" fmla="*/ 329857 h 283803"/>
              <a:gd name="T26" fmla="*/ 682411 w 283804"/>
              <a:gd name="T27" fmla="*/ 534227 h 283803"/>
              <a:gd name="T28" fmla="*/ 776831 w 283804"/>
              <a:gd name="T29" fmla="*/ 259348 h 283803"/>
              <a:gd name="T30" fmla="*/ 72906 w 283804"/>
              <a:gd name="T31" fmla="*/ 534227 h 283803"/>
              <a:gd name="T32" fmla="*/ 167319 w 283804"/>
              <a:gd name="T33" fmla="*/ 259348 h 283803"/>
              <a:gd name="T34" fmla="*/ 429656 w 283804"/>
              <a:gd name="T35" fmla="*/ 165773 h 283803"/>
              <a:gd name="T36" fmla="*/ 514508 w 283804"/>
              <a:gd name="T37" fmla="*/ 165773 h 283803"/>
              <a:gd name="T38" fmla="*/ 472085 w 283804"/>
              <a:gd name="T39" fmla="*/ 95058 h 283803"/>
              <a:gd name="T40" fmla="*/ 472085 w 283804"/>
              <a:gd name="T41" fmla="*/ 236480 h 283803"/>
              <a:gd name="T42" fmla="*/ 472085 w 283804"/>
              <a:gd name="T43" fmla="*/ 95058 h 283803"/>
              <a:gd name="T44" fmla="*/ 340612 w 283804"/>
              <a:gd name="T45" fmla="*/ 124291 h 283803"/>
              <a:gd name="T46" fmla="*/ 62153 w 283804"/>
              <a:gd name="T47" fmla="*/ 133852 h 283803"/>
              <a:gd name="T48" fmla="*/ 62153 w 283804"/>
              <a:gd name="T49" fmla="*/ 199588 h 283803"/>
              <a:gd name="T50" fmla="*/ 340612 w 283804"/>
              <a:gd name="T51" fmla="*/ 210345 h 283803"/>
              <a:gd name="T52" fmla="*/ 603536 w 283804"/>
              <a:gd name="T53" fmla="*/ 210345 h 283803"/>
              <a:gd name="T54" fmla="*/ 881998 w 283804"/>
              <a:gd name="T55" fmla="*/ 199588 h 283803"/>
              <a:gd name="T56" fmla="*/ 881998 w 283804"/>
              <a:gd name="T57" fmla="*/ 133852 h 283803"/>
              <a:gd name="T58" fmla="*/ 603536 w 283804"/>
              <a:gd name="T59" fmla="*/ 124291 h 283803"/>
              <a:gd name="T60" fmla="*/ 472076 w 283804"/>
              <a:gd name="T61" fmla="*/ 0 h 283803"/>
              <a:gd name="T62" fmla="*/ 881998 w 283804"/>
              <a:gd name="T63" fmla="*/ 105170 h 283803"/>
              <a:gd name="T64" fmla="*/ 881998 w 283804"/>
              <a:gd name="T65" fmla="*/ 229465 h 283803"/>
              <a:gd name="T66" fmla="*/ 902315 w 283804"/>
              <a:gd name="T67" fmla="*/ 534227 h 283803"/>
              <a:gd name="T68" fmla="*/ 944144 w 283804"/>
              <a:gd name="T69" fmla="*/ 548565 h 283803"/>
              <a:gd name="T70" fmla="*/ 609512 w 283804"/>
              <a:gd name="T71" fmla="*/ 548565 h 283803"/>
              <a:gd name="T72" fmla="*/ 652535 w 283804"/>
              <a:gd name="T73" fmla="*/ 534227 h 283803"/>
              <a:gd name="T74" fmla="*/ 626244 w 283804"/>
              <a:gd name="T75" fmla="*/ 229465 h 283803"/>
              <a:gd name="T76" fmla="*/ 534218 w 283804"/>
              <a:gd name="T77" fmla="*/ 680037 h 283803"/>
              <a:gd name="T78" fmla="*/ 881998 w 283804"/>
              <a:gd name="T79" fmla="*/ 819866 h 283803"/>
              <a:gd name="T80" fmla="*/ 881998 w 283804"/>
              <a:gd name="T81" fmla="*/ 944157 h 283803"/>
              <a:gd name="T82" fmla="*/ 0 w 283804"/>
              <a:gd name="T83" fmla="*/ 882008 h 283803"/>
              <a:gd name="T84" fmla="*/ 305951 w 283804"/>
              <a:gd name="T85" fmla="*/ 819866 h 283803"/>
              <a:gd name="T86" fmla="*/ 409926 w 283804"/>
              <a:gd name="T87" fmla="*/ 321491 h 283803"/>
              <a:gd name="T88" fmla="*/ 186436 w 283804"/>
              <a:gd name="T89" fmla="*/ 229465 h 283803"/>
              <a:gd name="T90" fmla="*/ 319095 w 283804"/>
              <a:gd name="T91" fmla="*/ 534227 h 283803"/>
              <a:gd name="T92" fmla="*/ 167319 w 283804"/>
              <a:gd name="T93" fmla="*/ 677644 h 283803"/>
              <a:gd name="T94" fmla="*/ 14333 w 283804"/>
              <a:gd name="T95" fmla="*/ 534227 h 283803"/>
              <a:gd name="T96" fmla="*/ 146998 w 283804"/>
              <a:gd name="T97" fmla="*/ 229465 h 283803"/>
              <a:gd name="T98" fmla="*/ 0 w 283804"/>
              <a:gd name="T99" fmla="*/ 167322 h 283803"/>
              <a:gd name="T100" fmla="*/ 316708 w 283804"/>
              <a:gd name="T101" fmla="*/ 105170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24" name="Freeform 940">
            <a:extLst>
              <a:ext uri="{FF2B5EF4-FFF2-40B4-BE49-F238E27FC236}">
                <a16:creationId xmlns:a16="http://schemas.microsoft.com/office/drawing/2014/main" id="{E5D39FB7-2680-6144-A7A7-4B192FCF9D63}"/>
              </a:ext>
            </a:extLst>
          </p:cNvPr>
          <p:cNvSpPr>
            <a:spLocks noChangeAspect="1" noChangeArrowheads="1"/>
          </p:cNvSpPr>
          <p:nvPr/>
        </p:nvSpPr>
        <p:spPr bwMode="auto">
          <a:xfrm>
            <a:off x="4686393" y="8141992"/>
            <a:ext cx="1188534" cy="1184888"/>
          </a:xfrm>
          <a:custGeom>
            <a:avLst/>
            <a:gdLst>
              <a:gd name="T0" fmla="*/ 856708 w 285387"/>
              <a:gd name="T1" fmla="*/ 901135 h 283803"/>
              <a:gd name="T2" fmla="*/ 490353 w 285387"/>
              <a:gd name="T3" fmla="*/ 765787 h 283803"/>
              <a:gd name="T4" fmla="*/ 281723 w 285387"/>
              <a:gd name="T5" fmla="*/ 796212 h 283803"/>
              <a:gd name="T6" fmla="*/ 157446 w 285387"/>
              <a:gd name="T7" fmla="*/ 694416 h 283803"/>
              <a:gd name="T8" fmla="*/ 191165 w 285387"/>
              <a:gd name="T9" fmla="*/ 727010 h 283803"/>
              <a:gd name="T10" fmla="*/ 590190 w 285387"/>
              <a:gd name="T11" fmla="*/ 665444 h 283803"/>
              <a:gd name="T12" fmla="*/ 435932 w 285387"/>
              <a:gd name="T13" fmla="*/ 695869 h 283803"/>
              <a:gd name="T14" fmla="*/ 281855 w 285387"/>
              <a:gd name="T15" fmla="*/ 665444 h 283803"/>
              <a:gd name="T16" fmla="*/ 358487 w 285387"/>
              <a:gd name="T17" fmla="*/ 695869 h 283803"/>
              <a:gd name="T18" fmla="*/ 281855 w 285387"/>
              <a:gd name="T19" fmla="*/ 665444 h 283803"/>
              <a:gd name="T20" fmla="*/ 157446 w 285387"/>
              <a:gd name="T21" fmla="*/ 790993 h 283803"/>
              <a:gd name="T22" fmla="*/ 509432 w 285387"/>
              <a:gd name="T23" fmla="*/ 570384 h 283803"/>
              <a:gd name="T24" fmla="*/ 585203 w 285387"/>
              <a:gd name="T25" fmla="*/ 600801 h 283803"/>
              <a:gd name="T26" fmla="*/ 509432 w 285387"/>
              <a:gd name="T27" fmla="*/ 570384 h 283803"/>
              <a:gd name="T28" fmla="*/ 446630 w 285387"/>
              <a:gd name="T29" fmla="*/ 585593 h 283803"/>
              <a:gd name="T30" fmla="*/ 268685 w 285387"/>
              <a:gd name="T31" fmla="*/ 585593 h 283803"/>
              <a:gd name="T32" fmla="*/ 123731 w 285387"/>
              <a:gd name="T33" fmla="*/ 538090 h 283803"/>
              <a:gd name="T34" fmla="*/ 157446 w 285387"/>
              <a:gd name="T35" fmla="*/ 504290 h 283803"/>
              <a:gd name="T36" fmla="*/ 604656 w 285387"/>
              <a:gd name="T37" fmla="*/ 490529 h 283803"/>
              <a:gd name="T38" fmla="*/ 421470 w 285387"/>
              <a:gd name="T39" fmla="*/ 490529 h 283803"/>
              <a:gd name="T40" fmla="*/ 358487 w 285387"/>
              <a:gd name="T41" fmla="*/ 475314 h 283803"/>
              <a:gd name="T42" fmla="*/ 281855 w 285387"/>
              <a:gd name="T43" fmla="*/ 505739 h 283803"/>
              <a:gd name="T44" fmla="*/ 157446 w 285387"/>
              <a:gd name="T45" fmla="*/ 475314 h 283803"/>
              <a:gd name="T46" fmla="*/ 94827 w 285387"/>
              <a:gd name="T47" fmla="*/ 538090 h 283803"/>
              <a:gd name="T48" fmla="*/ 416396 w 285387"/>
              <a:gd name="T49" fmla="*/ 380258 h 283803"/>
              <a:gd name="T50" fmla="*/ 281895 w 285387"/>
              <a:gd name="T51" fmla="*/ 405558 h 283803"/>
              <a:gd name="T52" fmla="*/ 157446 w 285387"/>
              <a:gd name="T53" fmla="*/ 313221 h 283803"/>
              <a:gd name="T54" fmla="*/ 191165 w 285387"/>
              <a:gd name="T55" fmla="*/ 347347 h 283803"/>
              <a:gd name="T56" fmla="*/ 589911 w 285387"/>
              <a:gd name="T57" fmla="*/ 285190 h 283803"/>
              <a:gd name="T58" fmla="*/ 531024 w 285387"/>
              <a:gd name="T59" fmla="*/ 310494 h 283803"/>
              <a:gd name="T60" fmla="*/ 281794 w 285387"/>
              <a:gd name="T61" fmla="*/ 285190 h 283803"/>
              <a:gd name="T62" fmla="*/ 453390 w 285387"/>
              <a:gd name="T63" fmla="*/ 310494 h 283803"/>
              <a:gd name="T64" fmla="*/ 281794 w 285387"/>
              <a:gd name="T65" fmla="*/ 285190 h 283803"/>
              <a:gd name="T66" fmla="*/ 157446 w 285387"/>
              <a:gd name="T67" fmla="*/ 410724 h 283803"/>
              <a:gd name="T68" fmla="*/ 109055 w 285387"/>
              <a:gd name="T69" fmla="*/ 190126 h 283803"/>
              <a:gd name="T70" fmla="*/ 316495 w 285387"/>
              <a:gd name="T71" fmla="*/ 220549 h 283803"/>
              <a:gd name="T72" fmla="*/ 109055 w 285387"/>
              <a:gd name="T73" fmla="*/ 190126 h 283803"/>
              <a:gd name="T74" fmla="*/ 918174 w 285387"/>
              <a:gd name="T75" fmla="*/ 781621 h 283803"/>
              <a:gd name="T76" fmla="*/ 792836 w 285387"/>
              <a:gd name="T77" fmla="*/ 125493 h 283803"/>
              <a:gd name="T78" fmla="*/ 841042 w 285387"/>
              <a:gd name="T79" fmla="*/ 125493 h 283803"/>
              <a:gd name="T80" fmla="*/ 395469 w 285387"/>
              <a:gd name="T81" fmla="*/ 95058 h 283803"/>
              <a:gd name="T82" fmla="*/ 277695 w 285387"/>
              <a:gd name="T83" fmla="*/ 125485 h 283803"/>
              <a:gd name="T84" fmla="*/ 109227 w 285387"/>
              <a:gd name="T85" fmla="*/ 95058 h 283803"/>
              <a:gd name="T86" fmla="*/ 200402 w 285387"/>
              <a:gd name="T87" fmla="*/ 125485 h 283803"/>
              <a:gd name="T88" fmla="*/ 109227 w 285387"/>
              <a:gd name="T89" fmla="*/ 95058 h 283803"/>
              <a:gd name="T90" fmla="*/ 645325 w 285387"/>
              <a:gd name="T91" fmla="*/ 191222 h 283803"/>
              <a:gd name="T92" fmla="*/ 792836 w 285387"/>
              <a:gd name="T93" fmla="*/ 52586 h 283803"/>
              <a:gd name="T94" fmla="*/ 918174 w 285387"/>
              <a:gd name="T95" fmla="*/ 52586 h 283803"/>
              <a:gd name="T96" fmla="*/ 816940 w 285387"/>
              <a:gd name="T97" fmla="*/ 28685 h 283803"/>
              <a:gd name="T98" fmla="*/ 665599 w 285387"/>
              <a:gd name="T99" fmla="*/ 915475 h 283803"/>
              <a:gd name="T100" fmla="*/ 475942 w 285387"/>
              <a:gd name="T101" fmla="*/ 205560 h 283803"/>
              <a:gd name="T102" fmla="*/ 816940 w 285387"/>
              <a:gd name="T103" fmla="*/ 0 h 283803"/>
              <a:gd name="T104" fmla="*/ 945895 w 285387"/>
              <a:gd name="T105" fmla="*/ 52586 h 283803"/>
              <a:gd name="T106" fmla="*/ 868762 w 285387"/>
              <a:gd name="T107" fmla="*/ 936988 h 283803"/>
              <a:gd name="T108" fmla="*/ 766324 w 285387"/>
              <a:gd name="T109" fmla="*/ 803133 h 283803"/>
              <a:gd name="T110" fmla="*/ 816940 w 285387"/>
              <a:gd name="T111" fmla="*/ 0 h 283803"/>
              <a:gd name="T112" fmla="*/ 499802 w 285387"/>
              <a:gd name="T113" fmla="*/ 4785 h 283803"/>
              <a:gd name="T114" fmla="*/ 694230 w 285387"/>
              <a:gd name="T115" fmla="*/ 929817 h 283803"/>
              <a:gd name="T116" fmla="*/ 0 w 285387"/>
              <a:gd name="T117" fmla="*/ 929817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25" name="Freeform 939">
            <a:extLst>
              <a:ext uri="{FF2B5EF4-FFF2-40B4-BE49-F238E27FC236}">
                <a16:creationId xmlns:a16="http://schemas.microsoft.com/office/drawing/2014/main" id="{A4CB246F-F7B9-6F4D-8E17-66E7F7E1F3C8}"/>
              </a:ext>
            </a:extLst>
          </p:cNvPr>
          <p:cNvSpPr>
            <a:spLocks noChangeAspect="1" noChangeArrowheads="1"/>
          </p:cNvSpPr>
          <p:nvPr/>
        </p:nvSpPr>
        <p:spPr bwMode="auto">
          <a:xfrm>
            <a:off x="18507272" y="8141990"/>
            <a:ext cx="1184890" cy="1184890"/>
          </a:xfrm>
          <a:custGeom>
            <a:avLst/>
            <a:gdLst>
              <a:gd name="T0" fmla="*/ 736196 w 283804"/>
              <a:gd name="T1" fmla="*/ 915475 h 283803"/>
              <a:gd name="T2" fmla="*/ 795955 w 283804"/>
              <a:gd name="T3" fmla="*/ 867670 h 283803"/>
              <a:gd name="T4" fmla="*/ 87239 w 283804"/>
              <a:gd name="T5" fmla="*/ 915475 h 283803"/>
              <a:gd name="T6" fmla="*/ 148193 w 283804"/>
              <a:gd name="T7" fmla="*/ 867670 h 283803"/>
              <a:gd name="T8" fmla="*/ 240220 w 283804"/>
              <a:gd name="T9" fmla="*/ 915475 h 283803"/>
              <a:gd name="T10" fmla="*/ 338218 w 283804"/>
              <a:gd name="T11" fmla="*/ 829424 h 283803"/>
              <a:gd name="T12" fmla="*/ 468488 w 283804"/>
              <a:gd name="T13" fmla="*/ 915475 h 283803"/>
              <a:gd name="T14" fmla="*/ 586808 w 283804"/>
              <a:gd name="T15" fmla="*/ 811499 h 283803"/>
              <a:gd name="T16" fmla="*/ 376464 w 283804"/>
              <a:gd name="T17" fmla="*/ 715886 h 283803"/>
              <a:gd name="T18" fmla="*/ 224686 w 283804"/>
              <a:gd name="T19" fmla="*/ 515104 h 283803"/>
              <a:gd name="T20" fmla="*/ 682412 w 283804"/>
              <a:gd name="T21" fmla="*/ 438614 h 283803"/>
              <a:gd name="T22" fmla="*/ 529438 w 283804"/>
              <a:gd name="T23" fmla="*/ 639396 h 283803"/>
              <a:gd name="T24" fmla="*/ 682412 w 283804"/>
              <a:gd name="T25" fmla="*/ 438614 h 283803"/>
              <a:gd name="T26" fmla="*/ 584952 w 283804"/>
              <a:gd name="T27" fmla="*/ 205337 h 283803"/>
              <a:gd name="T28" fmla="*/ 554531 w 283804"/>
              <a:gd name="T29" fmla="*/ 205337 h 283803"/>
              <a:gd name="T30" fmla="*/ 337367 w 283804"/>
              <a:gd name="T31" fmla="*/ 190126 h 283803"/>
              <a:gd name="T32" fmla="*/ 337367 w 283804"/>
              <a:gd name="T33" fmla="*/ 220549 h 283803"/>
              <a:gd name="T34" fmla="*/ 337367 w 283804"/>
              <a:gd name="T35" fmla="*/ 190126 h 283803"/>
              <a:gd name="T36" fmla="*/ 468639 w 283804"/>
              <a:gd name="T37" fmla="*/ 77859 h 283803"/>
              <a:gd name="T38" fmla="*/ 518025 w 283804"/>
              <a:gd name="T39" fmla="*/ 130939 h 283803"/>
              <a:gd name="T40" fmla="*/ 491527 w 283804"/>
              <a:gd name="T41" fmla="*/ 141796 h 283803"/>
              <a:gd name="T42" fmla="*/ 414439 w 283804"/>
              <a:gd name="T43" fmla="*/ 153867 h 283803"/>
              <a:gd name="T44" fmla="*/ 521641 w 283804"/>
              <a:gd name="T45" fmla="*/ 251593 h 283803"/>
              <a:gd name="T46" fmla="*/ 468639 w 283804"/>
              <a:gd name="T47" fmla="*/ 328801 h 283803"/>
              <a:gd name="T48" fmla="*/ 439734 w 283804"/>
              <a:gd name="T49" fmla="*/ 328801 h 283803"/>
              <a:gd name="T50" fmla="*/ 390348 w 283804"/>
              <a:gd name="T51" fmla="*/ 275720 h 283803"/>
              <a:gd name="T52" fmla="*/ 416849 w 283804"/>
              <a:gd name="T53" fmla="*/ 263656 h 283803"/>
              <a:gd name="T54" fmla="*/ 493935 w 283804"/>
              <a:gd name="T55" fmla="*/ 251593 h 283803"/>
              <a:gd name="T56" fmla="*/ 385534 w 283804"/>
              <a:gd name="T57" fmla="*/ 153867 h 283803"/>
              <a:gd name="T58" fmla="*/ 439734 w 283804"/>
              <a:gd name="T59" fmla="*/ 77859 h 283803"/>
              <a:gd name="T60" fmla="*/ 452950 w 283804"/>
              <a:gd name="T61" fmla="*/ 28685 h 283803"/>
              <a:gd name="T62" fmla="*/ 452950 w 283804"/>
              <a:gd name="T63" fmla="*/ 382446 h 283803"/>
              <a:gd name="T64" fmla="*/ 452950 w 283804"/>
              <a:gd name="T65" fmla="*/ 28685 h 283803"/>
              <a:gd name="T66" fmla="*/ 658512 w 283804"/>
              <a:gd name="T67" fmla="*/ 205560 h 283803"/>
              <a:gd name="T68" fmla="*/ 467295 w 283804"/>
              <a:gd name="T69" fmla="*/ 539008 h 283803"/>
              <a:gd name="T70" fmla="*/ 757709 w 283804"/>
              <a:gd name="T71" fmla="*/ 409930 h 283803"/>
              <a:gd name="T72" fmla="*/ 529438 w 283804"/>
              <a:gd name="T73" fmla="*/ 668078 h 283803"/>
              <a:gd name="T74" fmla="*/ 467295 w 283804"/>
              <a:gd name="T75" fmla="*/ 842570 h 283803"/>
              <a:gd name="T76" fmla="*/ 724245 w 283804"/>
              <a:gd name="T77" fmla="*/ 876036 h 283803"/>
              <a:gd name="T78" fmla="*/ 885588 w 283804"/>
              <a:gd name="T79" fmla="*/ 915475 h 283803"/>
              <a:gd name="T80" fmla="*/ 944146 w 283804"/>
              <a:gd name="T81" fmla="*/ 929817 h 283803"/>
              <a:gd name="T82" fmla="*/ 14333 w 283804"/>
              <a:gd name="T83" fmla="*/ 944157 h 283803"/>
              <a:gd name="T84" fmla="*/ 14333 w 283804"/>
              <a:gd name="T85" fmla="*/ 915475 h 283803"/>
              <a:gd name="T86" fmla="*/ 148193 w 283804"/>
              <a:gd name="T87" fmla="*/ 840181 h 283803"/>
              <a:gd name="T88" fmla="*/ 338218 w 283804"/>
              <a:gd name="T89" fmla="*/ 800743 h 283803"/>
              <a:gd name="T90" fmla="*/ 438610 w 283804"/>
              <a:gd name="T91" fmla="*/ 744568 h 283803"/>
              <a:gd name="T92" fmla="*/ 133851 w 283804"/>
              <a:gd name="T93" fmla="*/ 500760 h 283803"/>
              <a:gd name="T94" fmla="*/ 224686 w 283804"/>
              <a:gd name="T95" fmla="*/ 486418 h 283803"/>
              <a:gd name="T96" fmla="*/ 438610 w 283804"/>
              <a:gd name="T97" fmla="*/ 409930 h 283803"/>
              <a:gd name="T98" fmla="*/ 452950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26" name="TextBox 25">
            <a:extLst>
              <a:ext uri="{FF2B5EF4-FFF2-40B4-BE49-F238E27FC236}">
                <a16:creationId xmlns:a16="http://schemas.microsoft.com/office/drawing/2014/main" id="{FC73B6AE-DA71-E64E-808B-8B3164CFFDC2}"/>
              </a:ext>
            </a:extLst>
          </p:cNvPr>
          <p:cNvSpPr txBox="1"/>
          <p:nvPr/>
        </p:nvSpPr>
        <p:spPr>
          <a:xfrm>
            <a:off x="4127141"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01</a:t>
            </a:r>
          </a:p>
        </p:txBody>
      </p:sp>
      <p:sp>
        <p:nvSpPr>
          <p:cNvPr id="27" name="Subtitle 2">
            <a:extLst>
              <a:ext uri="{FF2B5EF4-FFF2-40B4-BE49-F238E27FC236}">
                <a16:creationId xmlns:a16="http://schemas.microsoft.com/office/drawing/2014/main" id="{19069A07-4982-CC4E-8350-FF4374286A05}"/>
              </a:ext>
            </a:extLst>
          </p:cNvPr>
          <p:cNvSpPr txBox="1">
            <a:spLocks/>
          </p:cNvSpPr>
          <p:nvPr/>
        </p:nvSpPr>
        <p:spPr>
          <a:xfrm>
            <a:off x="2658288"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28" name="TextBox 27">
            <a:extLst>
              <a:ext uri="{FF2B5EF4-FFF2-40B4-BE49-F238E27FC236}">
                <a16:creationId xmlns:a16="http://schemas.microsoft.com/office/drawing/2014/main" id="{00780F3A-DE3B-1547-BC37-E9ADFD730297}"/>
              </a:ext>
            </a:extLst>
          </p:cNvPr>
          <p:cNvSpPr txBox="1"/>
          <p:nvPr/>
        </p:nvSpPr>
        <p:spPr>
          <a:xfrm>
            <a:off x="11035307"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02</a:t>
            </a:r>
          </a:p>
        </p:txBody>
      </p:sp>
      <p:sp>
        <p:nvSpPr>
          <p:cNvPr id="29" name="Subtitle 2">
            <a:extLst>
              <a:ext uri="{FF2B5EF4-FFF2-40B4-BE49-F238E27FC236}">
                <a16:creationId xmlns:a16="http://schemas.microsoft.com/office/drawing/2014/main" id="{6F993400-0CA1-A046-A340-1ADAFE1E453F}"/>
              </a:ext>
            </a:extLst>
          </p:cNvPr>
          <p:cNvSpPr txBox="1">
            <a:spLocks/>
          </p:cNvSpPr>
          <p:nvPr/>
        </p:nvSpPr>
        <p:spPr>
          <a:xfrm>
            <a:off x="9566454"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30" name="TextBox 29">
            <a:extLst>
              <a:ext uri="{FF2B5EF4-FFF2-40B4-BE49-F238E27FC236}">
                <a16:creationId xmlns:a16="http://schemas.microsoft.com/office/drawing/2014/main" id="{94947BA8-4E10-3F47-8102-EDBF9A6DE97E}"/>
              </a:ext>
            </a:extLst>
          </p:cNvPr>
          <p:cNvSpPr txBox="1"/>
          <p:nvPr/>
        </p:nvSpPr>
        <p:spPr>
          <a:xfrm>
            <a:off x="17943473" y="9873798"/>
            <a:ext cx="2307042"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Value 03</a:t>
            </a:r>
          </a:p>
        </p:txBody>
      </p:sp>
      <p:sp>
        <p:nvSpPr>
          <p:cNvPr id="31" name="Subtitle 2">
            <a:extLst>
              <a:ext uri="{FF2B5EF4-FFF2-40B4-BE49-F238E27FC236}">
                <a16:creationId xmlns:a16="http://schemas.microsoft.com/office/drawing/2014/main" id="{9550599C-C488-A04D-BF22-C99EC10E6E3E}"/>
              </a:ext>
            </a:extLst>
          </p:cNvPr>
          <p:cNvSpPr txBox="1">
            <a:spLocks/>
          </p:cNvSpPr>
          <p:nvPr/>
        </p:nvSpPr>
        <p:spPr>
          <a:xfrm>
            <a:off x="16474620" y="10728960"/>
            <a:ext cx="5244742" cy="14730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 companies go above and beyond traditional.</a:t>
            </a:r>
          </a:p>
        </p:txBody>
      </p:sp>
      <p:sp>
        <p:nvSpPr>
          <p:cNvPr id="16" name="TextBox 15">
            <a:extLst>
              <a:ext uri="{FF2B5EF4-FFF2-40B4-BE49-F238E27FC236}">
                <a16:creationId xmlns:a16="http://schemas.microsoft.com/office/drawing/2014/main" id="{D93B90D7-6C7C-6740-BBAE-471FBB2F491D}"/>
              </a:ext>
            </a:extLst>
          </p:cNvPr>
          <p:cNvSpPr txBox="1"/>
          <p:nvPr/>
        </p:nvSpPr>
        <p:spPr>
          <a:xfrm>
            <a:off x="7242610" y="2644170"/>
            <a:ext cx="9892453" cy="1569660"/>
          </a:xfrm>
          <a:prstGeom prst="rect">
            <a:avLst/>
          </a:prstGeom>
          <a:noFill/>
        </p:spPr>
        <p:txBody>
          <a:bodyPr wrap="none" rtlCol="0" anchor="ctr">
            <a:spAutoFit/>
          </a:bodyPr>
          <a:lstStyle/>
          <a:p>
            <a:pPr algn="ctr"/>
            <a:r>
              <a:rPr lang="en-US" sz="9600" b="1" spc="1200" dirty="0">
                <a:solidFill>
                  <a:schemeClr val="bg1"/>
                </a:solidFill>
                <a:latin typeface="Roboto Black" panose="02000000000000000000" pitchFamily="2" charset="0"/>
                <a:ea typeface="Roboto Black" panose="02000000000000000000" pitchFamily="2" charset="0"/>
              </a:rPr>
              <a:t>CORE VALUES</a:t>
            </a:r>
          </a:p>
        </p:txBody>
      </p:sp>
    </p:spTree>
    <p:extLst>
      <p:ext uri="{BB962C8B-B14F-4D97-AF65-F5344CB8AC3E}">
        <p14:creationId xmlns:p14="http://schemas.microsoft.com/office/powerpoint/2010/main" val="20338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53FD61E-AD93-C84F-AC74-BB62D5A80E01}"/>
              </a:ext>
            </a:extLst>
          </p:cNvPr>
          <p:cNvSpPr txBox="1"/>
          <p:nvPr/>
        </p:nvSpPr>
        <p:spPr>
          <a:xfrm>
            <a:off x="6812283" y="10175949"/>
            <a:ext cx="3275257"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Marie Foster</a:t>
            </a:r>
          </a:p>
        </p:txBody>
      </p:sp>
      <p:sp>
        <p:nvSpPr>
          <p:cNvPr id="38" name="Subtitle 2">
            <a:extLst>
              <a:ext uri="{FF2B5EF4-FFF2-40B4-BE49-F238E27FC236}">
                <a16:creationId xmlns:a16="http://schemas.microsoft.com/office/drawing/2014/main" id="{E2EFFB0A-36E4-F540-8D2E-43443270CE24}"/>
              </a:ext>
            </a:extLst>
          </p:cNvPr>
          <p:cNvSpPr txBox="1">
            <a:spLocks/>
          </p:cNvSpPr>
          <p:nvPr/>
        </p:nvSpPr>
        <p:spPr>
          <a:xfrm>
            <a:off x="65753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39" name="TextBox 38">
            <a:extLst>
              <a:ext uri="{FF2B5EF4-FFF2-40B4-BE49-F238E27FC236}">
                <a16:creationId xmlns:a16="http://schemas.microsoft.com/office/drawing/2014/main" id="{51C2A632-EC41-7845-A530-989FA547092C}"/>
              </a:ext>
            </a:extLst>
          </p:cNvPr>
          <p:cNvSpPr txBox="1"/>
          <p:nvPr/>
        </p:nvSpPr>
        <p:spPr>
          <a:xfrm>
            <a:off x="1430972" y="4587797"/>
            <a:ext cx="3395481" cy="4524315"/>
          </a:xfrm>
          <a:prstGeom prst="rect">
            <a:avLst/>
          </a:prstGeom>
          <a:noFill/>
        </p:spPr>
        <p:txBody>
          <a:bodyPr wrap="none" rtlCol="0" anchor="ctr">
            <a:spAutoFit/>
          </a:bodyPr>
          <a:lstStyle/>
          <a:p>
            <a:r>
              <a:rPr lang="en-US" sz="9600" b="1" spc="300" dirty="0">
                <a:solidFill>
                  <a:schemeClr val="tx2"/>
                </a:solidFill>
                <a:latin typeface="Roboto Black" panose="02000000000000000000" pitchFamily="2" charset="0"/>
                <a:ea typeface="Roboto Black" panose="02000000000000000000" pitchFamily="2" charset="0"/>
              </a:rPr>
              <a:t>Meet</a:t>
            </a:r>
          </a:p>
          <a:p>
            <a:r>
              <a:rPr lang="en-US" sz="9600" b="1" spc="300" dirty="0">
                <a:solidFill>
                  <a:schemeClr val="tx2"/>
                </a:solidFill>
                <a:latin typeface="Roboto Black" panose="02000000000000000000" pitchFamily="2" charset="0"/>
                <a:ea typeface="Roboto Black" panose="02000000000000000000" pitchFamily="2" charset="0"/>
              </a:rPr>
              <a:t>The</a:t>
            </a:r>
          </a:p>
          <a:p>
            <a:r>
              <a:rPr lang="en-US" sz="9600" b="1" spc="300" dirty="0">
                <a:solidFill>
                  <a:schemeClr val="tx2"/>
                </a:solidFill>
                <a:latin typeface="Roboto Black" panose="02000000000000000000" pitchFamily="2" charset="0"/>
                <a:ea typeface="Roboto Black" panose="02000000000000000000" pitchFamily="2" charset="0"/>
              </a:rPr>
              <a:t>Team</a:t>
            </a:r>
          </a:p>
        </p:txBody>
      </p:sp>
      <p:sp>
        <p:nvSpPr>
          <p:cNvPr id="60" name="TextBox 59">
            <a:extLst>
              <a:ext uri="{FF2B5EF4-FFF2-40B4-BE49-F238E27FC236}">
                <a16:creationId xmlns:a16="http://schemas.microsoft.com/office/drawing/2014/main" id="{273691C2-09EE-FF46-92AE-657EEA4E59D4}"/>
              </a:ext>
            </a:extLst>
          </p:cNvPr>
          <p:cNvSpPr txBox="1"/>
          <p:nvPr/>
        </p:nvSpPr>
        <p:spPr>
          <a:xfrm>
            <a:off x="12498603" y="10175949"/>
            <a:ext cx="378982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Albert Spencer</a:t>
            </a:r>
          </a:p>
        </p:txBody>
      </p:sp>
      <p:sp>
        <p:nvSpPr>
          <p:cNvPr id="61" name="Subtitle 2">
            <a:extLst>
              <a:ext uri="{FF2B5EF4-FFF2-40B4-BE49-F238E27FC236}">
                <a16:creationId xmlns:a16="http://schemas.microsoft.com/office/drawing/2014/main" id="{5FDC6588-E4F5-3A40-9D07-9B49D7925167}"/>
              </a:ext>
            </a:extLst>
          </p:cNvPr>
          <p:cNvSpPr txBox="1">
            <a:spLocks/>
          </p:cNvSpPr>
          <p:nvPr/>
        </p:nvSpPr>
        <p:spPr>
          <a:xfrm>
            <a:off x="125189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63" name="TextBox 62">
            <a:extLst>
              <a:ext uri="{FF2B5EF4-FFF2-40B4-BE49-F238E27FC236}">
                <a16:creationId xmlns:a16="http://schemas.microsoft.com/office/drawing/2014/main" id="{57D93111-8AE0-1F46-98AF-2379B79BB84F}"/>
              </a:ext>
            </a:extLst>
          </p:cNvPr>
          <p:cNvSpPr txBox="1"/>
          <p:nvPr/>
        </p:nvSpPr>
        <p:spPr>
          <a:xfrm>
            <a:off x="18383693" y="10175949"/>
            <a:ext cx="3906839"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Arlene Schmidt</a:t>
            </a:r>
          </a:p>
        </p:txBody>
      </p:sp>
      <p:sp>
        <p:nvSpPr>
          <p:cNvPr id="64" name="Subtitle 2">
            <a:extLst>
              <a:ext uri="{FF2B5EF4-FFF2-40B4-BE49-F238E27FC236}">
                <a16:creationId xmlns:a16="http://schemas.microsoft.com/office/drawing/2014/main" id="{2A744D5F-952D-5D40-BCA4-3B8397493A85}"/>
              </a:ext>
            </a:extLst>
          </p:cNvPr>
          <p:cNvSpPr txBox="1">
            <a:spLocks/>
          </p:cNvSpPr>
          <p:nvPr/>
        </p:nvSpPr>
        <p:spPr>
          <a:xfrm>
            <a:off x="18462590" y="10839002"/>
            <a:ext cx="3749040" cy="5240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a:t>
            </a:r>
          </a:p>
        </p:txBody>
      </p:sp>
      <p:sp>
        <p:nvSpPr>
          <p:cNvPr id="3" name="Picture Placeholder 2">
            <a:extLst>
              <a:ext uri="{FF2B5EF4-FFF2-40B4-BE49-F238E27FC236}">
                <a16:creationId xmlns:a16="http://schemas.microsoft.com/office/drawing/2014/main" id="{B1C41B61-72D8-6E46-90EC-021A36918AAC}"/>
              </a:ext>
            </a:extLst>
          </p:cNvPr>
          <p:cNvSpPr>
            <a:spLocks noGrp="1"/>
          </p:cNvSpPr>
          <p:nvPr>
            <p:ph type="pic" sz="quarter" idx="12"/>
          </p:nvPr>
        </p:nvSpPr>
        <p:spPr>
          <a:solidFill>
            <a:schemeClr val="bg1">
              <a:lumMod val="95000"/>
            </a:schemeClr>
          </a:solidFill>
        </p:spPr>
      </p:sp>
      <p:sp>
        <p:nvSpPr>
          <p:cNvPr id="5" name="Picture Placeholder 4">
            <a:extLst>
              <a:ext uri="{FF2B5EF4-FFF2-40B4-BE49-F238E27FC236}">
                <a16:creationId xmlns:a16="http://schemas.microsoft.com/office/drawing/2014/main" id="{2DA8C890-211E-4841-8129-87F1E6633ED8}"/>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B3CE1DCB-D805-5D4B-9E60-30B1CCD94AE3}"/>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5F1AE7C-0473-8B48-A9EE-48EFDAF212A7}"/>
              </a:ext>
            </a:extLst>
          </p:cNvPr>
          <p:cNvSpPr txBox="1"/>
          <p:nvPr/>
        </p:nvSpPr>
        <p:spPr>
          <a:xfrm>
            <a:off x="1134472" y="9413091"/>
            <a:ext cx="3793026"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Milton Norman</a:t>
            </a:r>
          </a:p>
        </p:txBody>
      </p:sp>
      <p:sp>
        <p:nvSpPr>
          <p:cNvPr id="45" name="Subtitle 2">
            <a:extLst>
              <a:ext uri="{FF2B5EF4-FFF2-40B4-BE49-F238E27FC236}">
                <a16:creationId xmlns:a16="http://schemas.microsoft.com/office/drawing/2014/main" id="{D25DE73B-344E-B44F-B32A-8423FBC88D69}"/>
              </a:ext>
            </a:extLst>
          </p:cNvPr>
          <p:cNvSpPr txBox="1">
            <a:spLocks/>
          </p:cNvSpPr>
          <p:nvPr/>
        </p:nvSpPr>
        <p:spPr>
          <a:xfrm>
            <a:off x="1289954"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36" name="TextBox 35">
            <a:extLst>
              <a:ext uri="{FF2B5EF4-FFF2-40B4-BE49-F238E27FC236}">
                <a16:creationId xmlns:a16="http://schemas.microsoft.com/office/drawing/2014/main" id="{95A68E7A-4682-454D-9D36-962B507E2A40}"/>
              </a:ext>
            </a:extLst>
          </p:cNvPr>
          <p:cNvSpPr txBox="1"/>
          <p:nvPr/>
        </p:nvSpPr>
        <p:spPr>
          <a:xfrm>
            <a:off x="1519190"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46" name="Freeform 115">
            <a:extLst>
              <a:ext uri="{FF2B5EF4-FFF2-40B4-BE49-F238E27FC236}">
                <a16:creationId xmlns:a16="http://schemas.microsoft.com/office/drawing/2014/main" id="{573E7A31-DAC9-744A-8AD4-B141BE61051E}"/>
              </a:ext>
            </a:extLst>
          </p:cNvPr>
          <p:cNvSpPr>
            <a:spLocks noChangeArrowheads="1"/>
          </p:cNvSpPr>
          <p:nvPr/>
        </p:nvSpPr>
        <p:spPr bwMode="auto">
          <a:xfrm>
            <a:off x="1659382"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47" name="Freeform 117">
            <a:extLst>
              <a:ext uri="{FF2B5EF4-FFF2-40B4-BE49-F238E27FC236}">
                <a16:creationId xmlns:a16="http://schemas.microsoft.com/office/drawing/2014/main" id="{21F0C36A-3F32-B246-8BF6-7F808C386032}"/>
              </a:ext>
            </a:extLst>
          </p:cNvPr>
          <p:cNvSpPr>
            <a:spLocks noChangeArrowheads="1"/>
          </p:cNvSpPr>
          <p:nvPr/>
        </p:nvSpPr>
        <p:spPr bwMode="auto">
          <a:xfrm>
            <a:off x="2420226"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48" name="Freeform 118">
            <a:extLst>
              <a:ext uri="{FF2B5EF4-FFF2-40B4-BE49-F238E27FC236}">
                <a16:creationId xmlns:a16="http://schemas.microsoft.com/office/drawing/2014/main" id="{5D154C64-7035-9948-909B-2BACF92104CD}"/>
              </a:ext>
            </a:extLst>
          </p:cNvPr>
          <p:cNvSpPr>
            <a:spLocks noChangeArrowheads="1"/>
          </p:cNvSpPr>
          <p:nvPr/>
        </p:nvSpPr>
        <p:spPr bwMode="auto">
          <a:xfrm>
            <a:off x="3935164"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49" name="Freeform 78">
            <a:extLst>
              <a:ext uri="{FF2B5EF4-FFF2-40B4-BE49-F238E27FC236}">
                <a16:creationId xmlns:a16="http://schemas.microsoft.com/office/drawing/2014/main" id="{CC1D3378-6D88-BA49-B4CB-991B4F717383}"/>
              </a:ext>
            </a:extLst>
          </p:cNvPr>
          <p:cNvSpPr>
            <a:spLocks noChangeArrowheads="1"/>
          </p:cNvSpPr>
          <p:nvPr/>
        </p:nvSpPr>
        <p:spPr bwMode="auto">
          <a:xfrm>
            <a:off x="3181071"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66" name="TextBox 65">
            <a:extLst>
              <a:ext uri="{FF2B5EF4-FFF2-40B4-BE49-F238E27FC236}">
                <a16:creationId xmlns:a16="http://schemas.microsoft.com/office/drawing/2014/main" id="{9F6C0080-5544-D748-A736-C2F68BAE2874}"/>
              </a:ext>
            </a:extLst>
          </p:cNvPr>
          <p:cNvSpPr txBox="1"/>
          <p:nvPr/>
        </p:nvSpPr>
        <p:spPr>
          <a:xfrm>
            <a:off x="8666876" y="560005"/>
            <a:ext cx="7043916" cy="1200329"/>
          </a:xfrm>
          <a:prstGeom prst="rect">
            <a:avLst/>
          </a:prstGeom>
          <a:noFill/>
        </p:spPr>
        <p:txBody>
          <a:bodyPr wrap="none" rtlCol="0" anchor="t">
            <a:spAutoFit/>
          </a:bodyPr>
          <a:lstStyle/>
          <a:p>
            <a:pPr algn="ctr"/>
            <a:r>
              <a:rPr lang="en-US" sz="7200" b="1" spc="300" dirty="0">
                <a:solidFill>
                  <a:schemeClr val="tx2"/>
                </a:solidFill>
                <a:latin typeface="Roboto Black" panose="02000000000000000000" pitchFamily="2" charset="0"/>
                <a:ea typeface="Roboto Black" panose="02000000000000000000" pitchFamily="2" charset="0"/>
              </a:rPr>
              <a:t>Meet Our Team</a:t>
            </a:r>
          </a:p>
        </p:txBody>
      </p:sp>
      <p:sp>
        <p:nvSpPr>
          <p:cNvPr id="77" name="TextBox 76">
            <a:extLst>
              <a:ext uri="{FF2B5EF4-FFF2-40B4-BE49-F238E27FC236}">
                <a16:creationId xmlns:a16="http://schemas.microsoft.com/office/drawing/2014/main" id="{D9B2E2E4-54AA-6349-B046-B18C92C98511}"/>
              </a:ext>
            </a:extLst>
          </p:cNvPr>
          <p:cNvSpPr txBox="1"/>
          <p:nvPr/>
        </p:nvSpPr>
        <p:spPr>
          <a:xfrm>
            <a:off x="7090631" y="9413091"/>
            <a:ext cx="4083170"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Regina Andrews</a:t>
            </a:r>
          </a:p>
        </p:txBody>
      </p:sp>
      <p:sp>
        <p:nvSpPr>
          <p:cNvPr id="78" name="Subtitle 2">
            <a:extLst>
              <a:ext uri="{FF2B5EF4-FFF2-40B4-BE49-F238E27FC236}">
                <a16:creationId xmlns:a16="http://schemas.microsoft.com/office/drawing/2014/main" id="{A4D83A4B-BE0E-EB44-84B7-FECD616A585C}"/>
              </a:ext>
            </a:extLst>
          </p:cNvPr>
          <p:cNvSpPr txBox="1">
            <a:spLocks/>
          </p:cNvSpPr>
          <p:nvPr/>
        </p:nvSpPr>
        <p:spPr>
          <a:xfrm>
            <a:off x="7391183"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79" name="TextBox 78">
            <a:extLst>
              <a:ext uri="{FF2B5EF4-FFF2-40B4-BE49-F238E27FC236}">
                <a16:creationId xmlns:a16="http://schemas.microsoft.com/office/drawing/2014/main" id="{1AC0BE37-77CF-7442-9B7D-68D7044E01AC}"/>
              </a:ext>
            </a:extLst>
          </p:cNvPr>
          <p:cNvSpPr txBox="1"/>
          <p:nvPr/>
        </p:nvSpPr>
        <p:spPr>
          <a:xfrm>
            <a:off x="7620419"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80" name="Freeform 115">
            <a:extLst>
              <a:ext uri="{FF2B5EF4-FFF2-40B4-BE49-F238E27FC236}">
                <a16:creationId xmlns:a16="http://schemas.microsoft.com/office/drawing/2014/main" id="{E96AF28E-65F5-4C4C-9AFC-9F1385CBF2C1}"/>
              </a:ext>
            </a:extLst>
          </p:cNvPr>
          <p:cNvSpPr>
            <a:spLocks noChangeArrowheads="1"/>
          </p:cNvSpPr>
          <p:nvPr/>
        </p:nvSpPr>
        <p:spPr bwMode="auto">
          <a:xfrm>
            <a:off x="7760611"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81" name="Freeform 117">
            <a:extLst>
              <a:ext uri="{FF2B5EF4-FFF2-40B4-BE49-F238E27FC236}">
                <a16:creationId xmlns:a16="http://schemas.microsoft.com/office/drawing/2014/main" id="{7FB43DA1-0767-3B48-A78D-3DD3E00C80F0}"/>
              </a:ext>
            </a:extLst>
          </p:cNvPr>
          <p:cNvSpPr>
            <a:spLocks noChangeArrowheads="1"/>
          </p:cNvSpPr>
          <p:nvPr/>
        </p:nvSpPr>
        <p:spPr bwMode="auto">
          <a:xfrm>
            <a:off x="8521455"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82" name="Freeform 118">
            <a:extLst>
              <a:ext uri="{FF2B5EF4-FFF2-40B4-BE49-F238E27FC236}">
                <a16:creationId xmlns:a16="http://schemas.microsoft.com/office/drawing/2014/main" id="{6B87ECBA-793E-CE44-87C9-DB44669710CF}"/>
              </a:ext>
            </a:extLst>
          </p:cNvPr>
          <p:cNvSpPr>
            <a:spLocks noChangeArrowheads="1"/>
          </p:cNvSpPr>
          <p:nvPr/>
        </p:nvSpPr>
        <p:spPr bwMode="auto">
          <a:xfrm>
            <a:off x="10036393"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83" name="Freeform 78">
            <a:extLst>
              <a:ext uri="{FF2B5EF4-FFF2-40B4-BE49-F238E27FC236}">
                <a16:creationId xmlns:a16="http://schemas.microsoft.com/office/drawing/2014/main" id="{D38945EE-D77D-9C4F-B524-748D2BF578A4}"/>
              </a:ext>
            </a:extLst>
          </p:cNvPr>
          <p:cNvSpPr>
            <a:spLocks noChangeArrowheads="1"/>
          </p:cNvSpPr>
          <p:nvPr/>
        </p:nvSpPr>
        <p:spPr bwMode="auto">
          <a:xfrm>
            <a:off x="9282300"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85" name="TextBox 84">
            <a:extLst>
              <a:ext uri="{FF2B5EF4-FFF2-40B4-BE49-F238E27FC236}">
                <a16:creationId xmlns:a16="http://schemas.microsoft.com/office/drawing/2014/main" id="{52E9247D-A5E5-5840-A05D-B59F4E89EBA7}"/>
              </a:ext>
            </a:extLst>
          </p:cNvPr>
          <p:cNvSpPr txBox="1"/>
          <p:nvPr/>
        </p:nvSpPr>
        <p:spPr>
          <a:xfrm>
            <a:off x="13408268" y="9413091"/>
            <a:ext cx="3650358"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Thomas Miller</a:t>
            </a:r>
          </a:p>
        </p:txBody>
      </p:sp>
      <p:sp>
        <p:nvSpPr>
          <p:cNvPr id="86" name="Subtitle 2">
            <a:extLst>
              <a:ext uri="{FF2B5EF4-FFF2-40B4-BE49-F238E27FC236}">
                <a16:creationId xmlns:a16="http://schemas.microsoft.com/office/drawing/2014/main" id="{888250D4-8204-A842-BBCD-ECC7BB858A38}"/>
              </a:ext>
            </a:extLst>
          </p:cNvPr>
          <p:cNvSpPr txBox="1">
            <a:spLocks/>
          </p:cNvSpPr>
          <p:nvPr/>
        </p:nvSpPr>
        <p:spPr>
          <a:xfrm>
            <a:off x="13492413"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87" name="TextBox 86">
            <a:extLst>
              <a:ext uri="{FF2B5EF4-FFF2-40B4-BE49-F238E27FC236}">
                <a16:creationId xmlns:a16="http://schemas.microsoft.com/office/drawing/2014/main" id="{777C61F2-1202-6747-98F8-0CE831101EE8}"/>
              </a:ext>
            </a:extLst>
          </p:cNvPr>
          <p:cNvSpPr txBox="1"/>
          <p:nvPr/>
        </p:nvSpPr>
        <p:spPr>
          <a:xfrm>
            <a:off x="13721649"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88" name="Freeform 115">
            <a:extLst>
              <a:ext uri="{FF2B5EF4-FFF2-40B4-BE49-F238E27FC236}">
                <a16:creationId xmlns:a16="http://schemas.microsoft.com/office/drawing/2014/main" id="{62215C61-2FB3-F64F-8016-8995CF2BFB2D}"/>
              </a:ext>
            </a:extLst>
          </p:cNvPr>
          <p:cNvSpPr>
            <a:spLocks noChangeArrowheads="1"/>
          </p:cNvSpPr>
          <p:nvPr/>
        </p:nvSpPr>
        <p:spPr bwMode="auto">
          <a:xfrm>
            <a:off x="13861841"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89" name="Freeform 117">
            <a:extLst>
              <a:ext uri="{FF2B5EF4-FFF2-40B4-BE49-F238E27FC236}">
                <a16:creationId xmlns:a16="http://schemas.microsoft.com/office/drawing/2014/main" id="{2C835579-6B59-ED46-B6AC-C3A3D3BF8342}"/>
              </a:ext>
            </a:extLst>
          </p:cNvPr>
          <p:cNvSpPr>
            <a:spLocks noChangeArrowheads="1"/>
          </p:cNvSpPr>
          <p:nvPr/>
        </p:nvSpPr>
        <p:spPr bwMode="auto">
          <a:xfrm>
            <a:off x="14622685"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90" name="Freeform 118">
            <a:extLst>
              <a:ext uri="{FF2B5EF4-FFF2-40B4-BE49-F238E27FC236}">
                <a16:creationId xmlns:a16="http://schemas.microsoft.com/office/drawing/2014/main" id="{5294F71B-3653-A443-9295-FAAF94CF36F7}"/>
              </a:ext>
            </a:extLst>
          </p:cNvPr>
          <p:cNvSpPr>
            <a:spLocks noChangeArrowheads="1"/>
          </p:cNvSpPr>
          <p:nvPr/>
        </p:nvSpPr>
        <p:spPr bwMode="auto">
          <a:xfrm>
            <a:off x="16137623"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91" name="Freeform 78">
            <a:extLst>
              <a:ext uri="{FF2B5EF4-FFF2-40B4-BE49-F238E27FC236}">
                <a16:creationId xmlns:a16="http://schemas.microsoft.com/office/drawing/2014/main" id="{DCDEF05B-9ECF-ED43-A406-61012CDF4EA9}"/>
              </a:ext>
            </a:extLst>
          </p:cNvPr>
          <p:cNvSpPr>
            <a:spLocks noChangeArrowheads="1"/>
          </p:cNvSpPr>
          <p:nvPr/>
        </p:nvSpPr>
        <p:spPr bwMode="auto">
          <a:xfrm>
            <a:off x="15383530"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93" name="TextBox 92">
            <a:extLst>
              <a:ext uri="{FF2B5EF4-FFF2-40B4-BE49-F238E27FC236}">
                <a16:creationId xmlns:a16="http://schemas.microsoft.com/office/drawing/2014/main" id="{89EC0443-C78E-754E-AFE1-2B66FBA32A68}"/>
              </a:ext>
            </a:extLst>
          </p:cNvPr>
          <p:cNvSpPr txBox="1"/>
          <p:nvPr/>
        </p:nvSpPr>
        <p:spPr>
          <a:xfrm>
            <a:off x="19587111" y="9413091"/>
            <a:ext cx="3482043" cy="646331"/>
          </a:xfrm>
          <a:prstGeom prst="rect">
            <a:avLst/>
          </a:prstGeom>
          <a:noFill/>
        </p:spPr>
        <p:txBody>
          <a:bodyPr wrap="none" rtlCol="0" anchor="ctr" anchorCtr="0">
            <a:spAutoFit/>
          </a:bodyPr>
          <a:lstStyle/>
          <a:p>
            <a:pPr algn="ctr"/>
            <a:r>
              <a:rPr lang="en-US" b="1" spc="300" dirty="0">
                <a:solidFill>
                  <a:schemeClr val="tx2"/>
                </a:solidFill>
                <a:latin typeface="Roboto" panose="02000000000000000000" pitchFamily="2" charset="0"/>
                <a:ea typeface="Roboto" panose="02000000000000000000" pitchFamily="2" charset="0"/>
                <a:cs typeface="Poppins" pitchFamily="2" charset="77"/>
              </a:rPr>
              <a:t>Darla Higgins</a:t>
            </a:r>
          </a:p>
        </p:txBody>
      </p:sp>
      <p:sp>
        <p:nvSpPr>
          <p:cNvPr id="94" name="Subtitle 2">
            <a:extLst>
              <a:ext uri="{FF2B5EF4-FFF2-40B4-BE49-F238E27FC236}">
                <a16:creationId xmlns:a16="http://schemas.microsoft.com/office/drawing/2014/main" id="{06535AB2-2A9C-8449-B39F-FA29D76D379B}"/>
              </a:ext>
            </a:extLst>
          </p:cNvPr>
          <p:cNvSpPr txBox="1">
            <a:spLocks/>
          </p:cNvSpPr>
          <p:nvPr/>
        </p:nvSpPr>
        <p:spPr>
          <a:xfrm>
            <a:off x="19587098" y="10801671"/>
            <a:ext cx="3482056" cy="99854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Green marketing is a practice whereby.</a:t>
            </a:r>
          </a:p>
        </p:txBody>
      </p:sp>
      <p:sp>
        <p:nvSpPr>
          <p:cNvPr id="95" name="TextBox 94">
            <a:extLst>
              <a:ext uri="{FF2B5EF4-FFF2-40B4-BE49-F238E27FC236}">
                <a16:creationId xmlns:a16="http://schemas.microsoft.com/office/drawing/2014/main" id="{0A6EC16F-8FB0-884F-8DF8-9423A105D9D5}"/>
              </a:ext>
            </a:extLst>
          </p:cNvPr>
          <p:cNvSpPr txBox="1"/>
          <p:nvPr/>
        </p:nvSpPr>
        <p:spPr>
          <a:xfrm>
            <a:off x="19816334" y="10211268"/>
            <a:ext cx="3023585" cy="461665"/>
          </a:xfrm>
          <a:prstGeom prst="rect">
            <a:avLst/>
          </a:prstGeom>
          <a:noFill/>
        </p:spPr>
        <p:txBody>
          <a:bodyPr wrap="none" rtlCol="0" anchor="ctr" anchorCtr="0">
            <a:spAutoFit/>
          </a:bodyPr>
          <a:lstStyle/>
          <a:p>
            <a:pPr algn="ctr"/>
            <a:r>
              <a:rPr lang="en-US" sz="2400" spc="300" dirty="0">
                <a:latin typeface="Roboto Medium" panose="02000000000000000000" pitchFamily="2" charset="0"/>
                <a:ea typeface="Roboto Medium" panose="02000000000000000000" pitchFamily="2" charset="0"/>
                <a:cs typeface="Mukta ExtraLight" panose="020B0000000000000000" pitchFamily="34" charset="77"/>
              </a:rPr>
              <a:t>CEO &amp; FOUNDER</a:t>
            </a:r>
          </a:p>
        </p:txBody>
      </p:sp>
      <p:sp>
        <p:nvSpPr>
          <p:cNvPr id="96" name="Freeform 115">
            <a:extLst>
              <a:ext uri="{FF2B5EF4-FFF2-40B4-BE49-F238E27FC236}">
                <a16:creationId xmlns:a16="http://schemas.microsoft.com/office/drawing/2014/main" id="{F2A12D6E-1044-6143-A52A-A64E52A4F1D3}"/>
              </a:ext>
            </a:extLst>
          </p:cNvPr>
          <p:cNvSpPr>
            <a:spLocks noChangeArrowheads="1"/>
          </p:cNvSpPr>
          <p:nvPr/>
        </p:nvSpPr>
        <p:spPr bwMode="auto">
          <a:xfrm>
            <a:off x="19956526" y="12095222"/>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97" name="Freeform 117">
            <a:extLst>
              <a:ext uri="{FF2B5EF4-FFF2-40B4-BE49-F238E27FC236}">
                <a16:creationId xmlns:a16="http://schemas.microsoft.com/office/drawing/2014/main" id="{138061F2-530B-C04F-AE53-7C7504EB392C}"/>
              </a:ext>
            </a:extLst>
          </p:cNvPr>
          <p:cNvSpPr>
            <a:spLocks noChangeArrowheads="1"/>
          </p:cNvSpPr>
          <p:nvPr/>
        </p:nvSpPr>
        <p:spPr bwMode="auto">
          <a:xfrm>
            <a:off x="20717370" y="12095222"/>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98" name="Freeform 118">
            <a:extLst>
              <a:ext uri="{FF2B5EF4-FFF2-40B4-BE49-F238E27FC236}">
                <a16:creationId xmlns:a16="http://schemas.microsoft.com/office/drawing/2014/main" id="{B6F8DEE3-6DDD-3B4F-9CBC-DF197CC962CC}"/>
              </a:ext>
            </a:extLst>
          </p:cNvPr>
          <p:cNvSpPr>
            <a:spLocks noChangeArrowheads="1"/>
          </p:cNvSpPr>
          <p:nvPr/>
        </p:nvSpPr>
        <p:spPr bwMode="auto">
          <a:xfrm>
            <a:off x="22232308" y="12095222"/>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99" name="Freeform 78">
            <a:extLst>
              <a:ext uri="{FF2B5EF4-FFF2-40B4-BE49-F238E27FC236}">
                <a16:creationId xmlns:a16="http://schemas.microsoft.com/office/drawing/2014/main" id="{AB190D81-0C30-D54A-9E1F-3A427749648E}"/>
              </a:ext>
            </a:extLst>
          </p:cNvPr>
          <p:cNvSpPr>
            <a:spLocks noChangeArrowheads="1"/>
          </p:cNvSpPr>
          <p:nvPr/>
        </p:nvSpPr>
        <p:spPr bwMode="auto">
          <a:xfrm>
            <a:off x="21478215" y="12095222"/>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3"/>
          </a:solidFill>
          <a:ln>
            <a:noFill/>
          </a:ln>
          <a:effectLst/>
        </p:spPr>
        <p:txBody>
          <a:bodyPr wrap="none" anchor="ctr"/>
          <a:lstStyle/>
          <a:p>
            <a:endParaRPr lang="en-US" dirty="0">
              <a:latin typeface="Roboto Light" panose="02000000000000000000" pitchFamily="2" charset="0"/>
            </a:endParaRPr>
          </a:p>
        </p:txBody>
      </p:sp>
      <p:sp>
        <p:nvSpPr>
          <p:cNvPr id="3" name="Picture Placeholder 2">
            <a:extLst>
              <a:ext uri="{FF2B5EF4-FFF2-40B4-BE49-F238E27FC236}">
                <a16:creationId xmlns:a16="http://schemas.microsoft.com/office/drawing/2014/main" id="{28306137-0D6C-6749-99DB-B759F661E9FE}"/>
              </a:ext>
            </a:extLst>
          </p:cNvPr>
          <p:cNvSpPr>
            <a:spLocks noGrp="1"/>
          </p:cNvSpPr>
          <p:nvPr>
            <p:ph type="pic" sz="quarter" idx="13"/>
          </p:nvPr>
        </p:nvSpPr>
        <p:spPr>
          <a:solidFill>
            <a:schemeClr val="bg1">
              <a:lumMod val="95000"/>
            </a:schemeClr>
          </a:solidFill>
        </p:spPr>
      </p:sp>
      <p:sp>
        <p:nvSpPr>
          <p:cNvPr id="5" name="Picture Placeholder 4">
            <a:extLst>
              <a:ext uri="{FF2B5EF4-FFF2-40B4-BE49-F238E27FC236}">
                <a16:creationId xmlns:a16="http://schemas.microsoft.com/office/drawing/2014/main" id="{123F615D-373B-A240-A8D7-7CF0C4A06F2C}"/>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1FD5C1BB-FC72-5347-89C6-2D1D53C6105C}"/>
              </a:ext>
            </a:extLst>
          </p:cNvPr>
          <p:cNvSpPr>
            <a:spLocks noGrp="1"/>
          </p:cNvSpPr>
          <p:nvPr>
            <p:ph type="pic" sz="quarter" idx="11"/>
          </p:nvPr>
        </p:nvSpPr>
        <p:spPr>
          <a:solidFill>
            <a:schemeClr val="bg1">
              <a:lumMod val="95000"/>
            </a:schemeClr>
          </a:solidFill>
        </p:spPr>
      </p:sp>
      <p:sp>
        <p:nvSpPr>
          <p:cNvPr id="9" name="Picture Placeholder 8">
            <a:extLst>
              <a:ext uri="{FF2B5EF4-FFF2-40B4-BE49-F238E27FC236}">
                <a16:creationId xmlns:a16="http://schemas.microsoft.com/office/drawing/2014/main" id="{55440112-1115-D44D-91B6-B51961C7F929}"/>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6 - Light">
      <a:dk1>
        <a:srgbClr val="676767"/>
      </a:dk1>
      <a:lt1>
        <a:srgbClr val="FFFFFF"/>
      </a:lt1>
      <a:dk2>
        <a:srgbClr val="000000"/>
      </a:dk2>
      <a:lt2>
        <a:srgbClr val="FFFFFF"/>
      </a:lt2>
      <a:accent1>
        <a:srgbClr val="56575A"/>
      </a:accent1>
      <a:accent2>
        <a:srgbClr val="D6AE81"/>
      </a:accent2>
      <a:accent3>
        <a:srgbClr val="212121"/>
      </a:accent3>
      <a:accent4>
        <a:srgbClr val="A28666"/>
      </a:accent4>
      <a:accent5>
        <a:srgbClr val="8F9296"/>
      </a:accent5>
      <a:accent6>
        <a:srgbClr val="C8C8C8"/>
      </a:accent6>
      <a:hlink>
        <a:srgbClr val="7A5494"/>
      </a:hlink>
      <a:folHlink>
        <a:srgbClr val="B26D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87854</TotalTime>
  <Words>2192</Words>
  <Application>Microsoft Macintosh PowerPoint</Application>
  <PresentationFormat>Custom</PresentationFormat>
  <Paragraphs>254</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Arial</vt:lpstr>
      <vt:lpstr>Avenir Next</vt:lpstr>
      <vt:lpstr>Calibri</vt:lpstr>
      <vt:lpstr>Mukta ExtraLight</vt:lpstr>
      <vt:lpstr>Open Sans Light</vt:lpstr>
      <vt:lpstr>Poppins</vt:lpstr>
      <vt:lpstr>Poppins ExtraLight</vt:lpstr>
      <vt:lpstr>Poppins Light</vt:lpstr>
      <vt:lpstr>Poppins Medium</vt:lpstr>
      <vt:lpstr>Roboto</vt:lpstr>
      <vt:lpstr>Roboto Black</vt:lpstr>
      <vt:lpstr>Roboto Light</vt:lpstr>
      <vt:lpstr>Roboto Medium</vt:lpstr>
      <vt:lpstr>Roboto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15452</cp:revision>
  <dcterms:created xsi:type="dcterms:W3CDTF">2014-11-12T21:47:38Z</dcterms:created>
  <dcterms:modified xsi:type="dcterms:W3CDTF">2019-09-17T15:17:20Z</dcterms:modified>
  <cp:category/>
</cp:coreProperties>
</file>