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12" r:id="rId6"/>
    <p:sldId id="3313" r:id="rId7"/>
    <p:sldId id="3314" r:id="rId8"/>
    <p:sldId id="3315" r:id="rId9"/>
    <p:sldId id="3316" r:id="rId10"/>
    <p:sldId id="3332" r:id="rId11"/>
    <p:sldId id="3319" r:id="rId12"/>
    <p:sldId id="3347" r:id="rId13"/>
    <p:sldId id="3307" r:id="rId14"/>
    <p:sldId id="3322" r:id="rId15"/>
    <p:sldId id="3323" r:id="rId16"/>
    <p:sldId id="3324" r:id="rId17"/>
    <p:sldId id="3327" r:id="rId18"/>
    <p:sldId id="3326" r:id="rId19"/>
    <p:sldId id="3325" r:id="rId20"/>
    <p:sldId id="3328" r:id="rId21"/>
    <p:sldId id="3329" r:id="rId22"/>
    <p:sldId id="3330" r:id="rId23"/>
    <p:sldId id="3331" r:id="rId24"/>
    <p:sldId id="3349" r:id="rId25"/>
    <p:sldId id="3348" r:id="rId26"/>
    <p:sldId id="3350" r:id="rId27"/>
    <p:sldId id="3335" r:id="rId28"/>
    <p:sldId id="3337" r:id="rId29"/>
    <p:sldId id="3338" r:id="rId30"/>
    <p:sldId id="3339"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8160" userDrawn="1">
          <p15:clr>
            <a:srgbClr val="A4A3A4"/>
          </p15:clr>
        </p15:guide>
        <p15:guide id="55" pos="958" userDrawn="1">
          <p15:clr>
            <a:srgbClr val="A4A3A4"/>
          </p15:clr>
        </p15:guide>
        <p15:guide id="5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68" autoAdjust="0"/>
    <p:restoredTop sz="95595" autoAdjust="0"/>
  </p:normalViewPr>
  <p:slideViewPr>
    <p:cSldViewPr snapToGrid="0" snapToObjects="1">
      <p:cViewPr varScale="1">
        <p:scale>
          <a:sx n="55" d="100"/>
          <a:sy n="55" d="100"/>
        </p:scale>
        <p:origin x="240" y="464"/>
      </p:cViewPr>
      <p:guideLst>
        <p:guide pos="14398"/>
        <p:guide orient="horz" pos="8160"/>
        <p:guide pos="958"/>
        <p:guide orient="horz" pos="480"/>
      </p:guideLst>
    </p:cSldViewPr>
  </p:slideViewPr>
  <p:notesTextViewPr>
    <p:cViewPr>
      <p:scale>
        <a:sx n="20" d="100"/>
        <a:sy n="20"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Sans Pro Light" panose="020B0403030403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Sans Pro Light" panose="020B0403030403020204" pitchFamily="34" charset="0"/>
              </a:defRPr>
            </a:lvl1pPr>
          </a:lstStyle>
          <a:p>
            <a:fld id="{EFC10EE1-B198-C942-8235-326C972CBB30}" type="datetimeFigureOut">
              <a:rPr lang="en-US" smtClean="0"/>
              <a:pPr/>
              <a:t>9/16/19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Sans Pro Light" panose="020B04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Sans Pro Light" panose="020B0403030403020204"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Source Sans Pro Light" panose="020B0403030403020204" pitchFamily="34" charset="0"/>
        <a:ea typeface="+mn-ea"/>
        <a:cs typeface="+mn-cs"/>
      </a:defRPr>
    </a:lvl1pPr>
    <a:lvl2pPr marL="914217" algn="l" defTabSz="914217" rtl="0" eaLnBrk="1" latinLnBrk="0" hangingPunct="1">
      <a:defRPr sz="2400" b="0" i="0" kern="1200">
        <a:solidFill>
          <a:schemeClr val="tx1"/>
        </a:solidFill>
        <a:latin typeface="Source Sans Pro Light" panose="020B0403030403020204" pitchFamily="34" charset="0"/>
        <a:ea typeface="+mn-ea"/>
        <a:cs typeface="+mn-cs"/>
      </a:defRPr>
    </a:lvl2pPr>
    <a:lvl3pPr marL="1828434" algn="l" defTabSz="914217" rtl="0" eaLnBrk="1" latinLnBrk="0" hangingPunct="1">
      <a:defRPr sz="2400" b="0" i="0" kern="1200">
        <a:solidFill>
          <a:schemeClr val="tx1"/>
        </a:solidFill>
        <a:latin typeface="Source Sans Pro Light" panose="020B0403030403020204" pitchFamily="34" charset="0"/>
        <a:ea typeface="+mn-ea"/>
        <a:cs typeface="+mn-cs"/>
      </a:defRPr>
    </a:lvl3pPr>
    <a:lvl4pPr marL="2742651" algn="l" defTabSz="914217" rtl="0" eaLnBrk="1" latinLnBrk="0" hangingPunct="1">
      <a:defRPr sz="2400" b="0" i="0" kern="1200">
        <a:solidFill>
          <a:schemeClr val="tx1"/>
        </a:solidFill>
        <a:latin typeface="Source Sans Pro Light" panose="020B0403030403020204" pitchFamily="34" charset="0"/>
        <a:ea typeface="+mn-ea"/>
        <a:cs typeface="+mn-cs"/>
      </a:defRPr>
    </a:lvl4pPr>
    <a:lvl5pPr marL="3656868" algn="l" defTabSz="914217" rtl="0" eaLnBrk="1" latinLnBrk="0" hangingPunct="1">
      <a:defRPr sz="2400" b="0" i="0" kern="1200">
        <a:solidFill>
          <a:schemeClr val="tx1"/>
        </a:solidFill>
        <a:latin typeface="Source Sans Pro Light" panose="020B040303040302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4C6F44D-CEFC-4541-BB10-5F087406C833}"/>
              </a:ext>
            </a:extLst>
          </p:cNvPr>
          <p:cNvSpPr>
            <a:spLocks noGrp="1" noChangeAspect="1"/>
          </p:cNvSpPr>
          <p:nvPr>
            <p:ph type="pic" sz="quarter" idx="11" hasCustomPrompt="1"/>
          </p:nvPr>
        </p:nvSpPr>
        <p:spPr>
          <a:xfrm>
            <a:off x="1" y="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C1CE08DA-0D72-E747-925B-D507B5C8F8B9}"/>
              </a:ext>
            </a:extLst>
          </p:cNvPr>
          <p:cNvSpPr>
            <a:spLocks noGrp="1" noChangeAspect="1"/>
          </p:cNvSpPr>
          <p:nvPr>
            <p:ph type="pic" sz="quarter" idx="12" hasCustomPrompt="1"/>
          </p:nvPr>
        </p:nvSpPr>
        <p:spPr>
          <a:xfrm>
            <a:off x="4049487" y="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C305C588-1AAD-6746-A4D2-55A9BD76DDFA}"/>
              </a:ext>
            </a:extLst>
          </p:cNvPr>
          <p:cNvSpPr>
            <a:spLocks noGrp="1" noChangeAspect="1"/>
          </p:cNvSpPr>
          <p:nvPr>
            <p:ph type="pic" sz="quarter" idx="13" hasCustomPrompt="1"/>
          </p:nvPr>
        </p:nvSpPr>
        <p:spPr>
          <a:xfrm>
            <a:off x="8098973" y="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DB49790A-AADE-EE4F-8D8B-1FF0A0F13695}"/>
              </a:ext>
            </a:extLst>
          </p:cNvPr>
          <p:cNvSpPr>
            <a:spLocks noGrp="1" noChangeAspect="1"/>
          </p:cNvSpPr>
          <p:nvPr>
            <p:ph type="pic" sz="quarter" idx="14" hasCustomPrompt="1"/>
          </p:nvPr>
        </p:nvSpPr>
        <p:spPr>
          <a:xfrm>
            <a:off x="1" y="685800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3">
            <a:extLst>
              <a:ext uri="{FF2B5EF4-FFF2-40B4-BE49-F238E27FC236}">
                <a16:creationId xmlns:a16="http://schemas.microsoft.com/office/drawing/2014/main" id="{68608F3D-C2D6-5E40-AE08-8C41DCAF70C2}"/>
              </a:ext>
            </a:extLst>
          </p:cNvPr>
          <p:cNvSpPr>
            <a:spLocks noGrp="1" noChangeAspect="1"/>
          </p:cNvSpPr>
          <p:nvPr>
            <p:ph type="pic" sz="quarter" idx="15" hasCustomPrompt="1"/>
          </p:nvPr>
        </p:nvSpPr>
        <p:spPr>
          <a:xfrm>
            <a:off x="4049487" y="685800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3" name="Picture Placeholder 3">
            <a:extLst>
              <a:ext uri="{FF2B5EF4-FFF2-40B4-BE49-F238E27FC236}">
                <a16:creationId xmlns:a16="http://schemas.microsoft.com/office/drawing/2014/main" id="{E53BD0F6-ADF6-F447-928B-089DB51A975D}"/>
              </a:ext>
            </a:extLst>
          </p:cNvPr>
          <p:cNvSpPr>
            <a:spLocks noGrp="1" noChangeAspect="1"/>
          </p:cNvSpPr>
          <p:nvPr>
            <p:ph type="pic" sz="quarter" idx="16" hasCustomPrompt="1"/>
          </p:nvPr>
        </p:nvSpPr>
        <p:spPr>
          <a:xfrm>
            <a:off x="8098973" y="685800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0435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4C6F44D-CEFC-4541-BB10-5F087406C833}"/>
              </a:ext>
            </a:extLst>
          </p:cNvPr>
          <p:cNvSpPr>
            <a:spLocks noGrp="1"/>
          </p:cNvSpPr>
          <p:nvPr>
            <p:ph type="pic" sz="quarter" idx="11" hasCustomPrompt="1"/>
          </p:nvPr>
        </p:nvSpPr>
        <p:spPr>
          <a:xfrm>
            <a:off x="-1" y="5747657"/>
            <a:ext cx="6074230"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AFA8AC28-4C8E-5746-B938-1203A1D207B3}"/>
              </a:ext>
            </a:extLst>
          </p:cNvPr>
          <p:cNvSpPr>
            <a:spLocks noGrp="1"/>
          </p:cNvSpPr>
          <p:nvPr>
            <p:ph type="pic" sz="quarter" idx="12" hasCustomPrompt="1"/>
          </p:nvPr>
        </p:nvSpPr>
        <p:spPr>
          <a:xfrm>
            <a:off x="6074229" y="5747657"/>
            <a:ext cx="6114596"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
        <p:nvSpPr>
          <p:cNvPr id="15" name="Picture Placeholder 3">
            <a:extLst>
              <a:ext uri="{FF2B5EF4-FFF2-40B4-BE49-F238E27FC236}">
                <a16:creationId xmlns:a16="http://schemas.microsoft.com/office/drawing/2014/main" id="{0CD2AC47-6D6F-6C43-81CC-3F49A6B344EF}"/>
              </a:ext>
            </a:extLst>
          </p:cNvPr>
          <p:cNvSpPr>
            <a:spLocks noGrp="1"/>
          </p:cNvSpPr>
          <p:nvPr>
            <p:ph type="pic" sz="quarter" idx="13" hasCustomPrompt="1"/>
          </p:nvPr>
        </p:nvSpPr>
        <p:spPr>
          <a:xfrm>
            <a:off x="12188824" y="5747657"/>
            <a:ext cx="6114595"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
        <p:nvSpPr>
          <p:cNvPr id="16" name="Picture Placeholder 3">
            <a:extLst>
              <a:ext uri="{FF2B5EF4-FFF2-40B4-BE49-F238E27FC236}">
                <a16:creationId xmlns:a16="http://schemas.microsoft.com/office/drawing/2014/main" id="{B96BAD1F-BF18-7746-AEF2-CECADEC3C89A}"/>
              </a:ext>
            </a:extLst>
          </p:cNvPr>
          <p:cNvSpPr>
            <a:spLocks noGrp="1"/>
          </p:cNvSpPr>
          <p:nvPr>
            <p:ph type="pic" sz="quarter" idx="14" hasCustomPrompt="1"/>
          </p:nvPr>
        </p:nvSpPr>
        <p:spPr>
          <a:xfrm>
            <a:off x="18303420" y="5747657"/>
            <a:ext cx="6074230"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87064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B96BAD1F-BF18-7746-AEF2-CECADEC3C89A}"/>
              </a:ext>
            </a:extLst>
          </p:cNvPr>
          <p:cNvSpPr>
            <a:spLocks noGrp="1"/>
          </p:cNvSpPr>
          <p:nvPr>
            <p:ph type="pic" sz="quarter" idx="14" hasCustomPrompt="1"/>
          </p:nvPr>
        </p:nvSpPr>
        <p:spPr>
          <a:xfrm>
            <a:off x="10940143" y="0"/>
            <a:ext cx="11151507" cy="13716000"/>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75048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B96BAD1F-BF18-7746-AEF2-CECADEC3C89A}"/>
              </a:ext>
            </a:extLst>
          </p:cNvPr>
          <p:cNvSpPr>
            <a:spLocks noGrp="1"/>
          </p:cNvSpPr>
          <p:nvPr>
            <p:ph type="pic" sz="quarter" idx="14" hasCustomPrompt="1"/>
          </p:nvPr>
        </p:nvSpPr>
        <p:spPr>
          <a:xfrm>
            <a:off x="2282825" y="0"/>
            <a:ext cx="11151507" cy="13716000"/>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140386694"/>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ne Mockup">
    <p:spTree>
      <p:nvGrpSpPr>
        <p:cNvPr id="1" name=""/>
        <p:cNvGrpSpPr/>
        <p:nvPr/>
      </p:nvGrpSpPr>
      <p:grpSpPr>
        <a:xfrm>
          <a:off x="0" y="0"/>
          <a:ext cx="0" cy="0"/>
          <a:chOff x="0" y="0"/>
          <a:chExt cx="0" cy="0"/>
        </a:xfrm>
      </p:grpSpPr>
      <p:sp useBgFill="1">
        <p:nvSpPr>
          <p:cNvPr id="11" name="Picture Placeholder 10"/>
          <p:cNvSpPr>
            <a:spLocks noGrp="1"/>
          </p:cNvSpPr>
          <p:nvPr>
            <p:ph type="pic" sz="quarter" idx="10" hasCustomPrompt="1"/>
          </p:nvPr>
        </p:nvSpPr>
        <p:spPr>
          <a:xfrm>
            <a:off x="2599120" y="2278374"/>
            <a:ext cx="4664494" cy="995413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149530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7846141" y="4336869"/>
            <a:ext cx="8716297" cy="4937760"/>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397925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8392567" y="4842511"/>
            <a:ext cx="7617880" cy="500767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63957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2188824" y="0"/>
            <a:ext cx="121888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47813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noChangeAspect="1"/>
          </p:cNvSpPr>
          <p:nvPr>
            <p:ph type="pic" sz="quarter" idx="10" hasCustomPrompt="1"/>
          </p:nvPr>
        </p:nvSpPr>
        <p:spPr>
          <a:xfrm>
            <a:off x="1520825" y="4114800"/>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C5C5FB75-DEAF-C047-80B5-E93BC79AA41B}"/>
              </a:ext>
            </a:extLst>
          </p:cNvPr>
          <p:cNvSpPr>
            <a:spLocks noGrp="1" noChangeAspect="1"/>
          </p:cNvSpPr>
          <p:nvPr>
            <p:ph type="pic" sz="quarter" idx="11" hasCustomPrompt="1"/>
          </p:nvPr>
        </p:nvSpPr>
        <p:spPr>
          <a:xfrm>
            <a:off x="1520825" y="902643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AFEF7CB2-D64C-4442-8FCE-22CDE30EB5E5}"/>
              </a:ext>
            </a:extLst>
          </p:cNvPr>
          <p:cNvSpPr>
            <a:spLocks noGrp="1" noChangeAspect="1"/>
          </p:cNvSpPr>
          <p:nvPr>
            <p:ph type="pic" sz="quarter" idx="12" hasCustomPrompt="1"/>
          </p:nvPr>
        </p:nvSpPr>
        <p:spPr>
          <a:xfrm>
            <a:off x="12188825" y="4114800"/>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3453D851-31BC-E447-9887-9CDE64E634AE}"/>
              </a:ext>
            </a:extLst>
          </p:cNvPr>
          <p:cNvSpPr>
            <a:spLocks noGrp="1" noChangeAspect="1"/>
          </p:cNvSpPr>
          <p:nvPr>
            <p:ph type="pic" sz="quarter" idx="13" hasCustomPrompt="1"/>
          </p:nvPr>
        </p:nvSpPr>
        <p:spPr>
          <a:xfrm>
            <a:off x="12188825" y="902643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7277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C5FB75-DEAF-C047-80B5-E93BC79AA41B}"/>
              </a:ext>
            </a:extLst>
          </p:cNvPr>
          <p:cNvSpPr>
            <a:spLocks noGrp="1" noChangeAspect="1"/>
          </p:cNvSpPr>
          <p:nvPr>
            <p:ph type="pic" sz="quarter" idx="11" hasCustomPrompt="1"/>
          </p:nvPr>
        </p:nvSpPr>
        <p:spPr>
          <a:xfrm>
            <a:off x="2726260" y="3212758"/>
            <a:ext cx="4454390" cy="67803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5317C867-DDD0-AB43-AF2D-F3781F39A011}"/>
              </a:ext>
            </a:extLst>
          </p:cNvPr>
          <p:cNvSpPr>
            <a:spLocks noGrp="1" noChangeAspect="1"/>
          </p:cNvSpPr>
          <p:nvPr>
            <p:ph type="pic" sz="quarter" idx="12" hasCustomPrompt="1"/>
          </p:nvPr>
        </p:nvSpPr>
        <p:spPr>
          <a:xfrm>
            <a:off x="9961630" y="3212758"/>
            <a:ext cx="4454390" cy="67803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03C2363C-861E-5B41-B500-45CB71472C0B}"/>
              </a:ext>
            </a:extLst>
          </p:cNvPr>
          <p:cNvSpPr>
            <a:spLocks noGrp="1" noChangeAspect="1"/>
          </p:cNvSpPr>
          <p:nvPr>
            <p:ph type="pic" sz="quarter" idx="13" hasCustomPrompt="1"/>
          </p:nvPr>
        </p:nvSpPr>
        <p:spPr>
          <a:xfrm>
            <a:off x="17197000" y="3212758"/>
            <a:ext cx="4454390" cy="67803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8294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915E22B-0939-A24C-B3D6-7540944183FE}"/>
              </a:ext>
            </a:extLst>
          </p:cNvPr>
          <p:cNvSpPr>
            <a:spLocks noGrp="1" noChangeAspect="1"/>
          </p:cNvSpPr>
          <p:nvPr>
            <p:ph type="pic" sz="quarter" idx="11" hasCustomPrompt="1"/>
          </p:nvPr>
        </p:nvSpPr>
        <p:spPr>
          <a:xfrm>
            <a:off x="1"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5E6FC4FA-516C-4F45-9212-B109EC4C73E9}"/>
              </a:ext>
            </a:extLst>
          </p:cNvPr>
          <p:cNvSpPr>
            <a:spLocks noGrp="1" noChangeAspect="1"/>
          </p:cNvSpPr>
          <p:nvPr>
            <p:ph type="pic" sz="quarter" idx="12" hasCustomPrompt="1"/>
          </p:nvPr>
        </p:nvSpPr>
        <p:spPr>
          <a:xfrm>
            <a:off x="3936093"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EB8EEADE-5473-2E44-8210-95772722FC02}"/>
              </a:ext>
            </a:extLst>
          </p:cNvPr>
          <p:cNvSpPr>
            <a:spLocks noGrp="1" noChangeAspect="1"/>
          </p:cNvSpPr>
          <p:nvPr>
            <p:ph type="pic" sz="quarter" idx="13" hasCustomPrompt="1"/>
          </p:nvPr>
        </p:nvSpPr>
        <p:spPr>
          <a:xfrm>
            <a:off x="7872185"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B46B4C04-5821-D64B-BFFA-89F4A574B9BE}"/>
              </a:ext>
            </a:extLst>
          </p:cNvPr>
          <p:cNvSpPr>
            <a:spLocks noGrp="1" noChangeAspect="1"/>
          </p:cNvSpPr>
          <p:nvPr>
            <p:ph type="pic" sz="quarter" idx="14" hasCustomPrompt="1"/>
          </p:nvPr>
        </p:nvSpPr>
        <p:spPr>
          <a:xfrm>
            <a:off x="20441558"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70DC9C45-88B2-6E4E-B5B9-2EDF399B88D9}"/>
              </a:ext>
            </a:extLst>
          </p:cNvPr>
          <p:cNvSpPr>
            <a:spLocks noGrp="1" noChangeAspect="1"/>
          </p:cNvSpPr>
          <p:nvPr>
            <p:ph type="pic" sz="quarter" idx="15" hasCustomPrompt="1"/>
          </p:nvPr>
        </p:nvSpPr>
        <p:spPr>
          <a:xfrm>
            <a:off x="14321063" y="2310946"/>
            <a:ext cx="3607708" cy="3607708"/>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2307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915E22B-0939-A24C-B3D6-7540944183FE}"/>
              </a:ext>
            </a:extLst>
          </p:cNvPr>
          <p:cNvSpPr>
            <a:spLocks noGrp="1" noChangeAspect="1"/>
          </p:cNvSpPr>
          <p:nvPr>
            <p:ph type="pic" sz="quarter" idx="11" hasCustomPrompt="1"/>
          </p:nvPr>
        </p:nvSpPr>
        <p:spPr>
          <a:xfrm>
            <a:off x="1520825" y="762000"/>
            <a:ext cx="4818220" cy="585215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5C5EF5C7-1FE2-2746-A431-9B09022E4F8F}"/>
              </a:ext>
            </a:extLst>
          </p:cNvPr>
          <p:cNvSpPr>
            <a:spLocks noGrp="1" noChangeAspect="1"/>
          </p:cNvSpPr>
          <p:nvPr>
            <p:ph type="pic" sz="quarter" idx="12" hasCustomPrompt="1"/>
          </p:nvPr>
        </p:nvSpPr>
        <p:spPr>
          <a:xfrm>
            <a:off x="1520825" y="7101841"/>
            <a:ext cx="4818220" cy="585215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5AE7E8C6-1FD6-4243-99F6-13B8C993C2BC}"/>
              </a:ext>
            </a:extLst>
          </p:cNvPr>
          <p:cNvSpPr>
            <a:spLocks noGrp="1" noChangeAspect="1"/>
          </p:cNvSpPr>
          <p:nvPr>
            <p:ph type="pic" sz="quarter" idx="13" hasCustomPrompt="1"/>
          </p:nvPr>
        </p:nvSpPr>
        <p:spPr>
          <a:xfrm>
            <a:off x="6854825" y="2575560"/>
            <a:ext cx="7894320" cy="54406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9270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C5EF5C7-1FE2-2746-A431-9B09022E4F8F}"/>
              </a:ext>
            </a:extLst>
          </p:cNvPr>
          <p:cNvSpPr>
            <a:spLocks noGrp="1" noChangeAspect="1"/>
          </p:cNvSpPr>
          <p:nvPr>
            <p:ph type="pic" sz="quarter" idx="12" hasCustomPrompt="1"/>
          </p:nvPr>
        </p:nvSpPr>
        <p:spPr>
          <a:xfrm>
            <a:off x="3911600" y="790617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871E59C6-50DF-224D-9266-612D1202985E}"/>
              </a:ext>
            </a:extLst>
          </p:cNvPr>
          <p:cNvSpPr>
            <a:spLocks noGrp="1" noChangeAspect="1"/>
          </p:cNvSpPr>
          <p:nvPr>
            <p:ph type="pic" sz="quarter" idx="13" hasCustomPrompt="1"/>
          </p:nvPr>
        </p:nvSpPr>
        <p:spPr>
          <a:xfrm>
            <a:off x="10817225" y="790617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FB05A9EF-C17A-3341-96BE-7FC8589A8383}"/>
              </a:ext>
            </a:extLst>
          </p:cNvPr>
          <p:cNvSpPr>
            <a:spLocks noGrp="1" noChangeAspect="1"/>
          </p:cNvSpPr>
          <p:nvPr>
            <p:ph type="pic" sz="quarter" idx="14" hasCustomPrompt="1"/>
          </p:nvPr>
        </p:nvSpPr>
        <p:spPr>
          <a:xfrm>
            <a:off x="17722850" y="790617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6421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4C6F44D-CEFC-4541-BB10-5F087406C833}"/>
              </a:ext>
            </a:extLst>
          </p:cNvPr>
          <p:cNvSpPr>
            <a:spLocks noGrp="1" noChangeAspect="1"/>
          </p:cNvSpPr>
          <p:nvPr>
            <p:ph type="pic" sz="quarter" idx="11" hasCustomPrompt="1"/>
          </p:nvPr>
        </p:nvSpPr>
        <p:spPr>
          <a:xfrm>
            <a:off x="1520825" y="4114800"/>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9245FDFF-BE85-CA4D-B356-05E3EDBF4C4B}"/>
              </a:ext>
            </a:extLst>
          </p:cNvPr>
          <p:cNvSpPr>
            <a:spLocks noGrp="1" noChangeAspect="1"/>
          </p:cNvSpPr>
          <p:nvPr>
            <p:ph type="pic" sz="quarter" idx="12" hasCustomPrompt="1"/>
          </p:nvPr>
        </p:nvSpPr>
        <p:spPr>
          <a:xfrm>
            <a:off x="9012612" y="4114800"/>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8AC554BD-2F61-2743-99FE-C80228E574BD}"/>
              </a:ext>
            </a:extLst>
          </p:cNvPr>
          <p:cNvSpPr>
            <a:spLocks noGrp="1" noChangeAspect="1"/>
          </p:cNvSpPr>
          <p:nvPr>
            <p:ph type="pic" sz="quarter" idx="13" hasCustomPrompt="1"/>
          </p:nvPr>
        </p:nvSpPr>
        <p:spPr>
          <a:xfrm>
            <a:off x="16504399" y="4114800"/>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8AD65B3C-0E35-6740-9E98-29E4E3F8DB78}"/>
              </a:ext>
            </a:extLst>
          </p:cNvPr>
          <p:cNvSpPr>
            <a:spLocks noGrp="1" noChangeAspect="1"/>
          </p:cNvSpPr>
          <p:nvPr>
            <p:ph type="pic" sz="quarter" idx="14" hasCustomPrompt="1"/>
          </p:nvPr>
        </p:nvSpPr>
        <p:spPr>
          <a:xfrm>
            <a:off x="1520825" y="8490857"/>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E5FC18E2-1AB7-654E-B336-429A3322F418}"/>
              </a:ext>
            </a:extLst>
          </p:cNvPr>
          <p:cNvSpPr>
            <a:spLocks noGrp="1" noChangeAspect="1"/>
          </p:cNvSpPr>
          <p:nvPr>
            <p:ph type="pic" sz="quarter" idx="15" hasCustomPrompt="1"/>
          </p:nvPr>
        </p:nvSpPr>
        <p:spPr>
          <a:xfrm>
            <a:off x="9012612" y="8490857"/>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8ABDDF4B-0FC5-C848-A4D7-914B09F65F3C}"/>
              </a:ext>
            </a:extLst>
          </p:cNvPr>
          <p:cNvSpPr>
            <a:spLocks noGrp="1" noChangeAspect="1"/>
          </p:cNvSpPr>
          <p:nvPr>
            <p:ph type="pic" sz="quarter" idx="16" hasCustomPrompt="1"/>
          </p:nvPr>
        </p:nvSpPr>
        <p:spPr>
          <a:xfrm>
            <a:off x="16504399" y="8490857"/>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736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FAB7A27-6A0C-A549-B2CD-5FE6DB1C654E}"/>
              </a:ext>
            </a:extLst>
          </p:cNvPr>
          <p:cNvSpPr/>
          <p:nvPr userDrawn="1"/>
        </p:nvSpPr>
        <p:spPr>
          <a:xfrm>
            <a:off x="22380754" y="768626"/>
            <a:ext cx="476071" cy="4760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381337" y="768626"/>
            <a:ext cx="475488" cy="476071"/>
          </a:xfrm>
          <a:prstGeom prst="ellipse">
            <a:avLst/>
          </a:prstGeom>
          <a:noFill/>
          <a:ln>
            <a:noFill/>
          </a:ln>
        </p:spPr>
        <p:txBody>
          <a:bodyPr wrap="none" lIns="0" tIns="0" rIns="0" bIns="0" rtlCol="0" anchor="ctr">
            <a:noAutofit/>
          </a:bodyPr>
          <a:lstStyle/>
          <a:p>
            <a:pPr algn="ctr"/>
            <a:fld id="{C2130A1F-96FE-9345-9E91-FD9BE4197128}" type="slidenum">
              <a:rPr lang="en-US" sz="2200" b="0" i="0" spc="0" smtClean="0">
                <a:solidFill>
                  <a:schemeClr val="bg1"/>
                </a:solidFill>
                <a:latin typeface="Source Sans Pro Light" panose="020B0403030403020204" pitchFamily="34" charset="0"/>
                <a:ea typeface="Source Sans Pro Light" panose="020B0403030403020204" pitchFamily="34" charset="0"/>
                <a:cs typeface="Poppins Medium" pitchFamily="2" charset="77"/>
              </a:rPr>
              <a:pPr algn="ctr"/>
              <a:t>‹#›</a:t>
            </a:fld>
            <a:endParaRPr lang="en-US" sz="2200" b="0" i="0" spc="0" dirty="0">
              <a:solidFill>
                <a:schemeClr val="bg1"/>
              </a:solidFill>
              <a:latin typeface="Source Sans Pro Light" panose="020B0403030403020204" pitchFamily="34" charset="0"/>
              <a:ea typeface="Source Sans Pro Light" panose="020B0403030403020204" pitchFamily="34" charset="0"/>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Oswald" panose="02000503000000000000"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Source Sans Pro Light" panose="020B0403030403020204"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Source Sans Pro Light" panose="020B0403030403020204"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Source Sans Pro Light" panose="020B0403030403020204"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Source Sans Pro Light" panose="020B0403030403020204"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Source Sans Pro Light" panose="020B0403030403020204"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EEDA94-3A83-BC46-A2CF-8CB541CB12D8}"/>
              </a:ext>
            </a:extLst>
          </p:cNvPr>
          <p:cNvSpPr>
            <a:spLocks noGrp="1"/>
          </p:cNvSpPr>
          <p:nvPr>
            <p:ph type="pic" sz="quarter" idx="10"/>
          </p:nvPr>
        </p:nvSpPr>
        <p:spPr>
          <a:xfrm>
            <a:off x="0" y="23446"/>
            <a:ext cx="24377650" cy="13716000"/>
          </a:xfrm>
          <a:solidFill>
            <a:schemeClr val="bg1">
              <a:lumMod val="95000"/>
            </a:schemeClr>
          </a:solidFill>
        </p:spPr>
      </p:sp>
      <p:sp>
        <p:nvSpPr>
          <p:cNvPr id="6" name="Rectangle 5">
            <a:extLst>
              <a:ext uri="{FF2B5EF4-FFF2-40B4-BE49-F238E27FC236}">
                <a16:creationId xmlns:a16="http://schemas.microsoft.com/office/drawing/2014/main" id="{E7C33314-EFE0-AB42-8F14-894D5FC42220}"/>
              </a:ext>
            </a:extLst>
          </p:cNvPr>
          <p:cNvSpPr/>
          <p:nvPr/>
        </p:nvSpPr>
        <p:spPr>
          <a:xfrm>
            <a:off x="0" y="0"/>
            <a:ext cx="24377650" cy="13716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5" name="TextBox 14">
            <a:extLst>
              <a:ext uri="{FF2B5EF4-FFF2-40B4-BE49-F238E27FC236}">
                <a16:creationId xmlns:a16="http://schemas.microsoft.com/office/drawing/2014/main" id="{900228D8-461C-9D4B-AA23-DB7E7877E47A}"/>
              </a:ext>
            </a:extLst>
          </p:cNvPr>
          <p:cNvSpPr txBox="1"/>
          <p:nvPr/>
        </p:nvSpPr>
        <p:spPr>
          <a:xfrm>
            <a:off x="5106601" y="5896290"/>
            <a:ext cx="14164455" cy="3154710"/>
          </a:xfrm>
          <a:prstGeom prst="rect">
            <a:avLst/>
          </a:prstGeom>
          <a:noFill/>
        </p:spPr>
        <p:txBody>
          <a:bodyPr wrap="none" rtlCol="0" anchor="ctr">
            <a:spAutoFit/>
          </a:bodyPr>
          <a:lstStyle/>
          <a:p>
            <a:pPr algn="ctr"/>
            <a:r>
              <a:rPr lang="en-US" sz="19900" b="1" spc="10000" dirty="0">
                <a:solidFill>
                  <a:schemeClr val="tx2"/>
                </a:solidFill>
                <a:latin typeface="Oswald DemiBold" panose="02000603000000000000" pitchFamily="2" charset="77"/>
              </a:rPr>
              <a:t>MYSTI</a:t>
            </a:r>
            <a:r>
              <a:rPr lang="en-US" sz="19900" b="1" dirty="0">
                <a:solidFill>
                  <a:schemeClr val="tx2"/>
                </a:solidFill>
                <a:latin typeface="Oswald DemiBold" panose="02000603000000000000" pitchFamily="2" charset="77"/>
              </a:rPr>
              <a:t>C</a:t>
            </a:r>
          </a:p>
        </p:txBody>
      </p:sp>
      <p:sp>
        <p:nvSpPr>
          <p:cNvPr id="22" name="TextBox 21">
            <a:extLst>
              <a:ext uri="{FF2B5EF4-FFF2-40B4-BE49-F238E27FC236}">
                <a16:creationId xmlns:a16="http://schemas.microsoft.com/office/drawing/2014/main" id="{15A10C92-1A81-7C4E-93A6-50B4CD3A7523}"/>
              </a:ext>
            </a:extLst>
          </p:cNvPr>
          <p:cNvSpPr txBox="1"/>
          <p:nvPr/>
        </p:nvSpPr>
        <p:spPr>
          <a:xfrm>
            <a:off x="5428498" y="4555200"/>
            <a:ext cx="13523254" cy="523220"/>
          </a:xfrm>
          <a:prstGeom prst="rect">
            <a:avLst/>
          </a:prstGeom>
          <a:noFill/>
        </p:spPr>
        <p:txBody>
          <a:bodyPr wrap="none" rtlCol="0">
            <a:spAutoFit/>
          </a:bodyPr>
          <a:lstStyle/>
          <a:p>
            <a:pPr algn="ctr"/>
            <a:r>
              <a:rPr lang="en-US" sz="2800" spc="10000" dirty="0">
                <a:latin typeface="Oswald Light" panose="02000303000000000000" pitchFamily="2" charset="77"/>
                <a:cs typeface="Poppins Light" pitchFamily="2" charset="77"/>
              </a:rPr>
              <a:t>WELCOME T</a:t>
            </a:r>
            <a:r>
              <a:rPr lang="en-US" sz="2800" dirty="0">
                <a:latin typeface="Oswald Light" panose="02000303000000000000" pitchFamily="2" charset="77"/>
                <a:cs typeface="Poppins Light" pitchFamily="2" charset="77"/>
              </a:rPr>
              <a:t>O</a:t>
            </a:r>
          </a:p>
        </p:txBody>
      </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9D563631-A4A4-A747-BB35-95D368822AD3}"/>
              </a:ext>
            </a:extLst>
          </p:cNvPr>
          <p:cNvSpPr txBox="1"/>
          <p:nvPr/>
        </p:nvSpPr>
        <p:spPr>
          <a:xfrm>
            <a:off x="8667106" y="1368903"/>
            <a:ext cx="7047122"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OUR SERVICES</a:t>
            </a:r>
          </a:p>
        </p:txBody>
      </p:sp>
      <p:sp>
        <p:nvSpPr>
          <p:cNvPr id="34" name="Subtitle 2">
            <a:extLst>
              <a:ext uri="{FF2B5EF4-FFF2-40B4-BE49-F238E27FC236}">
                <a16:creationId xmlns:a16="http://schemas.microsoft.com/office/drawing/2014/main" id="{0989B5CB-BC6A-3043-80B6-69054A7AE7DD}"/>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 name="Oval 1">
            <a:extLst>
              <a:ext uri="{FF2B5EF4-FFF2-40B4-BE49-F238E27FC236}">
                <a16:creationId xmlns:a16="http://schemas.microsoft.com/office/drawing/2014/main" id="{4CBBE4C5-C77A-A340-9C85-8B4E62570F04}"/>
              </a:ext>
            </a:extLst>
          </p:cNvPr>
          <p:cNvSpPr/>
          <p:nvPr/>
        </p:nvSpPr>
        <p:spPr>
          <a:xfrm>
            <a:off x="1536901" y="4132514"/>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7" name="Freeform 1019">
            <a:extLst>
              <a:ext uri="{FF2B5EF4-FFF2-40B4-BE49-F238E27FC236}">
                <a16:creationId xmlns:a16="http://schemas.microsoft.com/office/drawing/2014/main" id="{5AC14FF8-8206-8846-B213-EA0145097E8A}"/>
              </a:ext>
            </a:extLst>
          </p:cNvPr>
          <p:cNvSpPr>
            <a:spLocks noChangeAspect="1" noChangeArrowheads="1"/>
          </p:cNvSpPr>
          <p:nvPr/>
        </p:nvSpPr>
        <p:spPr bwMode="auto">
          <a:xfrm>
            <a:off x="1859003" y="4390821"/>
            <a:ext cx="1040600" cy="1040600"/>
          </a:xfrm>
          <a:custGeom>
            <a:avLst/>
            <a:gdLst>
              <a:gd name="T0" fmla="*/ 949951 w 290152"/>
              <a:gd name="T1" fmla="*/ 942162 h 289785"/>
              <a:gd name="T2" fmla="*/ 949951 w 290152"/>
              <a:gd name="T3" fmla="*/ 972910 h 289785"/>
              <a:gd name="T4" fmla="*/ 0 w 290152"/>
              <a:gd name="T5" fmla="*/ 958153 h 289785"/>
              <a:gd name="T6" fmla="*/ 558833 w 290152"/>
              <a:gd name="T7" fmla="*/ 728967 h 289785"/>
              <a:gd name="T8" fmla="*/ 571849 w 290152"/>
              <a:gd name="T9" fmla="*/ 850522 h 289785"/>
              <a:gd name="T10" fmla="*/ 639309 w 290152"/>
              <a:gd name="T11" fmla="*/ 850522 h 289785"/>
              <a:gd name="T12" fmla="*/ 668894 w 290152"/>
              <a:gd name="T13" fmla="*/ 850522 h 289785"/>
              <a:gd name="T14" fmla="*/ 543447 w 290152"/>
              <a:gd name="T15" fmla="*/ 850522 h 289785"/>
              <a:gd name="T16" fmla="*/ 558833 w 290152"/>
              <a:gd name="T17" fmla="*/ 728967 h 289785"/>
              <a:gd name="T18" fmla="*/ 494742 w 290152"/>
              <a:gd name="T19" fmla="*/ 743410 h 289785"/>
              <a:gd name="T20" fmla="*/ 478914 w 290152"/>
              <a:gd name="T21" fmla="*/ 914308 h 289785"/>
              <a:gd name="T22" fmla="*/ 464304 w 290152"/>
              <a:gd name="T23" fmla="*/ 743410 h 289785"/>
              <a:gd name="T24" fmla="*/ 401289 w 290152"/>
              <a:gd name="T25" fmla="*/ 728967 h 289785"/>
              <a:gd name="T26" fmla="*/ 415628 w 290152"/>
              <a:gd name="T27" fmla="*/ 850522 h 289785"/>
              <a:gd name="T28" fmla="*/ 290192 w 290152"/>
              <a:gd name="T29" fmla="*/ 850522 h 289785"/>
              <a:gd name="T30" fmla="*/ 318865 w 290152"/>
              <a:gd name="T31" fmla="*/ 850522 h 289785"/>
              <a:gd name="T32" fmla="*/ 386955 w 290152"/>
              <a:gd name="T33" fmla="*/ 850522 h 289785"/>
              <a:gd name="T34" fmla="*/ 401289 w 290152"/>
              <a:gd name="T35" fmla="*/ 728967 h 289785"/>
              <a:gd name="T36" fmla="*/ 446406 w 290152"/>
              <a:gd name="T37" fmla="*/ 536500 h 289785"/>
              <a:gd name="T38" fmla="*/ 512678 w 290152"/>
              <a:gd name="T39" fmla="*/ 536500 h 289785"/>
              <a:gd name="T40" fmla="*/ 479544 w 290152"/>
              <a:gd name="T41" fmla="*/ 473136 h 289785"/>
              <a:gd name="T42" fmla="*/ 479544 w 290152"/>
              <a:gd name="T43" fmla="*/ 599857 h 289785"/>
              <a:gd name="T44" fmla="*/ 479544 w 290152"/>
              <a:gd name="T45" fmla="*/ 473136 h 289785"/>
              <a:gd name="T46" fmla="*/ 629184 w 290152"/>
              <a:gd name="T47" fmla="*/ 674095 h 289785"/>
              <a:gd name="T48" fmla="*/ 721368 w 290152"/>
              <a:gd name="T49" fmla="*/ 597849 h 289785"/>
              <a:gd name="T50" fmla="*/ 750102 w 290152"/>
              <a:gd name="T51" fmla="*/ 597849 h 289785"/>
              <a:gd name="T52" fmla="*/ 818340 w 290152"/>
              <a:gd name="T53" fmla="*/ 764862 h 289785"/>
              <a:gd name="T54" fmla="*/ 629184 w 290152"/>
              <a:gd name="T55" fmla="*/ 395741 h 289785"/>
              <a:gd name="T56" fmla="*/ 139530 w 290152"/>
              <a:gd name="T57" fmla="*/ 603898 h 289785"/>
              <a:gd name="T58" fmla="*/ 207772 w 290152"/>
              <a:gd name="T59" fmla="*/ 732179 h 289785"/>
              <a:gd name="T60" fmla="*/ 222141 w 290152"/>
              <a:gd name="T61" fmla="*/ 583324 h 289785"/>
              <a:gd name="T62" fmla="*/ 236509 w 290152"/>
              <a:gd name="T63" fmla="*/ 717656 h 289785"/>
              <a:gd name="T64" fmla="*/ 328691 w 290152"/>
              <a:gd name="T65" fmla="*/ 395741 h 289785"/>
              <a:gd name="T66" fmla="*/ 446406 w 290152"/>
              <a:gd name="T67" fmla="*/ 339296 h 289785"/>
              <a:gd name="T68" fmla="*/ 512678 w 290152"/>
              <a:gd name="T69" fmla="*/ 339296 h 289785"/>
              <a:gd name="T70" fmla="*/ 479544 w 290152"/>
              <a:gd name="T71" fmla="*/ 275939 h 289785"/>
              <a:gd name="T72" fmla="*/ 479544 w 290152"/>
              <a:gd name="T73" fmla="*/ 402656 h 289785"/>
              <a:gd name="T74" fmla="*/ 479544 w 290152"/>
              <a:gd name="T75" fmla="*/ 275939 h 289785"/>
              <a:gd name="T76" fmla="*/ 357423 w 290152"/>
              <a:gd name="T77" fmla="*/ 289241 h 289785"/>
              <a:gd name="T78" fmla="*/ 600451 w 290152"/>
              <a:gd name="T79" fmla="*/ 668039 h 289785"/>
              <a:gd name="T80" fmla="*/ 587282 w 290152"/>
              <a:gd name="T81" fmla="*/ 210578 h 289785"/>
              <a:gd name="T82" fmla="*/ 478340 w 290152"/>
              <a:gd name="T83" fmla="*/ 35093 h 289785"/>
              <a:gd name="T84" fmla="*/ 577706 w 290152"/>
              <a:gd name="T85" fmla="*/ 180321 h 289785"/>
              <a:gd name="T86" fmla="*/ 468760 w 290152"/>
              <a:gd name="T87" fmla="*/ 3634 h 289785"/>
              <a:gd name="T88" fmla="*/ 629184 w 290152"/>
              <a:gd name="T89" fmla="*/ 289241 h 289785"/>
              <a:gd name="T90" fmla="*/ 843483 w 290152"/>
              <a:gd name="T91" fmla="*/ 588173 h 289785"/>
              <a:gd name="T92" fmla="*/ 848273 w 290152"/>
              <a:gd name="T93" fmla="*/ 787853 h 289785"/>
              <a:gd name="T94" fmla="*/ 832706 w 290152"/>
              <a:gd name="T95" fmla="*/ 802376 h 289785"/>
              <a:gd name="T96" fmla="*/ 611225 w 290152"/>
              <a:gd name="T97" fmla="*/ 697086 h 289785"/>
              <a:gd name="T98" fmla="*/ 131150 w 290152"/>
              <a:gd name="T99" fmla="*/ 801168 h 289785"/>
              <a:gd name="T100" fmla="*/ 117977 w 290152"/>
              <a:gd name="T101" fmla="*/ 799955 h 289785"/>
              <a:gd name="T102" fmla="*/ 110806 w 290152"/>
              <a:gd name="T103" fmla="*/ 597849 h 289785"/>
              <a:gd name="T104" fmla="*/ 328691 w 290152"/>
              <a:gd name="T105" fmla="*/ 352171 h 289785"/>
              <a:gd name="T106" fmla="*/ 468760 w 290152"/>
              <a:gd name="T107" fmla="*/ 3634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6" name="Oval 55">
            <a:extLst>
              <a:ext uri="{FF2B5EF4-FFF2-40B4-BE49-F238E27FC236}">
                <a16:creationId xmlns:a16="http://schemas.microsoft.com/office/drawing/2014/main" id="{C1947A6F-CAB5-F642-99C8-013CEF8ADDAF}"/>
              </a:ext>
            </a:extLst>
          </p:cNvPr>
          <p:cNvSpPr/>
          <p:nvPr/>
        </p:nvSpPr>
        <p:spPr>
          <a:xfrm>
            <a:off x="16253054"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9" name="Freeform 1037">
            <a:extLst>
              <a:ext uri="{FF2B5EF4-FFF2-40B4-BE49-F238E27FC236}">
                <a16:creationId xmlns:a16="http://schemas.microsoft.com/office/drawing/2014/main" id="{CBF72628-7560-4E4C-8B9A-71FD08106B70}"/>
              </a:ext>
            </a:extLst>
          </p:cNvPr>
          <p:cNvSpPr>
            <a:spLocks noChangeAspect="1" noChangeArrowheads="1"/>
          </p:cNvSpPr>
          <p:nvPr/>
        </p:nvSpPr>
        <p:spPr bwMode="auto">
          <a:xfrm>
            <a:off x="16575156" y="7922565"/>
            <a:ext cx="1040600" cy="1040600"/>
          </a:xfrm>
          <a:custGeom>
            <a:avLst/>
            <a:gdLst>
              <a:gd name="T0" fmla="*/ 410188 w 290152"/>
              <a:gd name="T1" fmla="*/ 900952 h 290152"/>
              <a:gd name="T2" fmla="*/ 73162 w 290152"/>
              <a:gd name="T3" fmla="*/ 935549 h 290152"/>
              <a:gd name="T4" fmla="*/ 852841 w 290152"/>
              <a:gd name="T5" fmla="*/ 754484 h 290152"/>
              <a:gd name="T6" fmla="*/ 778977 w 290152"/>
              <a:gd name="T7" fmla="*/ 754484 h 290152"/>
              <a:gd name="T8" fmla="*/ 701096 w 290152"/>
              <a:gd name="T9" fmla="*/ 754484 h 290152"/>
              <a:gd name="T10" fmla="*/ 627231 w 290152"/>
              <a:gd name="T11" fmla="*/ 754484 h 290152"/>
              <a:gd name="T12" fmla="*/ 554001 w 290152"/>
              <a:gd name="T13" fmla="*/ 754484 h 290152"/>
              <a:gd name="T14" fmla="*/ 478914 w 290152"/>
              <a:gd name="T15" fmla="*/ 754484 h 290152"/>
              <a:gd name="T16" fmla="*/ 405632 w 290152"/>
              <a:gd name="T17" fmla="*/ 754484 h 290152"/>
              <a:gd name="T18" fmla="*/ 332402 w 290152"/>
              <a:gd name="T19" fmla="*/ 754484 h 290152"/>
              <a:gd name="T20" fmla="*/ 258533 w 290152"/>
              <a:gd name="T21" fmla="*/ 754484 h 290152"/>
              <a:gd name="T22" fmla="*/ 178175 w 290152"/>
              <a:gd name="T23" fmla="*/ 754484 h 290152"/>
              <a:gd name="T24" fmla="*/ 104888 w 290152"/>
              <a:gd name="T25" fmla="*/ 754484 h 290152"/>
              <a:gd name="T26" fmla="*/ 828361 w 290152"/>
              <a:gd name="T27" fmla="*/ 696450 h 290152"/>
              <a:gd name="T28" fmla="*/ 753862 w 290152"/>
              <a:gd name="T29" fmla="*/ 696450 h 290152"/>
              <a:gd name="T30" fmla="*/ 674723 w 290152"/>
              <a:gd name="T31" fmla="*/ 696450 h 290152"/>
              <a:gd name="T32" fmla="*/ 595576 w 290152"/>
              <a:gd name="T33" fmla="*/ 696450 h 290152"/>
              <a:gd name="T34" fmla="*/ 516436 w 290152"/>
              <a:gd name="T35" fmla="*/ 696450 h 290152"/>
              <a:gd name="T36" fmla="*/ 442570 w 290152"/>
              <a:gd name="T37" fmla="*/ 696450 h 290152"/>
              <a:gd name="T38" fmla="*/ 363423 w 290152"/>
              <a:gd name="T39" fmla="*/ 696450 h 290152"/>
              <a:gd name="T40" fmla="*/ 284284 w 290152"/>
              <a:gd name="T41" fmla="*/ 696450 h 290152"/>
              <a:gd name="T42" fmla="*/ 205137 w 290152"/>
              <a:gd name="T43" fmla="*/ 696450 h 290152"/>
              <a:gd name="T44" fmla="*/ 126631 w 290152"/>
              <a:gd name="T45" fmla="*/ 696450 h 290152"/>
              <a:gd name="T46" fmla="*/ 808798 w 290152"/>
              <a:gd name="T47" fmla="*/ 638415 h 290152"/>
              <a:gd name="T48" fmla="*/ 738671 w 290152"/>
              <a:gd name="T49" fmla="*/ 638415 h 290152"/>
              <a:gd name="T50" fmla="*/ 663583 w 290152"/>
              <a:gd name="T51" fmla="*/ 638415 h 290152"/>
              <a:gd name="T52" fmla="*/ 591567 w 290152"/>
              <a:gd name="T53" fmla="*/ 638415 h 290152"/>
              <a:gd name="T54" fmla="*/ 515848 w 290152"/>
              <a:gd name="T55" fmla="*/ 638415 h 290152"/>
              <a:gd name="T56" fmla="*/ 441980 w 290152"/>
              <a:gd name="T57" fmla="*/ 638415 h 290152"/>
              <a:gd name="T58" fmla="*/ 368702 w 290152"/>
              <a:gd name="T59" fmla="*/ 638415 h 290152"/>
              <a:gd name="T60" fmla="*/ 294250 w 290152"/>
              <a:gd name="T61" fmla="*/ 638415 h 290152"/>
              <a:gd name="T62" fmla="*/ 220969 w 290152"/>
              <a:gd name="T63" fmla="*/ 638415 h 290152"/>
              <a:gd name="T64" fmla="*/ 147097 w 290152"/>
              <a:gd name="T65" fmla="*/ 638415 h 290152"/>
              <a:gd name="T66" fmla="*/ 103155 w 290152"/>
              <a:gd name="T67" fmla="*/ 614104 h 290152"/>
              <a:gd name="T68" fmla="*/ 409005 w 290152"/>
              <a:gd name="T69" fmla="*/ 485402 h 290152"/>
              <a:gd name="T70" fmla="*/ 395716 w 290152"/>
              <a:gd name="T71" fmla="*/ 500016 h 290152"/>
              <a:gd name="T72" fmla="*/ 333720 w 290152"/>
              <a:gd name="T73" fmla="*/ 515846 h 290152"/>
              <a:gd name="T74" fmla="*/ 770476 w 290152"/>
              <a:gd name="T75" fmla="*/ 385163 h 290152"/>
              <a:gd name="T76" fmla="*/ 631787 w 290152"/>
              <a:gd name="T77" fmla="*/ 385163 h 290152"/>
              <a:gd name="T78" fmla="*/ 457530 w 290152"/>
              <a:gd name="T79" fmla="*/ 415601 h 290152"/>
              <a:gd name="T80" fmla="*/ 784939 w 290152"/>
              <a:gd name="T81" fmla="*/ 305385 h 290152"/>
              <a:gd name="T82" fmla="*/ 457590 w 290152"/>
              <a:gd name="T83" fmla="*/ 290191 h 290152"/>
              <a:gd name="T84" fmla="*/ 443200 w 290152"/>
              <a:gd name="T85" fmla="*/ 305385 h 290152"/>
              <a:gd name="T86" fmla="*/ 370823 w 290152"/>
              <a:gd name="T87" fmla="*/ 219955 h 290152"/>
              <a:gd name="T88" fmla="*/ 770360 w 290152"/>
              <a:gd name="T89" fmla="*/ 220388 h 290152"/>
              <a:gd name="T90" fmla="*/ 554297 w 290152"/>
              <a:gd name="T91" fmla="*/ 189935 h 290152"/>
              <a:gd name="T92" fmla="*/ 457530 w 290152"/>
              <a:gd name="T93" fmla="*/ 189935 h 290152"/>
              <a:gd name="T94" fmla="*/ 385302 w 290152"/>
              <a:gd name="T95" fmla="*/ 415617 h 290152"/>
              <a:gd name="T96" fmla="*/ 340252 w 290152"/>
              <a:gd name="T97" fmla="*/ 94977 h 290152"/>
              <a:gd name="T98" fmla="*/ 327123 w 290152"/>
              <a:gd name="T99" fmla="*/ 110802 h 290152"/>
              <a:gd name="T100" fmla="*/ 857592 w 290152"/>
              <a:gd name="T101" fmla="*/ 585317 h 290152"/>
              <a:gd name="T102" fmla="*/ 813215 w 290152"/>
              <a:gd name="T103" fmla="*/ 0 h 290152"/>
              <a:gd name="T104" fmla="*/ 964341 w 290152"/>
              <a:gd name="T105" fmla="*/ 891169 h 290152"/>
              <a:gd name="T106" fmla="*/ 1192 w 290152"/>
              <a:gd name="T107" fmla="*/ 828797 h 290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2">
                <a:moveTo>
                  <a:pt x="123417" y="261938"/>
                </a:moveTo>
                <a:lnTo>
                  <a:pt x="164783" y="261938"/>
                </a:lnTo>
                <a:cubicBezTo>
                  <a:pt x="167323" y="261938"/>
                  <a:pt x="169500" y="264224"/>
                  <a:pt x="169500" y="266510"/>
                </a:cubicBezTo>
                <a:cubicBezTo>
                  <a:pt x="169500" y="269177"/>
                  <a:pt x="167323" y="271082"/>
                  <a:pt x="164783" y="271082"/>
                </a:cubicBezTo>
                <a:lnTo>
                  <a:pt x="123417" y="271082"/>
                </a:lnTo>
                <a:cubicBezTo>
                  <a:pt x="121240" y="271082"/>
                  <a:pt x="119063" y="269177"/>
                  <a:pt x="119063" y="266510"/>
                </a:cubicBezTo>
                <a:cubicBezTo>
                  <a:pt x="119063" y="264224"/>
                  <a:pt x="121240" y="261938"/>
                  <a:pt x="123417" y="261938"/>
                </a:cubicBezTo>
                <a:close/>
                <a:moveTo>
                  <a:pt x="9022" y="255146"/>
                </a:moveTo>
                <a:lnTo>
                  <a:pt x="9022" y="268138"/>
                </a:lnTo>
                <a:cubicBezTo>
                  <a:pt x="9022" y="275717"/>
                  <a:pt x="14796" y="281491"/>
                  <a:pt x="22014" y="281491"/>
                </a:cubicBezTo>
                <a:lnTo>
                  <a:pt x="268138" y="281491"/>
                </a:lnTo>
                <a:cubicBezTo>
                  <a:pt x="275356" y="281491"/>
                  <a:pt x="281491" y="275717"/>
                  <a:pt x="281491" y="268138"/>
                </a:cubicBezTo>
                <a:lnTo>
                  <a:pt x="281491" y="255146"/>
                </a:lnTo>
                <a:lnTo>
                  <a:pt x="9022" y="255146"/>
                </a:lnTo>
                <a:close/>
                <a:moveTo>
                  <a:pt x="256604" y="227013"/>
                </a:moveTo>
                <a:cubicBezTo>
                  <a:pt x="259652" y="227013"/>
                  <a:pt x="261557" y="228918"/>
                  <a:pt x="261557" y="231585"/>
                </a:cubicBezTo>
                <a:cubicBezTo>
                  <a:pt x="261557" y="234252"/>
                  <a:pt x="259652" y="236157"/>
                  <a:pt x="256604" y="236157"/>
                </a:cubicBezTo>
                <a:cubicBezTo>
                  <a:pt x="254318" y="236157"/>
                  <a:pt x="252413" y="234252"/>
                  <a:pt x="252413" y="231585"/>
                </a:cubicBezTo>
                <a:cubicBezTo>
                  <a:pt x="252413" y="228918"/>
                  <a:pt x="254318" y="227013"/>
                  <a:pt x="256604" y="227013"/>
                </a:cubicBezTo>
                <a:close/>
                <a:moveTo>
                  <a:pt x="234379" y="227013"/>
                </a:moveTo>
                <a:cubicBezTo>
                  <a:pt x="237046" y="227013"/>
                  <a:pt x="239332" y="228918"/>
                  <a:pt x="239332" y="231585"/>
                </a:cubicBezTo>
                <a:cubicBezTo>
                  <a:pt x="239332" y="234252"/>
                  <a:pt x="237046" y="236157"/>
                  <a:pt x="234379" y="236157"/>
                </a:cubicBezTo>
                <a:cubicBezTo>
                  <a:pt x="232093" y="236157"/>
                  <a:pt x="230188" y="234252"/>
                  <a:pt x="230188" y="231585"/>
                </a:cubicBezTo>
                <a:cubicBezTo>
                  <a:pt x="230188" y="228918"/>
                  <a:pt x="232093" y="227013"/>
                  <a:pt x="234379" y="227013"/>
                </a:cubicBezTo>
                <a:close/>
                <a:moveTo>
                  <a:pt x="210947" y="227013"/>
                </a:moveTo>
                <a:cubicBezTo>
                  <a:pt x="213614" y="227013"/>
                  <a:pt x="215519" y="228918"/>
                  <a:pt x="215519" y="231585"/>
                </a:cubicBezTo>
                <a:cubicBezTo>
                  <a:pt x="215519" y="234252"/>
                  <a:pt x="213614" y="236157"/>
                  <a:pt x="210947" y="236157"/>
                </a:cubicBezTo>
                <a:cubicBezTo>
                  <a:pt x="208661" y="236157"/>
                  <a:pt x="206375" y="234252"/>
                  <a:pt x="206375" y="231585"/>
                </a:cubicBezTo>
                <a:cubicBezTo>
                  <a:pt x="206375" y="228918"/>
                  <a:pt x="208661" y="227013"/>
                  <a:pt x="210947" y="227013"/>
                </a:cubicBezTo>
                <a:close/>
                <a:moveTo>
                  <a:pt x="188722" y="227013"/>
                </a:moveTo>
                <a:cubicBezTo>
                  <a:pt x="191389" y="227013"/>
                  <a:pt x="193294" y="228918"/>
                  <a:pt x="193294" y="231585"/>
                </a:cubicBezTo>
                <a:cubicBezTo>
                  <a:pt x="193294" y="234252"/>
                  <a:pt x="191389" y="236157"/>
                  <a:pt x="188722" y="236157"/>
                </a:cubicBezTo>
                <a:cubicBezTo>
                  <a:pt x="186055" y="236157"/>
                  <a:pt x="184150" y="234252"/>
                  <a:pt x="184150" y="231585"/>
                </a:cubicBezTo>
                <a:cubicBezTo>
                  <a:pt x="184150" y="228918"/>
                  <a:pt x="186055" y="227013"/>
                  <a:pt x="188722" y="227013"/>
                </a:cubicBezTo>
                <a:close/>
                <a:moveTo>
                  <a:pt x="166688" y="227013"/>
                </a:moveTo>
                <a:cubicBezTo>
                  <a:pt x="169252" y="227013"/>
                  <a:pt x="171084" y="228918"/>
                  <a:pt x="171084" y="231585"/>
                </a:cubicBezTo>
                <a:cubicBezTo>
                  <a:pt x="171084" y="234252"/>
                  <a:pt x="169252" y="236157"/>
                  <a:pt x="166688" y="236157"/>
                </a:cubicBezTo>
                <a:cubicBezTo>
                  <a:pt x="164123" y="236157"/>
                  <a:pt x="161925" y="234252"/>
                  <a:pt x="161925" y="231585"/>
                </a:cubicBezTo>
                <a:cubicBezTo>
                  <a:pt x="161925" y="228918"/>
                  <a:pt x="164123" y="227013"/>
                  <a:pt x="166688" y="227013"/>
                </a:cubicBezTo>
                <a:close/>
                <a:moveTo>
                  <a:pt x="144096" y="227013"/>
                </a:moveTo>
                <a:cubicBezTo>
                  <a:pt x="146661" y="227013"/>
                  <a:pt x="148859" y="228918"/>
                  <a:pt x="148859" y="231585"/>
                </a:cubicBezTo>
                <a:cubicBezTo>
                  <a:pt x="148859" y="234252"/>
                  <a:pt x="146661" y="236157"/>
                  <a:pt x="144096" y="236157"/>
                </a:cubicBezTo>
                <a:cubicBezTo>
                  <a:pt x="141898" y="236157"/>
                  <a:pt x="139700" y="234252"/>
                  <a:pt x="139700" y="231585"/>
                </a:cubicBezTo>
                <a:cubicBezTo>
                  <a:pt x="139700" y="228918"/>
                  <a:pt x="141898" y="227013"/>
                  <a:pt x="144096" y="227013"/>
                </a:cubicBezTo>
                <a:close/>
                <a:moveTo>
                  <a:pt x="122047" y="227013"/>
                </a:moveTo>
                <a:cubicBezTo>
                  <a:pt x="124714" y="227013"/>
                  <a:pt x="126619" y="228918"/>
                  <a:pt x="126619" y="231585"/>
                </a:cubicBezTo>
                <a:cubicBezTo>
                  <a:pt x="126619" y="234252"/>
                  <a:pt x="124714" y="236157"/>
                  <a:pt x="122047" y="236157"/>
                </a:cubicBezTo>
                <a:cubicBezTo>
                  <a:pt x="119761" y="236157"/>
                  <a:pt x="117475" y="234252"/>
                  <a:pt x="117475" y="231585"/>
                </a:cubicBezTo>
                <a:cubicBezTo>
                  <a:pt x="117475" y="228918"/>
                  <a:pt x="119761" y="227013"/>
                  <a:pt x="122047" y="227013"/>
                </a:cubicBezTo>
                <a:close/>
                <a:moveTo>
                  <a:pt x="100013" y="227013"/>
                </a:moveTo>
                <a:cubicBezTo>
                  <a:pt x="102211" y="227013"/>
                  <a:pt x="104409" y="228918"/>
                  <a:pt x="104409" y="231585"/>
                </a:cubicBezTo>
                <a:cubicBezTo>
                  <a:pt x="104409" y="234252"/>
                  <a:pt x="102211" y="236157"/>
                  <a:pt x="100013" y="236157"/>
                </a:cubicBezTo>
                <a:cubicBezTo>
                  <a:pt x="97448" y="236157"/>
                  <a:pt x="95250" y="234252"/>
                  <a:pt x="95250" y="231585"/>
                </a:cubicBezTo>
                <a:cubicBezTo>
                  <a:pt x="95250" y="228918"/>
                  <a:pt x="97448" y="227013"/>
                  <a:pt x="100013" y="227013"/>
                </a:cubicBezTo>
                <a:close/>
                <a:moveTo>
                  <a:pt x="77788" y="227013"/>
                </a:moveTo>
                <a:cubicBezTo>
                  <a:pt x="79986" y="227013"/>
                  <a:pt x="82184" y="228918"/>
                  <a:pt x="82184" y="231585"/>
                </a:cubicBezTo>
                <a:cubicBezTo>
                  <a:pt x="82184" y="234252"/>
                  <a:pt x="79986" y="236157"/>
                  <a:pt x="77788" y="236157"/>
                </a:cubicBezTo>
                <a:cubicBezTo>
                  <a:pt x="75223" y="236157"/>
                  <a:pt x="73025" y="234252"/>
                  <a:pt x="73025" y="231585"/>
                </a:cubicBezTo>
                <a:cubicBezTo>
                  <a:pt x="73025" y="228918"/>
                  <a:pt x="75223" y="227013"/>
                  <a:pt x="77788" y="227013"/>
                </a:cubicBezTo>
                <a:close/>
                <a:moveTo>
                  <a:pt x="53609" y="227013"/>
                </a:moveTo>
                <a:cubicBezTo>
                  <a:pt x="56174" y="227013"/>
                  <a:pt x="58372" y="228918"/>
                  <a:pt x="58372" y="231585"/>
                </a:cubicBezTo>
                <a:cubicBezTo>
                  <a:pt x="58372" y="234252"/>
                  <a:pt x="56174" y="236157"/>
                  <a:pt x="53609" y="236157"/>
                </a:cubicBezTo>
                <a:cubicBezTo>
                  <a:pt x="51045" y="236157"/>
                  <a:pt x="49213" y="234252"/>
                  <a:pt x="49213" y="231585"/>
                </a:cubicBezTo>
                <a:cubicBezTo>
                  <a:pt x="49213" y="228918"/>
                  <a:pt x="51045" y="227013"/>
                  <a:pt x="53609" y="227013"/>
                </a:cubicBezTo>
                <a:close/>
                <a:moveTo>
                  <a:pt x="31560" y="227013"/>
                </a:moveTo>
                <a:cubicBezTo>
                  <a:pt x="33846" y="227013"/>
                  <a:pt x="36132" y="228918"/>
                  <a:pt x="36132" y="231585"/>
                </a:cubicBezTo>
                <a:cubicBezTo>
                  <a:pt x="36132" y="234252"/>
                  <a:pt x="33846" y="236157"/>
                  <a:pt x="31560" y="236157"/>
                </a:cubicBezTo>
                <a:cubicBezTo>
                  <a:pt x="28893" y="236157"/>
                  <a:pt x="26988" y="234252"/>
                  <a:pt x="26988" y="231585"/>
                </a:cubicBezTo>
                <a:cubicBezTo>
                  <a:pt x="26988" y="228918"/>
                  <a:pt x="28893" y="227013"/>
                  <a:pt x="31560" y="227013"/>
                </a:cubicBezTo>
                <a:close/>
                <a:moveTo>
                  <a:pt x="249238" y="209550"/>
                </a:moveTo>
                <a:cubicBezTo>
                  <a:pt x="251802" y="209550"/>
                  <a:pt x="253634" y="211836"/>
                  <a:pt x="253634" y="214122"/>
                </a:cubicBezTo>
                <a:cubicBezTo>
                  <a:pt x="253634" y="216789"/>
                  <a:pt x="251802" y="218694"/>
                  <a:pt x="249238" y="218694"/>
                </a:cubicBezTo>
                <a:cubicBezTo>
                  <a:pt x="246673" y="218694"/>
                  <a:pt x="244475" y="216789"/>
                  <a:pt x="244475" y="214122"/>
                </a:cubicBezTo>
                <a:cubicBezTo>
                  <a:pt x="244475" y="211836"/>
                  <a:pt x="246673" y="209550"/>
                  <a:pt x="249238" y="209550"/>
                </a:cubicBezTo>
                <a:close/>
                <a:moveTo>
                  <a:pt x="226822" y="209550"/>
                </a:moveTo>
                <a:cubicBezTo>
                  <a:pt x="229489" y="209550"/>
                  <a:pt x="231394" y="211836"/>
                  <a:pt x="231394" y="214122"/>
                </a:cubicBezTo>
                <a:cubicBezTo>
                  <a:pt x="231394" y="216789"/>
                  <a:pt x="229489" y="218694"/>
                  <a:pt x="226822" y="218694"/>
                </a:cubicBezTo>
                <a:cubicBezTo>
                  <a:pt x="224155" y="218694"/>
                  <a:pt x="222250" y="216789"/>
                  <a:pt x="222250" y="214122"/>
                </a:cubicBezTo>
                <a:cubicBezTo>
                  <a:pt x="222250" y="211836"/>
                  <a:pt x="224155" y="209550"/>
                  <a:pt x="226822" y="209550"/>
                </a:cubicBezTo>
                <a:close/>
                <a:moveTo>
                  <a:pt x="203010" y="209550"/>
                </a:moveTo>
                <a:cubicBezTo>
                  <a:pt x="205296" y="209550"/>
                  <a:pt x="207582" y="211836"/>
                  <a:pt x="207582" y="214122"/>
                </a:cubicBezTo>
                <a:cubicBezTo>
                  <a:pt x="207582" y="216789"/>
                  <a:pt x="205296" y="218694"/>
                  <a:pt x="203010" y="218694"/>
                </a:cubicBezTo>
                <a:cubicBezTo>
                  <a:pt x="200343" y="218694"/>
                  <a:pt x="198438" y="216789"/>
                  <a:pt x="198438" y="214122"/>
                </a:cubicBezTo>
                <a:cubicBezTo>
                  <a:pt x="198438" y="211836"/>
                  <a:pt x="200343" y="209550"/>
                  <a:pt x="203010" y="209550"/>
                </a:cubicBezTo>
                <a:close/>
                <a:moveTo>
                  <a:pt x="179197" y="209550"/>
                </a:moveTo>
                <a:cubicBezTo>
                  <a:pt x="181864" y="209550"/>
                  <a:pt x="183769" y="211836"/>
                  <a:pt x="183769" y="214122"/>
                </a:cubicBezTo>
                <a:cubicBezTo>
                  <a:pt x="183769" y="216789"/>
                  <a:pt x="181864" y="218694"/>
                  <a:pt x="179197" y="218694"/>
                </a:cubicBezTo>
                <a:cubicBezTo>
                  <a:pt x="176530" y="218694"/>
                  <a:pt x="174625" y="216789"/>
                  <a:pt x="174625" y="214122"/>
                </a:cubicBezTo>
                <a:cubicBezTo>
                  <a:pt x="174625" y="211836"/>
                  <a:pt x="176530" y="209550"/>
                  <a:pt x="179197" y="209550"/>
                </a:cubicBezTo>
                <a:close/>
                <a:moveTo>
                  <a:pt x="155385" y="209550"/>
                </a:moveTo>
                <a:cubicBezTo>
                  <a:pt x="158052" y="209550"/>
                  <a:pt x="159957" y="211836"/>
                  <a:pt x="159957" y="214122"/>
                </a:cubicBezTo>
                <a:cubicBezTo>
                  <a:pt x="159957" y="216789"/>
                  <a:pt x="158052" y="218694"/>
                  <a:pt x="155385" y="218694"/>
                </a:cubicBezTo>
                <a:cubicBezTo>
                  <a:pt x="152718" y="218694"/>
                  <a:pt x="150813" y="216789"/>
                  <a:pt x="150813" y="214122"/>
                </a:cubicBezTo>
                <a:cubicBezTo>
                  <a:pt x="150813" y="211836"/>
                  <a:pt x="152718" y="209550"/>
                  <a:pt x="155385" y="209550"/>
                </a:cubicBezTo>
                <a:close/>
                <a:moveTo>
                  <a:pt x="133160" y="209550"/>
                </a:moveTo>
                <a:cubicBezTo>
                  <a:pt x="135446" y="209550"/>
                  <a:pt x="137732" y="211836"/>
                  <a:pt x="137732" y="214122"/>
                </a:cubicBezTo>
                <a:cubicBezTo>
                  <a:pt x="137732" y="216789"/>
                  <a:pt x="135446" y="218694"/>
                  <a:pt x="133160" y="218694"/>
                </a:cubicBezTo>
                <a:cubicBezTo>
                  <a:pt x="130493" y="218694"/>
                  <a:pt x="128588" y="216789"/>
                  <a:pt x="128588" y="214122"/>
                </a:cubicBezTo>
                <a:cubicBezTo>
                  <a:pt x="128588" y="211836"/>
                  <a:pt x="130493" y="209550"/>
                  <a:pt x="133160" y="209550"/>
                </a:cubicBezTo>
                <a:close/>
                <a:moveTo>
                  <a:pt x="109347" y="209550"/>
                </a:moveTo>
                <a:cubicBezTo>
                  <a:pt x="112014" y="209550"/>
                  <a:pt x="113919" y="211836"/>
                  <a:pt x="113919" y="214122"/>
                </a:cubicBezTo>
                <a:cubicBezTo>
                  <a:pt x="113919" y="216789"/>
                  <a:pt x="112014" y="218694"/>
                  <a:pt x="109347" y="218694"/>
                </a:cubicBezTo>
                <a:cubicBezTo>
                  <a:pt x="106680" y="218694"/>
                  <a:pt x="104775" y="216789"/>
                  <a:pt x="104775" y="214122"/>
                </a:cubicBezTo>
                <a:cubicBezTo>
                  <a:pt x="104775" y="211836"/>
                  <a:pt x="106680" y="209550"/>
                  <a:pt x="109347" y="209550"/>
                </a:cubicBezTo>
                <a:close/>
                <a:moveTo>
                  <a:pt x="85535" y="209550"/>
                </a:moveTo>
                <a:cubicBezTo>
                  <a:pt x="88202" y="209550"/>
                  <a:pt x="90107" y="211836"/>
                  <a:pt x="90107" y="214122"/>
                </a:cubicBezTo>
                <a:cubicBezTo>
                  <a:pt x="90107" y="216789"/>
                  <a:pt x="88202" y="218694"/>
                  <a:pt x="85535" y="218694"/>
                </a:cubicBezTo>
                <a:cubicBezTo>
                  <a:pt x="82868" y="218694"/>
                  <a:pt x="80963" y="216789"/>
                  <a:pt x="80963" y="214122"/>
                </a:cubicBezTo>
                <a:cubicBezTo>
                  <a:pt x="80963" y="211836"/>
                  <a:pt x="82868" y="209550"/>
                  <a:pt x="85535" y="209550"/>
                </a:cubicBezTo>
                <a:close/>
                <a:moveTo>
                  <a:pt x="61722" y="209550"/>
                </a:moveTo>
                <a:cubicBezTo>
                  <a:pt x="64389" y="209550"/>
                  <a:pt x="66294" y="211836"/>
                  <a:pt x="66294" y="214122"/>
                </a:cubicBezTo>
                <a:cubicBezTo>
                  <a:pt x="66294" y="216789"/>
                  <a:pt x="64389" y="218694"/>
                  <a:pt x="61722" y="218694"/>
                </a:cubicBezTo>
                <a:cubicBezTo>
                  <a:pt x="59055" y="218694"/>
                  <a:pt x="57150" y="216789"/>
                  <a:pt x="57150" y="214122"/>
                </a:cubicBezTo>
                <a:cubicBezTo>
                  <a:pt x="57150" y="211836"/>
                  <a:pt x="59055" y="209550"/>
                  <a:pt x="61722" y="209550"/>
                </a:cubicBezTo>
                <a:close/>
                <a:moveTo>
                  <a:pt x="38100" y="209550"/>
                </a:moveTo>
                <a:cubicBezTo>
                  <a:pt x="40665" y="209550"/>
                  <a:pt x="42497" y="211836"/>
                  <a:pt x="42497" y="214122"/>
                </a:cubicBezTo>
                <a:cubicBezTo>
                  <a:pt x="42497" y="216789"/>
                  <a:pt x="40665" y="218694"/>
                  <a:pt x="38100" y="218694"/>
                </a:cubicBezTo>
                <a:cubicBezTo>
                  <a:pt x="35536" y="218694"/>
                  <a:pt x="33338" y="216789"/>
                  <a:pt x="33338" y="214122"/>
                </a:cubicBezTo>
                <a:cubicBezTo>
                  <a:pt x="33338" y="211836"/>
                  <a:pt x="35536" y="209550"/>
                  <a:pt x="38100" y="209550"/>
                </a:cubicBezTo>
                <a:close/>
                <a:moveTo>
                  <a:pt x="243351" y="192088"/>
                </a:moveTo>
                <a:cubicBezTo>
                  <a:pt x="245666" y="192088"/>
                  <a:pt x="247319" y="194286"/>
                  <a:pt x="247319" y="196484"/>
                </a:cubicBezTo>
                <a:cubicBezTo>
                  <a:pt x="247319" y="199049"/>
                  <a:pt x="245666" y="201247"/>
                  <a:pt x="243351" y="201247"/>
                </a:cubicBezTo>
                <a:cubicBezTo>
                  <a:pt x="241367" y="201247"/>
                  <a:pt x="239713" y="199049"/>
                  <a:pt x="239713" y="196484"/>
                </a:cubicBezTo>
                <a:cubicBezTo>
                  <a:pt x="239713" y="194286"/>
                  <a:pt x="241367" y="192088"/>
                  <a:pt x="243351" y="192088"/>
                </a:cubicBezTo>
                <a:close/>
                <a:moveTo>
                  <a:pt x="222251" y="192088"/>
                </a:moveTo>
                <a:cubicBezTo>
                  <a:pt x="224449" y="192088"/>
                  <a:pt x="226647" y="194286"/>
                  <a:pt x="226647" y="196484"/>
                </a:cubicBezTo>
                <a:cubicBezTo>
                  <a:pt x="226647" y="199049"/>
                  <a:pt x="224449" y="201247"/>
                  <a:pt x="222251" y="201247"/>
                </a:cubicBezTo>
                <a:cubicBezTo>
                  <a:pt x="219320" y="201247"/>
                  <a:pt x="217488" y="199049"/>
                  <a:pt x="217488" y="196484"/>
                </a:cubicBezTo>
                <a:cubicBezTo>
                  <a:pt x="217488" y="194286"/>
                  <a:pt x="219320" y="192088"/>
                  <a:pt x="222251" y="192088"/>
                </a:cubicBezTo>
                <a:close/>
                <a:moveTo>
                  <a:pt x="199659" y="192088"/>
                </a:moveTo>
                <a:cubicBezTo>
                  <a:pt x="202224" y="192088"/>
                  <a:pt x="204422" y="194286"/>
                  <a:pt x="204422" y="196484"/>
                </a:cubicBezTo>
                <a:cubicBezTo>
                  <a:pt x="204422" y="199049"/>
                  <a:pt x="202224" y="201247"/>
                  <a:pt x="199659" y="201247"/>
                </a:cubicBezTo>
                <a:cubicBezTo>
                  <a:pt x="197461" y="201247"/>
                  <a:pt x="195263" y="199049"/>
                  <a:pt x="195263" y="196484"/>
                </a:cubicBezTo>
                <a:cubicBezTo>
                  <a:pt x="195263" y="194286"/>
                  <a:pt x="197461" y="192088"/>
                  <a:pt x="199659" y="192088"/>
                </a:cubicBezTo>
                <a:close/>
                <a:moveTo>
                  <a:pt x="177991" y="192088"/>
                </a:moveTo>
                <a:cubicBezTo>
                  <a:pt x="180277" y="192088"/>
                  <a:pt x="182182" y="194286"/>
                  <a:pt x="182182" y="196484"/>
                </a:cubicBezTo>
                <a:cubicBezTo>
                  <a:pt x="182182" y="199049"/>
                  <a:pt x="180277" y="201247"/>
                  <a:pt x="177991" y="201247"/>
                </a:cubicBezTo>
                <a:cubicBezTo>
                  <a:pt x="175324" y="201247"/>
                  <a:pt x="173038" y="199049"/>
                  <a:pt x="173038" y="196484"/>
                </a:cubicBezTo>
                <a:cubicBezTo>
                  <a:pt x="173038" y="194286"/>
                  <a:pt x="175324" y="192088"/>
                  <a:pt x="177991" y="192088"/>
                </a:cubicBezTo>
                <a:close/>
                <a:moveTo>
                  <a:pt x="155209" y="192088"/>
                </a:moveTo>
                <a:cubicBezTo>
                  <a:pt x="157774" y="192088"/>
                  <a:pt x="159972" y="194286"/>
                  <a:pt x="159972" y="196484"/>
                </a:cubicBezTo>
                <a:cubicBezTo>
                  <a:pt x="159972" y="199049"/>
                  <a:pt x="157774" y="201247"/>
                  <a:pt x="155209" y="201247"/>
                </a:cubicBezTo>
                <a:cubicBezTo>
                  <a:pt x="152645" y="201247"/>
                  <a:pt x="150813" y="199049"/>
                  <a:pt x="150813" y="196484"/>
                </a:cubicBezTo>
                <a:cubicBezTo>
                  <a:pt x="150813" y="194286"/>
                  <a:pt x="152645" y="192088"/>
                  <a:pt x="155209" y="192088"/>
                </a:cubicBezTo>
                <a:close/>
                <a:moveTo>
                  <a:pt x="132984" y="192088"/>
                </a:moveTo>
                <a:cubicBezTo>
                  <a:pt x="135549" y="192088"/>
                  <a:pt x="137747" y="194286"/>
                  <a:pt x="137747" y="196484"/>
                </a:cubicBezTo>
                <a:cubicBezTo>
                  <a:pt x="137747" y="199049"/>
                  <a:pt x="135549" y="201247"/>
                  <a:pt x="132984" y="201247"/>
                </a:cubicBezTo>
                <a:cubicBezTo>
                  <a:pt x="130786" y="201247"/>
                  <a:pt x="128588" y="199049"/>
                  <a:pt x="128588" y="196484"/>
                </a:cubicBezTo>
                <a:cubicBezTo>
                  <a:pt x="128588" y="194286"/>
                  <a:pt x="130786" y="192088"/>
                  <a:pt x="132984" y="192088"/>
                </a:cubicBezTo>
                <a:close/>
                <a:moveTo>
                  <a:pt x="110935" y="192088"/>
                </a:moveTo>
                <a:cubicBezTo>
                  <a:pt x="113602" y="192088"/>
                  <a:pt x="115507" y="194286"/>
                  <a:pt x="115507" y="196484"/>
                </a:cubicBezTo>
                <a:cubicBezTo>
                  <a:pt x="115507" y="199049"/>
                  <a:pt x="113602" y="201247"/>
                  <a:pt x="110935" y="201247"/>
                </a:cubicBezTo>
                <a:cubicBezTo>
                  <a:pt x="108649" y="201247"/>
                  <a:pt x="106363" y="199049"/>
                  <a:pt x="106363" y="196484"/>
                </a:cubicBezTo>
                <a:cubicBezTo>
                  <a:pt x="106363" y="194286"/>
                  <a:pt x="108649" y="192088"/>
                  <a:pt x="110935" y="192088"/>
                </a:cubicBezTo>
                <a:close/>
                <a:moveTo>
                  <a:pt x="88534" y="192088"/>
                </a:moveTo>
                <a:cubicBezTo>
                  <a:pt x="91099" y="192088"/>
                  <a:pt x="93297" y="194286"/>
                  <a:pt x="93297" y="196484"/>
                </a:cubicBezTo>
                <a:cubicBezTo>
                  <a:pt x="93297" y="199049"/>
                  <a:pt x="91099" y="201247"/>
                  <a:pt x="88534" y="201247"/>
                </a:cubicBezTo>
                <a:cubicBezTo>
                  <a:pt x="85970" y="201247"/>
                  <a:pt x="84138" y="199049"/>
                  <a:pt x="84138" y="196484"/>
                </a:cubicBezTo>
                <a:cubicBezTo>
                  <a:pt x="84138" y="194286"/>
                  <a:pt x="85970" y="192088"/>
                  <a:pt x="88534" y="192088"/>
                </a:cubicBezTo>
                <a:close/>
                <a:moveTo>
                  <a:pt x="66485" y="192088"/>
                </a:moveTo>
                <a:cubicBezTo>
                  <a:pt x="69152" y="192088"/>
                  <a:pt x="71057" y="194286"/>
                  <a:pt x="71057" y="196484"/>
                </a:cubicBezTo>
                <a:cubicBezTo>
                  <a:pt x="71057" y="199049"/>
                  <a:pt x="69152" y="201247"/>
                  <a:pt x="66485" y="201247"/>
                </a:cubicBezTo>
                <a:cubicBezTo>
                  <a:pt x="63818" y="201247"/>
                  <a:pt x="61913" y="199049"/>
                  <a:pt x="61913" y="196484"/>
                </a:cubicBezTo>
                <a:cubicBezTo>
                  <a:pt x="61913" y="194286"/>
                  <a:pt x="63818" y="192088"/>
                  <a:pt x="66485" y="192088"/>
                </a:cubicBezTo>
                <a:close/>
                <a:moveTo>
                  <a:pt x="44260" y="192088"/>
                </a:moveTo>
                <a:cubicBezTo>
                  <a:pt x="46927" y="192088"/>
                  <a:pt x="48832" y="194286"/>
                  <a:pt x="48832" y="196484"/>
                </a:cubicBezTo>
                <a:cubicBezTo>
                  <a:pt x="48832" y="199049"/>
                  <a:pt x="46927" y="201247"/>
                  <a:pt x="44260" y="201247"/>
                </a:cubicBezTo>
                <a:cubicBezTo>
                  <a:pt x="41593" y="201247"/>
                  <a:pt x="39688" y="199049"/>
                  <a:pt x="39688" y="196484"/>
                </a:cubicBezTo>
                <a:cubicBezTo>
                  <a:pt x="39688" y="194286"/>
                  <a:pt x="41593" y="192088"/>
                  <a:pt x="44260" y="192088"/>
                </a:cubicBezTo>
                <a:close/>
                <a:moveTo>
                  <a:pt x="31036" y="184774"/>
                </a:moveTo>
                <a:lnTo>
                  <a:pt x="10466" y="246485"/>
                </a:lnTo>
                <a:lnTo>
                  <a:pt x="279687" y="246485"/>
                </a:lnTo>
                <a:lnTo>
                  <a:pt x="259116" y="184774"/>
                </a:lnTo>
                <a:lnTo>
                  <a:pt x="31036" y="184774"/>
                </a:lnTo>
                <a:close/>
                <a:moveTo>
                  <a:pt x="123062" y="146050"/>
                </a:moveTo>
                <a:lnTo>
                  <a:pt x="192125" y="146050"/>
                </a:lnTo>
                <a:cubicBezTo>
                  <a:pt x="194669" y="146050"/>
                  <a:pt x="196487" y="148248"/>
                  <a:pt x="196487" y="150446"/>
                </a:cubicBezTo>
                <a:cubicBezTo>
                  <a:pt x="196487" y="153011"/>
                  <a:pt x="194669" y="155209"/>
                  <a:pt x="192125" y="155209"/>
                </a:cubicBezTo>
                <a:lnTo>
                  <a:pt x="123062" y="155209"/>
                </a:lnTo>
                <a:cubicBezTo>
                  <a:pt x="120881" y="155209"/>
                  <a:pt x="119063" y="153011"/>
                  <a:pt x="119063" y="150446"/>
                </a:cubicBezTo>
                <a:cubicBezTo>
                  <a:pt x="119063" y="148248"/>
                  <a:pt x="120881" y="146050"/>
                  <a:pt x="123062" y="146050"/>
                </a:cubicBezTo>
                <a:close/>
                <a:moveTo>
                  <a:pt x="57118" y="146050"/>
                </a:moveTo>
                <a:lnTo>
                  <a:pt x="100410" y="146050"/>
                </a:lnTo>
                <a:cubicBezTo>
                  <a:pt x="102592" y="146050"/>
                  <a:pt x="104411" y="148248"/>
                  <a:pt x="104411" y="150446"/>
                </a:cubicBezTo>
                <a:cubicBezTo>
                  <a:pt x="104411" y="153011"/>
                  <a:pt x="102592" y="155209"/>
                  <a:pt x="100410" y="155209"/>
                </a:cubicBezTo>
                <a:lnTo>
                  <a:pt x="57118" y="155209"/>
                </a:lnTo>
                <a:cubicBezTo>
                  <a:pt x="54571" y="155209"/>
                  <a:pt x="52388" y="153011"/>
                  <a:pt x="52388" y="150446"/>
                </a:cubicBezTo>
                <a:cubicBezTo>
                  <a:pt x="52388" y="148248"/>
                  <a:pt x="54571" y="146050"/>
                  <a:pt x="57118" y="146050"/>
                </a:cubicBezTo>
                <a:close/>
                <a:moveTo>
                  <a:pt x="190092" y="115888"/>
                </a:moveTo>
                <a:lnTo>
                  <a:pt x="231821" y="115888"/>
                </a:lnTo>
                <a:cubicBezTo>
                  <a:pt x="233998" y="115888"/>
                  <a:pt x="236175" y="117720"/>
                  <a:pt x="236175" y="120284"/>
                </a:cubicBezTo>
                <a:cubicBezTo>
                  <a:pt x="236175" y="122849"/>
                  <a:pt x="233998" y="125047"/>
                  <a:pt x="231821" y="125047"/>
                </a:cubicBezTo>
                <a:lnTo>
                  <a:pt x="190092" y="125047"/>
                </a:lnTo>
                <a:cubicBezTo>
                  <a:pt x="187915" y="125047"/>
                  <a:pt x="185738" y="122849"/>
                  <a:pt x="185738" y="120284"/>
                </a:cubicBezTo>
                <a:cubicBezTo>
                  <a:pt x="185738" y="117720"/>
                  <a:pt x="187915" y="115888"/>
                  <a:pt x="190092" y="115888"/>
                </a:cubicBezTo>
                <a:close/>
                <a:moveTo>
                  <a:pt x="137663" y="115888"/>
                </a:moveTo>
                <a:lnTo>
                  <a:pt x="166418" y="115888"/>
                </a:lnTo>
                <a:cubicBezTo>
                  <a:pt x="168934" y="115888"/>
                  <a:pt x="171091" y="117720"/>
                  <a:pt x="171091" y="120284"/>
                </a:cubicBezTo>
                <a:cubicBezTo>
                  <a:pt x="171091" y="122849"/>
                  <a:pt x="168934" y="125047"/>
                  <a:pt x="166418" y="125047"/>
                </a:cubicBezTo>
                <a:lnTo>
                  <a:pt x="137663" y="125047"/>
                </a:lnTo>
                <a:cubicBezTo>
                  <a:pt x="135147" y="125047"/>
                  <a:pt x="133350" y="122849"/>
                  <a:pt x="133350" y="120284"/>
                </a:cubicBezTo>
                <a:cubicBezTo>
                  <a:pt x="133350" y="117720"/>
                  <a:pt x="135147" y="115888"/>
                  <a:pt x="137663" y="115888"/>
                </a:cubicBezTo>
                <a:close/>
                <a:moveTo>
                  <a:pt x="207596" y="87313"/>
                </a:moveTo>
                <a:lnTo>
                  <a:pt x="231776" y="87313"/>
                </a:lnTo>
                <a:cubicBezTo>
                  <a:pt x="233974" y="87313"/>
                  <a:pt x="236172" y="89218"/>
                  <a:pt x="236172" y="91885"/>
                </a:cubicBezTo>
                <a:cubicBezTo>
                  <a:pt x="236172" y="94552"/>
                  <a:pt x="233974" y="96457"/>
                  <a:pt x="231776" y="96457"/>
                </a:cubicBezTo>
                <a:lnTo>
                  <a:pt x="207596" y="96457"/>
                </a:lnTo>
                <a:cubicBezTo>
                  <a:pt x="205032" y="96457"/>
                  <a:pt x="203200" y="94552"/>
                  <a:pt x="203200" y="91885"/>
                </a:cubicBezTo>
                <a:cubicBezTo>
                  <a:pt x="203200" y="89218"/>
                  <a:pt x="205032" y="87313"/>
                  <a:pt x="207596" y="87313"/>
                </a:cubicBezTo>
                <a:close/>
                <a:moveTo>
                  <a:pt x="137680" y="87313"/>
                </a:moveTo>
                <a:lnTo>
                  <a:pt x="184223" y="87313"/>
                </a:lnTo>
                <a:cubicBezTo>
                  <a:pt x="186748" y="87313"/>
                  <a:pt x="188552" y="89218"/>
                  <a:pt x="188552" y="91885"/>
                </a:cubicBezTo>
                <a:cubicBezTo>
                  <a:pt x="188552" y="94552"/>
                  <a:pt x="186748" y="96457"/>
                  <a:pt x="184223" y="96457"/>
                </a:cubicBezTo>
                <a:lnTo>
                  <a:pt x="137680" y="96457"/>
                </a:lnTo>
                <a:cubicBezTo>
                  <a:pt x="135154" y="96457"/>
                  <a:pt x="133350" y="94552"/>
                  <a:pt x="133350" y="91885"/>
                </a:cubicBezTo>
                <a:cubicBezTo>
                  <a:pt x="133350" y="89218"/>
                  <a:pt x="135154" y="87313"/>
                  <a:pt x="137680" y="87313"/>
                </a:cubicBezTo>
                <a:close/>
                <a:moveTo>
                  <a:pt x="61466" y="66180"/>
                </a:moveTo>
                <a:lnTo>
                  <a:pt x="61466" y="116023"/>
                </a:lnTo>
                <a:lnTo>
                  <a:pt x="111573" y="116023"/>
                </a:lnTo>
                <a:lnTo>
                  <a:pt x="111573" y="66180"/>
                </a:lnTo>
                <a:lnTo>
                  <a:pt x="61466" y="66180"/>
                </a:lnTo>
                <a:close/>
                <a:moveTo>
                  <a:pt x="190124" y="57150"/>
                </a:moveTo>
                <a:lnTo>
                  <a:pt x="231787" y="57150"/>
                </a:lnTo>
                <a:cubicBezTo>
                  <a:pt x="233980" y="57150"/>
                  <a:pt x="236173" y="59348"/>
                  <a:pt x="236173" y="61913"/>
                </a:cubicBezTo>
                <a:cubicBezTo>
                  <a:pt x="236173" y="64477"/>
                  <a:pt x="233980" y="66309"/>
                  <a:pt x="231787" y="66309"/>
                </a:cubicBezTo>
                <a:lnTo>
                  <a:pt x="190124" y="66309"/>
                </a:lnTo>
                <a:cubicBezTo>
                  <a:pt x="187565" y="66309"/>
                  <a:pt x="185738" y="64477"/>
                  <a:pt x="185738" y="61913"/>
                </a:cubicBezTo>
                <a:cubicBezTo>
                  <a:pt x="185738" y="59348"/>
                  <a:pt x="187565" y="57150"/>
                  <a:pt x="190124" y="57150"/>
                </a:cubicBezTo>
                <a:close/>
                <a:moveTo>
                  <a:pt x="137663" y="57150"/>
                </a:moveTo>
                <a:lnTo>
                  <a:pt x="166777" y="57150"/>
                </a:lnTo>
                <a:cubicBezTo>
                  <a:pt x="168934" y="57150"/>
                  <a:pt x="171091" y="59348"/>
                  <a:pt x="171091" y="61913"/>
                </a:cubicBezTo>
                <a:cubicBezTo>
                  <a:pt x="171091" y="64477"/>
                  <a:pt x="168934" y="66309"/>
                  <a:pt x="166777" y="66309"/>
                </a:cubicBezTo>
                <a:lnTo>
                  <a:pt x="137663" y="66309"/>
                </a:lnTo>
                <a:cubicBezTo>
                  <a:pt x="135147" y="66309"/>
                  <a:pt x="133350" y="64477"/>
                  <a:pt x="133350" y="61913"/>
                </a:cubicBezTo>
                <a:cubicBezTo>
                  <a:pt x="133350" y="59348"/>
                  <a:pt x="135147" y="57150"/>
                  <a:pt x="137663" y="57150"/>
                </a:cubicBezTo>
                <a:close/>
                <a:moveTo>
                  <a:pt x="57108" y="57150"/>
                </a:moveTo>
                <a:lnTo>
                  <a:pt x="115930" y="57150"/>
                </a:lnTo>
                <a:cubicBezTo>
                  <a:pt x="118472" y="57150"/>
                  <a:pt x="120287" y="59317"/>
                  <a:pt x="120287" y="61846"/>
                </a:cubicBezTo>
                <a:lnTo>
                  <a:pt x="120287" y="120357"/>
                </a:lnTo>
                <a:cubicBezTo>
                  <a:pt x="120287" y="122885"/>
                  <a:pt x="118472" y="125052"/>
                  <a:pt x="115930" y="125052"/>
                </a:cubicBezTo>
                <a:lnTo>
                  <a:pt x="57108" y="125052"/>
                </a:lnTo>
                <a:cubicBezTo>
                  <a:pt x="54567" y="125052"/>
                  <a:pt x="52388" y="122885"/>
                  <a:pt x="52388" y="120357"/>
                </a:cubicBezTo>
                <a:lnTo>
                  <a:pt x="52388" y="61846"/>
                </a:lnTo>
                <a:cubicBezTo>
                  <a:pt x="52388" y="59317"/>
                  <a:pt x="54567" y="57150"/>
                  <a:pt x="57108" y="57150"/>
                </a:cubicBezTo>
                <a:close/>
                <a:moveTo>
                  <a:pt x="102375" y="28575"/>
                </a:moveTo>
                <a:lnTo>
                  <a:pt x="184245" y="28575"/>
                </a:lnTo>
                <a:cubicBezTo>
                  <a:pt x="186759" y="28575"/>
                  <a:pt x="188554" y="30773"/>
                  <a:pt x="188554" y="33337"/>
                </a:cubicBezTo>
                <a:cubicBezTo>
                  <a:pt x="188554" y="35535"/>
                  <a:pt x="186759" y="37733"/>
                  <a:pt x="184245" y="37733"/>
                </a:cubicBezTo>
                <a:lnTo>
                  <a:pt x="102375" y="37733"/>
                </a:lnTo>
                <a:cubicBezTo>
                  <a:pt x="100221" y="37733"/>
                  <a:pt x="98425" y="35535"/>
                  <a:pt x="98425" y="33337"/>
                </a:cubicBezTo>
                <a:cubicBezTo>
                  <a:pt x="98425" y="30773"/>
                  <a:pt x="100221" y="28575"/>
                  <a:pt x="102375" y="28575"/>
                </a:cubicBezTo>
                <a:close/>
                <a:moveTo>
                  <a:pt x="45471" y="8661"/>
                </a:moveTo>
                <a:cubicBezTo>
                  <a:pt x="38254" y="8661"/>
                  <a:pt x="32480" y="14796"/>
                  <a:pt x="32480" y="22014"/>
                </a:cubicBezTo>
                <a:lnTo>
                  <a:pt x="32480" y="176112"/>
                </a:lnTo>
                <a:lnTo>
                  <a:pt x="258033" y="176112"/>
                </a:lnTo>
                <a:lnTo>
                  <a:pt x="258033" y="22014"/>
                </a:lnTo>
                <a:cubicBezTo>
                  <a:pt x="258033" y="14796"/>
                  <a:pt x="252259" y="8661"/>
                  <a:pt x="244681" y="8661"/>
                </a:cubicBezTo>
                <a:lnTo>
                  <a:pt x="45471" y="8661"/>
                </a:lnTo>
                <a:close/>
                <a:moveTo>
                  <a:pt x="45471" y="0"/>
                </a:moveTo>
                <a:lnTo>
                  <a:pt x="244681" y="0"/>
                </a:lnTo>
                <a:cubicBezTo>
                  <a:pt x="256951" y="0"/>
                  <a:pt x="267056" y="9744"/>
                  <a:pt x="267056" y="22014"/>
                </a:cubicBezTo>
                <a:lnTo>
                  <a:pt x="267056" y="179721"/>
                </a:lnTo>
                <a:lnTo>
                  <a:pt x="290152" y="249372"/>
                </a:lnTo>
                <a:cubicBezTo>
                  <a:pt x="290152" y="249733"/>
                  <a:pt x="290152" y="250094"/>
                  <a:pt x="290152" y="250455"/>
                </a:cubicBezTo>
                <a:lnTo>
                  <a:pt x="290152" y="268138"/>
                </a:lnTo>
                <a:cubicBezTo>
                  <a:pt x="290152" y="280408"/>
                  <a:pt x="280408" y="290152"/>
                  <a:pt x="268138" y="290152"/>
                </a:cubicBezTo>
                <a:lnTo>
                  <a:pt x="22014" y="290152"/>
                </a:lnTo>
                <a:cubicBezTo>
                  <a:pt x="10105" y="290152"/>
                  <a:pt x="0" y="280408"/>
                  <a:pt x="0" y="268138"/>
                </a:cubicBezTo>
                <a:lnTo>
                  <a:pt x="0" y="250455"/>
                </a:lnTo>
                <a:cubicBezTo>
                  <a:pt x="0" y="250094"/>
                  <a:pt x="361" y="249733"/>
                  <a:pt x="361" y="249372"/>
                </a:cubicBezTo>
                <a:lnTo>
                  <a:pt x="23457" y="179721"/>
                </a:lnTo>
                <a:lnTo>
                  <a:pt x="23457" y="22014"/>
                </a:lnTo>
                <a:cubicBezTo>
                  <a:pt x="23457" y="9744"/>
                  <a:pt x="33562" y="0"/>
                  <a:pt x="45471"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7" name="Oval 56">
            <a:extLst>
              <a:ext uri="{FF2B5EF4-FFF2-40B4-BE49-F238E27FC236}">
                <a16:creationId xmlns:a16="http://schemas.microsoft.com/office/drawing/2014/main" id="{E43B4C61-8CBB-AA48-88F7-0A206A33C19B}"/>
              </a:ext>
            </a:extLst>
          </p:cNvPr>
          <p:cNvSpPr/>
          <p:nvPr/>
        </p:nvSpPr>
        <p:spPr>
          <a:xfrm>
            <a:off x="8896829"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50" name="Freeform 1038">
            <a:extLst>
              <a:ext uri="{FF2B5EF4-FFF2-40B4-BE49-F238E27FC236}">
                <a16:creationId xmlns:a16="http://schemas.microsoft.com/office/drawing/2014/main" id="{C763E6A0-6B97-DA4A-909A-1D1403540247}"/>
              </a:ext>
            </a:extLst>
          </p:cNvPr>
          <p:cNvSpPr>
            <a:spLocks noChangeAspect="1" noChangeArrowheads="1"/>
          </p:cNvSpPr>
          <p:nvPr/>
        </p:nvSpPr>
        <p:spPr bwMode="auto">
          <a:xfrm>
            <a:off x="9218931" y="7922565"/>
            <a:ext cx="1040600" cy="1040600"/>
          </a:xfrm>
          <a:custGeom>
            <a:avLst/>
            <a:gdLst>
              <a:gd name="T0" fmla="*/ 340641 w 290152"/>
              <a:gd name="T1" fmla="*/ 846793 h 290152"/>
              <a:gd name="T2" fmla="*/ 572131 w 290152"/>
              <a:gd name="T3" fmla="*/ 935549 h 290152"/>
              <a:gd name="T4" fmla="*/ 426999 w 290152"/>
              <a:gd name="T5" fmla="*/ 835997 h 290152"/>
              <a:gd name="T6" fmla="*/ 74366 w 290152"/>
              <a:gd name="T7" fmla="*/ 722049 h 290152"/>
              <a:gd name="T8" fmla="*/ 28789 w 290152"/>
              <a:gd name="T9" fmla="*/ 935549 h 290152"/>
              <a:gd name="T10" fmla="*/ 224288 w 290152"/>
              <a:gd name="T11" fmla="*/ 722049 h 290152"/>
              <a:gd name="T12" fmla="*/ 74366 w 290152"/>
              <a:gd name="T13" fmla="*/ 722049 h 290152"/>
              <a:gd name="T14" fmla="*/ 377820 w 290152"/>
              <a:gd name="T15" fmla="*/ 791616 h 290152"/>
              <a:gd name="T16" fmla="*/ 426999 w 290152"/>
              <a:gd name="T17" fmla="*/ 713653 h 290152"/>
              <a:gd name="T18" fmla="*/ 91152 w 290152"/>
              <a:gd name="T19" fmla="*/ 698063 h 290152"/>
              <a:gd name="T20" fmla="*/ 208701 w 290152"/>
              <a:gd name="T21" fmla="*/ 698063 h 290152"/>
              <a:gd name="T22" fmla="*/ 363459 w 290152"/>
              <a:gd name="T23" fmla="*/ 473225 h 290152"/>
              <a:gd name="T24" fmla="*/ 363459 w 290152"/>
              <a:gd name="T25" fmla="*/ 560900 h 290152"/>
              <a:gd name="T26" fmla="*/ 363459 w 290152"/>
              <a:gd name="T27" fmla="*/ 473225 h 290152"/>
              <a:gd name="T28" fmla="*/ 436725 w 290152"/>
              <a:gd name="T29" fmla="*/ 516464 h 290152"/>
              <a:gd name="T30" fmla="*/ 290192 w 290152"/>
              <a:gd name="T31" fmla="*/ 516464 h 290152"/>
              <a:gd name="T32" fmla="*/ 28789 w 290152"/>
              <a:gd name="T33" fmla="*/ 380220 h 290152"/>
              <a:gd name="T34" fmla="*/ 136732 w 290152"/>
              <a:gd name="T35" fmla="*/ 573323 h 290152"/>
              <a:gd name="T36" fmla="*/ 322649 w 290152"/>
              <a:gd name="T37" fmla="*/ 820405 h 290152"/>
              <a:gd name="T38" fmla="*/ 440192 w 290152"/>
              <a:gd name="T39" fmla="*/ 678874 h 290152"/>
              <a:gd name="T40" fmla="*/ 584125 w 290152"/>
              <a:gd name="T41" fmla="*/ 380220 h 290152"/>
              <a:gd name="T42" fmla="*/ 203903 w 290152"/>
              <a:gd name="T43" fmla="*/ 203900 h 290152"/>
              <a:gd name="T44" fmla="*/ 599719 w 290152"/>
              <a:gd name="T45" fmla="*/ 351431 h 290152"/>
              <a:gd name="T46" fmla="*/ 612911 w 290152"/>
              <a:gd name="T47" fmla="*/ 760434 h 290152"/>
              <a:gd name="T48" fmla="*/ 760440 w 290152"/>
              <a:gd name="T49" fmla="*/ 203900 h 290152"/>
              <a:gd name="T50" fmla="*/ 379021 w 290152"/>
              <a:gd name="T51" fmla="*/ 28789 h 290152"/>
              <a:gd name="T52" fmla="*/ 774834 w 290152"/>
              <a:gd name="T53" fmla="*/ 175120 h 290152"/>
              <a:gd name="T54" fmla="*/ 789227 w 290152"/>
              <a:gd name="T55" fmla="*/ 585317 h 290152"/>
              <a:gd name="T56" fmla="*/ 935558 w 290152"/>
              <a:gd name="T57" fmla="*/ 28789 h 290152"/>
              <a:gd name="T58" fmla="*/ 365826 w 290152"/>
              <a:gd name="T59" fmla="*/ 0 h 290152"/>
              <a:gd name="T60" fmla="*/ 964341 w 290152"/>
              <a:gd name="T61" fmla="*/ 15594 h 290152"/>
              <a:gd name="T62" fmla="*/ 949951 w 290152"/>
              <a:gd name="T63" fmla="*/ 614104 h 290152"/>
              <a:gd name="T64" fmla="*/ 789227 w 290152"/>
              <a:gd name="T65" fmla="*/ 774824 h 290152"/>
              <a:gd name="T66" fmla="*/ 612911 w 290152"/>
              <a:gd name="T67" fmla="*/ 789216 h 290152"/>
              <a:gd name="T68" fmla="*/ 599719 w 290152"/>
              <a:gd name="T69" fmla="*/ 964330 h 290152"/>
              <a:gd name="T70" fmla="*/ 0 w 290152"/>
              <a:gd name="T71" fmla="*/ 949940 h 290152"/>
              <a:gd name="T72" fmla="*/ 14386 w 290152"/>
              <a:gd name="T73" fmla="*/ 351431 h 290152"/>
              <a:gd name="T74" fmla="*/ 175121 w 290152"/>
              <a:gd name="T75" fmla="*/ 190710 h 290152"/>
              <a:gd name="T76" fmla="*/ 350236 w 290152"/>
              <a:gd name="T77" fmla="*/ 175120 h 290152"/>
              <a:gd name="T78" fmla="*/ 365826 w 290152"/>
              <a:gd name="T79" fmla="*/ 0 h 290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0152" h="290152">
                <a:moveTo>
                  <a:pt x="108627" y="245403"/>
                </a:moveTo>
                <a:lnTo>
                  <a:pt x="102492" y="254786"/>
                </a:lnTo>
                <a:lnTo>
                  <a:pt x="119814" y="281491"/>
                </a:lnTo>
                <a:lnTo>
                  <a:pt x="172143" y="281491"/>
                </a:lnTo>
                <a:lnTo>
                  <a:pt x="148685" y="245403"/>
                </a:lnTo>
                <a:cubicBezTo>
                  <a:pt x="142911" y="249733"/>
                  <a:pt x="135693" y="251538"/>
                  <a:pt x="128476" y="251538"/>
                </a:cubicBezTo>
                <a:cubicBezTo>
                  <a:pt x="121619" y="251538"/>
                  <a:pt x="114762" y="249733"/>
                  <a:pt x="108627" y="245403"/>
                </a:cubicBezTo>
                <a:close/>
                <a:moveTo>
                  <a:pt x="22375" y="217253"/>
                </a:moveTo>
                <a:lnTo>
                  <a:pt x="8661" y="238546"/>
                </a:lnTo>
                <a:lnTo>
                  <a:pt x="8661" y="281491"/>
                </a:lnTo>
                <a:lnTo>
                  <a:pt x="109349" y="281491"/>
                </a:lnTo>
                <a:lnTo>
                  <a:pt x="67485" y="217253"/>
                </a:lnTo>
                <a:cubicBezTo>
                  <a:pt x="60989" y="222306"/>
                  <a:pt x="53050" y="224832"/>
                  <a:pt x="45110" y="224832"/>
                </a:cubicBezTo>
                <a:cubicBezTo>
                  <a:pt x="36810" y="224832"/>
                  <a:pt x="28871" y="222306"/>
                  <a:pt x="22375" y="217253"/>
                </a:cubicBezTo>
                <a:close/>
                <a:moveTo>
                  <a:pt x="128476" y="214727"/>
                </a:moveTo>
                <a:lnTo>
                  <a:pt x="113679" y="238185"/>
                </a:lnTo>
                <a:cubicBezTo>
                  <a:pt x="122341" y="244320"/>
                  <a:pt x="135332" y="244320"/>
                  <a:pt x="143994" y="238185"/>
                </a:cubicBezTo>
                <a:lnTo>
                  <a:pt x="128476" y="214727"/>
                </a:lnTo>
                <a:close/>
                <a:moveTo>
                  <a:pt x="45110" y="182608"/>
                </a:moveTo>
                <a:lnTo>
                  <a:pt x="27427" y="210036"/>
                </a:lnTo>
                <a:cubicBezTo>
                  <a:pt x="32479" y="214005"/>
                  <a:pt x="38615" y="216171"/>
                  <a:pt x="45110" y="216171"/>
                </a:cubicBezTo>
                <a:cubicBezTo>
                  <a:pt x="51606" y="216171"/>
                  <a:pt x="57741" y="214005"/>
                  <a:pt x="62794" y="210036"/>
                </a:cubicBezTo>
                <a:lnTo>
                  <a:pt x="45110" y="182608"/>
                </a:lnTo>
                <a:close/>
                <a:moveTo>
                  <a:pt x="109358" y="142385"/>
                </a:moveTo>
                <a:cubicBezTo>
                  <a:pt x="102130" y="142385"/>
                  <a:pt x="95986" y="148167"/>
                  <a:pt x="95986" y="155395"/>
                </a:cubicBezTo>
                <a:cubicBezTo>
                  <a:pt x="95986" y="162622"/>
                  <a:pt x="102130" y="168766"/>
                  <a:pt x="109358" y="168766"/>
                </a:cubicBezTo>
                <a:cubicBezTo>
                  <a:pt x="116585" y="168766"/>
                  <a:pt x="122367" y="162622"/>
                  <a:pt x="122367" y="155395"/>
                </a:cubicBezTo>
                <a:cubicBezTo>
                  <a:pt x="122367" y="148167"/>
                  <a:pt x="116585" y="142385"/>
                  <a:pt x="109358" y="142385"/>
                </a:cubicBezTo>
                <a:close/>
                <a:moveTo>
                  <a:pt x="109358" y="133350"/>
                </a:moveTo>
                <a:cubicBezTo>
                  <a:pt x="121283" y="133350"/>
                  <a:pt x="131402" y="143469"/>
                  <a:pt x="131402" y="155395"/>
                </a:cubicBezTo>
                <a:cubicBezTo>
                  <a:pt x="131402" y="167682"/>
                  <a:pt x="121283" y="177439"/>
                  <a:pt x="109358" y="177439"/>
                </a:cubicBezTo>
                <a:cubicBezTo>
                  <a:pt x="97071" y="177439"/>
                  <a:pt x="87313" y="167682"/>
                  <a:pt x="87313" y="155395"/>
                </a:cubicBezTo>
                <a:cubicBezTo>
                  <a:pt x="87313" y="143469"/>
                  <a:pt x="97071" y="133350"/>
                  <a:pt x="109358" y="133350"/>
                </a:cubicBezTo>
                <a:close/>
                <a:moveTo>
                  <a:pt x="8661" y="114401"/>
                </a:moveTo>
                <a:lnTo>
                  <a:pt x="8661" y="222306"/>
                </a:lnTo>
                <a:lnTo>
                  <a:pt x="41141" y="172504"/>
                </a:lnTo>
                <a:cubicBezTo>
                  <a:pt x="42945" y="169977"/>
                  <a:pt x="46915" y="169977"/>
                  <a:pt x="48719" y="172504"/>
                </a:cubicBezTo>
                <a:lnTo>
                  <a:pt x="97079" y="246846"/>
                </a:lnTo>
                <a:lnTo>
                  <a:pt x="124867" y="204262"/>
                </a:lnTo>
                <a:cubicBezTo>
                  <a:pt x="126310" y="201735"/>
                  <a:pt x="130641" y="201735"/>
                  <a:pt x="132445" y="204262"/>
                </a:cubicBezTo>
                <a:lnTo>
                  <a:pt x="175752" y="271025"/>
                </a:lnTo>
                <a:lnTo>
                  <a:pt x="175752" y="114401"/>
                </a:lnTo>
                <a:lnTo>
                  <a:pt x="8661" y="114401"/>
                </a:lnTo>
                <a:close/>
                <a:moveTo>
                  <a:pt x="61350" y="61350"/>
                </a:moveTo>
                <a:lnTo>
                  <a:pt x="61350" y="105739"/>
                </a:lnTo>
                <a:lnTo>
                  <a:pt x="180443" y="105739"/>
                </a:lnTo>
                <a:cubicBezTo>
                  <a:pt x="182608" y="105739"/>
                  <a:pt x="184413" y="107544"/>
                  <a:pt x="184413" y="110070"/>
                </a:cubicBezTo>
                <a:lnTo>
                  <a:pt x="184413" y="228802"/>
                </a:lnTo>
                <a:lnTo>
                  <a:pt x="228802" y="228802"/>
                </a:lnTo>
                <a:lnTo>
                  <a:pt x="228802" y="61350"/>
                </a:lnTo>
                <a:lnTo>
                  <a:pt x="61350" y="61350"/>
                </a:lnTo>
                <a:close/>
                <a:moveTo>
                  <a:pt x="114040" y="8661"/>
                </a:moveTo>
                <a:lnTo>
                  <a:pt x="114040" y="52689"/>
                </a:lnTo>
                <a:lnTo>
                  <a:pt x="233132" y="52689"/>
                </a:lnTo>
                <a:cubicBezTo>
                  <a:pt x="235298" y="52689"/>
                  <a:pt x="237463" y="54854"/>
                  <a:pt x="237463" y="57381"/>
                </a:cubicBezTo>
                <a:lnTo>
                  <a:pt x="237463" y="176112"/>
                </a:lnTo>
                <a:lnTo>
                  <a:pt x="281491" y="176112"/>
                </a:lnTo>
                <a:lnTo>
                  <a:pt x="281491" y="8661"/>
                </a:lnTo>
                <a:lnTo>
                  <a:pt x="114040" y="8661"/>
                </a:lnTo>
                <a:close/>
                <a:moveTo>
                  <a:pt x="110070" y="0"/>
                </a:moveTo>
                <a:lnTo>
                  <a:pt x="285822" y="0"/>
                </a:lnTo>
                <a:cubicBezTo>
                  <a:pt x="288348" y="0"/>
                  <a:pt x="290152" y="1804"/>
                  <a:pt x="290152" y="4691"/>
                </a:cubicBezTo>
                <a:lnTo>
                  <a:pt x="290152" y="180443"/>
                </a:lnTo>
                <a:cubicBezTo>
                  <a:pt x="290152" y="182608"/>
                  <a:pt x="288348" y="184774"/>
                  <a:pt x="285822" y="184774"/>
                </a:cubicBezTo>
                <a:lnTo>
                  <a:pt x="237463" y="184774"/>
                </a:lnTo>
                <a:lnTo>
                  <a:pt x="237463" y="233132"/>
                </a:lnTo>
                <a:cubicBezTo>
                  <a:pt x="237463" y="235659"/>
                  <a:pt x="235298" y="237463"/>
                  <a:pt x="233132" y="237463"/>
                </a:cubicBezTo>
                <a:lnTo>
                  <a:pt x="184413" y="237463"/>
                </a:lnTo>
                <a:lnTo>
                  <a:pt x="184413" y="285822"/>
                </a:lnTo>
                <a:cubicBezTo>
                  <a:pt x="184413" y="288348"/>
                  <a:pt x="182608" y="290152"/>
                  <a:pt x="180443" y="290152"/>
                </a:cubicBezTo>
                <a:lnTo>
                  <a:pt x="4331" y="290152"/>
                </a:lnTo>
                <a:cubicBezTo>
                  <a:pt x="1804" y="290152"/>
                  <a:pt x="0" y="288348"/>
                  <a:pt x="0" y="285822"/>
                </a:cubicBezTo>
                <a:lnTo>
                  <a:pt x="0" y="110070"/>
                </a:lnTo>
                <a:cubicBezTo>
                  <a:pt x="0" y="107544"/>
                  <a:pt x="1804" y="105739"/>
                  <a:pt x="4331" y="105739"/>
                </a:cubicBezTo>
                <a:lnTo>
                  <a:pt x="52689" y="105739"/>
                </a:lnTo>
                <a:lnTo>
                  <a:pt x="52689" y="57381"/>
                </a:lnTo>
                <a:cubicBezTo>
                  <a:pt x="52689" y="54854"/>
                  <a:pt x="54854" y="52689"/>
                  <a:pt x="57020" y="52689"/>
                </a:cubicBezTo>
                <a:lnTo>
                  <a:pt x="105379" y="52689"/>
                </a:lnTo>
                <a:lnTo>
                  <a:pt x="105379" y="4691"/>
                </a:lnTo>
                <a:cubicBezTo>
                  <a:pt x="105379" y="1804"/>
                  <a:pt x="107544" y="0"/>
                  <a:pt x="110070"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2" name="Oval 51">
            <a:extLst>
              <a:ext uri="{FF2B5EF4-FFF2-40B4-BE49-F238E27FC236}">
                <a16:creationId xmlns:a16="http://schemas.microsoft.com/office/drawing/2014/main" id="{1EB63F30-A729-D14D-B51C-DFF7F3367653}"/>
              </a:ext>
            </a:extLst>
          </p:cNvPr>
          <p:cNvSpPr/>
          <p:nvPr/>
        </p:nvSpPr>
        <p:spPr>
          <a:xfrm>
            <a:off x="1536901"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0" name="Freeform 1021">
            <a:extLst>
              <a:ext uri="{FF2B5EF4-FFF2-40B4-BE49-F238E27FC236}">
                <a16:creationId xmlns:a16="http://schemas.microsoft.com/office/drawing/2014/main" id="{A6DAF236-A08A-654C-9E08-30CC37024134}"/>
              </a:ext>
            </a:extLst>
          </p:cNvPr>
          <p:cNvSpPr>
            <a:spLocks noChangeAspect="1" noChangeArrowheads="1"/>
          </p:cNvSpPr>
          <p:nvPr/>
        </p:nvSpPr>
        <p:spPr bwMode="auto">
          <a:xfrm>
            <a:off x="1859003" y="7922565"/>
            <a:ext cx="1040600" cy="1040600"/>
          </a:xfrm>
          <a:custGeom>
            <a:avLst/>
            <a:gdLst>
              <a:gd name="T0" fmla="*/ 531922 w 290150"/>
              <a:gd name="T1" fmla="*/ 934381 h 290152"/>
              <a:gd name="T2" fmla="*/ 779740 w 290150"/>
              <a:gd name="T3" fmla="*/ 801481 h 290152"/>
              <a:gd name="T4" fmla="*/ 935426 w 290150"/>
              <a:gd name="T5" fmla="*/ 934397 h 290152"/>
              <a:gd name="T6" fmla="*/ 945084 w 290150"/>
              <a:gd name="T7" fmla="*/ 803873 h 290152"/>
              <a:gd name="T8" fmla="*/ 754398 w 290150"/>
              <a:gd name="T9" fmla="*/ 964327 h 290152"/>
              <a:gd name="T10" fmla="*/ 779740 w 290150"/>
              <a:gd name="T11" fmla="*/ 801481 h 290152"/>
              <a:gd name="T12" fmla="*/ 28446 w 290150"/>
              <a:gd name="T13" fmla="*/ 934397 h 290152"/>
              <a:gd name="T14" fmla="*/ 181319 w 290150"/>
              <a:gd name="T15" fmla="*/ 801481 h 290152"/>
              <a:gd name="T16" fmla="*/ 206210 w 290150"/>
              <a:gd name="T17" fmla="*/ 964327 h 290152"/>
              <a:gd name="T18" fmla="*/ 20154 w 290150"/>
              <a:gd name="T19" fmla="*/ 803873 h 290152"/>
              <a:gd name="T20" fmla="*/ 619392 w 290150"/>
              <a:gd name="T21" fmla="*/ 846927 h 290152"/>
              <a:gd name="T22" fmla="*/ 814870 w 290150"/>
              <a:gd name="T23" fmla="*/ 743930 h 290152"/>
              <a:gd name="T24" fmla="*/ 109606 w 290150"/>
              <a:gd name="T25" fmla="*/ 709288 h 290152"/>
              <a:gd name="T26" fmla="*/ 109606 w 290150"/>
              <a:gd name="T27" fmla="*/ 709288 h 290152"/>
              <a:gd name="T28" fmla="*/ 786195 w 290150"/>
              <a:gd name="T29" fmla="*/ 743930 h 290152"/>
              <a:gd name="T30" fmla="*/ 109606 w 290150"/>
              <a:gd name="T31" fmla="*/ 806051 h 290152"/>
              <a:gd name="T32" fmla="*/ 438462 w 290150"/>
              <a:gd name="T33" fmla="*/ 759474 h 290152"/>
              <a:gd name="T34" fmla="*/ 583448 w 290150"/>
              <a:gd name="T35" fmla="*/ 545028 h 290152"/>
              <a:gd name="T36" fmla="*/ 613402 w 290150"/>
              <a:gd name="T37" fmla="*/ 573780 h 290152"/>
              <a:gd name="T38" fmla="*/ 379752 w 290150"/>
              <a:gd name="T39" fmla="*/ 603730 h 290152"/>
              <a:gd name="T40" fmla="*/ 59806 w 290150"/>
              <a:gd name="T41" fmla="*/ 332391 h 290152"/>
              <a:gd name="T42" fmla="*/ 68014 w 290150"/>
              <a:gd name="T43" fmla="*/ 657116 h 290152"/>
              <a:gd name="T44" fmla="*/ 0 w 290150"/>
              <a:gd name="T45" fmla="*/ 393500 h 290152"/>
              <a:gd name="T46" fmla="*/ 931780 w 290150"/>
              <a:gd name="T47" fmla="*/ 581053 h 290152"/>
              <a:gd name="T48" fmla="*/ 903242 w 290150"/>
              <a:gd name="T49" fmla="*/ 571521 h 290152"/>
              <a:gd name="T50" fmla="*/ 672993 w 290150"/>
              <a:gd name="T51" fmla="*/ 451587 h 290152"/>
              <a:gd name="T52" fmla="*/ 478719 w 290150"/>
              <a:gd name="T53" fmla="*/ 314891 h 290152"/>
              <a:gd name="T54" fmla="*/ 223989 w 290150"/>
              <a:gd name="T55" fmla="*/ 481533 h 290152"/>
              <a:gd name="T56" fmla="*/ 409709 w 290150"/>
              <a:gd name="T57" fmla="*/ 632483 h 290152"/>
              <a:gd name="T58" fmla="*/ 438462 w 290150"/>
              <a:gd name="T59" fmla="*/ 573780 h 290152"/>
              <a:gd name="T60" fmla="*/ 583448 w 290150"/>
              <a:gd name="T61" fmla="*/ 516275 h 290152"/>
              <a:gd name="T62" fmla="*/ 554691 w 290150"/>
              <a:gd name="T63" fmla="*/ 759474 h 290152"/>
              <a:gd name="T64" fmla="*/ 481600 w 290150"/>
              <a:gd name="T65" fmla="*/ 223968 h 290152"/>
              <a:gd name="T66" fmla="*/ 649346 w 290150"/>
              <a:gd name="T67" fmla="*/ 777440 h 290152"/>
              <a:gd name="T68" fmla="*/ 605015 w 290150"/>
              <a:gd name="T69" fmla="*/ 891254 h 290152"/>
              <a:gd name="T70" fmla="*/ 361784 w 290150"/>
              <a:gd name="T71" fmla="*/ 875676 h 290152"/>
              <a:gd name="T72" fmla="*/ 279105 w 290150"/>
              <a:gd name="T73" fmla="*/ 683996 h 290152"/>
              <a:gd name="T74" fmla="*/ 782154 w 290150"/>
              <a:gd name="T75" fmla="*/ 141221 h 290152"/>
              <a:gd name="T76" fmla="*/ 935426 w 290150"/>
              <a:gd name="T77" fmla="*/ 178344 h 290152"/>
              <a:gd name="T78" fmla="*/ 964386 w 290150"/>
              <a:gd name="T79" fmla="*/ 178344 h 290152"/>
              <a:gd name="T80" fmla="*/ 738704 w 290150"/>
              <a:gd name="T81" fmla="*/ 269347 h 290152"/>
              <a:gd name="T82" fmla="*/ 39112 w 290150"/>
              <a:gd name="T83" fmla="*/ 122064 h 290152"/>
              <a:gd name="T84" fmla="*/ 191983 w 290150"/>
              <a:gd name="T85" fmla="*/ 254973 h 290152"/>
              <a:gd name="T86" fmla="*/ 201465 w 290150"/>
              <a:gd name="T87" fmla="*/ 123252 h 290152"/>
              <a:gd name="T88" fmla="*/ 14212 w 290150"/>
              <a:gd name="T89" fmla="*/ 283713 h 290152"/>
              <a:gd name="T90" fmla="*/ 39112 w 290150"/>
              <a:gd name="T91" fmla="*/ 122064 h 290152"/>
              <a:gd name="T92" fmla="*/ 882963 w 290150"/>
              <a:gd name="T93" fmla="*/ 62722 h 290152"/>
              <a:gd name="T94" fmla="*/ 109606 w 290150"/>
              <a:gd name="T95" fmla="*/ 97039 h 290152"/>
              <a:gd name="T96" fmla="*/ 655122 w 290150"/>
              <a:gd name="T97" fmla="*/ 54478 h 290152"/>
              <a:gd name="T98" fmla="*/ 643105 w 290150"/>
              <a:gd name="T99" fmla="*/ 79361 h 290152"/>
              <a:gd name="T100" fmla="*/ 240581 w 290150"/>
              <a:gd name="T101" fmla="*/ 87652 h 290152"/>
              <a:gd name="T102" fmla="*/ 849516 w 290150"/>
              <a:gd name="T103" fmla="*/ 125443 h 290152"/>
              <a:gd name="T104" fmla="*/ 172923 w 290150"/>
              <a:gd name="T105" fmla="*/ 62722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9" name="Oval 58">
            <a:extLst>
              <a:ext uri="{FF2B5EF4-FFF2-40B4-BE49-F238E27FC236}">
                <a16:creationId xmlns:a16="http://schemas.microsoft.com/office/drawing/2014/main" id="{0E03EE86-6149-6E4C-A838-A70824ECF832}"/>
              </a:ext>
            </a:extLst>
          </p:cNvPr>
          <p:cNvSpPr/>
          <p:nvPr/>
        </p:nvSpPr>
        <p:spPr>
          <a:xfrm>
            <a:off x="8896829" y="11068412"/>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3" name="Freeform 1022">
            <a:extLst>
              <a:ext uri="{FF2B5EF4-FFF2-40B4-BE49-F238E27FC236}">
                <a16:creationId xmlns:a16="http://schemas.microsoft.com/office/drawing/2014/main" id="{838B592B-44B5-3646-882F-6F4B31628650}"/>
              </a:ext>
            </a:extLst>
          </p:cNvPr>
          <p:cNvSpPr>
            <a:spLocks noChangeAspect="1" noChangeArrowheads="1"/>
          </p:cNvSpPr>
          <p:nvPr/>
        </p:nvSpPr>
        <p:spPr bwMode="auto">
          <a:xfrm>
            <a:off x="9284752" y="11390516"/>
            <a:ext cx="908958" cy="1040598"/>
          </a:xfrm>
          <a:custGeom>
            <a:avLst/>
            <a:gdLst>
              <a:gd name="T0" fmla="*/ 375092 w 253641"/>
              <a:gd name="T1" fmla="*/ 934384 h 290152"/>
              <a:gd name="T2" fmla="*/ 424070 w 253641"/>
              <a:gd name="T3" fmla="*/ 673235 h 290152"/>
              <a:gd name="T4" fmla="*/ 473046 w 253641"/>
              <a:gd name="T5" fmla="*/ 934384 h 290152"/>
              <a:gd name="T6" fmla="*/ 340452 w 253641"/>
              <a:gd name="T7" fmla="*/ 637300 h 290152"/>
              <a:gd name="T8" fmla="*/ 442121 w 253641"/>
              <a:gd name="T9" fmla="*/ 571097 h 290152"/>
              <a:gd name="T10" fmla="*/ 411720 w 253641"/>
              <a:gd name="T11" fmla="*/ 562144 h 290152"/>
              <a:gd name="T12" fmla="*/ 442121 w 253641"/>
              <a:gd name="T13" fmla="*/ 489095 h 290152"/>
              <a:gd name="T14" fmla="*/ 411720 w 253641"/>
              <a:gd name="T15" fmla="*/ 506902 h 290152"/>
              <a:gd name="T16" fmla="*/ 426923 w 253641"/>
              <a:gd name="T17" fmla="*/ 400986 h 290152"/>
              <a:gd name="T18" fmla="*/ 426923 w 253641"/>
              <a:gd name="T19" fmla="*/ 447278 h 290152"/>
              <a:gd name="T20" fmla="*/ 426923 w 253641"/>
              <a:gd name="T21" fmla="*/ 400986 h 290152"/>
              <a:gd name="T22" fmla="*/ 262803 w 253641"/>
              <a:gd name="T23" fmla="*/ 613341 h 290152"/>
              <a:gd name="T24" fmla="*/ 311777 w 253641"/>
              <a:gd name="T25" fmla="*/ 439642 h 290152"/>
              <a:gd name="T26" fmla="*/ 340452 w 253641"/>
              <a:gd name="T27" fmla="*/ 608544 h 290152"/>
              <a:gd name="T28" fmla="*/ 522022 w 253641"/>
              <a:gd name="T29" fmla="*/ 425261 h 290152"/>
              <a:gd name="T30" fmla="*/ 560244 w 253641"/>
              <a:gd name="T31" fmla="*/ 637300 h 290152"/>
              <a:gd name="T32" fmla="*/ 522022 w 253641"/>
              <a:gd name="T33" fmla="*/ 362978 h 290152"/>
              <a:gd name="T34" fmla="*/ 409733 w 253641"/>
              <a:gd name="T35" fmla="*/ 362978 h 290152"/>
              <a:gd name="T36" fmla="*/ 711413 w 253641"/>
              <a:gd name="T37" fmla="*/ 428180 h 290152"/>
              <a:gd name="T38" fmla="*/ 664142 w 253641"/>
              <a:gd name="T39" fmla="*/ 560954 h 290152"/>
              <a:gd name="T40" fmla="*/ 562507 w 253641"/>
              <a:gd name="T41" fmla="*/ 208096 h 290152"/>
              <a:gd name="T42" fmla="*/ 274207 w 253641"/>
              <a:gd name="T43" fmla="*/ 184173 h 290152"/>
              <a:gd name="T44" fmla="*/ 167545 w 253641"/>
              <a:gd name="T45" fmla="*/ 428180 h 290152"/>
              <a:gd name="T46" fmla="*/ 180875 w 253641"/>
              <a:gd name="T47" fmla="*/ 563347 h 290152"/>
              <a:gd name="T48" fmla="*/ 274207 w 253641"/>
              <a:gd name="T49" fmla="*/ 184173 h 290152"/>
              <a:gd name="T50" fmla="*/ 426952 w 253641"/>
              <a:gd name="T51" fmla="*/ 274433 h 290152"/>
              <a:gd name="T52" fmla="*/ 426952 w 253641"/>
              <a:gd name="T53" fmla="*/ 137177 h 290152"/>
              <a:gd name="T54" fmla="*/ 343098 w 253641"/>
              <a:gd name="T55" fmla="*/ 220993 h 290152"/>
              <a:gd name="T56" fmla="*/ 68087 w 253641"/>
              <a:gd name="T57" fmla="*/ 408493 h 290152"/>
              <a:gd name="T58" fmla="*/ 91977 w 253641"/>
              <a:gd name="T59" fmla="*/ 438441 h 290152"/>
              <a:gd name="T60" fmla="*/ 311777 w 253641"/>
              <a:gd name="T61" fmla="*/ 661254 h 290152"/>
              <a:gd name="T62" fmla="*/ 232940 w 253641"/>
              <a:gd name="T63" fmla="*/ 426462 h 290152"/>
              <a:gd name="T64" fmla="*/ 613999 w 253641"/>
              <a:gd name="T65" fmla="*/ 426462 h 290152"/>
              <a:gd name="T66" fmla="*/ 536357 w 253641"/>
              <a:gd name="T67" fmla="*/ 661254 h 290152"/>
              <a:gd name="T68" fmla="*/ 751377 w 253641"/>
              <a:gd name="T69" fmla="*/ 438441 h 290152"/>
              <a:gd name="T70" fmla="*/ 775263 w 253641"/>
              <a:gd name="T71" fmla="*/ 408493 h 290152"/>
              <a:gd name="T72" fmla="*/ 424070 w 253641"/>
              <a:gd name="T73" fmla="*/ 106617 h 290152"/>
              <a:gd name="T74" fmla="*/ 424070 w 253641"/>
              <a:gd name="T75" fmla="*/ 0 h 290152"/>
              <a:gd name="T76" fmla="*/ 803936 w 253641"/>
              <a:gd name="T77" fmla="*/ 408493 h 290152"/>
              <a:gd name="T78" fmla="*/ 829020 w 253641"/>
              <a:gd name="T79" fmla="*/ 438441 h 290152"/>
              <a:gd name="T80" fmla="*/ 536357 w 253641"/>
              <a:gd name="T81" fmla="*/ 900840 h 290152"/>
              <a:gd name="T82" fmla="*/ 375092 w 253641"/>
              <a:gd name="T83" fmla="*/ 964327 h 290152"/>
              <a:gd name="T84" fmla="*/ 38222 w 253641"/>
              <a:gd name="T85" fmla="*/ 438441 h 290152"/>
              <a:gd name="T86" fmla="*/ 13148 w 253641"/>
              <a:gd name="T87" fmla="*/ 408493 h 290152"/>
              <a:gd name="T88" fmla="*/ 409733 w 253641"/>
              <a:gd name="T89" fmla="*/ 15578 h 290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3641" h="290152">
                <a:moveTo>
                  <a:pt x="102391" y="191753"/>
                </a:moveTo>
                <a:lnTo>
                  <a:pt x="102391" y="271049"/>
                </a:lnTo>
                <a:cubicBezTo>
                  <a:pt x="102391" y="276455"/>
                  <a:pt x="106702" y="281141"/>
                  <a:pt x="112809" y="281141"/>
                </a:cubicBezTo>
                <a:cubicBezTo>
                  <a:pt x="118558" y="281141"/>
                  <a:pt x="123228" y="276455"/>
                  <a:pt x="123228" y="271049"/>
                </a:cubicBezTo>
                <a:lnTo>
                  <a:pt x="123228" y="206891"/>
                </a:lnTo>
                <a:cubicBezTo>
                  <a:pt x="123228" y="204728"/>
                  <a:pt x="125024" y="202566"/>
                  <a:pt x="127539" y="202566"/>
                </a:cubicBezTo>
                <a:cubicBezTo>
                  <a:pt x="130054" y="202566"/>
                  <a:pt x="131850" y="204728"/>
                  <a:pt x="131850" y="206891"/>
                </a:cubicBezTo>
                <a:lnTo>
                  <a:pt x="131850" y="271049"/>
                </a:lnTo>
                <a:cubicBezTo>
                  <a:pt x="131850" y="276455"/>
                  <a:pt x="136521" y="281141"/>
                  <a:pt x="142269" y="281141"/>
                </a:cubicBezTo>
                <a:cubicBezTo>
                  <a:pt x="148017" y="281141"/>
                  <a:pt x="152688" y="276455"/>
                  <a:pt x="152688" y="271049"/>
                </a:cubicBezTo>
                <a:lnTo>
                  <a:pt x="152688" y="191753"/>
                </a:lnTo>
                <a:lnTo>
                  <a:pt x="102391" y="191753"/>
                </a:lnTo>
                <a:close/>
                <a:moveTo>
                  <a:pt x="128397" y="165100"/>
                </a:moveTo>
                <a:cubicBezTo>
                  <a:pt x="131064" y="165100"/>
                  <a:pt x="132969" y="166784"/>
                  <a:pt x="132969" y="169141"/>
                </a:cubicBezTo>
                <a:lnTo>
                  <a:pt x="132969" y="171835"/>
                </a:lnTo>
                <a:cubicBezTo>
                  <a:pt x="132969" y="174192"/>
                  <a:pt x="131064" y="175876"/>
                  <a:pt x="128397" y="175876"/>
                </a:cubicBezTo>
                <a:cubicBezTo>
                  <a:pt x="125730" y="175876"/>
                  <a:pt x="123825" y="174192"/>
                  <a:pt x="123825" y="171835"/>
                </a:cubicBezTo>
                <a:lnTo>
                  <a:pt x="123825" y="169141"/>
                </a:lnTo>
                <a:cubicBezTo>
                  <a:pt x="123825" y="166784"/>
                  <a:pt x="125730" y="165100"/>
                  <a:pt x="128397" y="165100"/>
                </a:cubicBezTo>
                <a:close/>
                <a:moveTo>
                  <a:pt x="128397" y="142875"/>
                </a:moveTo>
                <a:cubicBezTo>
                  <a:pt x="131064" y="142875"/>
                  <a:pt x="132969" y="144661"/>
                  <a:pt x="132969" y="147161"/>
                </a:cubicBezTo>
                <a:lnTo>
                  <a:pt x="132969" y="152519"/>
                </a:lnTo>
                <a:cubicBezTo>
                  <a:pt x="132969" y="155019"/>
                  <a:pt x="131064" y="156805"/>
                  <a:pt x="128397" y="156805"/>
                </a:cubicBezTo>
                <a:cubicBezTo>
                  <a:pt x="125730" y="156805"/>
                  <a:pt x="123825" y="155019"/>
                  <a:pt x="123825" y="152519"/>
                </a:cubicBezTo>
                <a:lnTo>
                  <a:pt x="123825" y="147161"/>
                </a:lnTo>
                <a:cubicBezTo>
                  <a:pt x="123825" y="144661"/>
                  <a:pt x="125730" y="142875"/>
                  <a:pt x="128397" y="142875"/>
                </a:cubicBezTo>
                <a:close/>
                <a:moveTo>
                  <a:pt x="128397" y="120650"/>
                </a:moveTo>
                <a:cubicBezTo>
                  <a:pt x="131064" y="120650"/>
                  <a:pt x="132969" y="122436"/>
                  <a:pt x="132969" y="124936"/>
                </a:cubicBezTo>
                <a:lnTo>
                  <a:pt x="132969" y="130294"/>
                </a:lnTo>
                <a:cubicBezTo>
                  <a:pt x="132969" y="132794"/>
                  <a:pt x="131064" y="134580"/>
                  <a:pt x="128397" y="134580"/>
                </a:cubicBezTo>
                <a:cubicBezTo>
                  <a:pt x="125730" y="134580"/>
                  <a:pt x="123825" y="132794"/>
                  <a:pt x="123825" y="130294"/>
                </a:cubicBezTo>
                <a:lnTo>
                  <a:pt x="123825" y="124936"/>
                </a:lnTo>
                <a:cubicBezTo>
                  <a:pt x="123825" y="122436"/>
                  <a:pt x="125730" y="120650"/>
                  <a:pt x="128397" y="120650"/>
                </a:cubicBezTo>
                <a:close/>
                <a:moveTo>
                  <a:pt x="97720" y="109213"/>
                </a:moveTo>
                <a:cubicBezTo>
                  <a:pt x="87302" y="109213"/>
                  <a:pt x="79038" y="117863"/>
                  <a:pt x="79038" y="128316"/>
                </a:cubicBezTo>
                <a:lnTo>
                  <a:pt x="79038" y="184544"/>
                </a:lnTo>
                <a:cubicBezTo>
                  <a:pt x="79038" y="188509"/>
                  <a:pt x="82272" y="191753"/>
                  <a:pt x="86224" y="191753"/>
                </a:cubicBezTo>
                <a:cubicBezTo>
                  <a:pt x="90176" y="191753"/>
                  <a:pt x="93768" y="188509"/>
                  <a:pt x="93768" y="184544"/>
                </a:cubicBezTo>
                <a:lnTo>
                  <a:pt x="93768" y="132281"/>
                </a:lnTo>
                <a:cubicBezTo>
                  <a:pt x="93768" y="129757"/>
                  <a:pt x="95565" y="127955"/>
                  <a:pt x="97720" y="127955"/>
                </a:cubicBezTo>
                <a:cubicBezTo>
                  <a:pt x="100235" y="127955"/>
                  <a:pt x="102391" y="129757"/>
                  <a:pt x="102391" y="132281"/>
                </a:cubicBezTo>
                <a:lnTo>
                  <a:pt x="102391" y="183102"/>
                </a:lnTo>
                <a:lnTo>
                  <a:pt x="152688" y="183102"/>
                </a:lnTo>
                <a:lnTo>
                  <a:pt x="152688" y="132281"/>
                </a:lnTo>
                <a:cubicBezTo>
                  <a:pt x="152688" y="129757"/>
                  <a:pt x="154843" y="127955"/>
                  <a:pt x="156999" y="127955"/>
                </a:cubicBezTo>
                <a:cubicBezTo>
                  <a:pt x="159514" y="127955"/>
                  <a:pt x="161310" y="129757"/>
                  <a:pt x="161310" y="132281"/>
                </a:cubicBezTo>
                <a:lnTo>
                  <a:pt x="161310" y="184544"/>
                </a:lnTo>
                <a:cubicBezTo>
                  <a:pt x="161310" y="188509"/>
                  <a:pt x="164543" y="191753"/>
                  <a:pt x="168495" y="191753"/>
                </a:cubicBezTo>
                <a:cubicBezTo>
                  <a:pt x="172806" y="191753"/>
                  <a:pt x="176040" y="188509"/>
                  <a:pt x="176040" y="184544"/>
                </a:cubicBezTo>
                <a:lnTo>
                  <a:pt x="176040" y="128316"/>
                </a:lnTo>
                <a:cubicBezTo>
                  <a:pt x="176040" y="117863"/>
                  <a:pt x="167777" y="109213"/>
                  <a:pt x="156999" y="109213"/>
                </a:cubicBezTo>
                <a:lnTo>
                  <a:pt x="131491" y="109213"/>
                </a:lnTo>
                <a:cubicBezTo>
                  <a:pt x="130773" y="111015"/>
                  <a:pt x="129335" y="112096"/>
                  <a:pt x="127539" y="112096"/>
                </a:cubicBezTo>
                <a:cubicBezTo>
                  <a:pt x="125743" y="112096"/>
                  <a:pt x="123946" y="111015"/>
                  <a:pt x="123228" y="109213"/>
                </a:cubicBezTo>
                <a:lnTo>
                  <a:pt x="97720" y="109213"/>
                </a:lnTo>
                <a:close/>
                <a:moveTo>
                  <a:pt x="173796" y="55415"/>
                </a:moveTo>
                <a:cubicBezTo>
                  <a:pt x="199031" y="71250"/>
                  <a:pt x="213958" y="98603"/>
                  <a:pt x="213958" y="128834"/>
                </a:cubicBezTo>
                <a:cubicBezTo>
                  <a:pt x="213958" y="142150"/>
                  <a:pt x="211115" y="155106"/>
                  <a:pt x="205428" y="166623"/>
                </a:cubicBezTo>
                <a:cubicBezTo>
                  <a:pt x="204717" y="168423"/>
                  <a:pt x="202940" y="169502"/>
                  <a:pt x="201518" y="169502"/>
                </a:cubicBezTo>
                <a:cubicBezTo>
                  <a:pt x="200808" y="169502"/>
                  <a:pt x="200452" y="169142"/>
                  <a:pt x="199741" y="168783"/>
                </a:cubicBezTo>
                <a:cubicBezTo>
                  <a:pt x="197254" y="167703"/>
                  <a:pt x="196543" y="165184"/>
                  <a:pt x="197609" y="163024"/>
                </a:cubicBezTo>
                <a:cubicBezTo>
                  <a:pt x="202585" y="152227"/>
                  <a:pt x="205428" y="140711"/>
                  <a:pt x="205428" y="128834"/>
                </a:cubicBezTo>
                <a:cubicBezTo>
                  <a:pt x="205428" y="101482"/>
                  <a:pt x="191922" y="77009"/>
                  <a:pt x="169176" y="62613"/>
                </a:cubicBezTo>
                <a:cubicBezTo>
                  <a:pt x="167399" y="61533"/>
                  <a:pt x="166688" y="59014"/>
                  <a:pt x="168110" y="56854"/>
                </a:cubicBezTo>
                <a:cubicBezTo>
                  <a:pt x="169176" y="54695"/>
                  <a:pt x="171664" y="53975"/>
                  <a:pt x="173796" y="55415"/>
                </a:cubicBezTo>
                <a:close/>
                <a:moveTo>
                  <a:pt x="82468" y="55415"/>
                </a:moveTo>
                <a:cubicBezTo>
                  <a:pt x="84656" y="53975"/>
                  <a:pt x="87572" y="54695"/>
                  <a:pt x="88666" y="56854"/>
                </a:cubicBezTo>
                <a:cubicBezTo>
                  <a:pt x="90124" y="59014"/>
                  <a:pt x="89395" y="61533"/>
                  <a:pt x="87207" y="62613"/>
                </a:cubicBezTo>
                <a:cubicBezTo>
                  <a:pt x="63877" y="77009"/>
                  <a:pt x="50389" y="101482"/>
                  <a:pt x="50389" y="128834"/>
                </a:cubicBezTo>
                <a:cubicBezTo>
                  <a:pt x="50389" y="140711"/>
                  <a:pt x="52941" y="152227"/>
                  <a:pt x="58409" y="163024"/>
                </a:cubicBezTo>
                <a:cubicBezTo>
                  <a:pt x="59138" y="165184"/>
                  <a:pt x="58409" y="167703"/>
                  <a:pt x="56221" y="168783"/>
                </a:cubicBezTo>
                <a:cubicBezTo>
                  <a:pt x="55492" y="169142"/>
                  <a:pt x="55128" y="169502"/>
                  <a:pt x="54399" y="169502"/>
                </a:cubicBezTo>
                <a:cubicBezTo>
                  <a:pt x="52576" y="169502"/>
                  <a:pt x="51118" y="168423"/>
                  <a:pt x="50389" y="166623"/>
                </a:cubicBezTo>
                <a:cubicBezTo>
                  <a:pt x="44192" y="155106"/>
                  <a:pt x="41275" y="142150"/>
                  <a:pt x="41275" y="128834"/>
                </a:cubicBezTo>
                <a:cubicBezTo>
                  <a:pt x="41275" y="98603"/>
                  <a:pt x="56586" y="71250"/>
                  <a:pt x="82468" y="55415"/>
                </a:cubicBezTo>
                <a:close/>
                <a:moveTo>
                  <a:pt x="128406" y="50412"/>
                </a:moveTo>
                <a:cubicBezTo>
                  <a:pt x="119269" y="50412"/>
                  <a:pt x="111959" y="57356"/>
                  <a:pt x="111959" y="66493"/>
                </a:cubicBezTo>
                <a:cubicBezTo>
                  <a:pt x="111959" y="75264"/>
                  <a:pt x="119269" y="82573"/>
                  <a:pt x="128406" y="82573"/>
                </a:cubicBezTo>
                <a:cubicBezTo>
                  <a:pt x="137542" y="82573"/>
                  <a:pt x="144852" y="75264"/>
                  <a:pt x="144852" y="66493"/>
                </a:cubicBezTo>
                <a:cubicBezTo>
                  <a:pt x="144852" y="57356"/>
                  <a:pt x="137542" y="50412"/>
                  <a:pt x="128406" y="50412"/>
                </a:cubicBezTo>
                <a:close/>
                <a:moveTo>
                  <a:pt x="128406" y="41275"/>
                </a:moveTo>
                <a:cubicBezTo>
                  <a:pt x="142293" y="41275"/>
                  <a:pt x="153623" y="52605"/>
                  <a:pt x="153623" y="66493"/>
                </a:cubicBezTo>
                <a:cubicBezTo>
                  <a:pt x="153623" y="80380"/>
                  <a:pt x="142293" y="91710"/>
                  <a:pt x="128406" y="91710"/>
                </a:cubicBezTo>
                <a:cubicBezTo>
                  <a:pt x="114518" y="91710"/>
                  <a:pt x="103188" y="80380"/>
                  <a:pt x="103188" y="66493"/>
                </a:cubicBezTo>
                <a:cubicBezTo>
                  <a:pt x="103188" y="52605"/>
                  <a:pt x="114518" y="41275"/>
                  <a:pt x="128406" y="41275"/>
                </a:cubicBezTo>
                <a:close/>
                <a:moveTo>
                  <a:pt x="123228" y="20906"/>
                </a:moveTo>
                <a:cubicBezTo>
                  <a:pt x="67542" y="22708"/>
                  <a:pt x="22634" y="67402"/>
                  <a:pt x="20478" y="122909"/>
                </a:cubicBezTo>
                <a:lnTo>
                  <a:pt x="27664" y="122909"/>
                </a:lnTo>
                <a:cubicBezTo>
                  <a:pt x="29819" y="122909"/>
                  <a:pt x="31975" y="125072"/>
                  <a:pt x="31975" y="127595"/>
                </a:cubicBezTo>
                <a:cubicBezTo>
                  <a:pt x="31975" y="129757"/>
                  <a:pt x="29819" y="131920"/>
                  <a:pt x="27664" y="131920"/>
                </a:cubicBezTo>
                <a:lnTo>
                  <a:pt x="20478" y="131920"/>
                </a:lnTo>
                <a:cubicBezTo>
                  <a:pt x="22275" y="177335"/>
                  <a:pt x="52453" y="215181"/>
                  <a:pt x="93768" y="228878"/>
                </a:cubicBezTo>
                <a:lnTo>
                  <a:pt x="93768" y="198961"/>
                </a:lnTo>
                <a:cubicBezTo>
                  <a:pt x="91253" y="200043"/>
                  <a:pt x="88739" y="200403"/>
                  <a:pt x="86224" y="200403"/>
                </a:cubicBezTo>
                <a:cubicBezTo>
                  <a:pt x="77242" y="200403"/>
                  <a:pt x="70057" y="193194"/>
                  <a:pt x="70057" y="184544"/>
                </a:cubicBezTo>
                <a:lnTo>
                  <a:pt x="70057" y="128316"/>
                </a:lnTo>
                <a:cubicBezTo>
                  <a:pt x="70057" y="112817"/>
                  <a:pt x="82631" y="100202"/>
                  <a:pt x="97720" y="100202"/>
                </a:cubicBezTo>
                <a:lnTo>
                  <a:pt x="156999" y="100202"/>
                </a:lnTo>
                <a:cubicBezTo>
                  <a:pt x="172088" y="100202"/>
                  <a:pt x="184662" y="112817"/>
                  <a:pt x="184662" y="128316"/>
                </a:cubicBezTo>
                <a:lnTo>
                  <a:pt x="184662" y="184544"/>
                </a:lnTo>
                <a:cubicBezTo>
                  <a:pt x="184662" y="193194"/>
                  <a:pt x="177477" y="200403"/>
                  <a:pt x="168495" y="200403"/>
                </a:cubicBezTo>
                <a:cubicBezTo>
                  <a:pt x="166340" y="200403"/>
                  <a:pt x="163466" y="200043"/>
                  <a:pt x="161310" y="198961"/>
                </a:cubicBezTo>
                <a:lnTo>
                  <a:pt x="161310" y="228517"/>
                </a:lnTo>
                <a:cubicBezTo>
                  <a:pt x="201907" y="214460"/>
                  <a:pt x="231367" y="176614"/>
                  <a:pt x="233163" y="131920"/>
                </a:cubicBezTo>
                <a:lnTo>
                  <a:pt x="225978" y="131920"/>
                </a:lnTo>
                <a:cubicBezTo>
                  <a:pt x="223463" y="131920"/>
                  <a:pt x="221666" y="129757"/>
                  <a:pt x="221666" y="127595"/>
                </a:cubicBezTo>
                <a:cubicBezTo>
                  <a:pt x="221666" y="125072"/>
                  <a:pt x="223463" y="122909"/>
                  <a:pt x="225978" y="122909"/>
                </a:cubicBezTo>
                <a:lnTo>
                  <a:pt x="233163" y="122909"/>
                </a:lnTo>
                <a:cubicBezTo>
                  <a:pt x="230648" y="68123"/>
                  <a:pt x="186818" y="23429"/>
                  <a:pt x="131850" y="20906"/>
                </a:cubicBezTo>
                <a:lnTo>
                  <a:pt x="131850" y="28114"/>
                </a:lnTo>
                <a:cubicBezTo>
                  <a:pt x="131850" y="30277"/>
                  <a:pt x="130054" y="32079"/>
                  <a:pt x="127539" y="32079"/>
                </a:cubicBezTo>
                <a:cubicBezTo>
                  <a:pt x="125024" y="32079"/>
                  <a:pt x="123228" y="30277"/>
                  <a:pt x="123228" y="28114"/>
                </a:cubicBezTo>
                <a:lnTo>
                  <a:pt x="123228" y="20906"/>
                </a:lnTo>
                <a:close/>
                <a:moveTo>
                  <a:pt x="127539" y="0"/>
                </a:moveTo>
                <a:cubicBezTo>
                  <a:pt x="130054" y="0"/>
                  <a:pt x="131850" y="2163"/>
                  <a:pt x="131850" y="4686"/>
                </a:cubicBezTo>
                <a:lnTo>
                  <a:pt x="131850" y="12255"/>
                </a:lnTo>
                <a:cubicBezTo>
                  <a:pt x="191847" y="14778"/>
                  <a:pt x="239630" y="63077"/>
                  <a:pt x="241785" y="122909"/>
                </a:cubicBezTo>
                <a:lnTo>
                  <a:pt x="249330" y="122909"/>
                </a:lnTo>
                <a:cubicBezTo>
                  <a:pt x="251845" y="122909"/>
                  <a:pt x="253641" y="125072"/>
                  <a:pt x="253641" y="127595"/>
                </a:cubicBezTo>
                <a:cubicBezTo>
                  <a:pt x="253641" y="129757"/>
                  <a:pt x="251845" y="131920"/>
                  <a:pt x="249330" y="131920"/>
                </a:cubicBezTo>
                <a:lnTo>
                  <a:pt x="241785" y="131920"/>
                </a:lnTo>
                <a:cubicBezTo>
                  <a:pt x="239989" y="181300"/>
                  <a:pt x="206577" y="223111"/>
                  <a:pt x="161310" y="237528"/>
                </a:cubicBezTo>
                <a:lnTo>
                  <a:pt x="161310" y="271049"/>
                </a:lnTo>
                <a:cubicBezTo>
                  <a:pt x="161310" y="281501"/>
                  <a:pt x="153047" y="290152"/>
                  <a:pt x="142269" y="290152"/>
                </a:cubicBezTo>
                <a:cubicBezTo>
                  <a:pt x="136521" y="290152"/>
                  <a:pt x="130773" y="287268"/>
                  <a:pt x="127539" y="282943"/>
                </a:cubicBezTo>
                <a:cubicBezTo>
                  <a:pt x="123946" y="287268"/>
                  <a:pt x="118558" y="290152"/>
                  <a:pt x="112809" y="290152"/>
                </a:cubicBezTo>
                <a:cubicBezTo>
                  <a:pt x="102031" y="290152"/>
                  <a:pt x="93768" y="281501"/>
                  <a:pt x="93768" y="271049"/>
                </a:cubicBezTo>
                <a:lnTo>
                  <a:pt x="93768" y="237888"/>
                </a:lnTo>
                <a:cubicBezTo>
                  <a:pt x="47423" y="224192"/>
                  <a:pt x="13652" y="182021"/>
                  <a:pt x="11497" y="131920"/>
                </a:cubicBezTo>
                <a:lnTo>
                  <a:pt x="3952" y="131920"/>
                </a:lnTo>
                <a:cubicBezTo>
                  <a:pt x="1797" y="131920"/>
                  <a:pt x="0" y="129757"/>
                  <a:pt x="0" y="127595"/>
                </a:cubicBezTo>
                <a:cubicBezTo>
                  <a:pt x="0" y="125072"/>
                  <a:pt x="1797" y="122909"/>
                  <a:pt x="3952" y="122909"/>
                </a:cubicBezTo>
                <a:lnTo>
                  <a:pt x="11497" y="122909"/>
                </a:lnTo>
                <a:cubicBezTo>
                  <a:pt x="14012" y="62716"/>
                  <a:pt x="62872" y="13697"/>
                  <a:pt x="123228" y="12255"/>
                </a:cubicBezTo>
                <a:lnTo>
                  <a:pt x="123228" y="4686"/>
                </a:lnTo>
                <a:cubicBezTo>
                  <a:pt x="123228" y="2163"/>
                  <a:pt x="125024" y="0"/>
                  <a:pt x="127539"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3" name="Oval 52">
            <a:extLst>
              <a:ext uri="{FF2B5EF4-FFF2-40B4-BE49-F238E27FC236}">
                <a16:creationId xmlns:a16="http://schemas.microsoft.com/office/drawing/2014/main" id="{025E6A63-2769-9A40-9E09-6CDAFF038371}"/>
              </a:ext>
            </a:extLst>
          </p:cNvPr>
          <p:cNvSpPr/>
          <p:nvPr/>
        </p:nvSpPr>
        <p:spPr>
          <a:xfrm>
            <a:off x="1540604" y="11068412"/>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6" name="Freeform 1033">
            <a:extLst>
              <a:ext uri="{FF2B5EF4-FFF2-40B4-BE49-F238E27FC236}">
                <a16:creationId xmlns:a16="http://schemas.microsoft.com/office/drawing/2014/main" id="{BA15EBE1-EC3B-0B4A-91DB-1E5835863280}"/>
              </a:ext>
            </a:extLst>
          </p:cNvPr>
          <p:cNvSpPr>
            <a:spLocks noChangeAspect="1" noChangeArrowheads="1"/>
          </p:cNvSpPr>
          <p:nvPr/>
        </p:nvSpPr>
        <p:spPr bwMode="auto">
          <a:xfrm>
            <a:off x="1873878" y="11462605"/>
            <a:ext cx="1040600" cy="896418"/>
          </a:xfrm>
          <a:custGeom>
            <a:avLst/>
            <a:gdLst>
              <a:gd name="T0" fmla="*/ 683678 w 290152"/>
              <a:gd name="T1" fmla="*/ 677040 h 250467"/>
              <a:gd name="T2" fmla="*/ 371822 w 290152"/>
              <a:gd name="T3" fmla="*/ 677040 h 250467"/>
              <a:gd name="T4" fmla="*/ 89960 w 290152"/>
              <a:gd name="T5" fmla="*/ 802042 h 250467"/>
              <a:gd name="T6" fmla="*/ 29981 w 290152"/>
              <a:gd name="T7" fmla="*/ 740138 h 250467"/>
              <a:gd name="T8" fmla="*/ 964341 w 290152"/>
              <a:gd name="T9" fmla="*/ 740138 h 250467"/>
              <a:gd name="T10" fmla="*/ 730138 w 290152"/>
              <a:gd name="T11" fmla="*/ 394218 h 250467"/>
              <a:gd name="T12" fmla="*/ 764458 w 290152"/>
              <a:gd name="T13" fmla="*/ 457482 h 250467"/>
              <a:gd name="T14" fmla="*/ 718945 w 290152"/>
              <a:gd name="T15" fmla="*/ 298777 h 250467"/>
              <a:gd name="T16" fmla="*/ 666640 w 290152"/>
              <a:gd name="T17" fmla="*/ 361196 h 250467"/>
              <a:gd name="T18" fmla="*/ 666640 w 290152"/>
              <a:gd name="T19" fmla="*/ 429619 h 250467"/>
              <a:gd name="T20" fmla="*/ 720138 w 290152"/>
              <a:gd name="T21" fmla="*/ 492041 h 250467"/>
              <a:gd name="T22" fmla="*/ 800974 w 290152"/>
              <a:gd name="T23" fmla="*/ 496841 h 250467"/>
              <a:gd name="T24" fmla="*/ 862788 w 290152"/>
              <a:gd name="T25" fmla="*/ 442826 h 250467"/>
              <a:gd name="T26" fmla="*/ 880619 w 290152"/>
              <a:gd name="T27" fmla="*/ 370805 h 250467"/>
              <a:gd name="T28" fmla="*/ 829502 w 290152"/>
              <a:gd name="T29" fmla="*/ 297575 h 250467"/>
              <a:gd name="T30" fmla="*/ 736777 w 290152"/>
              <a:gd name="T31" fmla="*/ 203941 h 250467"/>
              <a:gd name="T32" fmla="*/ 879427 w 290152"/>
              <a:gd name="T33" fmla="*/ 237556 h 250467"/>
              <a:gd name="T34" fmla="*/ 956698 w 290152"/>
              <a:gd name="T35" fmla="*/ 363598 h 250467"/>
              <a:gd name="T36" fmla="*/ 923415 w 290152"/>
              <a:gd name="T37" fmla="*/ 508851 h 250467"/>
              <a:gd name="T38" fmla="*/ 798591 w 290152"/>
              <a:gd name="T39" fmla="*/ 586877 h 250467"/>
              <a:gd name="T40" fmla="*/ 672585 w 290152"/>
              <a:gd name="T41" fmla="*/ 553262 h 250467"/>
              <a:gd name="T42" fmla="*/ 589371 w 290152"/>
              <a:gd name="T43" fmla="*/ 439224 h 250467"/>
              <a:gd name="T44" fmla="*/ 642868 w 290152"/>
              <a:gd name="T45" fmla="*/ 343192 h 250467"/>
              <a:gd name="T46" fmla="*/ 716572 w 290152"/>
              <a:gd name="T47" fmla="*/ 268767 h 250467"/>
              <a:gd name="T48" fmla="*/ 397191 w 290152"/>
              <a:gd name="T49" fmla="*/ 284096 h 250467"/>
              <a:gd name="T50" fmla="*/ 284914 w 290152"/>
              <a:gd name="T51" fmla="*/ 142349 h 250467"/>
              <a:gd name="T52" fmla="*/ 765085 w 290152"/>
              <a:gd name="T53" fmla="*/ 138836 h 250467"/>
              <a:gd name="T54" fmla="*/ 264564 w 290152"/>
              <a:gd name="T55" fmla="*/ 28703 h 250467"/>
              <a:gd name="T56" fmla="*/ 138863 w 290152"/>
              <a:gd name="T57" fmla="*/ 72969 h 250467"/>
              <a:gd name="T58" fmla="*/ 53864 w 290152"/>
              <a:gd name="T59" fmla="*/ 173451 h 250467"/>
              <a:gd name="T60" fmla="*/ 29924 w 290152"/>
              <a:gd name="T61" fmla="*/ 303834 h 250467"/>
              <a:gd name="T62" fmla="*/ 74224 w 290152"/>
              <a:gd name="T63" fmla="*/ 429434 h 250467"/>
              <a:gd name="T64" fmla="*/ 174782 w 290152"/>
              <a:gd name="T65" fmla="*/ 514365 h 250467"/>
              <a:gd name="T66" fmla="*/ 265761 w 290152"/>
              <a:gd name="T67" fmla="*/ 539489 h 250467"/>
              <a:gd name="T68" fmla="*/ 396245 w 290152"/>
              <a:gd name="T69" fmla="*/ 515561 h 250467"/>
              <a:gd name="T70" fmla="*/ 496800 w 290152"/>
              <a:gd name="T71" fmla="*/ 428239 h 250467"/>
              <a:gd name="T72" fmla="*/ 541099 w 290152"/>
              <a:gd name="T73" fmla="*/ 302636 h 250467"/>
              <a:gd name="T74" fmla="*/ 515953 w 290152"/>
              <a:gd name="T75" fmla="*/ 172250 h 250467"/>
              <a:gd name="T76" fmla="*/ 429764 w 290152"/>
              <a:gd name="T77" fmla="*/ 70574 h 250467"/>
              <a:gd name="T78" fmla="*/ 304067 w 290152"/>
              <a:gd name="T79" fmla="*/ 27517 h 250467"/>
              <a:gd name="T80" fmla="*/ 577895 w 290152"/>
              <a:gd name="T81" fmla="*/ 91332 h 250467"/>
              <a:gd name="T82" fmla="*/ 305265 w 290152"/>
              <a:gd name="T83" fmla="*/ 0 h 250467"/>
              <a:gd name="T84" fmla="*/ 444129 w 290152"/>
              <a:gd name="T85" fmla="*/ 47856 h 250467"/>
              <a:gd name="T86" fmla="*/ 502786 w 290152"/>
              <a:gd name="T87" fmla="*/ 111246 h 250467"/>
              <a:gd name="T88" fmla="*/ 517158 w 290152"/>
              <a:gd name="T89" fmla="*/ 235651 h 250467"/>
              <a:gd name="T90" fmla="*/ 509970 w 290152"/>
              <a:gd name="T91" fmla="*/ 357663 h 250467"/>
              <a:gd name="T92" fmla="*/ 482441 w 290152"/>
              <a:gd name="T93" fmla="*/ 453358 h 250467"/>
              <a:gd name="T94" fmla="*/ 409414 w 290152"/>
              <a:gd name="T95" fmla="*/ 539489 h 250467"/>
              <a:gd name="T96" fmla="*/ 264564 w 290152"/>
              <a:gd name="T97" fmla="*/ 568193 h 250467"/>
              <a:gd name="T98" fmla="*/ 124506 w 290152"/>
              <a:gd name="T99" fmla="*/ 519147 h 250467"/>
              <a:gd name="T100" fmla="*/ 49074 w 290152"/>
              <a:gd name="T101" fmla="*/ 443787 h 250467"/>
              <a:gd name="T102" fmla="*/ 27527 w 290152"/>
              <a:gd name="T103" fmla="*/ 332544 h 250467"/>
              <a:gd name="T104" fmla="*/ 38300 w 290152"/>
              <a:gd name="T105" fmla="*/ 197370 h 250467"/>
              <a:gd name="T106" fmla="*/ 126902 w 290152"/>
              <a:gd name="T107" fmla="*/ 106462 h 250467"/>
              <a:gd name="T108" fmla="*/ 210690 w 290152"/>
              <a:gd name="T109" fmla="*/ 58610 h 2504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2" h="250467">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4" name="Oval 53">
            <a:extLst>
              <a:ext uri="{FF2B5EF4-FFF2-40B4-BE49-F238E27FC236}">
                <a16:creationId xmlns:a16="http://schemas.microsoft.com/office/drawing/2014/main" id="{89EC18D9-6391-C94A-A957-C3B789DE7E85}"/>
              </a:ext>
            </a:extLst>
          </p:cNvPr>
          <p:cNvSpPr/>
          <p:nvPr/>
        </p:nvSpPr>
        <p:spPr>
          <a:xfrm>
            <a:off x="8896829" y="4132514"/>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7" name="Freeform 1032">
            <a:extLst>
              <a:ext uri="{FF2B5EF4-FFF2-40B4-BE49-F238E27FC236}">
                <a16:creationId xmlns:a16="http://schemas.microsoft.com/office/drawing/2014/main" id="{11AF5EE2-E952-EB44-8287-3A5BD93613DB}"/>
              </a:ext>
            </a:extLst>
          </p:cNvPr>
          <p:cNvSpPr>
            <a:spLocks noChangeAspect="1" noChangeArrowheads="1"/>
          </p:cNvSpPr>
          <p:nvPr/>
        </p:nvSpPr>
        <p:spPr bwMode="auto">
          <a:xfrm>
            <a:off x="9218931" y="4559618"/>
            <a:ext cx="1040600" cy="830596"/>
          </a:xfrm>
          <a:custGeom>
            <a:avLst/>
            <a:gdLst>
              <a:gd name="T0" fmla="*/ 489660 w 289591"/>
              <a:gd name="T1" fmla="*/ 307165 h 231415"/>
              <a:gd name="T2" fmla="*/ 405743 w 289591"/>
              <a:gd name="T3" fmla="*/ 390279 h 231415"/>
              <a:gd name="T4" fmla="*/ 489660 w 289591"/>
              <a:gd name="T5" fmla="*/ 473397 h 231415"/>
              <a:gd name="T6" fmla="*/ 573578 w 289591"/>
              <a:gd name="T7" fmla="*/ 390279 h 231415"/>
              <a:gd name="T8" fmla="*/ 572366 w 289591"/>
              <a:gd name="T9" fmla="*/ 384256 h 231415"/>
              <a:gd name="T10" fmla="*/ 568713 w 289591"/>
              <a:gd name="T11" fmla="*/ 384256 h 231415"/>
              <a:gd name="T12" fmla="*/ 494521 w 289591"/>
              <a:gd name="T13" fmla="*/ 311988 h 231415"/>
              <a:gd name="T14" fmla="*/ 494521 w 289591"/>
              <a:gd name="T15" fmla="*/ 307165 h 231415"/>
              <a:gd name="T16" fmla="*/ 489660 w 289591"/>
              <a:gd name="T17" fmla="*/ 307165 h 231415"/>
              <a:gd name="T18" fmla="*/ 568713 w 289591"/>
              <a:gd name="T19" fmla="*/ 267417 h 231415"/>
              <a:gd name="T20" fmla="*/ 523714 w 289591"/>
              <a:gd name="T21" fmla="*/ 311988 h 231415"/>
              <a:gd name="T22" fmla="*/ 568713 w 289591"/>
              <a:gd name="T23" fmla="*/ 355348 h 231415"/>
              <a:gd name="T24" fmla="*/ 613712 w 289591"/>
              <a:gd name="T25" fmla="*/ 311988 h 231415"/>
              <a:gd name="T26" fmla="*/ 568713 w 289591"/>
              <a:gd name="T27" fmla="*/ 267417 h 231415"/>
              <a:gd name="T28" fmla="*/ 568713 w 289591"/>
              <a:gd name="T29" fmla="*/ 238504 h 231415"/>
              <a:gd name="T30" fmla="*/ 642894 w 289591"/>
              <a:gd name="T31" fmla="*/ 311988 h 231415"/>
              <a:gd name="T32" fmla="*/ 601551 w 289591"/>
              <a:gd name="T33" fmla="*/ 377034 h 231415"/>
              <a:gd name="T34" fmla="*/ 603986 w 289591"/>
              <a:gd name="T35" fmla="*/ 390279 h 231415"/>
              <a:gd name="T36" fmla="*/ 489660 w 289591"/>
              <a:gd name="T37" fmla="*/ 502303 h 231415"/>
              <a:gd name="T38" fmla="*/ 375338 w 289591"/>
              <a:gd name="T39" fmla="*/ 390279 h 231415"/>
              <a:gd name="T40" fmla="*/ 489660 w 289591"/>
              <a:gd name="T41" fmla="*/ 277050 h 231415"/>
              <a:gd name="T42" fmla="*/ 503039 w 289591"/>
              <a:gd name="T43" fmla="*/ 278255 h 231415"/>
              <a:gd name="T44" fmla="*/ 568713 w 289591"/>
              <a:gd name="T45" fmla="*/ 238504 h 231415"/>
              <a:gd name="T46" fmla="*/ 488226 w 289591"/>
              <a:gd name="T47" fmla="*/ 145558 h 231415"/>
              <a:gd name="T48" fmla="*/ 244669 w 289591"/>
              <a:gd name="T49" fmla="*/ 386907 h 231415"/>
              <a:gd name="T50" fmla="*/ 488226 w 289591"/>
              <a:gd name="T51" fmla="*/ 627043 h 231415"/>
              <a:gd name="T52" fmla="*/ 731780 w 289591"/>
              <a:gd name="T53" fmla="*/ 386907 h 231415"/>
              <a:gd name="T54" fmla="*/ 488226 w 289591"/>
              <a:gd name="T55" fmla="*/ 145558 h 231415"/>
              <a:gd name="T56" fmla="*/ 488226 w 289591"/>
              <a:gd name="T57" fmla="*/ 116601 h 231415"/>
              <a:gd name="T58" fmla="*/ 761158 w 289591"/>
              <a:gd name="T59" fmla="*/ 386907 h 231415"/>
              <a:gd name="T60" fmla="*/ 488226 w 289591"/>
              <a:gd name="T61" fmla="*/ 656009 h 231415"/>
              <a:gd name="T62" fmla="*/ 214073 w 289591"/>
              <a:gd name="T63" fmla="*/ 386907 h 231415"/>
              <a:gd name="T64" fmla="*/ 488226 w 289591"/>
              <a:gd name="T65" fmla="*/ 116601 h 231415"/>
              <a:gd name="T66" fmla="*/ 490303 w 289591"/>
              <a:gd name="T67" fmla="*/ 28884 h 231415"/>
              <a:gd name="T68" fmla="*/ 74397 w 289591"/>
              <a:gd name="T69" fmla="*/ 267163 h 231415"/>
              <a:gd name="T70" fmla="*/ 74397 w 289591"/>
              <a:gd name="T71" fmla="*/ 504239 h 231415"/>
              <a:gd name="T72" fmla="*/ 490303 w 289591"/>
              <a:gd name="T73" fmla="*/ 742524 h 231415"/>
              <a:gd name="T74" fmla="*/ 906208 w 289591"/>
              <a:gd name="T75" fmla="*/ 504239 h 231415"/>
              <a:gd name="T76" fmla="*/ 906208 w 289591"/>
              <a:gd name="T77" fmla="*/ 267163 h 231415"/>
              <a:gd name="T78" fmla="*/ 490303 w 289591"/>
              <a:gd name="T79" fmla="*/ 28884 h 231415"/>
              <a:gd name="T80" fmla="*/ 490303 w 289591"/>
              <a:gd name="T81" fmla="*/ 0 h 231415"/>
              <a:gd name="T82" fmla="*/ 929384 w 289591"/>
              <a:gd name="T83" fmla="*/ 247913 h 231415"/>
              <a:gd name="T84" fmla="*/ 929384 w 289591"/>
              <a:gd name="T85" fmla="*/ 523496 h 231415"/>
              <a:gd name="T86" fmla="*/ 490303 w 289591"/>
              <a:gd name="T87" fmla="*/ 772610 h 231415"/>
              <a:gd name="T88" fmla="*/ 51222 w 289591"/>
              <a:gd name="T89" fmla="*/ 523496 h 231415"/>
              <a:gd name="T90" fmla="*/ 51222 w 289591"/>
              <a:gd name="T91" fmla="*/ 247913 h 231415"/>
              <a:gd name="T92" fmla="*/ 490303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8" name="Oval 57">
            <a:extLst>
              <a:ext uri="{FF2B5EF4-FFF2-40B4-BE49-F238E27FC236}">
                <a16:creationId xmlns:a16="http://schemas.microsoft.com/office/drawing/2014/main" id="{4226DEC1-1906-D74D-AE08-18C64360CD73}"/>
              </a:ext>
            </a:extLst>
          </p:cNvPr>
          <p:cNvSpPr/>
          <p:nvPr/>
        </p:nvSpPr>
        <p:spPr>
          <a:xfrm>
            <a:off x="16253054" y="11068412"/>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8" name="Freeform 814">
            <a:extLst>
              <a:ext uri="{FF2B5EF4-FFF2-40B4-BE49-F238E27FC236}">
                <a16:creationId xmlns:a16="http://schemas.microsoft.com/office/drawing/2014/main" id="{FA5E9CD5-D5A5-C443-A886-33C6EC073229}"/>
              </a:ext>
            </a:extLst>
          </p:cNvPr>
          <p:cNvSpPr>
            <a:spLocks noChangeAspect="1" noChangeArrowheads="1"/>
          </p:cNvSpPr>
          <p:nvPr/>
        </p:nvSpPr>
        <p:spPr bwMode="auto">
          <a:xfrm>
            <a:off x="16586328" y="11390514"/>
            <a:ext cx="1040600" cy="10406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bg1"/>
          </a:solidFill>
          <a:ln>
            <a:noFill/>
          </a:ln>
          <a:effectLst/>
        </p:spPr>
        <p:txBody>
          <a:bodyPr wrap="none" anchor="ctr"/>
          <a:lstStyle/>
          <a:p>
            <a:endParaRPr lang="en-US" dirty="0">
              <a:latin typeface="Source Sans Pro Light" panose="020B0403030403020204" pitchFamily="34" charset="0"/>
            </a:endParaRPr>
          </a:p>
        </p:txBody>
      </p:sp>
      <p:sp>
        <p:nvSpPr>
          <p:cNvPr id="55" name="Oval 54">
            <a:extLst>
              <a:ext uri="{FF2B5EF4-FFF2-40B4-BE49-F238E27FC236}">
                <a16:creationId xmlns:a16="http://schemas.microsoft.com/office/drawing/2014/main" id="{0E1F3DAA-7B6F-B542-894D-70CE02D29753}"/>
              </a:ext>
            </a:extLst>
          </p:cNvPr>
          <p:cNvSpPr/>
          <p:nvPr/>
        </p:nvSpPr>
        <p:spPr>
          <a:xfrm>
            <a:off x="16253054" y="4114800"/>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51" name="Freeform 1039">
            <a:extLst>
              <a:ext uri="{FF2B5EF4-FFF2-40B4-BE49-F238E27FC236}">
                <a16:creationId xmlns:a16="http://schemas.microsoft.com/office/drawing/2014/main" id="{59AED975-DC79-4244-8AD6-8FAE130E2ABA}"/>
              </a:ext>
            </a:extLst>
          </p:cNvPr>
          <p:cNvSpPr>
            <a:spLocks noChangeAspect="1" noChangeArrowheads="1"/>
          </p:cNvSpPr>
          <p:nvPr/>
        </p:nvSpPr>
        <p:spPr bwMode="auto">
          <a:xfrm>
            <a:off x="16586328" y="4484800"/>
            <a:ext cx="1040600" cy="955974"/>
          </a:xfrm>
          <a:custGeom>
            <a:avLst/>
            <a:gdLst>
              <a:gd name="T0" fmla="*/ 457806 w 290151"/>
              <a:gd name="T1" fmla="*/ 683171 h 265981"/>
              <a:gd name="T2" fmla="*/ 441978 w 290151"/>
              <a:gd name="T3" fmla="*/ 697275 h 265981"/>
              <a:gd name="T4" fmla="*/ 444415 w 290151"/>
              <a:gd name="T5" fmla="*/ 666505 h 265981"/>
              <a:gd name="T6" fmla="*/ 451489 w 290151"/>
              <a:gd name="T7" fmla="*/ 621993 h 265981"/>
              <a:gd name="T8" fmla="*/ 437923 w 290151"/>
              <a:gd name="T9" fmla="*/ 638611 h 265981"/>
              <a:gd name="T10" fmla="*/ 435662 w 290151"/>
              <a:gd name="T11" fmla="*/ 610120 h 265981"/>
              <a:gd name="T12" fmla="*/ 439807 w 290151"/>
              <a:gd name="T13" fmla="*/ 560859 h 265981"/>
              <a:gd name="T14" fmla="*/ 426243 w 290151"/>
              <a:gd name="T15" fmla="*/ 579851 h 265981"/>
              <a:gd name="T16" fmla="*/ 422848 w 290151"/>
              <a:gd name="T17" fmla="*/ 552553 h 265981"/>
              <a:gd name="T18" fmla="*/ 709939 w 290151"/>
              <a:gd name="T19" fmla="*/ 543647 h 265981"/>
              <a:gd name="T20" fmla="*/ 694699 w 290151"/>
              <a:gd name="T21" fmla="*/ 557207 h 265981"/>
              <a:gd name="T22" fmla="*/ 697044 w 290151"/>
              <a:gd name="T23" fmla="*/ 527619 h 265981"/>
              <a:gd name="T24" fmla="*/ 417573 w 290151"/>
              <a:gd name="T25" fmla="*/ 506255 h 265981"/>
              <a:gd name="T26" fmla="*/ 405136 w 290151"/>
              <a:gd name="T27" fmla="*/ 526434 h 265981"/>
              <a:gd name="T28" fmla="*/ 399481 w 290151"/>
              <a:gd name="T29" fmla="*/ 499130 h 265981"/>
              <a:gd name="T30" fmla="*/ 704666 w 290151"/>
              <a:gd name="T31" fmla="*/ 482430 h 265981"/>
              <a:gd name="T32" fmla="*/ 690596 w 290151"/>
              <a:gd name="T33" fmla="*/ 499685 h 265981"/>
              <a:gd name="T34" fmla="*/ 688252 w 290151"/>
              <a:gd name="T35" fmla="*/ 470104 h 265981"/>
              <a:gd name="T36" fmla="*/ 390617 w 290151"/>
              <a:gd name="T37" fmla="*/ 455805 h 265981"/>
              <a:gd name="T38" fmla="*/ 376610 w 290151"/>
              <a:gd name="T39" fmla="*/ 478354 h 265981"/>
              <a:gd name="T40" fmla="*/ 368966 w 290151"/>
              <a:gd name="T41" fmla="*/ 451053 h 265981"/>
              <a:gd name="T42" fmla="*/ 330686 w 290151"/>
              <a:gd name="T43" fmla="*/ 423272 h 265981"/>
              <a:gd name="T44" fmla="*/ 330512 w 290151"/>
              <a:gd name="T45" fmla="*/ 423165 h 265981"/>
              <a:gd name="T46" fmla="*/ 693066 w 290151"/>
              <a:gd name="T47" fmla="*/ 421978 h 265981"/>
              <a:gd name="T48" fmla="*/ 680629 w 290151"/>
              <a:gd name="T49" fmla="*/ 440961 h 265981"/>
              <a:gd name="T50" fmla="*/ 676108 w 290151"/>
              <a:gd name="T51" fmla="*/ 412476 h 265981"/>
              <a:gd name="T52" fmla="*/ 353129 w 290151"/>
              <a:gd name="T53" fmla="*/ 406536 h 265981"/>
              <a:gd name="T54" fmla="*/ 341821 w 290151"/>
              <a:gd name="T55" fmla="*/ 430281 h 265981"/>
              <a:gd name="T56" fmla="*/ 333907 w 290151"/>
              <a:gd name="T57" fmla="*/ 402977 h 265981"/>
              <a:gd name="T58" fmla="*/ 670433 w 290151"/>
              <a:gd name="T59" fmla="*/ 366180 h 265981"/>
              <a:gd name="T60" fmla="*/ 655654 w 290151"/>
              <a:gd name="T61" fmla="*/ 387547 h 265981"/>
              <a:gd name="T62" fmla="*/ 643338 w 290151"/>
              <a:gd name="T63" fmla="*/ 379237 h 265981"/>
              <a:gd name="T64" fmla="*/ 618825 w 290151"/>
              <a:gd name="T65" fmla="*/ 312171 h 265981"/>
              <a:gd name="T66" fmla="*/ 634650 w 290151"/>
              <a:gd name="T67" fmla="*/ 337097 h 265981"/>
              <a:gd name="T68" fmla="*/ 615430 w 290151"/>
              <a:gd name="T69" fmla="*/ 332350 h 265981"/>
              <a:gd name="T70" fmla="*/ 229091 w 290151"/>
              <a:gd name="T71" fmla="*/ 309615 h 265981"/>
              <a:gd name="T72" fmla="*/ 229091 w 290151"/>
              <a:gd name="T73" fmla="*/ 865965 h 265981"/>
              <a:gd name="T74" fmla="*/ 253078 w 290151"/>
              <a:gd name="T75" fmla="*/ 526110 h 265981"/>
              <a:gd name="T76" fmla="*/ 229091 w 290151"/>
              <a:gd name="T77" fmla="*/ 309615 h 265981"/>
              <a:gd name="T78" fmla="*/ 610947 w 290151"/>
              <a:gd name="T79" fmla="*/ 267653 h 265981"/>
              <a:gd name="T80" fmla="*/ 598207 w 290151"/>
              <a:gd name="T81" fmla="*/ 291395 h 265981"/>
              <a:gd name="T82" fmla="*/ 589297 w 290151"/>
              <a:gd name="T83" fmla="*/ 265279 h 265981"/>
              <a:gd name="T84" fmla="*/ 281870 w 290151"/>
              <a:gd name="T85" fmla="*/ 526110 h 265981"/>
              <a:gd name="T86" fmla="*/ 664484 w 290151"/>
              <a:gd name="T87" fmla="*/ 608353 h 265981"/>
              <a:gd name="T88" fmla="*/ 543340 w 290151"/>
              <a:gd name="T89" fmla="*/ 235840 h 265981"/>
              <a:gd name="T90" fmla="*/ 735252 w 290151"/>
              <a:gd name="T91" fmla="*/ 35068 h 265981"/>
              <a:gd name="T92" fmla="*/ 735252 w 290151"/>
              <a:gd name="T93" fmla="*/ 590209 h 265981"/>
              <a:gd name="T94" fmla="*/ 735252 w 290151"/>
              <a:gd name="T95" fmla="*/ 35068 h 265981"/>
              <a:gd name="T96" fmla="*/ 744848 w 290151"/>
              <a:gd name="T97" fmla="*/ 3626 h 265981"/>
              <a:gd name="T98" fmla="*/ 735252 w 290151"/>
              <a:gd name="T99" fmla="*/ 620444 h 265981"/>
              <a:gd name="T100" fmla="*/ 482169 w 290151"/>
              <a:gd name="T101" fmla="*/ 757118 h 265981"/>
              <a:gd name="T102" fmla="*/ 229091 w 290151"/>
              <a:gd name="T103" fmla="*/ 894998 h 265981"/>
              <a:gd name="T104" fmla="*/ 219495 w 290151"/>
              <a:gd name="T105" fmla="*/ 279376 h 265981"/>
              <a:gd name="T106" fmla="*/ 304653 w 290151"/>
              <a:gd name="T107" fmla="*/ 344694 h 265981"/>
              <a:gd name="T108" fmla="*/ 490570 w 290151"/>
              <a:gd name="T109" fmla="*/ 141504 h 265981"/>
              <a:gd name="T110" fmla="*/ 726854 w 290151"/>
              <a:gd name="T111" fmla="*/ 3626 h 265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1" h="265981">
                <a:moveTo>
                  <a:pt x="133716" y="198077"/>
                </a:moveTo>
                <a:cubicBezTo>
                  <a:pt x="135914" y="198077"/>
                  <a:pt x="137745" y="200363"/>
                  <a:pt x="137745" y="203030"/>
                </a:cubicBezTo>
                <a:cubicBezTo>
                  <a:pt x="137745" y="205697"/>
                  <a:pt x="135547" y="207221"/>
                  <a:pt x="133349" y="207221"/>
                </a:cubicBezTo>
                <a:lnTo>
                  <a:pt x="132983" y="207221"/>
                </a:lnTo>
                <a:cubicBezTo>
                  <a:pt x="130418" y="207221"/>
                  <a:pt x="128587" y="204935"/>
                  <a:pt x="128587" y="202268"/>
                </a:cubicBezTo>
                <a:cubicBezTo>
                  <a:pt x="128953" y="199601"/>
                  <a:pt x="131151" y="198077"/>
                  <a:pt x="133716" y="198077"/>
                </a:cubicBezTo>
                <a:close/>
                <a:moveTo>
                  <a:pt x="131082" y="181321"/>
                </a:moveTo>
                <a:cubicBezTo>
                  <a:pt x="133463" y="180615"/>
                  <a:pt x="135504" y="182379"/>
                  <a:pt x="135844" y="184849"/>
                </a:cubicBezTo>
                <a:cubicBezTo>
                  <a:pt x="136185" y="187318"/>
                  <a:pt x="134484" y="189082"/>
                  <a:pt x="132102" y="189787"/>
                </a:cubicBezTo>
                <a:lnTo>
                  <a:pt x="131762" y="189787"/>
                </a:lnTo>
                <a:cubicBezTo>
                  <a:pt x="129721" y="189787"/>
                  <a:pt x="127680" y="188376"/>
                  <a:pt x="127680" y="185907"/>
                </a:cubicBezTo>
                <a:cubicBezTo>
                  <a:pt x="127000" y="183790"/>
                  <a:pt x="128701" y="181674"/>
                  <a:pt x="131082" y="181321"/>
                </a:cubicBezTo>
                <a:close/>
                <a:moveTo>
                  <a:pt x="127227" y="164211"/>
                </a:moveTo>
                <a:cubicBezTo>
                  <a:pt x="129268" y="163152"/>
                  <a:pt x="131649" y="164563"/>
                  <a:pt x="132329" y="166680"/>
                </a:cubicBezTo>
                <a:cubicBezTo>
                  <a:pt x="133010" y="169149"/>
                  <a:pt x="131989" y="171619"/>
                  <a:pt x="129608" y="172324"/>
                </a:cubicBezTo>
                <a:cubicBezTo>
                  <a:pt x="129268" y="172324"/>
                  <a:pt x="128587" y="172324"/>
                  <a:pt x="128247" y="172324"/>
                </a:cubicBezTo>
                <a:cubicBezTo>
                  <a:pt x="126886" y="172324"/>
                  <a:pt x="125185" y="171266"/>
                  <a:pt x="124505" y="169502"/>
                </a:cubicBezTo>
                <a:cubicBezTo>
                  <a:pt x="123825" y="167386"/>
                  <a:pt x="124845" y="164916"/>
                  <a:pt x="127227" y="164211"/>
                </a:cubicBezTo>
                <a:close/>
                <a:moveTo>
                  <a:pt x="209726" y="156802"/>
                </a:moveTo>
                <a:cubicBezTo>
                  <a:pt x="212196" y="157169"/>
                  <a:pt x="213959" y="159367"/>
                  <a:pt x="213607" y="161565"/>
                </a:cubicBezTo>
                <a:cubicBezTo>
                  <a:pt x="213607" y="164129"/>
                  <a:pt x="211843" y="165961"/>
                  <a:pt x="209373" y="165961"/>
                </a:cubicBezTo>
                <a:cubicBezTo>
                  <a:pt x="209373" y="165961"/>
                  <a:pt x="209373" y="165961"/>
                  <a:pt x="209021" y="165595"/>
                </a:cubicBezTo>
                <a:cubicBezTo>
                  <a:pt x="206904" y="165595"/>
                  <a:pt x="204787" y="163396"/>
                  <a:pt x="205140" y="161198"/>
                </a:cubicBezTo>
                <a:cubicBezTo>
                  <a:pt x="205140" y="158634"/>
                  <a:pt x="207257" y="156802"/>
                  <a:pt x="209726" y="156802"/>
                </a:cubicBezTo>
                <a:close/>
                <a:moveTo>
                  <a:pt x="120196" y="148336"/>
                </a:moveTo>
                <a:cubicBezTo>
                  <a:pt x="122237" y="147277"/>
                  <a:pt x="124619" y="148336"/>
                  <a:pt x="125639" y="150452"/>
                </a:cubicBezTo>
                <a:cubicBezTo>
                  <a:pt x="126660" y="152569"/>
                  <a:pt x="125979" y="155038"/>
                  <a:pt x="123938" y="156097"/>
                </a:cubicBezTo>
                <a:cubicBezTo>
                  <a:pt x="123258" y="156449"/>
                  <a:pt x="122577" y="156449"/>
                  <a:pt x="121897" y="156449"/>
                </a:cubicBezTo>
                <a:cubicBezTo>
                  <a:pt x="120536" y="156449"/>
                  <a:pt x="118835" y="155744"/>
                  <a:pt x="118155" y="154333"/>
                </a:cubicBezTo>
                <a:cubicBezTo>
                  <a:pt x="117475" y="151863"/>
                  <a:pt x="118155" y="149394"/>
                  <a:pt x="120196" y="148336"/>
                </a:cubicBezTo>
                <a:close/>
                <a:moveTo>
                  <a:pt x="207081" y="139707"/>
                </a:moveTo>
                <a:cubicBezTo>
                  <a:pt x="209550" y="139340"/>
                  <a:pt x="211667" y="140806"/>
                  <a:pt x="212020" y="143370"/>
                </a:cubicBezTo>
                <a:cubicBezTo>
                  <a:pt x="212372" y="145934"/>
                  <a:pt x="210961" y="148133"/>
                  <a:pt x="208492" y="148499"/>
                </a:cubicBezTo>
                <a:cubicBezTo>
                  <a:pt x="208139" y="148499"/>
                  <a:pt x="207786" y="148499"/>
                  <a:pt x="207786" y="148499"/>
                </a:cubicBezTo>
                <a:cubicBezTo>
                  <a:pt x="205670" y="148499"/>
                  <a:pt x="203906" y="147034"/>
                  <a:pt x="203553" y="144835"/>
                </a:cubicBezTo>
                <a:cubicBezTo>
                  <a:pt x="203200" y="142271"/>
                  <a:pt x="204611" y="140073"/>
                  <a:pt x="207081" y="139707"/>
                </a:cubicBezTo>
                <a:close/>
                <a:moveTo>
                  <a:pt x="111015" y="134049"/>
                </a:moveTo>
                <a:cubicBezTo>
                  <a:pt x="113314" y="132990"/>
                  <a:pt x="115996" y="133343"/>
                  <a:pt x="117529" y="135460"/>
                </a:cubicBezTo>
                <a:cubicBezTo>
                  <a:pt x="118679" y="137576"/>
                  <a:pt x="117912" y="140046"/>
                  <a:pt x="115996" y="141457"/>
                </a:cubicBezTo>
                <a:cubicBezTo>
                  <a:pt x="115230" y="141810"/>
                  <a:pt x="114081" y="142162"/>
                  <a:pt x="113314" y="142162"/>
                </a:cubicBezTo>
                <a:cubicBezTo>
                  <a:pt x="111781" y="142162"/>
                  <a:pt x="110249" y="141457"/>
                  <a:pt x="109482" y="140046"/>
                </a:cubicBezTo>
                <a:cubicBezTo>
                  <a:pt x="107950" y="137929"/>
                  <a:pt x="108716" y="135460"/>
                  <a:pt x="111015" y="134049"/>
                </a:cubicBezTo>
                <a:close/>
                <a:moveTo>
                  <a:pt x="99445" y="125758"/>
                </a:moveTo>
                <a:lnTo>
                  <a:pt x="99497" y="125790"/>
                </a:lnTo>
                <a:lnTo>
                  <a:pt x="99445" y="126111"/>
                </a:lnTo>
                <a:lnTo>
                  <a:pt x="99445" y="125758"/>
                </a:lnTo>
                <a:close/>
                <a:moveTo>
                  <a:pt x="203427" y="122583"/>
                </a:moveTo>
                <a:cubicBezTo>
                  <a:pt x="205468" y="121877"/>
                  <a:pt x="207849" y="122936"/>
                  <a:pt x="208530" y="125405"/>
                </a:cubicBezTo>
                <a:cubicBezTo>
                  <a:pt x="209210" y="127522"/>
                  <a:pt x="208190" y="129991"/>
                  <a:pt x="205808" y="130697"/>
                </a:cubicBezTo>
                <a:cubicBezTo>
                  <a:pt x="205468" y="130697"/>
                  <a:pt x="205128" y="131049"/>
                  <a:pt x="204788" y="131049"/>
                </a:cubicBezTo>
                <a:cubicBezTo>
                  <a:pt x="202747" y="131049"/>
                  <a:pt x="201386" y="129638"/>
                  <a:pt x="200706" y="128227"/>
                </a:cubicBezTo>
                <a:cubicBezTo>
                  <a:pt x="200025" y="125758"/>
                  <a:pt x="201046" y="123288"/>
                  <a:pt x="203427" y="122583"/>
                </a:cubicBezTo>
                <a:close/>
                <a:moveTo>
                  <a:pt x="100466" y="119760"/>
                </a:moveTo>
                <a:cubicBezTo>
                  <a:pt x="102167" y="118702"/>
                  <a:pt x="104888" y="118702"/>
                  <a:pt x="106249" y="120818"/>
                </a:cubicBezTo>
                <a:cubicBezTo>
                  <a:pt x="107610" y="122583"/>
                  <a:pt x="107269" y="125405"/>
                  <a:pt x="105228" y="126816"/>
                </a:cubicBezTo>
                <a:cubicBezTo>
                  <a:pt x="104548" y="127522"/>
                  <a:pt x="103868" y="127874"/>
                  <a:pt x="102847" y="127874"/>
                </a:cubicBezTo>
                <a:lnTo>
                  <a:pt x="99497" y="125790"/>
                </a:lnTo>
                <a:lnTo>
                  <a:pt x="100466" y="119760"/>
                </a:lnTo>
                <a:close/>
                <a:moveTo>
                  <a:pt x="195421" y="106707"/>
                </a:moveTo>
                <a:cubicBezTo>
                  <a:pt x="197643" y="106002"/>
                  <a:pt x="200607" y="106707"/>
                  <a:pt x="201719" y="108824"/>
                </a:cubicBezTo>
                <a:cubicBezTo>
                  <a:pt x="202830" y="110941"/>
                  <a:pt x="201719" y="113410"/>
                  <a:pt x="199495" y="114468"/>
                </a:cubicBezTo>
                <a:cubicBezTo>
                  <a:pt x="198755" y="114821"/>
                  <a:pt x="198014" y="115174"/>
                  <a:pt x="197273" y="115174"/>
                </a:cubicBezTo>
                <a:cubicBezTo>
                  <a:pt x="195791" y="115174"/>
                  <a:pt x="194309" y="114116"/>
                  <a:pt x="193198" y="112705"/>
                </a:cubicBezTo>
                <a:lnTo>
                  <a:pt x="193568" y="112705"/>
                </a:lnTo>
                <a:cubicBezTo>
                  <a:pt x="192087" y="110588"/>
                  <a:pt x="193198" y="107766"/>
                  <a:pt x="195421" y="106707"/>
                </a:cubicBezTo>
                <a:close/>
                <a:moveTo>
                  <a:pt x="186191" y="92773"/>
                </a:moveTo>
                <a:cubicBezTo>
                  <a:pt x="188232" y="91715"/>
                  <a:pt x="190953" y="92420"/>
                  <a:pt x="192314" y="94184"/>
                </a:cubicBezTo>
                <a:cubicBezTo>
                  <a:pt x="193335" y="96301"/>
                  <a:pt x="192654" y="98770"/>
                  <a:pt x="190953" y="100181"/>
                </a:cubicBezTo>
                <a:cubicBezTo>
                  <a:pt x="190273" y="100534"/>
                  <a:pt x="189252" y="100887"/>
                  <a:pt x="188912" y="100887"/>
                </a:cubicBezTo>
                <a:cubicBezTo>
                  <a:pt x="187552" y="100887"/>
                  <a:pt x="185851" y="100181"/>
                  <a:pt x="185170" y="98770"/>
                </a:cubicBezTo>
                <a:cubicBezTo>
                  <a:pt x="184150" y="96654"/>
                  <a:pt x="184490" y="94184"/>
                  <a:pt x="186191" y="92773"/>
                </a:cubicBezTo>
                <a:close/>
                <a:moveTo>
                  <a:pt x="68929" y="92014"/>
                </a:moveTo>
                <a:cubicBezTo>
                  <a:pt x="56659" y="103157"/>
                  <a:pt x="8661" y="149165"/>
                  <a:pt x="8661" y="197329"/>
                </a:cubicBezTo>
                <a:cubicBezTo>
                  <a:pt x="8661" y="230397"/>
                  <a:pt x="35727" y="257354"/>
                  <a:pt x="68929" y="257354"/>
                </a:cubicBezTo>
                <a:cubicBezTo>
                  <a:pt x="93108" y="257354"/>
                  <a:pt x="114039" y="242618"/>
                  <a:pt x="123422" y="221770"/>
                </a:cubicBezTo>
                <a:cubicBezTo>
                  <a:pt x="95995" y="212425"/>
                  <a:pt x="76146" y="186905"/>
                  <a:pt x="76146" y="156353"/>
                </a:cubicBezTo>
                <a:cubicBezTo>
                  <a:pt x="76146" y="140538"/>
                  <a:pt x="80838" y="125083"/>
                  <a:pt x="87334" y="111064"/>
                </a:cubicBezTo>
                <a:cubicBezTo>
                  <a:pt x="79394" y="102078"/>
                  <a:pt x="72538" y="95249"/>
                  <a:pt x="68929" y="92014"/>
                </a:cubicBezTo>
                <a:close/>
                <a:moveTo>
                  <a:pt x="177307" y="78838"/>
                </a:moveTo>
                <a:cubicBezTo>
                  <a:pt x="179223" y="77427"/>
                  <a:pt x="182288" y="77780"/>
                  <a:pt x="183821" y="79543"/>
                </a:cubicBezTo>
                <a:cubicBezTo>
                  <a:pt x="185354" y="81660"/>
                  <a:pt x="184970" y="84130"/>
                  <a:pt x="183055" y="85541"/>
                </a:cubicBezTo>
                <a:cubicBezTo>
                  <a:pt x="181905" y="86246"/>
                  <a:pt x="181139" y="86599"/>
                  <a:pt x="179989" y="86599"/>
                </a:cubicBezTo>
                <a:cubicBezTo>
                  <a:pt x="178456" y="86599"/>
                  <a:pt x="177307" y="85893"/>
                  <a:pt x="176541" y="84835"/>
                </a:cubicBezTo>
                <a:cubicBezTo>
                  <a:pt x="174625" y="82718"/>
                  <a:pt x="175391" y="80249"/>
                  <a:pt x="177307" y="78838"/>
                </a:cubicBezTo>
                <a:close/>
                <a:moveTo>
                  <a:pt x="145075" y="51398"/>
                </a:moveTo>
                <a:cubicBezTo>
                  <a:pt x="132805" y="62181"/>
                  <a:pt x="84808" y="107829"/>
                  <a:pt x="84808" y="156353"/>
                </a:cubicBezTo>
                <a:cubicBezTo>
                  <a:pt x="84808" y="189421"/>
                  <a:pt x="111874" y="216379"/>
                  <a:pt x="145075" y="216379"/>
                </a:cubicBezTo>
                <a:cubicBezTo>
                  <a:pt x="169615" y="216379"/>
                  <a:pt x="190547" y="201642"/>
                  <a:pt x="199930" y="180795"/>
                </a:cubicBezTo>
                <a:cubicBezTo>
                  <a:pt x="172142" y="171809"/>
                  <a:pt x="152293" y="145930"/>
                  <a:pt x="152293" y="115737"/>
                </a:cubicBezTo>
                <a:cubicBezTo>
                  <a:pt x="152293" y="99562"/>
                  <a:pt x="156985" y="84107"/>
                  <a:pt x="163480" y="70089"/>
                </a:cubicBezTo>
                <a:cubicBezTo>
                  <a:pt x="155902" y="61103"/>
                  <a:pt x="148684" y="54633"/>
                  <a:pt x="145075" y="51398"/>
                </a:cubicBezTo>
                <a:close/>
                <a:moveTo>
                  <a:pt x="221222" y="10423"/>
                </a:moveTo>
                <a:cubicBezTo>
                  <a:pt x="208952" y="21206"/>
                  <a:pt x="160954" y="67213"/>
                  <a:pt x="160954" y="115737"/>
                </a:cubicBezTo>
                <a:cubicBezTo>
                  <a:pt x="160954" y="148446"/>
                  <a:pt x="188381" y="175403"/>
                  <a:pt x="221222" y="175403"/>
                </a:cubicBezTo>
                <a:cubicBezTo>
                  <a:pt x="254424" y="175403"/>
                  <a:pt x="281129" y="148446"/>
                  <a:pt x="281129" y="115737"/>
                </a:cubicBezTo>
                <a:cubicBezTo>
                  <a:pt x="281129" y="67213"/>
                  <a:pt x="233492" y="21206"/>
                  <a:pt x="221222" y="10423"/>
                </a:cubicBezTo>
                <a:close/>
                <a:moveTo>
                  <a:pt x="218696" y="1077"/>
                </a:moveTo>
                <a:cubicBezTo>
                  <a:pt x="219779" y="-360"/>
                  <a:pt x="222305" y="-360"/>
                  <a:pt x="224109" y="1077"/>
                </a:cubicBezTo>
                <a:cubicBezTo>
                  <a:pt x="226636" y="3234"/>
                  <a:pt x="290151" y="56430"/>
                  <a:pt x="290151" y="115737"/>
                </a:cubicBezTo>
                <a:cubicBezTo>
                  <a:pt x="290151" y="153478"/>
                  <a:pt x="259115" y="184389"/>
                  <a:pt x="221222" y="184389"/>
                </a:cubicBezTo>
                <a:cubicBezTo>
                  <a:pt x="216892" y="184389"/>
                  <a:pt x="212561" y="183670"/>
                  <a:pt x="208231" y="182952"/>
                </a:cubicBezTo>
                <a:cubicBezTo>
                  <a:pt x="197764" y="207753"/>
                  <a:pt x="173585" y="225005"/>
                  <a:pt x="145075" y="225005"/>
                </a:cubicBezTo>
                <a:cubicBezTo>
                  <a:pt x="140384" y="225005"/>
                  <a:pt x="136414" y="224646"/>
                  <a:pt x="132083" y="223927"/>
                </a:cubicBezTo>
                <a:cubicBezTo>
                  <a:pt x="121618" y="248369"/>
                  <a:pt x="97439" y="265981"/>
                  <a:pt x="68929" y="265981"/>
                </a:cubicBezTo>
                <a:cubicBezTo>
                  <a:pt x="30675" y="265981"/>
                  <a:pt x="0" y="235069"/>
                  <a:pt x="0" y="197329"/>
                </a:cubicBezTo>
                <a:cubicBezTo>
                  <a:pt x="0" y="138022"/>
                  <a:pt x="63515" y="85185"/>
                  <a:pt x="66042" y="83028"/>
                </a:cubicBezTo>
                <a:cubicBezTo>
                  <a:pt x="67485" y="81591"/>
                  <a:pt x="70011" y="81591"/>
                  <a:pt x="71816" y="83028"/>
                </a:cubicBezTo>
                <a:cubicBezTo>
                  <a:pt x="72538" y="83747"/>
                  <a:pt x="81199" y="90936"/>
                  <a:pt x="91664" y="102438"/>
                </a:cubicBezTo>
                <a:cubicBezTo>
                  <a:pt x="110791" y="67932"/>
                  <a:pt x="140384" y="43491"/>
                  <a:pt x="142188" y="42053"/>
                </a:cubicBezTo>
                <a:cubicBezTo>
                  <a:pt x="143993" y="40615"/>
                  <a:pt x="146158" y="40615"/>
                  <a:pt x="147602" y="42053"/>
                </a:cubicBezTo>
                <a:cubicBezTo>
                  <a:pt x="148684" y="42772"/>
                  <a:pt x="157345" y="49961"/>
                  <a:pt x="168172" y="61462"/>
                </a:cubicBezTo>
                <a:cubicBezTo>
                  <a:pt x="186938" y="27316"/>
                  <a:pt x="216531" y="2515"/>
                  <a:pt x="218696" y="1077"/>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62" name="TextBox 61">
            <a:extLst>
              <a:ext uri="{FF2B5EF4-FFF2-40B4-BE49-F238E27FC236}">
                <a16:creationId xmlns:a16="http://schemas.microsoft.com/office/drawing/2014/main" id="{E8248BF0-A526-754F-A6FB-09ABFD12F950}"/>
              </a:ext>
            </a:extLst>
          </p:cNvPr>
          <p:cNvSpPr txBox="1"/>
          <p:nvPr/>
        </p:nvSpPr>
        <p:spPr>
          <a:xfrm>
            <a:off x="3588845" y="4108133"/>
            <a:ext cx="270138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01</a:t>
            </a:r>
          </a:p>
        </p:txBody>
      </p:sp>
      <p:sp>
        <p:nvSpPr>
          <p:cNvPr id="63" name="Subtitle 2">
            <a:extLst>
              <a:ext uri="{FF2B5EF4-FFF2-40B4-BE49-F238E27FC236}">
                <a16:creationId xmlns:a16="http://schemas.microsoft.com/office/drawing/2014/main" id="{56F5432F-E66B-0C47-9F6B-A06FCC481FC6}"/>
              </a:ext>
            </a:extLst>
          </p:cNvPr>
          <p:cNvSpPr txBox="1">
            <a:spLocks/>
          </p:cNvSpPr>
          <p:nvPr/>
        </p:nvSpPr>
        <p:spPr>
          <a:xfrm>
            <a:off x="3577673" y="4756089"/>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65" name="TextBox 64">
            <a:extLst>
              <a:ext uri="{FF2B5EF4-FFF2-40B4-BE49-F238E27FC236}">
                <a16:creationId xmlns:a16="http://schemas.microsoft.com/office/drawing/2014/main" id="{7B700085-0FFE-6E44-9222-9ED3C944A776}"/>
              </a:ext>
            </a:extLst>
          </p:cNvPr>
          <p:cNvSpPr txBox="1"/>
          <p:nvPr/>
        </p:nvSpPr>
        <p:spPr>
          <a:xfrm>
            <a:off x="3588845" y="7639877"/>
            <a:ext cx="2848857"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04</a:t>
            </a:r>
          </a:p>
        </p:txBody>
      </p:sp>
      <p:sp>
        <p:nvSpPr>
          <p:cNvPr id="66" name="Subtitle 2">
            <a:extLst>
              <a:ext uri="{FF2B5EF4-FFF2-40B4-BE49-F238E27FC236}">
                <a16:creationId xmlns:a16="http://schemas.microsoft.com/office/drawing/2014/main" id="{D00D1831-FB73-314A-B280-2188085F5CF9}"/>
              </a:ext>
            </a:extLst>
          </p:cNvPr>
          <p:cNvSpPr txBox="1">
            <a:spLocks/>
          </p:cNvSpPr>
          <p:nvPr/>
        </p:nvSpPr>
        <p:spPr>
          <a:xfrm>
            <a:off x="3577673" y="8287833"/>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68" name="TextBox 67">
            <a:extLst>
              <a:ext uri="{FF2B5EF4-FFF2-40B4-BE49-F238E27FC236}">
                <a16:creationId xmlns:a16="http://schemas.microsoft.com/office/drawing/2014/main" id="{5907F3F0-1C9C-BC47-85F9-D642981650DB}"/>
              </a:ext>
            </a:extLst>
          </p:cNvPr>
          <p:cNvSpPr txBox="1"/>
          <p:nvPr/>
        </p:nvSpPr>
        <p:spPr>
          <a:xfrm>
            <a:off x="3588845" y="11107826"/>
            <a:ext cx="2826415"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07</a:t>
            </a:r>
          </a:p>
        </p:txBody>
      </p:sp>
      <p:sp>
        <p:nvSpPr>
          <p:cNvPr id="69" name="Subtitle 2">
            <a:extLst>
              <a:ext uri="{FF2B5EF4-FFF2-40B4-BE49-F238E27FC236}">
                <a16:creationId xmlns:a16="http://schemas.microsoft.com/office/drawing/2014/main" id="{F0000896-D046-7144-832D-C61CFED3116C}"/>
              </a:ext>
            </a:extLst>
          </p:cNvPr>
          <p:cNvSpPr txBox="1">
            <a:spLocks/>
          </p:cNvSpPr>
          <p:nvPr/>
        </p:nvSpPr>
        <p:spPr>
          <a:xfrm>
            <a:off x="3577673" y="11755782"/>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0" name="TextBox 79">
            <a:extLst>
              <a:ext uri="{FF2B5EF4-FFF2-40B4-BE49-F238E27FC236}">
                <a16:creationId xmlns:a16="http://schemas.microsoft.com/office/drawing/2014/main" id="{06CFF859-2248-BE40-A03C-F3023F4FFF9E}"/>
              </a:ext>
            </a:extLst>
          </p:cNvPr>
          <p:cNvSpPr txBox="1"/>
          <p:nvPr/>
        </p:nvSpPr>
        <p:spPr>
          <a:xfrm>
            <a:off x="10914907" y="4108133"/>
            <a:ext cx="284565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02</a:t>
            </a:r>
          </a:p>
        </p:txBody>
      </p:sp>
      <p:sp>
        <p:nvSpPr>
          <p:cNvPr id="81" name="Subtitle 2">
            <a:extLst>
              <a:ext uri="{FF2B5EF4-FFF2-40B4-BE49-F238E27FC236}">
                <a16:creationId xmlns:a16="http://schemas.microsoft.com/office/drawing/2014/main" id="{A6539FAE-6F58-434F-931E-9F0560D1EFE1}"/>
              </a:ext>
            </a:extLst>
          </p:cNvPr>
          <p:cNvSpPr txBox="1">
            <a:spLocks/>
          </p:cNvSpPr>
          <p:nvPr/>
        </p:nvSpPr>
        <p:spPr>
          <a:xfrm>
            <a:off x="10903735" y="4756089"/>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3" name="TextBox 82">
            <a:extLst>
              <a:ext uri="{FF2B5EF4-FFF2-40B4-BE49-F238E27FC236}">
                <a16:creationId xmlns:a16="http://schemas.microsoft.com/office/drawing/2014/main" id="{A04D0919-17A2-3443-BE1E-57E9EBAA581E}"/>
              </a:ext>
            </a:extLst>
          </p:cNvPr>
          <p:cNvSpPr txBox="1"/>
          <p:nvPr/>
        </p:nvSpPr>
        <p:spPr>
          <a:xfrm>
            <a:off x="10914907" y="7639877"/>
            <a:ext cx="284565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05</a:t>
            </a:r>
          </a:p>
        </p:txBody>
      </p:sp>
      <p:sp>
        <p:nvSpPr>
          <p:cNvPr id="84" name="Subtitle 2">
            <a:extLst>
              <a:ext uri="{FF2B5EF4-FFF2-40B4-BE49-F238E27FC236}">
                <a16:creationId xmlns:a16="http://schemas.microsoft.com/office/drawing/2014/main" id="{A92881BA-781A-3944-BE46-31A2833F58F9}"/>
              </a:ext>
            </a:extLst>
          </p:cNvPr>
          <p:cNvSpPr txBox="1">
            <a:spLocks/>
          </p:cNvSpPr>
          <p:nvPr/>
        </p:nvSpPr>
        <p:spPr>
          <a:xfrm>
            <a:off x="10903735" y="8287833"/>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6" name="TextBox 85">
            <a:extLst>
              <a:ext uri="{FF2B5EF4-FFF2-40B4-BE49-F238E27FC236}">
                <a16:creationId xmlns:a16="http://schemas.microsoft.com/office/drawing/2014/main" id="{FDBB0208-E7DB-EC48-BD93-74B5CCE0E3EC}"/>
              </a:ext>
            </a:extLst>
          </p:cNvPr>
          <p:cNvSpPr txBox="1"/>
          <p:nvPr/>
        </p:nvSpPr>
        <p:spPr>
          <a:xfrm>
            <a:off x="10914907" y="11107826"/>
            <a:ext cx="284565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08</a:t>
            </a:r>
          </a:p>
        </p:txBody>
      </p:sp>
      <p:sp>
        <p:nvSpPr>
          <p:cNvPr id="87" name="Subtitle 2">
            <a:extLst>
              <a:ext uri="{FF2B5EF4-FFF2-40B4-BE49-F238E27FC236}">
                <a16:creationId xmlns:a16="http://schemas.microsoft.com/office/drawing/2014/main" id="{1BCCAC9C-C251-004A-B200-6FA8F37FA8CE}"/>
              </a:ext>
            </a:extLst>
          </p:cNvPr>
          <p:cNvSpPr txBox="1">
            <a:spLocks/>
          </p:cNvSpPr>
          <p:nvPr/>
        </p:nvSpPr>
        <p:spPr>
          <a:xfrm>
            <a:off x="10903735" y="11755782"/>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9" name="TextBox 88">
            <a:extLst>
              <a:ext uri="{FF2B5EF4-FFF2-40B4-BE49-F238E27FC236}">
                <a16:creationId xmlns:a16="http://schemas.microsoft.com/office/drawing/2014/main" id="{B5C815F2-F476-4045-8B83-222794AF80AC}"/>
              </a:ext>
            </a:extLst>
          </p:cNvPr>
          <p:cNvSpPr txBox="1"/>
          <p:nvPr/>
        </p:nvSpPr>
        <p:spPr>
          <a:xfrm>
            <a:off x="18277572" y="4147548"/>
            <a:ext cx="2844048"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03</a:t>
            </a:r>
          </a:p>
        </p:txBody>
      </p:sp>
      <p:sp>
        <p:nvSpPr>
          <p:cNvPr id="90" name="Subtitle 2">
            <a:extLst>
              <a:ext uri="{FF2B5EF4-FFF2-40B4-BE49-F238E27FC236}">
                <a16:creationId xmlns:a16="http://schemas.microsoft.com/office/drawing/2014/main" id="{90F646E0-315D-1D4A-BA60-1C59BC3CD7EA}"/>
              </a:ext>
            </a:extLst>
          </p:cNvPr>
          <p:cNvSpPr txBox="1">
            <a:spLocks/>
          </p:cNvSpPr>
          <p:nvPr/>
        </p:nvSpPr>
        <p:spPr>
          <a:xfrm>
            <a:off x="18266400" y="4795504"/>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92" name="TextBox 91">
            <a:extLst>
              <a:ext uri="{FF2B5EF4-FFF2-40B4-BE49-F238E27FC236}">
                <a16:creationId xmlns:a16="http://schemas.microsoft.com/office/drawing/2014/main" id="{342039D8-C45F-2A42-A109-98BEE7227760}"/>
              </a:ext>
            </a:extLst>
          </p:cNvPr>
          <p:cNvSpPr txBox="1"/>
          <p:nvPr/>
        </p:nvSpPr>
        <p:spPr>
          <a:xfrm>
            <a:off x="18277572" y="7679292"/>
            <a:ext cx="2848857"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06</a:t>
            </a:r>
          </a:p>
        </p:txBody>
      </p:sp>
      <p:sp>
        <p:nvSpPr>
          <p:cNvPr id="93" name="Subtitle 2">
            <a:extLst>
              <a:ext uri="{FF2B5EF4-FFF2-40B4-BE49-F238E27FC236}">
                <a16:creationId xmlns:a16="http://schemas.microsoft.com/office/drawing/2014/main" id="{C35BA8B8-46A1-2A42-8300-2946E2F0F71E}"/>
              </a:ext>
            </a:extLst>
          </p:cNvPr>
          <p:cNvSpPr txBox="1">
            <a:spLocks/>
          </p:cNvSpPr>
          <p:nvPr/>
        </p:nvSpPr>
        <p:spPr>
          <a:xfrm>
            <a:off x="18266400" y="8327248"/>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95" name="TextBox 94">
            <a:extLst>
              <a:ext uri="{FF2B5EF4-FFF2-40B4-BE49-F238E27FC236}">
                <a16:creationId xmlns:a16="http://schemas.microsoft.com/office/drawing/2014/main" id="{D5C65EDE-97E7-6A45-93F1-8275690D41CC}"/>
              </a:ext>
            </a:extLst>
          </p:cNvPr>
          <p:cNvSpPr txBox="1"/>
          <p:nvPr/>
        </p:nvSpPr>
        <p:spPr>
          <a:xfrm>
            <a:off x="18277572" y="11147241"/>
            <a:ext cx="2848857"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09</a:t>
            </a:r>
          </a:p>
        </p:txBody>
      </p:sp>
      <p:sp>
        <p:nvSpPr>
          <p:cNvPr id="96" name="Subtitle 2">
            <a:extLst>
              <a:ext uri="{FF2B5EF4-FFF2-40B4-BE49-F238E27FC236}">
                <a16:creationId xmlns:a16="http://schemas.microsoft.com/office/drawing/2014/main" id="{3EF5E388-2361-0D40-9C22-D9AA1FD900D9}"/>
              </a:ext>
            </a:extLst>
          </p:cNvPr>
          <p:cNvSpPr txBox="1">
            <a:spLocks/>
          </p:cNvSpPr>
          <p:nvPr/>
        </p:nvSpPr>
        <p:spPr>
          <a:xfrm>
            <a:off x="18266400" y="11795197"/>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Tree>
    <p:extLst>
      <p:ext uri="{BB962C8B-B14F-4D97-AF65-F5344CB8AC3E}">
        <p14:creationId xmlns:p14="http://schemas.microsoft.com/office/powerpoint/2010/main" val="47817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68A9276-F668-B54B-A5F7-B1CFADF10DCD}"/>
              </a:ext>
            </a:extLst>
          </p:cNvPr>
          <p:cNvCxnSpPr>
            <a:cxnSpLocks/>
          </p:cNvCxnSpPr>
          <p:nvPr/>
        </p:nvCxnSpPr>
        <p:spPr>
          <a:xfrm flipV="1">
            <a:off x="6429698" y="9184784"/>
            <a:ext cx="17947952" cy="0"/>
          </a:xfrm>
          <a:prstGeom prst="line">
            <a:avLst/>
          </a:prstGeom>
          <a:ln w="63500" cap="rnd"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EEEA8B6-E28F-C342-B382-0CF936B20D6D}"/>
              </a:ext>
            </a:extLst>
          </p:cNvPr>
          <p:cNvSpPr txBox="1"/>
          <p:nvPr/>
        </p:nvSpPr>
        <p:spPr>
          <a:xfrm>
            <a:off x="6509456" y="1368903"/>
            <a:ext cx="1136240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OUR HISTORY – TIMELINE</a:t>
            </a:r>
          </a:p>
        </p:txBody>
      </p:sp>
      <p:sp>
        <p:nvSpPr>
          <p:cNvPr id="22" name="Subtitle 2">
            <a:extLst>
              <a:ext uri="{FF2B5EF4-FFF2-40B4-BE49-F238E27FC236}">
                <a16:creationId xmlns:a16="http://schemas.microsoft.com/office/drawing/2014/main" id="{D35D531F-E6A2-B24A-8E4C-A3A2CBE4E8A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useBgFill="1">
        <p:nvSpPr>
          <p:cNvPr id="2" name="Rectangle 1">
            <a:extLst>
              <a:ext uri="{FF2B5EF4-FFF2-40B4-BE49-F238E27FC236}">
                <a16:creationId xmlns:a16="http://schemas.microsoft.com/office/drawing/2014/main" id="{6353CC45-53D1-6F44-82B0-52D4DA24C3BB}"/>
              </a:ext>
            </a:extLst>
          </p:cNvPr>
          <p:cNvSpPr/>
          <p:nvPr/>
        </p:nvSpPr>
        <p:spPr>
          <a:xfrm>
            <a:off x="1531126" y="6757130"/>
            <a:ext cx="4898572" cy="4865915"/>
          </a:xfrm>
          <a:prstGeom prst="rect">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6" name="Freeform 932">
            <a:extLst>
              <a:ext uri="{FF2B5EF4-FFF2-40B4-BE49-F238E27FC236}">
                <a16:creationId xmlns:a16="http://schemas.microsoft.com/office/drawing/2014/main" id="{13B81B7D-92A5-5E40-8D1B-C74D5BC8F567}"/>
              </a:ext>
            </a:extLst>
          </p:cNvPr>
          <p:cNvSpPr>
            <a:spLocks noChangeAspect="1" noChangeArrowheads="1"/>
          </p:cNvSpPr>
          <p:nvPr/>
        </p:nvSpPr>
        <p:spPr bwMode="auto">
          <a:xfrm>
            <a:off x="3356676" y="7428971"/>
            <a:ext cx="1247471" cy="1251218"/>
          </a:xfrm>
          <a:custGeom>
            <a:avLst/>
            <a:gdLst>
              <a:gd name="T0" fmla="*/ 550220 w 291035"/>
              <a:gd name="T1" fmla="*/ 786565 h 291380"/>
              <a:gd name="T2" fmla="*/ 519259 w 291035"/>
              <a:gd name="T3" fmla="*/ 786565 h 291380"/>
              <a:gd name="T4" fmla="*/ 686666 w 291035"/>
              <a:gd name="T5" fmla="*/ 699701 h 291380"/>
              <a:gd name="T6" fmla="*/ 775750 w 291035"/>
              <a:gd name="T7" fmla="*/ 788242 h 291380"/>
              <a:gd name="T8" fmla="*/ 686666 w 291035"/>
              <a:gd name="T9" fmla="*/ 699701 h 291380"/>
              <a:gd name="T10" fmla="*/ 209113 w 291035"/>
              <a:gd name="T11" fmla="*/ 788242 h 291380"/>
              <a:gd name="T12" fmla="*/ 296997 w 291035"/>
              <a:gd name="T13" fmla="*/ 699701 h 291380"/>
              <a:gd name="T14" fmla="*/ 427986 w 291035"/>
              <a:gd name="T15" fmla="*/ 622904 h 291380"/>
              <a:gd name="T16" fmla="*/ 556877 w 291035"/>
              <a:gd name="T17" fmla="*/ 948267 h 291380"/>
              <a:gd name="T18" fmla="*/ 427986 w 291035"/>
              <a:gd name="T19" fmla="*/ 622904 h 291380"/>
              <a:gd name="T20" fmla="*/ 686666 w 291035"/>
              <a:gd name="T21" fmla="*/ 669383 h 291380"/>
              <a:gd name="T22" fmla="*/ 775750 w 291035"/>
              <a:gd name="T23" fmla="*/ 620866 h 291380"/>
              <a:gd name="T24" fmla="*/ 209113 w 291035"/>
              <a:gd name="T25" fmla="*/ 620866 h 291380"/>
              <a:gd name="T26" fmla="*/ 296997 w 291035"/>
              <a:gd name="T27" fmla="*/ 669383 h 291380"/>
              <a:gd name="T28" fmla="*/ 209113 w 291035"/>
              <a:gd name="T29" fmla="*/ 620866 h 291380"/>
              <a:gd name="T30" fmla="*/ 790199 w 291035"/>
              <a:gd name="T31" fmla="*/ 590546 h 291380"/>
              <a:gd name="T32" fmla="*/ 804643 w 291035"/>
              <a:gd name="T33" fmla="*/ 788242 h 291380"/>
              <a:gd name="T34" fmla="*/ 823904 w 291035"/>
              <a:gd name="T35" fmla="*/ 804016 h 291380"/>
              <a:gd name="T36" fmla="*/ 652961 w 291035"/>
              <a:gd name="T37" fmla="*/ 818568 h 291380"/>
              <a:gd name="T38" fmla="*/ 652961 w 291035"/>
              <a:gd name="T39" fmla="*/ 788242 h 291380"/>
              <a:gd name="T40" fmla="*/ 657774 w 291035"/>
              <a:gd name="T41" fmla="*/ 605097 h 291380"/>
              <a:gd name="T42" fmla="*/ 194671 w 291035"/>
              <a:gd name="T43" fmla="*/ 590546 h 291380"/>
              <a:gd name="T44" fmla="*/ 327092 w 291035"/>
              <a:gd name="T45" fmla="*/ 605097 h 291380"/>
              <a:gd name="T46" fmla="*/ 331910 w 291035"/>
              <a:gd name="T47" fmla="*/ 788242 h 291380"/>
              <a:gd name="T48" fmla="*/ 331910 w 291035"/>
              <a:gd name="T49" fmla="*/ 818568 h 291380"/>
              <a:gd name="T50" fmla="*/ 159758 w 291035"/>
              <a:gd name="T51" fmla="*/ 804016 h 291380"/>
              <a:gd name="T52" fmla="*/ 179019 w 291035"/>
              <a:gd name="T53" fmla="*/ 788242 h 291380"/>
              <a:gd name="T54" fmla="*/ 194671 w 291035"/>
              <a:gd name="T55" fmla="*/ 590546 h 291380"/>
              <a:gd name="T56" fmla="*/ 109426 w 291035"/>
              <a:gd name="T57" fmla="*/ 948267 h 291380"/>
              <a:gd name="T58" fmla="*/ 397591 w 291035"/>
              <a:gd name="T59" fmla="*/ 622904 h 291380"/>
              <a:gd name="T60" fmla="*/ 378135 w 291035"/>
              <a:gd name="T61" fmla="*/ 607180 h 291380"/>
              <a:gd name="T62" fmla="*/ 592137 w 291035"/>
              <a:gd name="T63" fmla="*/ 592664 h 291380"/>
              <a:gd name="T64" fmla="*/ 592137 w 291035"/>
              <a:gd name="T65" fmla="*/ 622904 h 291380"/>
              <a:gd name="T66" fmla="*/ 587272 w 291035"/>
              <a:gd name="T67" fmla="*/ 948267 h 291380"/>
              <a:gd name="T68" fmla="*/ 874217 w 291035"/>
              <a:gd name="T69" fmla="*/ 483812 h 291380"/>
              <a:gd name="T70" fmla="*/ 495117 w 291035"/>
              <a:gd name="T71" fmla="*/ 210096 h 291380"/>
              <a:gd name="T72" fmla="*/ 430070 w 291035"/>
              <a:gd name="T73" fmla="*/ 356711 h 291380"/>
              <a:gd name="T74" fmla="*/ 560161 w 291035"/>
              <a:gd name="T75" fmla="*/ 273785 h 291380"/>
              <a:gd name="T76" fmla="*/ 495117 w 291035"/>
              <a:gd name="T77" fmla="*/ 180045 h 291380"/>
              <a:gd name="T78" fmla="*/ 590843 w 291035"/>
              <a:gd name="T79" fmla="*/ 356711 h 291380"/>
              <a:gd name="T80" fmla="*/ 609253 w 291035"/>
              <a:gd name="T81" fmla="*/ 371134 h 291380"/>
              <a:gd name="T82" fmla="*/ 394479 w 291035"/>
              <a:gd name="T83" fmla="*/ 386758 h 291380"/>
              <a:gd name="T84" fmla="*/ 394479 w 291035"/>
              <a:gd name="T85" fmla="*/ 356711 h 291380"/>
              <a:gd name="T86" fmla="*/ 399391 w 291035"/>
              <a:gd name="T87" fmla="*/ 273785 h 291380"/>
              <a:gd name="T88" fmla="*/ 492432 w 291035"/>
              <a:gd name="T89" fmla="*/ 35077 h 291380"/>
              <a:gd name="T90" fmla="*/ 931365 w 291035"/>
              <a:gd name="T91" fmla="*/ 454780 h 291380"/>
              <a:gd name="T92" fmla="*/ 194542 w 291035"/>
              <a:gd name="T93" fmla="*/ 29028 h 291380"/>
              <a:gd name="T94" fmla="*/ 284514 w 291035"/>
              <a:gd name="T95" fmla="*/ 192319 h 291380"/>
              <a:gd name="T96" fmla="*/ 194542 w 291035"/>
              <a:gd name="T97" fmla="*/ 29028 h 291380"/>
              <a:gd name="T98" fmla="*/ 329503 w 291035"/>
              <a:gd name="T99" fmla="*/ 0 h 291380"/>
              <a:gd name="T100" fmla="*/ 329503 w 291035"/>
              <a:gd name="T101" fmla="*/ 29028 h 291380"/>
              <a:gd name="T102" fmla="*/ 313700 w 291035"/>
              <a:gd name="T103" fmla="*/ 164497 h 291380"/>
              <a:gd name="T104" fmla="*/ 502167 w 291035"/>
              <a:gd name="T105" fmla="*/ 3636 h 291380"/>
              <a:gd name="T106" fmla="*/ 982433 w 291035"/>
              <a:gd name="T107" fmla="*/ 475341 h 291380"/>
              <a:gd name="T108" fmla="*/ 904616 w 291035"/>
              <a:gd name="T109" fmla="*/ 483812 h 291380"/>
              <a:gd name="T110" fmla="*/ 969060 w 291035"/>
              <a:gd name="T111" fmla="*/ 948267 h 291380"/>
              <a:gd name="T112" fmla="*/ 969060 w 291035"/>
              <a:gd name="T113" fmla="*/ 978505 h 291380"/>
              <a:gd name="T114" fmla="*/ 0 w 291035"/>
              <a:gd name="T115" fmla="*/ 963989 h 291380"/>
              <a:gd name="T116" fmla="*/ 80247 w 291035"/>
              <a:gd name="T117" fmla="*/ 948267 h 291380"/>
              <a:gd name="T118" fmla="*/ 15799 w 291035"/>
              <a:gd name="T119" fmla="*/ 483812 h 291380"/>
              <a:gd name="T120" fmla="*/ 4857 w 291035"/>
              <a:gd name="T121" fmla="*/ 458410 h 291380"/>
              <a:gd name="T122" fmla="*/ 165360 w 291035"/>
              <a:gd name="T123" fmla="*/ 29028 h 291380"/>
              <a:gd name="T124" fmla="*/ 134964 w 291035"/>
              <a:gd name="T125" fmla="*/ 14519 h 2913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1035" h="291380">
                <a:moveTo>
                  <a:pt x="158024" y="229827"/>
                </a:moveTo>
                <a:cubicBezTo>
                  <a:pt x="160955" y="229827"/>
                  <a:pt x="162787" y="232025"/>
                  <a:pt x="162787" y="234223"/>
                </a:cubicBezTo>
                <a:cubicBezTo>
                  <a:pt x="162787" y="236788"/>
                  <a:pt x="160955" y="238986"/>
                  <a:pt x="158024" y="238986"/>
                </a:cubicBezTo>
                <a:cubicBezTo>
                  <a:pt x="155826" y="238986"/>
                  <a:pt x="153628" y="236788"/>
                  <a:pt x="153628" y="234223"/>
                </a:cubicBezTo>
                <a:cubicBezTo>
                  <a:pt x="153628" y="232025"/>
                  <a:pt x="155826" y="229827"/>
                  <a:pt x="158024" y="229827"/>
                </a:cubicBezTo>
                <a:close/>
                <a:moveTo>
                  <a:pt x="203156" y="208358"/>
                </a:moveTo>
                <a:lnTo>
                  <a:pt x="203156" y="234724"/>
                </a:lnTo>
                <a:lnTo>
                  <a:pt x="229512" y="234724"/>
                </a:lnTo>
                <a:lnTo>
                  <a:pt x="229512" y="208358"/>
                </a:lnTo>
                <a:lnTo>
                  <a:pt x="203156" y="208358"/>
                </a:lnTo>
                <a:close/>
                <a:moveTo>
                  <a:pt x="61868" y="208358"/>
                </a:moveTo>
                <a:lnTo>
                  <a:pt x="61868" y="234724"/>
                </a:lnTo>
                <a:lnTo>
                  <a:pt x="87869" y="234724"/>
                </a:lnTo>
                <a:lnTo>
                  <a:pt x="87869" y="208358"/>
                </a:lnTo>
                <a:lnTo>
                  <a:pt x="61868" y="208358"/>
                </a:lnTo>
                <a:close/>
                <a:moveTo>
                  <a:pt x="126624" y="185489"/>
                </a:moveTo>
                <a:lnTo>
                  <a:pt x="126624" y="282376"/>
                </a:lnTo>
                <a:lnTo>
                  <a:pt x="164756" y="282376"/>
                </a:lnTo>
                <a:lnTo>
                  <a:pt x="164756" y="185489"/>
                </a:lnTo>
                <a:lnTo>
                  <a:pt x="126624" y="185489"/>
                </a:lnTo>
                <a:close/>
                <a:moveTo>
                  <a:pt x="203156" y="184882"/>
                </a:moveTo>
                <a:lnTo>
                  <a:pt x="203156" y="199329"/>
                </a:lnTo>
                <a:lnTo>
                  <a:pt x="229512" y="199329"/>
                </a:lnTo>
                <a:lnTo>
                  <a:pt x="229512" y="184882"/>
                </a:lnTo>
                <a:lnTo>
                  <a:pt x="203156" y="184882"/>
                </a:lnTo>
                <a:close/>
                <a:moveTo>
                  <a:pt x="61868" y="184882"/>
                </a:moveTo>
                <a:lnTo>
                  <a:pt x="61868" y="199329"/>
                </a:lnTo>
                <a:lnTo>
                  <a:pt x="87869" y="199329"/>
                </a:lnTo>
                <a:lnTo>
                  <a:pt x="87869" y="184882"/>
                </a:lnTo>
                <a:lnTo>
                  <a:pt x="61868" y="184882"/>
                </a:lnTo>
                <a:close/>
                <a:moveTo>
                  <a:pt x="198882" y="175852"/>
                </a:moveTo>
                <a:lnTo>
                  <a:pt x="233786" y="175852"/>
                </a:lnTo>
                <a:cubicBezTo>
                  <a:pt x="236279" y="175852"/>
                  <a:pt x="238060" y="177658"/>
                  <a:pt x="238060" y="180186"/>
                </a:cubicBezTo>
                <a:lnTo>
                  <a:pt x="238060" y="234724"/>
                </a:lnTo>
                <a:lnTo>
                  <a:pt x="239841" y="234724"/>
                </a:lnTo>
                <a:cubicBezTo>
                  <a:pt x="241978" y="234724"/>
                  <a:pt x="243759" y="236891"/>
                  <a:pt x="243759" y="239420"/>
                </a:cubicBezTo>
                <a:cubicBezTo>
                  <a:pt x="243759" y="241948"/>
                  <a:pt x="241978" y="243754"/>
                  <a:pt x="239841" y="243754"/>
                </a:cubicBezTo>
                <a:lnTo>
                  <a:pt x="193183" y="243754"/>
                </a:lnTo>
                <a:cubicBezTo>
                  <a:pt x="190690" y="243754"/>
                  <a:pt x="188553" y="241948"/>
                  <a:pt x="188553" y="239420"/>
                </a:cubicBezTo>
                <a:cubicBezTo>
                  <a:pt x="188553" y="236891"/>
                  <a:pt x="190690" y="234724"/>
                  <a:pt x="193183" y="234724"/>
                </a:cubicBezTo>
                <a:lnTo>
                  <a:pt x="194608" y="234724"/>
                </a:lnTo>
                <a:lnTo>
                  <a:pt x="194608" y="180186"/>
                </a:lnTo>
                <a:cubicBezTo>
                  <a:pt x="194608" y="177658"/>
                  <a:pt x="196389" y="175852"/>
                  <a:pt x="198882" y="175852"/>
                </a:cubicBezTo>
                <a:close/>
                <a:moveTo>
                  <a:pt x="57594" y="175852"/>
                </a:moveTo>
                <a:lnTo>
                  <a:pt x="92499" y="175852"/>
                </a:lnTo>
                <a:cubicBezTo>
                  <a:pt x="94992" y="175852"/>
                  <a:pt x="96773" y="177658"/>
                  <a:pt x="96773" y="180186"/>
                </a:cubicBezTo>
                <a:lnTo>
                  <a:pt x="96773" y="234724"/>
                </a:lnTo>
                <a:lnTo>
                  <a:pt x="98198" y="234724"/>
                </a:lnTo>
                <a:cubicBezTo>
                  <a:pt x="100691" y="234724"/>
                  <a:pt x="102472" y="236891"/>
                  <a:pt x="102472" y="239420"/>
                </a:cubicBezTo>
                <a:cubicBezTo>
                  <a:pt x="102472" y="241948"/>
                  <a:pt x="100691" y="243754"/>
                  <a:pt x="98198" y="243754"/>
                </a:cubicBezTo>
                <a:lnTo>
                  <a:pt x="51539" y="243754"/>
                </a:lnTo>
                <a:cubicBezTo>
                  <a:pt x="49402" y="243754"/>
                  <a:pt x="47265" y="241948"/>
                  <a:pt x="47265" y="239420"/>
                </a:cubicBezTo>
                <a:cubicBezTo>
                  <a:pt x="47265" y="236891"/>
                  <a:pt x="49402" y="234724"/>
                  <a:pt x="51539" y="234724"/>
                </a:cubicBezTo>
                <a:lnTo>
                  <a:pt x="52964" y="234724"/>
                </a:lnTo>
                <a:lnTo>
                  <a:pt x="52964" y="180186"/>
                </a:lnTo>
                <a:cubicBezTo>
                  <a:pt x="52964" y="177658"/>
                  <a:pt x="55101" y="175852"/>
                  <a:pt x="57594" y="175852"/>
                </a:cubicBezTo>
                <a:close/>
                <a:moveTo>
                  <a:pt x="32375" y="144069"/>
                </a:moveTo>
                <a:lnTo>
                  <a:pt x="32375" y="282376"/>
                </a:lnTo>
                <a:lnTo>
                  <a:pt x="117631" y="282376"/>
                </a:lnTo>
                <a:lnTo>
                  <a:pt x="117631" y="185489"/>
                </a:lnTo>
                <a:lnTo>
                  <a:pt x="116192" y="185489"/>
                </a:lnTo>
                <a:cubicBezTo>
                  <a:pt x="113674" y="185489"/>
                  <a:pt x="111875" y="183688"/>
                  <a:pt x="111875" y="180807"/>
                </a:cubicBezTo>
                <a:cubicBezTo>
                  <a:pt x="111875" y="178286"/>
                  <a:pt x="113674" y="176485"/>
                  <a:pt x="116192" y="176485"/>
                </a:cubicBezTo>
                <a:lnTo>
                  <a:pt x="175188" y="176485"/>
                </a:lnTo>
                <a:cubicBezTo>
                  <a:pt x="177346" y="176485"/>
                  <a:pt x="179145" y="178286"/>
                  <a:pt x="179145" y="180807"/>
                </a:cubicBezTo>
                <a:cubicBezTo>
                  <a:pt x="179145" y="183688"/>
                  <a:pt x="177346" y="185489"/>
                  <a:pt x="175188" y="185489"/>
                </a:cubicBezTo>
                <a:lnTo>
                  <a:pt x="173749" y="185489"/>
                </a:lnTo>
                <a:lnTo>
                  <a:pt x="173749" y="282376"/>
                </a:lnTo>
                <a:lnTo>
                  <a:pt x="258645" y="282376"/>
                </a:lnTo>
                <a:lnTo>
                  <a:pt x="258645" y="144069"/>
                </a:lnTo>
                <a:lnTo>
                  <a:pt x="32375" y="144069"/>
                </a:lnTo>
                <a:close/>
                <a:moveTo>
                  <a:pt x="146484" y="62562"/>
                </a:moveTo>
                <a:cubicBezTo>
                  <a:pt x="135954" y="62562"/>
                  <a:pt x="127240" y="70793"/>
                  <a:pt x="127240" y="81529"/>
                </a:cubicBezTo>
                <a:lnTo>
                  <a:pt x="127240" y="106222"/>
                </a:lnTo>
                <a:lnTo>
                  <a:pt x="165728" y="106222"/>
                </a:lnTo>
                <a:lnTo>
                  <a:pt x="165728" y="81529"/>
                </a:lnTo>
                <a:cubicBezTo>
                  <a:pt x="165728" y="70793"/>
                  <a:pt x="157014" y="62562"/>
                  <a:pt x="146484" y="62562"/>
                </a:cubicBezTo>
                <a:close/>
                <a:moveTo>
                  <a:pt x="146484" y="53615"/>
                </a:moveTo>
                <a:cubicBezTo>
                  <a:pt x="161734" y="53615"/>
                  <a:pt x="174806" y="66141"/>
                  <a:pt x="174806" y="81529"/>
                </a:cubicBezTo>
                <a:lnTo>
                  <a:pt x="174806" y="106222"/>
                </a:lnTo>
                <a:lnTo>
                  <a:pt x="176258" y="106222"/>
                </a:lnTo>
                <a:cubicBezTo>
                  <a:pt x="178437" y="106222"/>
                  <a:pt x="180252" y="108370"/>
                  <a:pt x="180252" y="110517"/>
                </a:cubicBezTo>
                <a:cubicBezTo>
                  <a:pt x="180252" y="113022"/>
                  <a:pt x="178437" y="115169"/>
                  <a:pt x="176258" y="115169"/>
                </a:cubicBezTo>
                <a:lnTo>
                  <a:pt x="116710" y="115169"/>
                </a:lnTo>
                <a:cubicBezTo>
                  <a:pt x="114169" y="115169"/>
                  <a:pt x="112353" y="113022"/>
                  <a:pt x="112353" y="110517"/>
                </a:cubicBezTo>
                <a:cubicBezTo>
                  <a:pt x="112353" y="108370"/>
                  <a:pt x="114169" y="106222"/>
                  <a:pt x="116710" y="106222"/>
                </a:cubicBezTo>
                <a:lnTo>
                  <a:pt x="118163" y="106222"/>
                </a:lnTo>
                <a:lnTo>
                  <a:pt x="118163" y="81529"/>
                </a:lnTo>
                <a:cubicBezTo>
                  <a:pt x="118163" y="66141"/>
                  <a:pt x="130871" y="53615"/>
                  <a:pt x="146484" y="53615"/>
                </a:cubicBezTo>
                <a:close/>
                <a:moveTo>
                  <a:pt x="145690" y="10445"/>
                </a:moveTo>
                <a:lnTo>
                  <a:pt x="15468" y="135425"/>
                </a:lnTo>
                <a:lnTo>
                  <a:pt x="275552" y="135425"/>
                </a:lnTo>
                <a:lnTo>
                  <a:pt x="145690" y="10445"/>
                </a:lnTo>
                <a:close/>
                <a:moveTo>
                  <a:pt x="57556" y="8644"/>
                </a:moveTo>
                <a:lnTo>
                  <a:pt x="57556" y="82840"/>
                </a:lnTo>
                <a:lnTo>
                  <a:pt x="84176" y="57268"/>
                </a:lnTo>
                <a:lnTo>
                  <a:pt x="84176" y="8644"/>
                </a:lnTo>
                <a:lnTo>
                  <a:pt x="57556" y="8644"/>
                </a:lnTo>
                <a:close/>
                <a:moveTo>
                  <a:pt x="44246" y="0"/>
                </a:moveTo>
                <a:lnTo>
                  <a:pt x="97486" y="0"/>
                </a:lnTo>
                <a:cubicBezTo>
                  <a:pt x="99645" y="0"/>
                  <a:pt x="101803" y="1801"/>
                  <a:pt x="101803" y="4322"/>
                </a:cubicBezTo>
                <a:cubicBezTo>
                  <a:pt x="101803" y="6843"/>
                  <a:pt x="99645" y="8644"/>
                  <a:pt x="97486" y="8644"/>
                </a:cubicBezTo>
                <a:lnTo>
                  <a:pt x="92810" y="8644"/>
                </a:lnTo>
                <a:lnTo>
                  <a:pt x="92810" y="48984"/>
                </a:lnTo>
                <a:lnTo>
                  <a:pt x="142453" y="1081"/>
                </a:lnTo>
                <a:cubicBezTo>
                  <a:pt x="144251" y="-360"/>
                  <a:pt x="147129" y="-360"/>
                  <a:pt x="148568" y="1081"/>
                </a:cubicBezTo>
                <a:lnTo>
                  <a:pt x="289941" y="136506"/>
                </a:lnTo>
                <a:cubicBezTo>
                  <a:pt x="291021" y="137946"/>
                  <a:pt x="291380" y="139747"/>
                  <a:pt x="290661" y="141548"/>
                </a:cubicBezTo>
                <a:cubicBezTo>
                  <a:pt x="289941" y="142989"/>
                  <a:pt x="288503" y="144069"/>
                  <a:pt x="286704" y="144069"/>
                </a:cubicBezTo>
                <a:lnTo>
                  <a:pt x="267638" y="144069"/>
                </a:lnTo>
                <a:lnTo>
                  <a:pt x="267638" y="282376"/>
                </a:lnTo>
                <a:lnTo>
                  <a:pt x="286704" y="282376"/>
                </a:lnTo>
                <a:cubicBezTo>
                  <a:pt x="289222" y="282376"/>
                  <a:pt x="291021" y="284537"/>
                  <a:pt x="291021" y="287058"/>
                </a:cubicBezTo>
                <a:cubicBezTo>
                  <a:pt x="291021" y="289219"/>
                  <a:pt x="289222" y="291380"/>
                  <a:pt x="286704" y="291380"/>
                </a:cubicBezTo>
                <a:lnTo>
                  <a:pt x="4676" y="291380"/>
                </a:lnTo>
                <a:cubicBezTo>
                  <a:pt x="2158" y="291380"/>
                  <a:pt x="0" y="289219"/>
                  <a:pt x="0" y="287058"/>
                </a:cubicBezTo>
                <a:cubicBezTo>
                  <a:pt x="0" y="284537"/>
                  <a:pt x="2158" y="282376"/>
                  <a:pt x="4676" y="282376"/>
                </a:cubicBezTo>
                <a:lnTo>
                  <a:pt x="23742" y="282376"/>
                </a:lnTo>
                <a:lnTo>
                  <a:pt x="23742" y="144069"/>
                </a:lnTo>
                <a:lnTo>
                  <a:pt x="4676" y="144069"/>
                </a:lnTo>
                <a:cubicBezTo>
                  <a:pt x="2877" y="144069"/>
                  <a:pt x="1079" y="142989"/>
                  <a:pt x="359" y="141548"/>
                </a:cubicBezTo>
                <a:cubicBezTo>
                  <a:pt x="-360" y="139747"/>
                  <a:pt x="0" y="137946"/>
                  <a:pt x="1439" y="136506"/>
                </a:cubicBezTo>
                <a:lnTo>
                  <a:pt x="48923" y="91124"/>
                </a:lnTo>
                <a:lnTo>
                  <a:pt x="48923" y="8644"/>
                </a:lnTo>
                <a:lnTo>
                  <a:pt x="44246" y="8644"/>
                </a:lnTo>
                <a:cubicBezTo>
                  <a:pt x="42088" y="8644"/>
                  <a:pt x="39930" y="6843"/>
                  <a:pt x="39930" y="4322"/>
                </a:cubicBezTo>
                <a:cubicBezTo>
                  <a:pt x="39930" y="1801"/>
                  <a:pt x="42088" y="0"/>
                  <a:pt x="44246"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7" name="TextBox 26">
            <a:extLst>
              <a:ext uri="{FF2B5EF4-FFF2-40B4-BE49-F238E27FC236}">
                <a16:creationId xmlns:a16="http://schemas.microsoft.com/office/drawing/2014/main" id="{22AD87A1-FDED-F54D-BF9B-E084FD680BCD}"/>
              </a:ext>
            </a:extLst>
          </p:cNvPr>
          <p:cNvSpPr txBox="1"/>
          <p:nvPr/>
        </p:nvSpPr>
        <p:spPr>
          <a:xfrm>
            <a:off x="3057723" y="8908336"/>
            <a:ext cx="1845377" cy="707886"/>
          </a:xfrm>
          <a:prstGeom prst="rect">
            <a:avLst/>
          </a:prstGeom>
          <a:noFill/>
        </p:spPr>
        <p:txBody>
          <a:bodyPr wrap="none" rtlCol="0" anchor="ctr" anchorCtr="0">
            <a:spAutoFit/>
          </a:bodyPr>
          <a:lstStyle/>
          <a:p>
            <a:pPr algn="ctr"/>
            <a:r>
              <a:rPr lang="en-US" sz="4000" spc="600" dirty="0">
                <a:solidFill>
                  <a:schemeClr val="tx2"/>
                </a:solidFill>
                <a:latin typeface="Oswald Book" panose="02000506000000020004" pitchFamily="2" charset="0"/>
                <a:ea typeface="League Spartan" charset="0"/>
                <a:cs typeface="Poppins" pitchFamily="2" charset="77"/>
              </a:rPr>
              <a:t>START</a:t>
            </a:r>
          </a:p>
        </p:txBody>
      </p:sp>
      <p:sp>
        <p:nvSpPr>
          <p:cNvPr id="28" name="Subtitle 2">
            <a:extLst>
              <a:ext uri="{FF2B5EF4-FFF2-40B4-BE49-F238E27FC236}">
                <a16:creationId xmlns:a16="http://schemas.microsoft.com/office/drawing/2014/main" id="{7F914589-2365-0740-8F20-3C5582A90C8C}"/>
              </a:ext>
            </a:extLst>
          </p:cNvPr>
          <p:cNvSpPr txBox="1">
            <a:spLocks/>
          </p:cNvSpPr>
          <p:nvPr/>
        </p:nvSpPr>
        <p:spPr>
          <a:xfrm>
            <a:off x="2225038" y="9768442"/>
            <a:ext cx="3510744"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29" name="Freeform 10">
            <a:extLst>
              <a:ext uri="{FF2B5EF4-FFF2-40B4-BE49-F238E27FC236}">
                <a16:creationId xmlns:a16="http://schemas.microsoft.com/office/drawing/2014/main" id="{EB93E514-7A5D-6E49-8A25-19F356580F3F}"/>
              </a:ext>
            </a:extLst>
          </p:cNvPr>
          <p:cNvSpPr>
            <a:spLocks noChangeAspect="1" noChangeArrowheads="1"/>
          </p:cNvSpPr>
          <p:nvPr/>
        </p:nvSpPr>
        <p:spPr bwMode="auto">
          <a:xfrm>
            <a:off x="14372144" y="7479020"/>
            <a:ext cx="1306131" cy="1306131"/>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Source Sans Pro Light" panose="020B0403030403020204" pitchFamily="34" charset="0"/>
            </a:endParaRPr>
          </a:p>
        </p:txBody>
      </p:sp>
      <p:sp>
        <p:nvSpPr>
          <p:cNvPr id="30" name="Freeform 942">
            <a:extLst>
              <a:ext uri="{FF2B5EF4-FFF2-40B4-BE49-F238E27FC236}">
                <a16:creationId xmlns:a16="http://schemas.microsoft.com/office/drawing/2014/main" id="{DD74E747-A2AD-0747-94E2-C4F85CB13817}"/>
              </a:ext>
            </a:extLst>
          </p:cNvPr>
          <p:cNvSpPr>
            <a:spLocks noChangeAspect="1" noChangeArrowheads="1"/>
          </p:cNvSpPr>
          <p:nvPr/>
        </p:nvSpPr>
        <p:spPr bwMode="auto">
          <a:xfrm>
            <a:off x="20022051" y="7479019"/>
            <a:ext cx="1134066" cy="1306131"/>
          </a:xfrm>
          <a:custGeom>
            <a:avLst/>
            <a:gdLst>
              <a:gd name="T0" fmla="*/ 598223 w 253639"/>
              <a:gd name="T1" fmla="*/ 940138 h 291740"/>
              <a:gd name="T2" fmla="*/ 648702 w 253639"/>
              <a:gd name="T3" fmla="*/ 607133 h 291740"/>
              <a:gd name="T4" fmla="*/ 699178 w 253639"/>
              <a:gd name="T5" fmla="*/ 940138 h 291740"/>
              <a:gd name="T6" fmla="*/ 562166 w 253639"/>
              <a:gd name="T7" fmla="*/ 571194 h 291740"/>
              <a:gd name="T8" fmla="*/ 663907 w 253639"/>
              <a:gd name="T9" fmla="*/ 478813 h 291740"/>
              <a:gd name="T10" fmla="*/ 633454 w 253639"/>
              <a:gd name="T11" fmla="*/ 468871 h 291740"/>
              <a:gd name="T12" fmla="*/ 663907 w 253639"/>
              <a:gd name="T13" fmla="*/ 378631 h 291740"/>
              <a:gd name="T14" fmla="*/ 633454 w 253639"/>
              <a:gd name="T15" fmla="*/ 401425 h 291740"/>
              <a:gd name="T16" fmla="*/ 649288 w 253639"/>
              <a:gd name="T17" fmla="*/ 274489 h 291740"/>
              <a:gd name="T18" fmla="*/ 649288 w 253639"/>
              <a:gd name="T19" fmla="*/ 326105 h 291740"/>
              <a:gd name="T20" fmla="*/ 649288 w 253639"/>
              <a:gd name="T21" fmla="*/ 274489 h 291740"/>
              <a:gd name="T22" fmla="*/ 152490 w 253639"/>
              <a:gd name="T23" fmla="*/ 260729 h 291740"/>
              <a:gd name="T24" fmla="*/ 152490 w 253639"/>
              <a:gd name="T25" fmla="*/ 163644 h 291740"/>
              <a:gd name="T26" fmla="*/ 89739 w 253639"/>
              <a:gd name="T27" fmla="*/ 226392 h 291740"/>
              <a:gd name="T28" fmla="*/ 347034 w 253639"/>
              <a:gd name="T29" fmla="*/ 74090 h 291740"/>
              <a:gd name="T30" fmla="*/ 562166 w 253639"/>
              <a:gd name="T31" fmla="*/ 357979 h 291740"/>
              <a:gd name="T32" fmla="*/ 734035 w 253639"/>
              <a:gd name="T33" fmla="*/ 310064 h 291740"/>
              <a:gd name="T34" fmla="*/ 764080 w 253639"/>
              <a:gd name="T35" fmla="*/ 560415 h 291740"/>
              <a:gd name="T36" fmla="*/ 814559 w 253639"/>
              <a:gd name="T37" fmla="*/ 295689 h 291740"/>
              <a:gd name="T38" fmla="*/ 648702 w 253639"/>
              <a:gd name="T39" fmla="*/ 241785 h 291740"/>
              <a:gd name="T40" fmla="*/ 512891 w 253639"/>
              <a:gd name="T41" fmla="*/ 202254 h 291740"/>
              <a:gd name="T42" fmla="*/ 365058 w 253639"/>
              <a:gd name="T43" fmla="*/ 36958 h 291740"/>
              <a:gd name="T44" fmla="*/ 581397 w 253639"/>
              <a:gd name="T45" fmla="*/ 202254 h 291740"/>
              <a:gd name="T46" fmla="*/ 843408 w 253639"/>
              <a:gd name="T47" fmla="*/ 560415 h 291740"/>
              <a:gd name="T48" fmla="*/ 764080 w 253639"/>
              <a:gd name="T49" fmla="*/ 905399 h 291740"/>
              <a:gd name="T50" fmla="*/ 598223 w 253639"/>
              <a:gd name="T51" fmla="*/ 970082 h 291740"/>
              <a:gd name="T52" fmla="*/ 516494 w 253639"/>
              <a:gd name="T53" fmla="*/ 320847 h 291740"/>
              <a:gd name="T54" fmla="*/ 365058 w 253639"/>
              <a:gd name="T55" fmla="*/ 36958 h 291740"/>
              <a:gd name="T56" fmla="*/ 116043 w 253639"/>
              <a:gd name="T57" fmla="*/ 101925 h 291740"/>
              <a:gd name="T58" fmla="*/ 107660 w 253639"/>
              <a:gd name="T59" fmla="*/ 344146 h 291740"/>
              <a:gd name="T60" fmla="*/ 122017 w 253639"/>
              <a:gd name="T61" fmla="*/ 940105 h 291740"/>
              <a:gd name="T62" fmla="*/ 185421 w 253639"/>
              <a:gd name="T63" fmla="*/ 876547 h 291740"/>
              <a:gd name="T64" fmla="*/ 302654 w 253639"/>
              <a:gd name="T65" fmla="*/ 813000 h 291740"/>
              <a:gd name="T66" fmla="*/ 185421 w 253639"/>
              <a:gd name="T67" fmla="*/ 700283 h 291740"/>
              <a:gd name="T68" fmla="*/ 302654 w 253639"/>
              <a:gd name="T69" fmla="*/ 636730 h 291740"/>
              <a:gd name="T70" fmla="*/ 185421 w 253639"/>
              <a:gd name="T71" fmla="*/ 358537 h 291740"/>
              <a:gd name="T72" fmla="*/ 194992 w 253639"/>
              <a:gd name="T73" fmla="*/ 116308 h 291740"/>
              <a:gd name="T74" fmla="*/ 180637 w 253639"/>
              <a:gd name="T75" fmla="*/ 29974 h 291740"/>
              <a:gd name="T76" fmla="*/ 593580 w 253639"/>
              <a:gd name="T77" fmla="*/ 85064 h 291740"/>
              <a:gd name="T78" fmla="*/ 648690 w 253639"/>
              <a:gd name="T79" fmla="*/ 29946 h 291740"/>
              <a:gd name="T80" fmla="*/ 648690 w 253639"/>
              <a:gd name="T81" fmla="*/ 167719 h 291740"/>
              <a:gd name="T82" fmla="*/ 122017 w 253639"/>
              <a:gd name="T83" fmla="*/ 0 h 291740"/>
              <a:gd name="T84" fmla="*/ 214130 w 253639"/>
              <a:gd name="T85" fmla="*/ 92323 h 291740"/>
              <a:gd name="T86" fmla="*/ 214130 w 253639"/>
              <a:gd name="T87" fmla="*/ 606749 h 291740"/>
              <a:gd name="T88" fmla="*/ 331365 w 253639"/>
              <a:gd name="T89" fmla="*/ 700283 h 291740"/>
              <a:gd name="T90" fmla="*/ 214130 w 253639"/>
              <a:gd name="T91" fmla="*/ 784218 h 291740"/>
              <a:gd name="T92" fmla="*/ 331365 w 253639"/>
              <a:gd name="T93" fmla="*/ 876547 h 291740"/>
              <a:gd name="T94" fmla="*/ 214130 w 253639"/>
              <a:gd name="T95" fmla="*/ 935309 h 291740"/>
              <a:gd name="T96" fmla="*/ 87327 w 253639"/>
              <a:gd name="T97" fmla="*/ 935309 h 291740"/>
              <a:gd name="T98" fmla="*/ 87327 w 253639"/>
              <a:gd name="T99" fmla="*/ 92323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1" name="Freeform 947">
            <a:extLst>
              <a:ext uri="{FF2B5EF4-FFF2-40B4-BE49-F238E27FC236}">
                <a16:creationId xmlns:a16="http://schemas.microsoft.com/office/drawing/2014/main" id="{D3750469-2B96-8A41-8D47-3C875E5B38FE}"/>
              </a:ext>
            </a:extLst>
          </p:cNvPr>
          <p:cNvSpPr>
            <a:spLocks noChangeAspect="1" noChangeArrowheads="1"/>
          </p:cNvSpPr>
          <p:nvPr/>
        </p:nvSpPr>
        <p:spPr bwMode="auto">
          <a:xfrm>
            <a:off x="8780897" y="7479021"/>
            <a:ext cx="1247471" cy="1306131"/>
          </a:xfrm>
          <a:custGeom>
            <a:avLst/>
            <a:gdLst>
              <a:gd name="T0" fmla="*/ 638334 w 279041"/>
              <a:gd name="T1" fmla="*/ 707368 h 291739"/>
              <a:gd name="T2" fmla="*/ 638334 w 279041"/>
              <a:gd name="T3" fmla="*/ 737774 h 291739"/>
              <a:gd name="T4" fmla="*/ 527303 w 279041"/>
              <a:gd name="T5" fmla="*/ 722571 h 291739"/>
              <a:gd name="T6" fmla="*/ 114626 w 279041"/>
              <a:gd name="T7" fmla="*/ 707368 h 291739"/>
              <a:gd name="T8" fmla="*/ 483914 w 279041"/>
              <a:gd name="T9" fmla="*/ 722571 h 291739"/>
              <a:gd name="T10" fmla="*/ 114626 w 279041"/>
              <a:gd name="T11" fmla="*/ 737774 h 291739"/>
              <a:gd name="T12" fmla="*/ 114626 w 279041"/>
              <a:gd name="T13" fmla="*/ 707368 h 291739"/>
              <a:gd name="T14" fmla="*/ 696479 w 279041"/>
              <a:gd name="T15" fmla="*/ 607064 h 291739"/>
              <a:gd name="T16" fmla="*/ 696479 w 279041"/>
              <a:gd name="T17" fmla="*/ 637523 h 291739"/>
              <a:gd name="T18" fmla="*/ 527303 w 279041"/>
              <a:gd name="T19" fmla="*/ 621682 h 291739"/>
              <a:gd name="T20" fmla="*/ 309693 w 279041"/>
              <a:gd name="T21" fmla="*/ 607064 h 291739"/>
              <a:gd name="T22" fmla="*/ 441733 w 279041"/>
              <a:gd name="T23" fmla="*/ 621682 h 291739"/>
              <a:gd name="T24" fmla="*/ 309693 w 279041"/>
              <a:gd name="T25" fmla="*/ 637523 h 291739"/>
              <a:gd name="T26" fmla="*/ 309693 w 279041"/>
              <a:gd name="T27" fmla="*/ 607064 h 291739"/>
              <a:gd name="T28" fmla="*/ 659339 w 279041"/>
              <a:gd name="T29" fmla="*/ 512047 h 291739"/>
              <a:gd name="T30" fmla="*/ 659339 w 279041"/>
              <a:gd name="T31" fmla="*/ 542502 h 291739"/>
              <a:gd name="T32" fmla="*/ 527303 w 279041"/>
              <a:gd name="T33" fmla="*/ 527884 h 291739"/>
              <a:gd name="T34" fmla="*/ 309483 w 279041"/>
              <a:gd name="T35" fmla="*/ 512047 h 291739"/>
              <a:gd name="T36" fmla="*/ 478663 w 279041"/>
              <a:gd name="T37" fmla="*/ 527884 h 291739"/>
              <a:gd name="T38" fmla="*/ 309483 w 279041"/>
              <a:gd name="T39" fmla="*/ 542502 h 291739"/>
              <a:gd name="T40" fmla="*/ 309483 w 279041"/>
              <a:gd name="T41" fmla="*/ 512047 h 291739"/>
              <a:gd name="T42" fmla="*/ 130151 w 279041"/>
              <a:gd name="T43" fmla="*/ 607513 h 291739"/>
              <a:gd name="T44" fmla="*/ 227217 w 279041"/>
              <a:gd name="T45" fmla="*/ 440575 h 291739"/>
              <a:gd name="T46" fmla="*/ 541498 w 279041"/>
              <a:gd name="T47" fmla="*/ 411750 h 291739"/>
              <a:gd name="T48" fmla="*/ 710675 w 279041"/>
              <a:gd name="T49" fmla="*/ 426953 h 291739"/>
              <a:gd name="T50" fmla="*/ 541498 w 279041"/>
              <a:gd name="T51" fmla="*/ 442158 h 291739"/>
              <a:gd name="T52" fmla="*/ 541498 w 279041"/>
              <a:gd name="T53" fmla="*/ 411750 h 291739"/>
              <a:gd name="T54" fmla="*/ 463283 w 279041"/>
              <a:gd name="T55" fmla="*/ 411750 h 291739"/>
              <a:gd name="T56" fmla="*/ 463283 w 279041"/>
              <a:gd name="T57" fmla="*/ 442158 h 291739"/>
              <a:gd name="T58" fmla="*/ 295291 w 279041"/>
              <a:gd name="T59" fmla="*/ 426953 h 291739"/>
              <a:gd name="T60" fmla="*/ 114570 w 279041"/>
              <a:gd name="T61" fmla="*/ 411750 h 291739"/>
              <a:gd name="T62" fmla="*/ 257181 w 279041"/>
              <a:gd name="T63" fmla="*/ 426164 h 291739"/>
              <a:gd name="T64" fmla="*/ 241605 w 279041"/>
              <a:gd name="T65" fmla="*/ 637539 h 291739"/>
              <a:gd name="T66" fmla="*/ 100190 w 279041"/>
              <a:gd name="T67" fmla="*/ 621927 h 291739"/>
              <a:gd name="T68" fmla="*/ 114570 w 279041"/>
              <a:gd name="T69" fmla="*/ 411750 h 291739"/>
              <a:gd name="T70" fmla="*/ 696479 w 279041"/>
              <a:gd name="T71" fmla="*/ 316729 h 291739"/>
              <a:gd name="T72" fmla="*/ 696479 w 279041"/>
              <a:gd name="T73" fmla="*/ 347188 h 291739"/>
              <a:gd name="T74" fmla="*/ 527303 w 279041"/>
              <a:gd name="T75" fmla="*/ 331349 h 291739"/>
              <a:gd name="T76" fmla="*/ 114626 w 279041"/>
              <a:gd name="T77" fmla="*/ 316729 h 291739"/>
              <a:gd name="T78" fmla="*/ 483914 w 279041"/>
              <a:gd name="T79" fmla="*/ 331349 h 291739"/>
              <a:gd name="T80" fmla="*/ 114626 w 279041"/>
              <a:gd name="T81" fmla="*/ 347188 h 291739"/>
              <a:gd name="T82" fmla="*/ 114626 w 279041"/>
              <a:gd name="T83" fmla="*/ 316729 h 291739"/>
              <a:gd name="T84" fmla="*/ 808763 w 279041"/>
              <a:gd name="T85" fmla="*/ 837002 h 291739"/>
              <a:gd name="T86" fmla="*/ 146724 w 279041"/>
              <a:gd name="T87" fmla="*/ 851393 h 291739"/>
              <a:gd name="T88" fmla="*/ 897034 w 279041"/>
              <a:gd name="T89" fmla="*/ 940132 h 291739"/>
              <a:gd name="T90" fmla="*/ 808763 w 279041"/>
              <a:gd name="T91" fmla="*/ 146299 h 291739"/>
              <a:gd name="T92" fmla="*/ 130082 w 279041"/>
              <a:gd name="T93" fmla="*/ 218303 h 291739"/>
              <a:gd name="T94" fmla="*/ 686040 w 279041"/>
              <a:gd name="T95" fmla="*/ 130099 h 291739"/>
              <a:gd name="T96" fmla="*/ 114538 w 279041"/>
              <a:gd name="T97" fmla="*/ 100295 h 291739"/>
              <a:gd name="T98" fmla="*/ 715932 w 279041"/>
              <a:gd name="T99" fmla="*/ 115787 h 291739"/>
              <a:gd name="T100" fmla="*/ 701584 w 279041"/>
              <a:gd name="T101" fmla="*/ 246908 h 291739"/>
              <a:gd name="T102" fmla="*/ 100190 w 279041"/>
              <a:gd name="T103" fmla="*/ 232612 h 291739"/>
              <a:gd name="T104" fmla="*/ 114538 w 279041"/>
              <a:gd name="T105" fmla="*/ 100295 h 291739"/>
              <a:gd name="T106" fmla="*/ 29829 w 279041"/>
              <a:gd name="T107" fmla="*/ 822615 h 291739"/>
              <a:gd name="T108" fmla="*/ 780136 w 279041"/>
              <a:gd name="T109" fmla="*/ 28785 h 291739"/>
              <a:gd name="T110" fmla="*/ 14321 w 279041"/>
              <a:gd name="T111" fmla="*/ 0 h 291739"/>
              <a:gd name="T112" fmla="*/ 808763 w 279041"/>
              <a:gd name="T113" fmla="*/ 14382 h 291739"/>
              <a:gd name="T114" fmla="*/ 911346 w 279041"/>
              <a:gd name="T115" fmla="*/ 117517 h 291739"/>
              <a:gd name="T116" fmla="*/ 926854 w 279041"/>
              <a:gd name="T117" fmla="*/ 954519 h 291739"/>
              <a:gd name="T118" fmla="*/ 131216 w 279041"/>
              <a:gd name="T119" fmla="*/ 970106 h 291739"/>
              <a:gd name="T120" fmla="*/ 116899 w 279041"/>
              <a:gd name="T121" fmla="*/ 851393 h 291739"/>
              <a:gd name="T122" fmla="*/ 0 w 279041"/>
              <a:gd name="T123" fmla="*/ 837002 h 291739"/>
              <a:gd name="T124" fmla="*/ 14321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2" name="TextBox 31">
            <a:extLst>
              <a:ext uri="{FF2B5EF4-FFF2-40B4-BE49-F238E27FC236}">
                <a16:creationId xmlns:a16="http://schemas.microsoft.com/office/drawing/2014/main" id="{1AD349A0-7D02-644B-B0F1-21FCF7CA89C1}"/>
              </a:ext>
            </a:extLst>
          </p:cNvPr>
          <p:cNvSpPr txBox="1"/>
          <p:nvPr/>
        </p:nvSpPr>
        <p:spPr>
          <a:xfrm>
            <a:off x="8002649" y="9497133"/>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33" name="Subtitle 2">
            <a:extLst>
              <a:ext uri="{FF2B5EF4-FFF2-40B4-BE49-F238E27FC236}">
                <a16:creationId xmlns:a16="http://schemas.microsoft.com/office/drawing/2014/main" id="{2E732BCD-6019-0B4B-97B5-CDACB8CAF700}"/>
              </a:ext>
            </a:extLst>
          </p:cNvPr>
          <p:cNvSpPr txBox="1">
            <a:spLocks/>
          </p:cNvSpPr>
          <p:nvPr/>
        </p:nvSpPr>
        <p:spPr>
          <a:xfrm>
            <a:off x="7227186" y="10295684"/>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6" name="TextBox 35">
            <a:extLst>
              <a:ext uri="{FF2B5EF4-FFF2-40B4-BE49-F238E27FC236}">
                <a16:creationId xmlns:a16="http://schemas.microsoft.com/office/drawing/2014/main" id="{6FDF703A-9A03-DB44-8CF3-4BAB61C42BD1}"/>
              </a:ext>
            </a:extLst>
          </p:cNvPr>
          <p:cNvSpPr txBox="1"/>
          <p:nvPr/>
        </p:nvSpPr>
        <p:spPr>
          <a:xfrm>
            <a:off x="13597447" y="9497133"/>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41" name="Subtitle 2">
            <a:extLst>
              <a:ext uri="{FF2B5EF4-FFF2-40B4-BE49-F238E27FC236}">
                <a16:creationId xmlns:a16="http://schemas.microsoft.com/office/drawing/2014/main" id="{9868605A-EB88-D441-B148-35F293984A68}"/>
              </a:ext>
            </a:extLst>
          </p:cNvPr>
          <p:cNvSpPr txBox="1">
            <a:spLocks/>
          </p:cNvSpPr>
          <p:nvPr/>
        </p:nvSpPr>
        <p:spPr>
          <a:xfrm>
            <a:off x="12821984" y="10295684"/>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42" name="TextBox 41">
            <a:extLst>
              <a:ext uri="{FF2B5EF4-FFF2-40B4-BE49-F238E27FC236}">
                <a16:creationId xmlns:a16="http://schemas.microsoft.com/office/drawing/2014/main" id="{ECA6A2CA-D1BF-F543-9F80-F44765FA37BB}"/>
              </a:ext>
            </a:extLst>
          </p:cNvPr>
          <p:cNvSpPr txBox="1"/>
          <p:nvPr/>
        </p:nvSpPr>
        <p:spPr>
          <a:xfrm>
            <a:off x="19192245" y="9497133"/>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54" name="Subtitle 2">
            <a:extLst>
              <a:ext uri="{FF2B5EF4-FFF2-40B4-BE49-F238E27FC236}">
                <a16:creationId xmlns:a16="http://schemas.microsoft.com/office/drawing/2014/main" id="{2B751073-9C88-5E47-8102-074BFB688090}"/>
              </a:ext>
            </a:extLst>
          </p:cNvPr>
          <p:cNvSpPr txBox="1">
            <a:spLocks/>
          </p:cNvSpPr>
          <p:nvPr/>
        </p:nvSpPr>
        <p:spPr>
          <a:xfrm>
            <a:off x="18416782" y="10295684"/>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55" name="Rectangle 54">
            <a:extLst>
              <a:ext uri="{FF2B5EF4-FFF2-40B4-BE49-F238E27FC236}">
                <a16:creationId xmlns:a16="http://schemas.microsoft.com/office/drawing/2014/main" id="{379F6A21-C0BF-C246-8B8A-B141C623E656}"/>
              </a:ext>
            </a:extLst>
          </p:cNvPr>
          <p:cNvSpPr/>
          <p:nvPr/>
        </p:nvSpPr>
        <p:spPr>
          <a:xfrm>
            <a:off x="1416794" y="3959751"/>
            <a:ext cx="21576665"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Tree>
    <p:extLst>
      <p:ext uri="{BB962C8B-B14F-4D97-AF65-F5344CB8AC3E}">
        <p14:creationId xmlns:p14="http://schemas.microsoft.com/office/powerpoint/2010/main" val="6265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9290D4-68B6-B54F-82D5-7E47FCBACCA9}"/>
              </a:ext>
            </a:extLst>
          </p:cNvPr>
          <p:cNvSpPr txBox="1"/>
          <p:nvPr/>
        </p:nvSpPr>
        <p:spPr>
          <a:xfrm>
            <a:off x="6509456" y="1368903"/>
            <a:ext cx="1136240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OUR HISTORY – TIMELINE</a:t>
            </a:r>
          </a:p>
        </p:txBody>
      </p:sp>
      <p:sp>
        <p:nvSpPr>
          <p:cNvPr id="5" name="Subtitle 2">
            <a:extLst>
              <a:ext uri="{FF2B5EF4-FFF2-40B4-BE49-F238E27FC236}">
                <a16:creationId xmlns:a16="http://schemas.microsoft.com/office/drawing/2014/main" id="{F3492569-1C0A-5948-AA44-D43EF63D2D06}"/>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cxnSp>
        <p:nvCxnSpPr>
          <p:cNvPr id="20" name="Straight Connector 19">
            <a:extLst>
              <a:ext uri="{FF2B5EF4-FFF2-40B4-BE49-F238E27FC236}">
                <a16:creationId xmlns:a16="http://schemas.microsoft.com/office/drawing/2014/main" id="{6B24ADDB-7D94-1A49-8614-1CC4C5C1D809}"/>
              </a:ext>
            </a:extLst>
          </p:cNvPr>
          <p:cNvCxnSpPr>
            <a:cxnSpLocks/>
          </p:cNvCxnSpPr>
          <p:nvPr/>
        </p:nvCxnSpPr>
        <p:spPr>
          <a:xfrm flipV="1">
            <a:off x="0" y="9189019"/>
            <a:ext cx="17947952" cy="0"/>
          </a:xfrm>
          <a:prstGeom prst="line">
            <a:avLst/>
          </a:prstGeom>
          <a:ln w="63500" cap="rnd"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B5CACFA1-1801-A240-81A2-E7585B4B8112}"/>
              </a:ext>
            </a:extLst>
          </p:cNvPr>
          <p:cNvSpPr txBox="1"/>
          <p:nvPr/>
        </p:nvSpPr>
        <p:spPr>
          <a:xfrm>
            <a:off x="2402274" y="9501368"/>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5" name="Subtitle 2">
            <a:extLst>
              <a:ext uri="{FF2B5EF4-FFF2-40B4-BE49-F238E27FC236}">
                <a16:creationId xmlns:a16="http://schemas.microsoft.com/office/drawing/2014/main" id="{C2D36EA3-D360-A540-BDEB-C24609C114D3}"/>
              </a:ext>
            </a:extLst>
          </p:cNvPr>
          <p:cNvSpPr txBox="1">
            <a:spLocks/>
          </p:cNvSpPr>
          <p:nvPr/>
        </p:nvSpPr>
        <p:spPr>
          <a:xfrm>
            <a:off x="1626811" y="10244501"/>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26" name="TextBox 25">
            <a:extLst>
              <a:ext uri="{FF2B5EF4-FFF2-40B4-BE49-F238E27FC236}">
                <a16:creationId xmlns:a16="http://schemas.microsoft.com/office/drawing/2014/main" id="{5A11341B-8306-4342-887C-164007D3CDEF}"/>
              </a:ext>
            </a:extLst>
          </p:cNvPr>
          <p:cNvSpPr txBox="1"/>
          <p:nvPr/>
        </p:nvSpPr>
        <p:spPr>
          <a:xfrm>
            <a:off x="7997072" y="9501368"/>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7" name="Subtitle 2">
            <a:extLst>
              <a:ext uri="{FF2B5EF4-FFF2-40B4-BE49-F238E27FC236}">
                <a16:creationId xmlns:a16="http://schemas.microsoft.com/office/drawing/2014/main" id="{53EB75EF-8C19-FE46-8826-55CED21C382E}"/>
              </a:ext>
            </a:extLst>
          </p:cNvPr>
          <p:cNvSpPr txBox="1">
            <a:spLocks/>
          </p:cNvSpPr>
          <p:nvPr/>
        </p:nvSpPr>
        <p:spPr>
          <a:xfrm>
            <a:off x="7221609" y="10244501"/>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28" name="TextBox 27">
            <a:extLst>
              <a:ext uri="{FF2B5EF4-FFF2-40B4-BE49-F238E27FC236}">
                <a16:creationId xmlns:a16="http://schemas.microsoft.com/office/drawing/2014/main" id="{89C3A441-CC5A-0F4A-9772-CBC3FEE3EC45}"/>
              </a:ext>
            </a:extLst>
          </p:cNvPr>
          <p:cNvSpPr txBox="1"/>
          <p:nvPr/>
        </p:nvSpPr>
        <p:spPr>
          <a:xfrm>
            <a:off x="13591870" y="9501368"/>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9" name="Subtitle 2">
            <a:extLst>
              <a:ext uri="{FF2B5EF4-FFF2-40B4-BE49-F238E27FC236}">
                <a16:creationId xmlns:a16="http://schemas.microsoft.com/office/drawing/2014/main" id="{80AF3CF5-354A-4B45-B0E8-69D40A1E0777}"/>
              </a:ext>
            </a:extLst>
          </p:cNvPr>
          <p:cNvSpPr txBox="1">
            <a:spLocks/>
          </p:cNvSpPr>
          <p:nvPr/>
        </p:nvSpPr>
        <p:spPr>
          <a:xfrm>
            <a:off x="12816407" y="10244501"/>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1" name="Freeform 950">
            <a:extLst>
              <a:ext uri="{FF2B5EF4-FFF2-40B4-BE49-F238E27FC236}">
                <a16:creationId xmlns:a16="http://schemas.microsoft.com/office/drawing/2014/main" id="{22CBD972-4794-2B40-AEA1-01AE102A4DCC}"/>
              </a:ext>
            </a:extLst>
          </p:cNvPr>
          <p:cNvSpPr>
            <a:spLocks noChangeAspect="1" noChangeArrowheads="1"/>
          </p:cNvSpPr>
          <p:nvPr/>
        </p:nvSpPr>
        <p:spPr bwMode="auto">
          <a:xfrm>
            <a:off x="8740137" y="7483253"/>
            <a:ext cx="1306132" cy="1306132"/>
          </a:xfrm>
          <a:custGeom>
            <a:avLst/>
            <a:gdLst>
              <a:gd name="T0" fmla="*/ 453156 w 291740"/>
              <a:gd name="T1" fmla="*/ 739626 h 291739"/>
              <a:gd name="T2" fmla="*/ 453156 w 291740"/>
              <a:gd name="T3" fmla="*/ 759565 h 291739"/>
              <a:gd name="T4" fmla="*/ 432446 w 291740"/>
              <a:gd name="T5" fmla="*/ 759565 h 291739"/>
              <a:gd name="T6" fmla="*/ 432446 w 291740"/>
              <a:gd name="T7" fmla="*/ 739626 h 291739"/>
              <a:gd name="T8" fmla="*/ 178662 w 291740"/>
              <a:gd name="T9" fmla="*/ 739626 h 291739"/>
              <a:gd name="T10" fmla="*/ 178662 w 291740"/>
              <a:gd name="T11" fmla="*/ 759565 h 291739"/>
              <a:gd name="T12" fmla="*/ 157955 w 291740"/>
              <a:gd name="T13" fmla="*/ 759565 h 291739"/>
              <a:gd name="T14" fmla="*/ 157955 w 291740"/>
              <a:gd name="T15" fmla="*/ 739626 h 291739"/>
              <a:gd name="T16" fmla="*/ 320778 w 291740"/>
              <a:gd name="T17" fmla="*/ 748960 h 291739"/>
              <a:gd name="T18" fmla="*/ 290326 w 291740"/>
              <a:gd name="T19" fmla="*/ 748960 h 291739"/>
              <a:gd name="T20" fmla="*/ 75543 w 291740"/>
              <a:gd name="T21" fmla="*/ 435290 h 291739"/>
              <a:gd name="T22" fmla="*/ 29974 w 291740"/>
              <a:gd name="T23" fmla="*/ 799829 h 291739"/>
              <a:gd name="T24" fmla="*/ 377724 w 291740"/>
              <a:gd name="T25" fmla="*/ 845399 h 291739"/>
              <a:gd name="T26" fmla="*/ 583971 w 291740"/>
              <a:gd name="T27" fmla="*/ 929338 h 291739"/>
              <a:gd name="T28" fmla="*/ 504828 w 291740"/>
              <a:gd name="T29" fmla="*/ 567194 h 291739"/>
              <a:gd name="T30" fmla="*/ 249417 w 291740"/>
              <a:gd name="T31" fmla="*/ 683514 h 291739"/>
              <a:gd name="T32" fmla="*/ 233825 w 291740"/>
              <a:gd name="T33" fmla="*/ 683514 h 291739"/>
              <a:gd name="T34" fmla="*/ 226630 w 291740"/>
              <a:gd name="T35" fmla="*/ 435290 h 291739"/>
              <a:gd name="T36" fmla="*/ 362817 w 291740"/>
              <a:gd name="T37" fmla="*/ 406468 h 291739"/>
              <a:gd name="T38" fmla="*/ 711422 w 291740"/>
              <a:gd name="T39" fmla="*/ 421086 h 291739"/>
              <a:gd name="T40" fmla="*/ 362817 w 291740"/>
              <a:gd name="T41" fmla="*/ 436927 h 291739"/>
              <a:gd name="T42" fmla="*/ 362817 w 291740"/>
              <a:gd name="T43" fmla="*/ 406468 h 291739"/>
              <a:gd name="T44" fmla="*/ 834177 w 291740"/>
              <a:gd name="T45" fmla="*/ 269219 h 291739"/>
              <a:gd name="T46" fmla="*/ 834177 w 291740"/>
              <a:gd name="T47" fmla="*/ 299625 h 291739"/>
              <a:gd name="T48" fmla="*/ 538429 w 291740"/>
              <a:gd name="T49" fmla="*/ 284419 h 291739"/>
              <a:gd name="T50" fmla="*/ 362541 w 291740"/>
              <a:gd name="T51" fmla="*/ 269219 h 291739"/>
              <a:gd name="T52" fmla="*/ 468626 w 291740"/>
              <a:gd name="T53" fmla="*/ 284419 h 291739"/>
              <a:gd name="T54" fmla="*/ 362541 w 291740"/>
              <a:gd name="T55" fmla="*/ 299625 h 291739"/>
              <a:gd name="T56" fmla="*/ 362541 w 291740"/>
              <a:gd name="T57" fmla="*/ 269219 h 291739"/>
              <a:gd name="T58" fmla="*/ 834082 w 291740"/>
              <a:gd name="T59" fmla="*/ 131964 h 291739"/>
              <a:gd name="T60" fmla="*/ 834082 w 291740"/>
              <a:gd name="T61" fmla="*/ 162378 h 291739"/>
              <a:gd name="T62" fmla="*/ 712621 w 291740"/>
              <a:gd name="T63" fmla="*/ 147175 h 291739"/>
              <a:gd name="T64" fmla="*/ 362699 w 291740"/>
              <a:gd name="T65" fmla="*/ 131964 h 291739"/>
              <a:gd name="T66" fmla="*/ 642813 w 291740"/>
              <a:gd name="T67" fmla="*/ 147175 h 291739"/>
              <a:gd name="T68" fmla="*/ 362699 w 291740"/>
              <a:gd name="T69" fmla="*/ 162378 h 291739"/>
              <a:gd name="T70" fmla="*/ 362699 w 291740"/>
              <a:gd name="T71" fmla="*/ 131964 h 291739"/>
              <a:gd name="T72" fmla="*/ 270999 w 291740"/>
              <a:gd name="T73" fmla="*/ 41978 h 291739"/>
              <a:gd name="T74" fmla="*/ 256609 w 291740"/>
              <a:gd name="T75" fmla="*/ 645140 h 291739"/>
              <a:gd name="T76" fmla="*/ 504828 w 291740"/>
              <a:gd name="T77" fmla="*/ 537219 h 291739"/>
              <a:gd name="T78" fmla="*/ 926912 w 291740"/>
              <a:gd name="T79" fmla="*/ 524026 h 291739"/>
              <a:gd name="T80" fmla="*/ 940105 w 291740"/>
              <a:gd name="T81" fmla="*/ 74351 h 291739"/>
              <a:gd name="T82" fmla="*/ 894540 w 291740"/>
              <a:gd name="T83" fmla="*/ 28785 h 291739"/>
              <a:gd name="T84" fmla="*/ 302174 w 291740"/>
              <a:gd name="T85" fmla="*/ 0 h 291739"/>
              <a:gd name="T86" fmla="*/ 947301 w 291740"/>
              <a:gd name="T87" fmla="*/ 20392 h 291739"/>
              <a:gd name="T88" fmla="*/ 970082 w 291740"/>
              <a:gd name="T89" fmla="*/ 491649 h 291739"/>
              <a:gd name="T90" fmla="*/ 894540 w 291740"/>
              <a:gd name="T91" fmla="*/ 567194 h 291739"/>
              <a:gd name="T92" fmla="*/ 612750 w 291740"/>
              <a:gd name="T93" fmla="*/ 954519 h 291739"/>
              <a:gd name="T94" fmla="*/ 598356 w 291740"/>
              <a:gd name="T95" fmla="*/ 970106 h 291739"/>
              <a:gd name="T96" fmla="*/ 471254 w 291740"/>
              <a:gd name="T97" fmla="*/ 899361 h 291739"/>
              <a:gd name="T98" fmla="*/ 75543 w 291740"/>
              <a:gd name="T99" fmla="*/ 875380 h 291739"/>
              <a:gd name="T100" fmla="*/ 0 w 291740"/>
              <a:gd name="T101" fmla="*/ 482053 h 291739"/>
              <a:gd name="T102" fmla="*/ 226630 w 291740"/>
              <a:gd name="T103" fmla="*/ 405313 h 291739"/>
              <a:gd name="T104" fmla="*/ 250613 w 291740"/>
              <a:gd name="T105" fmla="*/ 20392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2" name="Freeform 960">
            <a:extLst>
              <a:ext uri="{FF2B5EF4-FFF2-40B4-BE49-F238E27FC236}">
                <a16:creationId xmlns:a16="http://schemas.microsoft.com/office/drawing/2014/main" id="{BD45A189-CA1E-824C-9CD3-66ECD71D337B}"/>
              </a:ext>
            </a:extLst>
          </p:cNvPr>
          <p:cNvSpPr>
            <a:spLocks noChangeAspect="1" noChangeArrowheads="1"/>
          </p:cNvSpPr>
          <p:nvPr/>
        </p:nvSpPr>
        <p:spPr bwMode="auto">
          <a:xfrm>
            <a:off x="14336894" y="7483253"/>
            <a:ext cx="1302220" cy="1306132"/>
          </a:xfrm>
          <a:custGeom>
            <a:avLst/>
            <a:gdLst>
              <a:gd name="T0" fmla="*/ 434865 w 291740"/>
              <a:gd name="T1" fmla="*/ 824513 h 291740"/>
              <a:gd name="T2" fmla="*/ 533510 w 291740"/>
              <a:gd name="T3" fmla="*/ 751462 h 291740"/>
              <a:gd name="T4" fmla="*/ 165711 w 291740"/>
              <a:gd name="T5" fmla="*/ 819800 h 291740"/>
              <a:gd name="T6" fmla="*/ 275178 w 291740"/>
              <a:gd name="T7" fmla="*/ 756173 h 291740"/>
              <a:gd name="T8" fmla="*/ 533510 w 291740"/>
              <a:gd name="T9" fmla="*/ 723179 h 291740"/>
              <a:gd name="T10" fmla="*/ 434865 w 291740"/>
              <a:gd name="T11" fmla="*/ 853970 h 291740"/>
              <a:gd name="T12" fmla="*/ 170521 w 291740"/>
              <a:gd name="T13" fmla="*/ 723179 h 291740"/>
              <a:gd name="T14" fmla="*/ 269158 w 291740"/>
              <a:gd name="T15" fmla="*/ 853970 h 291740"/>
              <a:gd name="T16" fmla="*/ 170521 w 291740"/>
              <a:gd name="T17" fmla="*/ 723179 h 291740"/>
              <a:gd name="T18" fmla="*/ 702072 w 291740"/>
              <a:gd name="T19" fmla="*/ 617701 h 291740"/>
              <a:gd name="T20" fmla="*/ 801914 w 291740"/>
              <a:gd name="T21" fmla="*/ 542400 h 291740"/>
              <a:gd name="T22" fmla="*/ 430051 w 291740"/>
              <a:gd name="T23" fmla="*/ 612843 h 291740"/>
              <a:gd name="T24" fmla="*/ 538317 w 291740"/>
              <a:gd name="T25" fmla="*/ 547255 h 291740"/>
              <a:gd name="T26" fmla="*/ 165711 w 291740"/>
              <a:gd name="T27" fmla="*/ 547255 h 291740"/>
              <a:gd name="T28" fmla="*/ 275178 w 291740"/>
              <a:gd name="T29" fmla="*/ 612843 h 291740"/>
              <a:gd name="T30" fmla="*/ 702072 w 291740"/>
              <a:gd name="T31" fmla="*/ 512030 h 291740"/>
              <a:gd name="T32" fmla="*/ 801914 w 291740"/>
              <a:gd name="T33" fmla="*/ 648063 h 291740"/>
              <a:gd name="T34" fmla="*/ 702072 w 291740"/>
              <a:gd name="T35" fmla="*/ 512030 h 291740"/>
              <a:gd name="T36" fmla="*/ 567188 w 291740"/>
              <a:gd name="T37" fmla="*/ 612843 h 291740"/>
              <a:gd name="T38" fmla="*/ 399980 w 291740"/>
              <a:gd name="T39" fmla="*/ 547255 h 291740"/>
              <a:gd name="T40" fmla="*/ 304043 w 291740"/>
              <a:gd name="T41" fmla="*/ 547255 h 291740"/>
              <a:gd name="T42" fmla="*/ 136834 w 291740"/>
              <a:gd name="T43" fmla="*/ 612843 h 291740"/>
              <a:gd name="T44" fmla="*/ 697261 w 291740"/>
              <a:gd name="T45" fmla="*/ 334890 h 291740"/>
              <a:gd name="T46" fmla="*/ 805527 w 291740"/>
              <a:gd name="T47" fmla="*/ 401693 h 291740"/>
              <a:gd name="T48" fmla="*/ 434865 w 291740"/>
              <a:gd name="T49" fmla="*/ 331250 h 291740"/>
              <a:gd name="T50" fmla="*/ 533510 w 291740"/>
              <a:gd name="T51" fmla="*/ 406551 h 291740"/>
              <a:gd name="T52" fmla="*/ 434865 w 291740"/>
              <a:gd name="T53" fmla="*/ 331250 h 291740"/>
              <a:gd name="T54" fmla="*/ 835598 w 291740"/>
              <a:gd name="T55" fmla="*/ 401693 h 291740"/>
              <a:gd name="T56" fmla="*/ 668389 w 291740"/>
              <a:gd name="T57" fmla="*/ 334890 h 291740"/>
              <a:gd name="T58" fmla="*/ 567188 w 291740"/>
              <a:gd name="T59" fmla="*/ 334890 h 291740"/>
              <a:gd name="T60" fmla="*/ 399980 w 291740"/>
              <a:gd name="T61" fmla="*/ 401693 h 291740"/>
              <a:gd name="T62" fmla="*/ 29884 w 291740"/>
              <a:gd name="T63" fmla="*/ 895734 h 291740"/>
              <a:gd name="T64" fmla="*/ 938484 w 291740"/>
              <a:gd name="T65" fmla="*/ 225434 h 291740"/>
              <a:gd name="T66" fmla="*/ 29884 w 291740"/>
              <a:gd name="T67" fmla="*/ 196649 h 291740"/>
              <a:gd name="T68" fmla="*/ 839254 w 291740"/>
              <a:gd name="T69" fmla="*/ 68344 h 291740"/>
              <a:gd name="T70" fmla="*/ 810565 w 291740"/>
              <a:gd name="T71" fmla="*/ 68344 h 291740"/>
              <a:gd name="T72" fmla="*/ 673080 w 291740"/>
              <a:gd name="T73" fmla="*/ 93534 h 291740"/>
              <a:gd name="T74" fmla="*/ 548745 w 291740"/>
              <a:gd name="T75" fmla="*/ 107915 h 291740"/>
              <a:gd name="T76" fmla="*/ 425604 w 291740"/>
              <a:gd name="T77" fmla="*/ 93534 h 291740"/>
              <a:gd name="T78" fmla="*/ 288123 w 291740"/>
              <a:gd name="T79" fmla="*/ 68344 h 291740"/>
              <a:gd name="T80" fmla="*/ 259431 w 291740"/>
              <a:gd name="T81" fmla="*/ 68344 h 291740"/>
              <a:gd name="T82" fmla="*/ 120745 w 291740"/>
              <a:gd name="T83" fmla="*/ 93534 h 291740"/>
              <a:gd name="T84" fmla="*/ 150631 w 291740"/>
              <a:gd name="T85" fmla="*/ 14382 h 291740"/>
              <a:gd name="T86" fmla="*/ 273772 w 291740"/>
              <a:gd name="T87" fmla="*/ 0 h 291740"/>
              <a:gd name="T88" fmla="*/ 396913 w 291740"/>
              <a:gd name="T89" fmla="*/ 14382 h 291740"/>
              <a:gd name="T90" fmla="*/ 534397 w 291740"/>
              <a:gd name="T91" fmla="*/ 39575 h 291740"/>
              <a:gd name="T92" fmla="*/ 564285 w 291740"/>
              <a:gd name="T93" fmla="*/ 39575 h 291740"/>
              <a:gd name="T94" fmla="*/ 701773 w 291740"/>
              <a:gd name="T95" fmla="*/ 14382 h 291740"/>
              <a:gd name="T96" fmla="*/ 824910 w 291740"/>
              <a:gd name="T97" fmla="*/ 0 h 291740"/>
              <a:gd name="T98" fmla="*/ 967177 w 291740"/>
              <a:gd name="T99" fmla="*/ 112717 h 291740"/>
              <a:gd name="T100" fmla="*/ 0 w 291740"/>
              <a:gd name="T101" fmla="*/ 895734 h 291740"/>
              <a:gd name="T102" fmla="*/ 120745 w 291740"/>
              <a:gd name="T103" fmla="*/ 14382 h 2917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1740" h="291740">
                <a:moveTo>
                  <a:pt x="131173" y="225992"/>
                </a:moveTo>
                <a:cubicBezTo>
                  <a:pt x="130447" y="225992"/>
                  <a:pt x="129721" y="226700"/>
                  <a:pt x="129721" y="227409"/>
                </a:cubicBezTo>
                <a:lnTo>
                  <a:pt x="129721" y="246544"/>
                </a:lnTo>
                <a:cubicBezTo>
                  <a:pt x="129721" y="247607"/>
                  <a:pt x="130447" y="247962"/>
                  <a:pt x="131173" y="247962"/>
                </a:cubicBezTo>
                <a:lnTo>
                  <a:pt x="160927" y="247962"/>
                </a:lnTo>
                <a:cubicBezTo>
                  <a:pt x="161653" y="247962"/>
                  <a:pt x="162378" y="247607"/>
                  <a:pt x="162378" y="246544"/>
                </a:cubicBezTo>
                <a:lnTo>
                  <a:pt x="162378" y="227409"/>
                </a:lnTo>
                <a:cubicBezTo>
                  <a:pt x="162378" y="226700"/>
                  <a:pt x="161653" y="225992"/>
                  <a:pt x="160927" y="225992"/>
                </a:cubicBezTo>
                <a:lnTo>
                  <a:pt x="131173" y="225992"/>
                </a:lnTo>
                <a:close/>
                <a:moveTo>
                  <a:pt x="51435" y="225992"/>
                </a:moveTo>
                <a:cubicBezTo>
                  <a:pt x="50709" y="225992"/>
                  <a:pt x="49984" y="226700"/>
                  <a:pt x="49984" y="227409"/>
                </a:cubicBezTo>
                <a:lnTo>
                  <a:pt x="49984" y="246544"/>
                </a:lnTo>
                <a:cubicBezTo>
                  <a:pt x="49984" y="247607"/>
                  <a:pt x="50709" y="247962"/>
                  <a:pt x="51435" y="247962"/>
                </a:cubicBezTo>
                <a:lnTo>
                  <a:pt x="81189" y="247962"/>
                </a:lnTo>
                <a:cubicBezTo>
                  <a:pt x="82278" y="247962"/>
                  <a:pt x="83004" y="247607"/>
                  <a:pt x="83004" y="246544"/>
                </a:cubicBezTo>
                <a:lnTo>
                  <a:pt x="83004" y="227409"/>
                </a:lnTo>
                <a:cubicBezTo>
                  <a:pt x="83004" y="226700"/>
                  <a:pt x="82278" y="225992"/>
                  <a:pt x="81189" y="225992"/>
                </a:cubicBezTo>
                <a:lnTo>
                  <a:pt x="51435" y="225992"/>
                </a:lnTo>
                <a:close/>
                <a:moveTo>
                  <a:pt x="131173" y="217487"/>
                </a:moveTo>
                <a:lnTo>
                  <a:pt x="160927" y="217487"/>
                </a:lnTo>
                <a:cubicBezTo>
                  <a:pt x="166733" y="217487"/>
                  <a:pt x="171087" y="221739"/>
                  <a:pt x="171087" y="227409"/>
                </a:cubicBezTo>
                <a:lnTo>
                  <a:pt x="171087" y="246544"/>
                </a:lnTo>
                <a:cubicBezTo>
                  <a:pt x="171087" y="252214"/>
                  <a:pt x="166733" y="256821"/>
                  <a:pt x="160927" y="256821"/>
                </a:cubicBezTo>
                <a:lnTo>
                  <a:pt x="131173" y="256821"/>
                </a:lnTo>
                <a:cubicBezTo>
                  <a:pt x="125367" y="256821"/>
                  <a:pt x="120650" y="252214"/>
                  <a:pt x="120650" y="246544"/>
                </a:cubicBezTo>
                <a:lnTo>
                  <a:pt x="120650" y="227409"/>
                </a:lnTo>
                <a:cubicBezTo>
                  <a:pt x="120650" y="221739"/>
                  <a:pt x="125367" y="217487"/>
                  <a:pt x="131173" y="217487"/>
                </a:cubicBezTo>
                <a:close/>
                <a:moveTo>
                  <a:pt x="51435" y="217487"/>
                </a:moveTo>
                <a:lnTo>
                  <a:pt x="81189" y="217487"/>
                </a:lnTo>
                <a:cubicBezTo>
                  <a:pt x="86995" y="217487"/>
                  <a:pt x="91712" y="221739"/>
                  <a:pt x="91712" y="227409"/>
                </a:cubicBezTo>
                <a:lnTo>
                  <a:pt x="91712" y="246544"/>
                </a:lnTo>
                <a:cubicBezTo>
                  <a:pt x="91712" y="252214"/>
                  <a:pt x="86995" y="256821"/>
                  <a:pt x="81189" y="256821"/>
                </a:cubicBezTo>
                <a:lnTo>
                  <a:pt x="51435" y="256821"/>
                </a:lnTo>
                <a:cubicBezTo>
                  <a:pt x="45992" y="256821"/>
                  <a:pt x="41275" y="252214"/>
                  <a:pt x="41275" y="246544"/>
                </a:cubicBezTo>
                <a:lnTo>
                  <a:pt x="41275" y="227409"/>
                </a:lnTo>
                <a:cubicBezTo>
                  <a:pt x="41275" y="221739"/>
                  <a:pt x="45992" y="217487"/>
                  <a:pt x="51435" y="217487"/>
                </a:cubicBezTo>
                <a:close/>
                <a:moveTo>
                  <a:pt x="211773" y="163119"/>
                </a:moveTo>
                <a:cubicBezTo>
                  <a:pt x="211047" y="163119"/>
                  <a:pt x="210322" y="163849"/>
                  <a:pt x="210322" y="164580"/>
                </a:cubicBezTo>
                <a:lnTo>
                  <a:pt x="210322" y="184304"/>
                </a:lnTo>
                <a:cubicBezTo>
                  <a:pt x="210322" y="185035"/>
                  <a:pt x="211047" y="185765"/>
                  <a:pt x="211773" y="185765"/>
                </a:cubicBezTo>
                <a:lnTo>
                  <a:pt x="241890" y="185765"/>
                </a:lnTo>
                <a:cubicBezTo>
                  <a:pt x="242253" y="185765"/>
                  <a:pt x="242979" y="185035"/>
                  <a:pt x="242979" y="184304"/>
                </a:cubicBezTo>
                <a:lnTo>
                  <a:pt x="242979" y="164580"/>
                </a:lnTo>
                <a:cubicBezTo>
                  <a:pt x="242979" y="163849"/>
                  <a:pt x="242253" y="163119"/>
                  <a:pt x="241890" y="163119"/>
                </a:cubicBezTo>
                <a:lnTo>
                  <a:pt x="211773" y="163119"/>
                </a:lnTo>
                <a:close/>
                <a:moveTo>
                  <a:pt x="131173" y="163119"/>
                </a:moveTo>
                <a:cubicBezTo>
                  <a:pt x="130447" y="163119"/>
                  <a:pt x="129721" y="163849"/>
                  <a:pt x="129721" y="164580"/>
                </a:cubicBezTo>
                <a:lnTo>
                  <a:pt x="129721" y="184304"/>
                </a:lnTo>
                <a:cubicBezTo>
                  <a:pt x="129721" y="185035"/>
                  <a:pt x="130447" y="185765"/>
                  <a:pt x="131173" y="185765"/>
                </a:cubicBezTo>
                <a:lnTo>
                  <a:pt x="160927" y="185765"/>
                </a:lnTo>
                <a:cubicBezTo>
                  <a:pt x="161653" y="185765"/>
                  <a:pt x="162378" y="185035"/>
                  <a:pt x="162378" y="184304"/>
                </a:cubicBezTo>
                <a:lnTo>
                  <a:pt x="162378" y="164580"/>
                </a:lnTo>
                <a:cubicBezTo>
                  <a:pt x="162378" y="163849"/>
                  <a:pt x="161653" y="163119"/>
                  <a:pt x="160927" y="163119"/>
                </a:cubicBezTo>
                <a:lnTo>
                  <a:pt x="131173" y="163119"/>
                </a:lnTo>
                <a:close/>
                <a:moveTo>
                  <a:pt x="51435" y="163119"/>
                </a:moveTo>
                <a:cubicBezTo>
                  <a:pt x="50709" y="163119"/>
                  <a:pt x="49984" y="163849"/>
                  <a:pt x="49984" y="164580"/>
                </a:cubicBezTo>
                <a:lnTo>
                  <a:pt x="49984" y="184304"/>
                </a:lnTo>
                <a:cubicBezTo>
                  <a:pt x="49984" y="185035"/>
                  <a:pt x="50709" y="185765"/>
                  <a:pt x="51435" y="185765"/>
                </a:cubicBezTo>
                <a:lnTo>
                  <a:pt x="81189" y="185765"/>
                </a:lnTo>
                <a:cubicBezTo>
                  <a:pt x="82278" y="185765"/>
                  <a:pt x="83004" y="185035"/>
                  <a:pt x="83004" y="184304"/>
                </a:cubicBezTo>
                <a:lnTo>
                  <a:pt x="83004" y="164580"/>
                </a:lnTo>
                <a:cubicBezTo>
                  <a:pt x="83004" y="163849"/>
                  <a:pt x="82278" y="163119"/>
                  <a:pt x="81189" y="163119"/>
                </a:cubicBezTo>
                <a:lnTo>
                  <a:pt x="51435" y="163119"/>
                </a:lnTo>
                <a:close/>
                <a:moveTo>
                  <a:pt x="211773" y="153987"/>
                </a:moveTo>
                <a:lnTo>
                  <a:pt x="241890" y="153987"/>
                </a:lnTo>
                <a:cubicBezTo>
                  <a:pt x="247333" y="153987"/>
                  <a:pt x="252050" y="158736"/>
                  <a:pt x="252050" y="164580"/>
                </a:cubicBezTo>
                <a:lnTo>
                  <a:pt x="252050" y="184304"/>
                </a:lnTo>
                <a:cubicBezTo>
                  <a:pt x="252050" y="190148"/>
                  <a:pt x="247333" y="194897"/>
                  <a:pt x="241890" y="194897"/>
                </a:cubicBezTo>
                <a:lnTo>
                  <a:pt x="211773" y="194897"/>
                </a:lnTo>
                <a:cubicBezTo>
                  <a:pt x="205967" y="194897"/>
                  <a:pt x="201613" y="190148"/>
                  <a:pt x="201613" y="184304"/>
                </a:cubicBezTo>
                <a:lnTo>
                  <a:pt x="201613" y="164580"/>
                </a:lnTo>
                <a:cubicBezTo>
                  <a:pt x="201613" y="158736"/>
                  <a:pt x="205967" y="153987"/>
                  <a:pt x="211773" y="153987"/>
                </a:cubicBezTo>
                <a:close/>
                <a:moveTo>
                  <a:pt x="131173" y="153987"/>
                </a:moveTo>
                <a:lnTo>
                  <a:pt x="160927" y="153987"/>
                </a:lnTo>
                <a:cubicBezTo>
                  <a:pt x="166733" y="153987"/>
                  <a:pt x="171087" y="158736"/>
                  <a:pt x="171087" y="164580"/>
                </a:cubicBezTo>
                <a:lnTo>
                  <a:pt x="171087" y="184304"/>
                </a:lnTo>
                <a:cubicBezTo>
                  <a:pt x="171087" y="190148"/>
                  <a:pt x="166733" y="194897"/>
                  <a:pt x="160927" y="194897"/>
                </a:cubicBezTo>
                <a:lnTo>
                  <a:pt x="131173" y="194897"/>
                </a:lnTo>
                <a:cubicBezTo>
                  <a:pt x="125367" y="194897"/>
                  <a:pt x="120650" y="190148"/>
                  <a:pt x="120650" y="184304"/>
                </a:cubicBezTo>
                <a:lnTo>
                  <a:pt x="120650" y="164580"/>
                </a:lnTo>
                <a:cubicBezTo>
                  <a:pt x="120650" y="158736"/>
                  <a:pt x="125367" y="153987"/>
                  <a:pt x="131173" y="153987"/>
                </a:cubicBezTo>
                <a:close/>
                <a:moveTo>
                  <a:pt x="51435" y="153987"/>
                </a:moveTo>
                <a:lnTo>
                  <a:pt x="81189" y="153987"/>
                </a:lnTo>
                <a:cubicBezTo>
                  <a:pt x="86995" y="153987"/>
                  <a:pt x="91712" y="158736"/>
                  <a:pt x="91712" y="164580"/>
                </a:cubicBezTo>
                <a:lnTo>
                  <a:pt x="91712" y="184304"/>
                </a:lnTo>
                <a:cubicBezTo>
                  <a:pt x="91712" y="190148"/>
                  <a:pt x="86995" y="194897"/>
                  <a:pt x="81189" y="194897"/>
                </a:cubicBezTo>
                <a:lnTo>
                  <a:pt x="51435" y="194897"/>
                </a:lnTo>
                <a:cubicBezTo>
                  <a:pt x="45992" y="194897"/>
                  <a:pt x="41275" y="190148"/>
                  <a:pt x="41275" y="184304"/>
                </a:cubicBezTo>
                <a:lnTo>
                  <a:pt x="41275" y="164580"/>
                </a:lnTo>
                <a:cubicBezTo>
                  <a:pt x="41275" y="158736"/>
                  <a:pt x="45992" y="153987"/>
                  <a:pt x="51435" y="153987"/>
                </a:cubicBezTo>
                <a:close/>
                <a:moveTo>
                  <a:pt x="211773" y="99619"/>
                </a:moveTo>
                <a:cubicBezTo>
                  <a:pt x="211047" y="99619"/>
                  <a:pt x="210322" y="100349"/>
                  <a:pt x="210322" y="100714"/>
                </a:cubicBezTo>
                <a:lnTo>
                  <a:pt x="210322" y="120804"/>
                </a:lnTo>
                <a:cubicBezTo>
                  <a:pt x="210322" y="121535"/>
                  <a:pt x="211047" y="122265"/>
                  <a:pt x="211773" y="122265"/>
                </a:cubicBezTo>
                <a:lnTo>
                  <a:pt x="241890" y="122265"/>
                </a:lnTo>
                <a:cubicBezTo>
                  <a:pt x="242253" y="122265"/>
                  <a:pt x="242979" y="121535"/>
                  <a:pt x="242979" y="120804"/>
                </a:cubicBezTo>
                <a:lnTo>
                  <a:pt x="242979" y="100714"/>
                </a:lnTo>
                <a:cubicBezTo>
                  <a:pt x="242979" y="100349"/>
                  <a:pt x="242253" y="99619"/>
                  <a:pt x="241890" y="99619"/>
                </a:cubicBezTo>
                <a:lnTo>
                  <a:pt x="211773" y="99619"/>
                </a:lnTo>
                <a:close/>
                <a:moveTo>
                  <a:pt x="131173" y="99619"/>
                </a:moveTo>
                <a:cubicBezTo>
                  <a:pt x="130447" y="99619"/>
                  <a:pt x="129721" y="100349"/>
                  <a:pt x="129721" y="100714"/>
                </a:cubicBezTo>
                <a:lnTo>
                  <a:pt x="129721" y="120804"/>
                </a:lnTo>
                <a:cubicBezTo>
                  <a:pt x="129721" y="121535"/>
                  <a:pt x="130447" y="122265"/>
                  <a:pt x="131173" y="122265"/>
                </a:cubicBezTo>
                <a:lnTo>
                  <a:pt x="160927" y="122265"/>
                </a:lnTo>
                <a:cubicBezTo>
                  <a:pt x="161653" y="122265"/>
                  <a:pt x="162378" y="121535"/>
                  <a:pt x="162378" y="120804"/>
                </a:cubicBezTo>
                <a:lnTo>
                  <a:pt x="162378" y="100714"/>
                </a:lnTo>
                <a:cubicBezTo>
                  <a:pt x="162378" y="100349"/>
                  <a:pt x="161653" y="99619"/>
                  <a:pt x="160927" y="99619"/>
                </a:cubicBezTo>
                <a:lnTo>
                  <a:pt x="131173" y="99619"/>
                </a:lnTo>
                <a:close/>
                <a:moveTo>
                  <a:pt x="211773" y="90487"/>
                </a:moveTo>
                <a:lnTo>
                  <a:pt x="241890" y="90487"/>
                </a:lnTo>
                <a:cubicBezTo>
                  <a:pt x="247333" y="90487"/>
                  <a:pt x="252050" y="95236"/>
                  <a:pt x="252050" y="100714"/>
                </a:cubicBezTo>
                <a:lnTo>
                  <a:pt x="252050" y="120804"/>
                </a:lnTo>
                <a:cubicBezTo>
                  <a:pt x="252050" y="126648"/>
                  <a:pt x="247333" y="131397"/>
                  <a:pt x="241890" y="131397"/>
                </a:cubicBezTo>
                <a:lnTo>
                  <a:pt x="211773" y="131397"/>
                </a:lnTo>
                <a:cubicBezTo>
                  <a:pt x="205967" y="131397"/>
                  <a:pt x="201613" y="126648"/>
                  <a:pt x="201613" y="120804"/>
                </a:cubicBezTo>
                <a:lnTo>
                  <a:pt x="201613" y="100714"/>
                </a:lnTo>
                <a:cubicBezTo>
                  <a:pt x="201613" y="95236"/>
                  <a:pt x="205967" y="90487"/>
                  <a:pt x="211773" y="90487"/>
                </a:cubicBezTo>
                <a:close/>
                <a:moveTo>
                  <a:pt x="131173" y="90487"/>
                </a:moveTo>
                <a:lnTo>
                  <a:pt x="160927" y="90487"/>
                </a:lnTo>
                <a:cubicBezTo>
                  <a:pt x="166733" y="90487"/>
                  <a:pt x="171087" y="95236"/>
                  <a:pt x="171087" y="100714"/>
                </a:cubicBezTo>
                <a:lnTo>
                  <a:pt x="171087" y="120804"/>
                </a:lnTo>
                <a:cubicBezTo>
                  <a:pt x="171087" y="126648"/>
                  <a:pt x="166733" y="131397"/>
                  <a:pt x="160927" y="131397"/>
                </a:cubicBezTo>
                <a:lnTo>
                  <a:pt x="131173" y="131397"/>
                </a:lnTo>
                <a:cubicBezTo>
                  <a:pt x="125367" y="131397"/>
                  <a:pt x="120650" y="126648"/>
                  <a:pt x="120650" y="120804"/>
                </a:cubicBezTo>
                <a:lnTo>
                  <a:pt x="120650" y="100714"/>
                </a:lnTo>
                <a:cubicBezTo>
                  <a:pt x="120650" y="95236"/>
                  <a:pt x="125367" y="90487"/>
                  <a:pt x="131173" y="90487"/>
                </a:cubicBezTo>
                <a:close/>
                <a:moveTo>
                  <a:pt x="9015" y="67796"/>
                </a:moveTo>
                <a:lnTo>
                  <a:pt x="9015" y="269381"/>
                </a:lnTo>
                <a:cubicBezTo>
                  <a:pt x="9015" y="276954"/>
                  <a:pt x="15146" y="282724"/>
                  <a:pt x="22358" y="282724"/>
                </a:cubicBezTo>
                <a:lnTo>
                  <a:pt x="269742" y="282724"/>
                </a:lnTo>
                <a:cubicBezTo>
                  <a:pt x="276954" y="282724"/>
                  <a:pt x="283085" y="276954"/>
                  <a:pt x="283085" y="269381"/>
                </a:cubicBezTo>
                <a:lnTo>
                  <a:pt x="283085" y="67796"/>
                </a:lnTo>
                <a:lnTo>
                  <a:pt x="9015" y="67796"/>
                </a:lnTo>
                <a:close/>
                <a:moveTo>
                  <a:pt x="22358" y="20555"/>
                </a:moveTo>
                <a:cubicBezTo>
                  <a:pt x="15146" y="20555"/>
                  <a:pt x="9015" y="26686"/>
                  <a:pt x="9015" y="33898"/>
                </a:cubicBezTo>
                <a:lnTo>
                  <a:pt x="9015" y="59141"/>
                </a:lnTo>
                <a:lnTo>
                  <a:pt x="283085" y="59141"/>
                </a:lnTo>
                <a:lnTo>
                  <a:pt x="283085" y="33898"/>
                </a:lnTo>
                <a:cubicBezTo>
                  <a:pt x="283085" y="26686"/>
                  <a:pt x="276954" y="20555"/>
                  <a:pt x="269742" y="20555"/>
                </a:cubicBezTo>
                <a:lnTo>
                  <a:pt x="253153" y="20555"/>
                </a:lnTo>
                <a:lnTo>
                  <a:pt x="253153" y="28128"/>
                </a:lnTo>
                <a:cubicBezTo>
                  <a:pt x="253153" y="30292"/>
                  <a:pt x="251350" y="32455"/>
                  <a:pt x="248826" y="32455"/>
                </a:cubicBezTo>
                <a:cubicBezTo>
                  <a:pt x="246302" y="32455"/>
                  <a:pt x="244499" y="30292"/>
                  <a:pt x="244499" y="28128"/>
                </a:cubicBezTo>
                <a:lnTo>
                  <a:pt x="244499" y="20555"/>
                </a:lnTo>
                <a:lnTo>
                  <a:pt x="211682" y="20555"/>
                </a:lnTo>
                <a:lnTo>
                  <a:pt x="211682" y="28128"/>
                </a:lnTo>
                <a:cubicBezTo>
                  <a:pt x="211682" y="30292"/>
                  <a:pt x="209519" y="32455"/>
                  <a:pt x="206994" y="32455"/>
                </a:cubicBezTo>
                <a:cubicBezTo>
                  <a:pt x="204831" y="32455"/>
                  <a:pt x="203028" y="30292"/>
                  <a:pt x="203028" y="28128"/>
                </a:cubicBezTo>
                <a:lnTo>
                  <a:pt x="203028" y="20555"/>
                </a:lnTo>
                <a:lnTo>
                  <a:pt x="170211" y="20555"/>
                </a:lnTo>
                <a:lnTo>
                  <a:pt x="170211" y="28128"/>
                </a:lnTo>
                <a:cubicBezTo>
                  <a:pt x="170211" y="30292"/>
                  <a:pt x="168048" y="32455"/>
                  <a:pt x="165523" y="32455"/>
                </a:cubicBezTo>
                <a:cubicBezTo>
                  <a:pt x="163359" y="32455"/>
                  <a:pt x="161196" y="30292"/>
                  <a:pt x="161196" y="28128"/>
                </a:cubicBezTo>
                <a:lnTo>
                  <a:pt x="161196" y="20555"/>
                </a:lnTo>
                <a:lnTo>
                  <a:pt x="128380" y="20555"/>
                </a:lnTo>
                <a:lnTo>
                  <a:pt x="128380" y="28128"/>
                </a:lnTo>
                <a:cubicBezTo>
                  <a:pt x="128380" y="30292"/>
                  <a:pt x="126577" y="32455"/>
                  <a:pt x="124052" y="32455"/>
                </a:cubicBezTo>
                <a:cubicBezTo>
                  <a:pt x="121889" y="32455"/>
                  <a:pt x="119725" y="30292"/>
                  <a:pt x="119725" y="28128"/>
                </a:cubicBezTo>
                <a:lnTo>
                  <a:pt x="119725" y="20555"/>
                </a:lnTo>
                <a:lnTo>
                  <a:pt x="86909" y="20555"/>
                </a:lnTo>
                <a:lnTo>
                  <a:pt x="86909" y="28128"/>
                </a:lnTo>
                <a:cubicBezTo>
                  <a:pt x="86909" y="30292"/>
                  <a:pt x="85106" y="32455"/>
                  <a:pt x="82581" y="32455"/>
                </a:cubicBezTo>
                <a:cubicBezTo>
                  <a:pt x="80057" y="32455"/>
                  <a:pt x="78254" y="30292"/>
                  <a:pt x="78254" y="28128"/>
                </a:cubicBezTo>
                <a:lnTo>
                  <a:pt x="78254" y="20555"/>
                </a:lnTo>
                <a:lnTo>
                  <a:pt x="45438" y="20555"/>
                </a:lnTo>
                <a:lnTo>
                  <a:pt x="45438" y="28128"/>
                </a:lnTo>
                <a:cubicBezTo>
                  <a:pt x="45438" y="30292"/>
                  <a:pt x="43635" y="32455"/>
                  <a:pt x="41110" y="32455"/>
                </a:cubicBezTo>
                <a:cubicBezTo>
                  <a:pt x="38586" y="32455"/>
                  <a:pt x="36422" y="30292"/>
                  <a:pt x="36422" y="28128"/>
                </a:cubicBezTo>
                <a:lnTo>
                  <a:pt x="36422" y="20555"/>
                </a:lnTo>
                <a:lnTo>
                  <a:pt x="22358" y="20555"/>
                </a:lnTo>
                <a:close/>
                <a:moveTo>
                  <a:pt x="41110" y="0"/>
                </a:moveTo>
                <a:cubicBezTo>
                  <a:pt x="43635" y="0"/>
                  <a:pt x="45438" y="1803"/>
                  <a:pt x="45438" y="4327"/>
                </a:cubicBezTo>
                <a:lnTo>
                  <a:pt x="45438" y="11900"/>
                </a:lnTo>
                <a:lnTo>
                  <a:pt x="78254" y="11900"/>
                </a:lnTo>
                <a:lnTo>
                  <a:pt x="78254" y="4327"/>
                </a:lnTo>
                <a:cubicBezTo>
                  <a:pt x="78254" y="1803"/>
                  <a:pt x="80057" y="0"/>
                  <a:pt x="82581" y="0"/>
                </a:cubicBezTo>
                <a:cubicBezTo>
                  <a:pt x="85106" y="0"/>
                  <a:pt x="86909" y="1803"/>
                  <a:pt x="86909" y="4327"/>
                </a:cubicBezTo>
                <a:lnTo>
                  <a:pt x="86909" y="11900"/>
                </a:lnTo>
                <a:lnTo>
                  <a:pt x="119725" y="11900"/>
                </a:lnTo>
                <a:lnTo>
                  <a:pt x="119725" y="4327"/>
                </a:lnTo>
                <a:cubicBezTo>
                  <a:pt x="119725" y="1803"/>
                  <a:pt x="121889" y="0"/>
                  <a:pt x="124052" y="0"/>
                </a:cubicBezTo>
                <a:cubicBezTo>
                  <a:pt x="126577" y="0"/>
                  <a:pt x="128380" y="1803"/>
                  <a:pt x="128380" y="4327"/>
                </a:cubicBezTo>
                <a:lnTo>
                  <a:pt x="128380" y="11900"/>
                </a:lnTo>
                <a:lnTo>
                  <a:pt x="161196" y="11900"/>
                </a:lnTo>
                <a:lnTo>
                  <a:pt x="161196" y="4327"/>
                </a:lnTo>
                <a:cubicBezTo>
                  <a:pt x="161196" y="1803"/>
                  <a:pt x="163359" y="0"/>
                  <a:pt x="165523" y="0"/>
                </a:cubicBezTo>
                <a:cubicBezTo>
                  <a:pt x="168048" y="0"/>
                  <a:pt x="170211" y="1803"/>
                  <a:pt x="170211" y="4327"/>
                </a:cubicBezTo>
                <a:lnTo>
                  <a:pt x="170211" y="11900"/>
                </a:lnTo>
                <a:lnTo>
                  <a:pt x="203028" y="11900"/>
                </a:lnTo>
                <a:lnTo>
                  <a:pt x="203028" y="4327"/>
                </a:lnTo>
                <a:cubicBezTo>
                  <a:pt x="203028" y="1803"/>
                  <a:pt x="204831" y="0"/>
                  <a:pt x="206994" y="0"/>
                </a:cubicBezTo>
                <a:cubicBezTo>
                  <a:pt x="209519" y="0"/>
                  <a:pt x="211682" y="1803"/>
                  <a:pt x="211682" y="4327"/>
                </a:cubicBezTo>
                <a:lnTo>
                  <a:pt x="211682" y="11900"/>
                </a:lnTo>
                <a:lnTo>
                  <a:pt x="244499" y="11900"/>
                </a:lnTo>
                <a:lnTo>
                  <a:pt x="244499" y="4327"/>
                </a:lnTo>
                <a:cubicBezTo>
                  <a:pt x="244499" y="1803"/>
                  <a:pt x="246302" y="0"/>
                  <a:pt x="248826" y="0"/>
                </a:cubicBezTo>
                <a:cubicBezTo>
                  <a:pt x="251350" y="0"/>
                  <a:pt x="253153" y="1803"/>
                  <a:pt x="253153" y="4327"/>
                </a:cubicBezTo>
                <a:lnTo>
                  <a:pt x="253153" y="11900"/>
                </a:lnTo>
                <a:lnTo>
                  <a:pt x="269742" y="11900"/>
                </a:lnTo>
                <a:cubicBezTo>
                  <a:pt x="281642" y="11900"/>
                  <a:pt x="291740" y="21637"/>
                  <a:pt x="291740" y="33898"/>
                </a:cubicBezTo>
                <a:lnTo>
                  <a:pt x="291740" y="269381"/>
                </a:lnTo>
                <a:cubicBezTo>
                  <a:pt x="291740" y="281642"/>
                  <a:pt x="281642" y="291740"/>
                  <a:pt x="269742" y="291740"/>
                </a:cubicBezTo>
                <a:lnTo>
                  <a:pt x="22358" y="291740"/>
                </a:lnTo>
                <a:cubicBezTo>
                  <a:pt x="10097" y="291740"/>
                  <a:pt x="0" y="281642"/>
                  <a:pt x="0" y="269381"/>
                </a:cubicBezTo>
                <a:lnTo>
                  <a:pt x="0" y="33898"/>
                </a:lnTo>
                <a:cubicBezTo>
                  <a:pt x="0" y="21637"/>
                  <a:pt x="10097" y="11900"/>
                  <a:pt x="22358" y="11900"/>
                </a:cubicBezTo>
                <a:lnTo>
                  <a:pt x="36422" y="11900"/>
                </a:lnTo>
                <a:lnTo>
                  <a:pt x="36422" y="4327"/>
                </a:lnTo>
                <a:cubicBezTo>
                  <a:pt x="36422" y="1803"/>
                  <a:pt x="38586" y="0"/>
                  <a:pt x="4111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3" name="Freeform 962">
            <a:extLst>
              <a:ext uri="{FF2B5EF4-FFF2-40B4-BE49-F238E27FC236}">
                <a16:creationId xmlns:a16="http://schemas.microsoft.com/office/drawing/2014/main" id="{9D215A23-CF8C-3A4A-9F5B-0D3A6041ABCE}"/>
              </a:ext>
            </a:extLst>
          </p:cNvPr>
          <p:cNvSpPr>
            <a:spLocks noChangeAspect="1" noChangeArrowheads="1"/>
          </p:cNvSpPr>
          <p:nvPr/>
        </p:nvSpPr>
        <p:spPr bwMode="auto">
          <a:xfrm>
            <a:off x="3317048" y="7483254"/>
            <a:ext cx="985465" cy="1306131"/>
          </a:xfrm>
          <a:custGeom>
            <a:avLst/>
            <a:gdLst>
              <a:gd name="T0" fmla="*/ 458945 w 220303"/>
              <a:gd name="T1" fmla="*/ 880324 h 291740"/>
              <a:gd name="T2" fmla="*/ 275025 w 220303"/>
              <a:gd name="T3" fmla="*/ 880324 h 291740"/>
              <a:gd name="T4" fmla="*/ 29937 w 220303"/>
              <a:gd name="T5" fmla="*/ 895734 h 291740"/>
              <a:gd name="T6" fmla="*/ 704020 w 220303"/>
              <a:gd name="T7" fmla="*/ 895734 h 291740"/>
              <a:gd name="T8" fmla="*/ 546518 w 220303"/>
              <a:gd name="T9" fmla="*/ 641931 h 291740"/>
              <a:gd name="T10" fmla="*/ 614685 w 220303"/>
              <a:gd name="T11" fmla="*/ 641931 h 291740"/>
              <a:gd name="T12" fmla="*/ 330846 w 220303"/>
              <a:gd name="T13" fmla="*/ 665609 h 291740"/>
              <a:gd name="T14" fmla="*/ 373158 w 220303"/>
              <a:gd name="T15" fmla="*/ 708230 h 291740"/>
              <a:gd name="T16" fmla="*/ 373158 w 220303"/>
              <a:gd name="T17" fmla="*/ 641931 h 291740"/>
              <a:gd name="T18" fmla="*/ 118648 w 220303"/>
              <a:gd name="T19" fmla="*/ 675082 h 291740"/>
              <a:gd name="T20" fmla="*/ 153375 w 220303"/>
              <a:gd name="T21" fmla="*/ 641931 h 291740"/>
              <a:gd name="T22" fmla="*/ 644068 w 220303"/>
              <a:gd name="T23" fmla="*/ 626539 h 291740"/>
              <a:gd name="T24" fmla="*/ 532412 w 220303"/>
              <a:gd name="T25" fmla="*/ 737835 h 291740"/>
              <a:gd name="T26" fmla="*/ 532412 w 220303"/>
              <a:gd name="T27" fmla="*/ 612330 h 291740"/>
              <a:gd name="T28" fmla="*/ 427221 w 220303"/>
              <a:gd name="T29" fmla="*/ 665609 h 291740"/>
              <a:gd name="T30" fmla="*/ 354353 w 220303"/>
              <a:gd name="T31" fmla="*/ 737835 h 291740"/>
              <a:gd name="T32" fmla="*/ 354353 w 220303"/>
              <a:gd name="T33" fmla="*/ 612330 h 291740"/>
              <a:gd name="T34" fmla="*/ 153375 w 220303"/>
              <a:gd name="T35" fmla="*/ 737835 h 291740"/>
              <a:gd name="T36" fmla="*/ 571196 w 220303"/>
              <a:gd name="T37" fmla="*/ 446622 h 291740"/>
              <a:gd name="T38" fmla="*/ 571196 w 220303"/>
              <a:gd name="T39" fmla="*/ 514106 h 291740"/>
              <a:gd name="T40" fmla="*/ 614685 w 220303"/>
              <a:gd name="T41" fmla="*/ 470300 h 291740"/>
              <a:gd name="T42" fmla="*/ 330846 w 220303"/>
              <a:gd name="T43" fmla="*/ 446622 h 291740"/>
              <a:gd name="T44" fmla="*/ 397842 w 220303"/>
              <a:gd name="T45" fmla="*/ 446622 h 291740"/>
              <a:gd name="T46" fmla="*/ 118648 w 220303"/>
              <a:gd name="T47" fmla="*/ 451355 h 291740"/>
              <a:gd name="T48" fmla="*/ 182114 w 220303"/>
              <a:gd name="T49" fmla="*/ 514106 h 291740"/>
              <a:gd name="T50" fmla="*/ 182114 w 220303"/>
              <a:gd name="T51" fmla="*/ 446622 h 291740"/>
              <a:gd name="T52" fmla="*/ 590007 w 220303"/>
              <a:gd name="T53" fmla="*/ 417021 h 291740"/>
              <a:gd name="T54" fmla="*/ 590007 w 220303"/>
              <a:gd name="T55" fmla="*/ 542526 h 291740"/>
              <a:gd name="T56" fmla="*/ 518311 w 220303"/>
              <a:gd name="T57" fmla="*/ 470300 h 291740"/>
              <a:gd name="T58" fmla="*/ 411939 w 220303"/>
              <a:gd name="T59" fmla="*/ 417021 h 291740"/>
              <a:gd name="T60" fmla="*/ 411939 w 220303"/>
              <a:gd name="T61" fmla="*/ 542526 h 291740"/>
              <a:gd name="T62" fmla="*/ 301464 w 220303"/>
              <a:gd name="T63" fmla="*/ 432409 h 291740"/>
              <a:gd name="T64" fmla="*/ 182114 w 220303"/>
              <a:gd name="T65" fmla="*/ 417021 h 291740"/>
              <a:gd name="T66" fmla="*/ 182114 w 220303"/>
              <a:gd name="T67" fmla="*/ 542526 h 291740"/>
              <a:gd name="T68" fmla="*/ 89906 w 220303"/>
              <a:gd name="T69" fmla="*/ 451355 h 291740"/>
              <a:gd name="T70" fmla="*/ 546518 w 220303"/>
              <a:gd name="T71" fmla="*/ 256038 h 291740"/>
              <a:gd name="T72" fmla="*/ 609984 w 220303"/>
              <a:gd name="T73" fmla="*/ 318793 h 291740"/>
              <a:gd name="T74" fmla="*/ 609984 w 220303"/>
              <a:gd name="T75" fmla="*/ 250120 h 291740"/>
              <a:gd name="T76" fmla="*/ 330846 w 220303"/>
              <a:gd name="T77" fmla="*/ 284459 h 291740"/>
              <a:gd name="T78" fmla="*/ 363757 w 220303"/>
              <a:gd name="T79" fmla="*/ 250120 h 291740"/>
              <a:gd name="T80" fmla="*/ 186904 w 220303"/>
              <a:gd name="T81" fmla="*/ 318793 h 291740"/>
              <a:gd name="T82" fmla="*/ 551219 w 220303"/>
              <a:gd name="T83" fmla="*/ 221704 h 291740"/>
              <a:gd name="T84" fmla="*/ 644068 w 220303"/>
              <a:gd name="T85" fmla="*/ 314060 h 291740"/>
              <a:gd name="T86" fmla="*/ 518311 w 220303"/>
              <a:gd name="T87" fmla="*/ 314060 h 291740"/>
              <a:gd name="T88" fmla="*/ 363757 w 220303"/>
              <a:gd name="T89" fmla="*/ 221704 h 291740"/>
              <a:gd name="T90" fmla="*/ 301464 w 220303"/>
              <a:gd name="T91" fmla="*/ 284459 h 291740"/>
              <a:gd name="T92" fmla="*/ 202472 w 220303"/>
              <a:gd name="T93" fmla="*/ 221704 h 291740"/>
              <a:gd name="T94" fmla="*/ 202472 w 220303"/>
              <a:gd name="T95" fmla="*/ 347209 h 291740"/>
              <a:gd name="T96" fmla="*/ 89906 w 220303"/>
              <a:gd name="T97" fmla="*/ 235917 h 291740"/>
              <a:gd name="T98" fmla="*/ 29937 w 220303"/>
              <a:gd name="T99" fmla="*/ 803409 h 291740"/>
              <a:gd name="T100" fmla="*/ 29937 w 220303"/>
              <a:gd name="T101" fmla="*/ 166677 h 291740"/>
              <a:gd name="T102" fmla="*/ 501808 w 220303"/>
              <a:gd name="T103" fmla="*/ 93801 h 291740"/>
              <a:gd name="T104" fmla="*/ 289260 w 220303"/>
              <a:gd name="T105" fmla="*/ 63353 h 291740"/>
              <a:gd name="T106" fmla="*/ 444709 w 220303"/>
              <a:gd name="T107" fmla="*/ 93801 h 291740"/>
              <a:gd name="T108" fmla="*/ 289260 w 220303"/>
              <a:gd name="T109" fmla="*/ 63353 h 291740"/>
              <a:gd name="T110" fmla="*/ 29937 w 220303"/>
              <a:gd name="T111" fmla="*/ 136700 h 291740"/>
              <a:gd name="T112" fmla="*/ 659721 w 220303"/>
              <a:gd name="T113" fmla="*/ 28785 h 291740"/>
              <a:gd name="T114" fmla="*/ 659721 w 220303"/>
              <a:gd name="T115" fmla="*/ 0 h 291740"/>
              <a:gd name="T116" fmla="*/ 659721 w 220303"/>
              <a:gd name="T117" fmla="*/ 970082 h 291740"/>
              <a:gd name="T118" fmla="*/ 0 w 220303"/>
              <a:gd name="T119" fmla="*/ 73142 h 2917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303" h="291740">
                <a:moveTo>
                  <a:pt x="86824" y="260350"/>
                </a:moveTo>
                <a:lnTo>
                  <a:pt x="133482" y="260350"/>
                </a:lnTo>
                <a:cubicBezTo>
                  <a:pt x="135975" y="260350"/>
                  <a:pt x="137756" y="262548"/>
                  <a:pt x="137756" y="264746"/>
                </a:cubicBezTo>
                <a:cubicBezTo>
                  <a:pt x="137756" y="267311"/>
                  <a:pt x="135975" y="269509"/>
                  <a:pt x="133482" y="269509"/>
                </a:cubicBezTo>
                <a:lnTo>
                  <a:pt x="86824" y="269509"/>
                </a:lnTo>
                <a:cubicBezTo>
                  <a:pt x="84331" y="269509"/>
                  <a:pt x="82550" y="267311"/>
                  <a:pt x="82550" y="264746"/>
                </a:cubicBezTo>
                <a:cubicBezTo>
                  <a:pt x="82550" y="262548"/>
                  <a:pt x="84331" y="260350"/>
                  <a:pt x="86824" y="260350"/>
                </a:cubicBezTo>
                <a:close/>
                <a:moveTo>
                  <a:pt x="8984" y="250629"/>
                </a:moveTo>
                <a:lnTo>
                  <a:pt x="8984" y="269381"/>
                </a:lnTo>
                <a:cubicBezTo>
                  <a:pt x="8984" y="276954"/>
                  <a:pt x="14735" y="282724"/>
                  <a:pt x="21922" y="282724"/>
                </a:cubicBezTo>
                <a:lnTo>
                  <a:pt x="198021" y="282724"/>
                </a:lnTo>
                <a:cubicBezTo>
                  <a:pt x="205568" y="282724"/>
                  <a:pt x="211318" y="276954"/>
                  <a:pt x="211318" y="269381"/>
                </a:cubicBezTo>
                <a:lnTo>
                  <a:pt x="211318" y="250629"/>
                </a:lnTo>
                <a:lnTo>
                  <a:pt x="8984" y="250629"/>
                </a:lnTo>
                <a:close/>
                <a:moveTo>
                  <a:pt x="164042" y="193052"/>
                </a:moveTo>
                <a:lnTo>
                  <a:pt x="164042" y="212992"/>
                </a:lnTo>
                <a:lnTo>
                  <a:pt x="184503" y="212992"/>
                </a:lnTo>
                <a:lnTo>
                  <a:pt x="184503" y="193052"/>
                </a:lnTo>
                <a:lnTo>
                  <a:pt x="164042" y="193052"/>
                </a:lnTo>
                <a:close/>
                <a:moveTo>
                  <a:pt x="106362" y="193052"/>
                </a:moveTo>
                <a:cubicBezTo>
                  <a:pt x="102481" y="193052"/>
                  <a:pt x="99306" y="195901"/>
                  <a:pt x="99306" y="200173"/>
                </a:cubicBezTo>
                <a:lnTo>
                  <a:pt x="99306" y="205871"/>
                </a:lnTo>
                <a:cubicBezTo>
                  <a:pt x="99306" y="209788"/>
                  <a:pt x="102481" y="212992"/>
                  <a:pt x="106362" y="212992"/>
                </a:cubicBezTo>
                <a:lnTo>
                  <a:pt x="112006" y="212992"/>
                </a:lnTo>
                <a:cubicBezTo>
                  <a:pt x="116240" y="212992"/>
                  <a:pt x="119415" y="209788"/>
                  <a:pt x="119415" y="205871"/>
                </a:cubicBezTo>
                <a:lnTo>
                  <a:pt x="119415" y="200173"/>
                </a:lnTo>
                <a:cubicBezTo>
                  <a:pt x="119415" y="195901"/>
                  <a:pt x="116240" y="193052"/>
                  <a:pt x="112006" y="193052"/>
                </a:cubicBezTo>
                <a:lnTo>
                  <a:pt x="106362" y="193052"/>
                </a:lnTo>
                <a:close/>
                <a:moveTo>
                  <a:pt x="46037" y="193052"/>
                </a:moveTo>
                <a:cubicBezTo>
                  <a:pt x="40286" y="193052"/>
                  <a:pt x="35613" y="197325"/>
                  <a:pt x="35613" y="203022"/>
                </a:cubicBezTo>
                <a:cubicBezTo>
                  <a:pt x="35613" y="208363"/>
                  <a:pt x="40286" y="212992"/>
                  <a:pt x="46037" y="212992"/>
                </a:cubicBezTo>
                <a:cubicBezTo>
                  <a:pt x="51428" y="212992"/>
                  <a:pt x="56101" y="208363"/>
                  <a:pt x="56101" y="203022"/>
                </a:cubicBezTo>
                <a:cubicBezTo>
                  <a:pt x="56101" y="197325"/>
                  <a:pt x="51428" y="193052"/>
                  <a:pt x="46037" y="193052"/>
                </a:cubicBezTo>
                <a:close/>
                <a:moveTo>
                  <a:pt x="159808" y="184150"/>
                </a:moveTo>
                <a:lnTo>
                  <a:pt x="188736" y="184150"/>
                </a:lnTo>
                <a:cubicBezTo>
                  <a:pt x="191206" y="184150"/>
                  <a:pt x="193322" y="185930"/>
                  <a:pt x="193322" y="188423"/>
                </a:cubicBezTo>
                <a:lnTo>
                  <a:pt x="193322" y="217621"/>
                </a:lnTo>
                <a:cubicBezTo>
                  <a:pt x="193322" y="219758"/>
                  <a:pt x="191206" y="221894"/>
                  <a:pt x="188736" y="221894"/>
                </a:cubicBezTo>
                <a:lnTo>
                  <a:pt x="159808" y="221894"/>
                </a:lnTo>
                <a:cubicBezTo>
                  <a:pt x="157692" y="221894"/>
                  <a:pt x="155575" y="219758"/>
                  <a:pt x="155575" y="217621"/>
                </a:cubicBezTo>
                <a:lnTo>
                  <a:pt x="155575" y="188423"/>
                </a:lnTo>
                <a:cubicBezTo>
                  <a:pt x="155575" y="185930"/>
                  <a:pt x="157692" y="184150"/>
                  <a:pt x="159808" y="184150"/>
                </a:cubicBezTo>
                <a:close/>
                <a:moveTo>
                  <a:pt x="106362" y="184150"/>
                </a:moveTo>
                <a:lnTo>
                  <a:pt x="112006" y="184150"/>
                </a:lnTo>
                <a:cubicBezTo>
                  <a:pt x="120826" y="184150"/>
                  <a:pt x="128234" y="191272"/>
                  <a:pt x="128234" y="200173"/>
                </a:cubicBezTo>
                <a:lnTo>
                  <a:pt x="128234" y="205871"/>
                </a:lnTo>
                <a:cubicBezTo>
                  <a:pt x="128234" y="214773"/>
                  <a:pt x="120826" y="221894"/>
                  <a:pt x="112006" y="221894"/>
                </a:cubicBezTo>
                <a:lnTo>
                  <a:pt x="106362" y="221894"/>
                </a:lnTo>
                <a:cubicBezTo>
                  <a:pt x="97542" y="221894"/>
                  <a:pt x="90487" y="214773"/>
                  <a:pt x="90487" y="205871"/>
                </a:cubicBezTo>
                <a:lnTo>
                  <a:pt x="90487" y="200173"/>
                </a:lnTo>
                <a:cubicBezTo>
                  <a:pt x="90487" y="191272"/>
                  <a:pt x="97542" y="184150"/>
                  <a:pt x="106362" y="184150"/>
                </a:cubicBezTo>
                <a:close/>
                <a:moveTo>
                  <a:pt x="46037" y="184150"/>
                </a:moveTo>
                <a:cubicBezTo>
                  <a:pt x="56460" y="184150"/>
                  <a:pt x="64727" y="192340"/>
                  <a:pt x="64727" y="203022"/>
                </a:cubicBezTo>
                <a:cubicBezTo>
                  <a:pt x="64727" y="213348"/>
                  <a:pt x="56460" y="221894"/>
                  <a:pt x="46037" y="221894"/>
                </a:cubicBezTo>
                <a:cubicBezTo>
                  <a:pt x="35254" y="221894"/>
                  <a:pt x="26987" y="213348"/>
                  <a:pt x="26987" y="203022"/>
                </a:cubicBezTo>
                <a:cubicBezTo>
                  <a:pt x="26987" y="192340"/>
                  <a:pt x="35254" y="184150"/>
                  <a:pt x="46037" y="184150"/>
                </a:cubicBezTo>
                <a:close/>
                <a:moveTo>
                  <a:pt x="171450" y="134315"/>
                </a:moveTo>
                <a:cubicBezTo>
                  <a:pt x="167570" y="134315"/>
                  <a:pt x="164042" y="137520"/>
                  <a:pt x="164042" y="141436"/>
                </a:cubicBezTo>
                <a:lnTo>
                  <a:pt x="164042" y="147490"/>
                </a:lnTo>
                <a:cubicBezTo>
                  <a:pt x="164042" y="151407"/>
                  <a:pt x="167570" y="154611"/>
                  <a:pt x="171450" y="154611"/>
                </a:cubicBezTo>
                <a:lnTo>
                  <a:pt x="177095" y="154611"/>
                </a:lnTo>
                <a:cubicBezTo>
                  <a:pt x="180975" y="154611"/>
                  <a:pt x="184503" y="151407"/>
                  <a:pt x="184503" y="147490"/>
                </a:cubicBezTo>
                <a:lnTo>
                  <a:pt x="184503" y="141436"/>
                </a:lnTo>
                <a:cubicBezTo>
                  <a:pt x="184503" y="137520"/>
                  <a:pt x="180975" y="134315"/>
                  <a:pt x="177095" y="134315"/>
                </a:cubicBezTo>
                <a:lnTo>
                  <a:pt x="171450" y="134315"/>
                </a:lnTo>
                <a:close/>
                <a:moveTo>
                  <a:pt x="99306" y="134315"/>
                </a:moveTo>
                <a:lnTo>
                  <a:pt x="99306" y="154611"/>
                </a:lnTo>
                <a:lnTo>
                  <a:pt x="119415" y="154611"/>
                </a:lnTo>
                <a:lnTo>
                  <a:pt x="119415" y="134315"/>
                </a:lnTo>
                <a:lnTo>
                  <a:pt x="99306" y="134315"/>
                </a:lnTo>
                <a:close/>
                <a:moveTo>
                  <a:pt x="37051" y="134315"/>
                </a:moveTo>
                <a:cubicBezTo>
                  <a:pt x="36332" y="134315"/>
                  <a:pt x="35613" y="135027"/>
                  <a:pt x="35613" y="135739"/>
                </a:cubicBezTo>
                <a:lnTo>
                  <a:pt x="35613" y="153187"/>
                </a:lnTo>
                <a:cubicBezTo>
                  <a:pt x="35613" y="153899"/>
                  <a:pt x="36332" y="154611"/>
                  <a:pt x="37051" y="154611"/>
                </a:cubicBezTo>
                <a:lnTo>
                  <a:pt x="54663" y="154611"/>
                </a:lnTo>
                <a:cubicBezTo>
                  <a:pt x="55742" y="154611"/>
                  <a:pt x="56101" y="153899"/>
                  <a:pt x="56101" y="153187"/>
                </a:cubicBezTo>
                <a:lnTo>
                  <a:pt x="56101" y="135739"/>
                </a:lnTo>
                <a:cubicBezTo>
                  <a:pt x="56101" y="135027"/>
                  <a:pt x="55742" y="134315"/>
                  <a:pt x="54663" y="134315"/>
                </a:cubicBezTo>
                <a:lnTo>
                  <a:pt x="37051" y="134315"/>
                </a:lnTo>
                <a:close/>
                <a:moveTo>
                  <a:pt x="171450" y="125413"/>
                </a:moveTo>
                <a:lnTo>
                  <a:pt x="177095" y="125413"/>
                </a:lnTo>
                <a:cubicBezTo>
                  <a:pt x="185914" y="125413"/>
                  <a:pt x="193322" y="132535"/>
                  <a:pt x="193322" y="141436"/>
                </a:cubicBezTo>
                <a:lnTo>
                  <a:pt x="193322" y="147490"/>
                </a:lnTo>
                <a:cubicBezTo>
                  <a:pt x="193322" y="156036"/>
                  <a:pt x="185914" y="163157"/>
                  <a:pt x="177095" y="163157"/>
                </a:cubicBezTo>
                <a:lnTo>
                  <a:pt x="171450" y="163157"/>
                </a:lnTo>
                <a:cubicBezTo>
                  <a:pt x="162631" y="163157"/>
                  <a:pt x="155575" y="156036"/>
                  <a:pt x="155575" y="147490"/>
                </a:cubicBezTo>
                <a:lnTo>
                  <a:pt x="155575" y="141436"/>
                </a:lnTo>
                <a:cubicBezTo>
                  <a:pt x="155575" y="132535"/>
                  <a:pt x="162631" y="125413"/>
                  <a:pt x="171450" y="125413"/>
                </a:cubicBezTo>
                <a:close/>
                <a:moveTo>
                  <a:pt x="95073" y="125413"/>
                </a:moveTo>
                <a:lnTo>
                  <a:pt x="123648" y="125413"/>
                </a:lnTo>
                <a:cubicBezTo>
                  <a:pt x="126117" y="125413"/>
                  <a:pt x="128234" y="127550"/>
                  <a:pt x="128234" y="130042"/>
                </a:cubicBezTo>
                <a:lnTo>
                  <a:pt x="128234" y="158884"/>
                </a:lnTo>
                <a:cubicBezTo>
                  <a:pt x="128234" y="161377"/>
                  <a:pt x="126117" y="163157"/>
                  <a:pt x="123648" y="163157"/>
                </a:cubicBezTo>
                <a:lnTo>
                  <a:pt x="95073" y="163157"/>
                </a:lnTo>
                <a:cubicBezTo>
                  <a:pt x="92604" y="163157"/>
                  <a:pt x="90487" y="161377"/>
                  <a:pt x="90487" y="158884"/>
                </a:cubicBezTo>
                <a:lnTo>
                  <a:pt x="90487" y="130042"/>
                </a:lnTo>
                <a:cubicBezTo>
                  <a:pt x="90487" y="127550"/>
                  <a:pt x="92604" y="125413"/>
                  <a:pt x="95073" y="125413"/>
                </a:cubicBezTo>
                <a:close/>
                <a:moveTo>
                  <a:pt x="37051" y="125413"/>
                </a:moveTo>
                <a:lnTo>
                  <a:pt x="54663" y="125413"/>
                </a:lnTo>
                <a:cubicBezTo>
                  <a:pt x="60414" y="125413"/>
                  <a:pt x="64727" y="130042"/>
                  <a:pt x="64727" y="135739"/>
                </a:cubicBezTo>
                <a:lnTo>
                  <a:pt x="64727" y="153187"/>
                </a:lnTo>
                <a:cubicBezTo>
                  <a:pt x="64727" y="158884"/>
                  <a:pt x="60414" y="163157"/>
                  <a:pt x="54663" y="163157"/>
                </a:cubicBezTo>
                <a:lnTo>
                  <a:pt x="37051" y="163157"/>
                </a:lnTo>
                <a:cubicBezTo>
                  <a:pt x="31660" y="163157"/>
                  <a:pt x="26987" y="158884"/>
                  <a:pt x="26987" y="153187"/>
                </a:cubicBezTo>
                <a:lnTo>
                  <a:pt x="26987" y="135739"/>
                </a:lnTo>
                <a:cubicBezTo>
                  <a:pt x="26987" y="130042"/>
                  <a:pt x="31660" y="125413"/>
                  <a:pt x="37051" y="125413"/>
                </a:cubicBezTo>
                <a:close/>
                <a:moveTo>
                  <a:pt x="165453" y="75221"/>
                </a:moveTo>
                <a:cubicBezTo>
                  <a:pt x="165100" y="75221"/>
                  <a:pt x="164042" y="75933"/>
                  <a:pt x="164042" y="77001"/>
                </a:cubicBezTo>
                <a:lnTo>
                  <a:pt x="164042" y="94449"/>
                </a:lnTo>
                <a:cubicBezTo>
                  <a:pt x="164042" y="95161"/>
                  <a:pt x="165100" y="95873"/>
                  <a:pt x="165453" y="95873"/>
                </a:cubicBezTo>
                <a:lnTo>
                  <a:pt x="183092" y="95873"/>
                </a:lnTo>
                <a:cubicBezTo>
                  <a:pt x="183797" y="95873"/>
                  <a:pt x="184503" y="95161"/>
                  <a:pt x="184503" y="94449"/>
                </a:cubicBezTo>
                <a:lnTo>
                  <a:pt x="184503" y="77001"/>
                </a:lnTo>
                <a:cubicBezTo>
                  <a:pt x="184503" y="75933"/>
                  <a:pt x="183797" y="75221"/>
                  <a:pt x="183092" y="75221"/>
                </a:cubicBezTo>
                <a:lnTo>
                  <a:pt x="165453" y="75221"/>
                </a:lnTo>
                <a:close/>
                <a:moveTo>
                  <a:pt x="109184" y="75221"/>
                </a:moveTo>
                <a:cubicBezTo>
                  <a:pt x="103540" y="75221"/>
                  <a:pt x="99306" y="79850"/>
                  <a:pt x="99306" y="85547"/>
                </a:cubicBezTo>
                <a:cubicBezTo>
                  <a:pt x="99306" y="91244"/>
                  <a:pt x="103540" y="95873"/>
                  <a:pt x="109184" y="95873"/>
                </a:cubicBezTo>
                <a:cubicBezTo>
                  <a:pt x="114829" y="95873"/>
                  <a:pt x="119415" y="91244"/>
                  <a:pt x="119415" y="85547"/>
                </a:cubicBezTo>
                <a:cubicBezTo>
                  <a:pt x="119415" y="79850"/>
                  <a:pt x="114829" y="75221"/>
                  <a:pt x="109184" y="75221"/>
                </a:cubicBezTo>
                <a:close/>
                <a:moveTo>
                  <a:pt x="35613" y="75221"/>
                </a:moveTo>
                <a:lnTo>
                  <a:pt x="35613" y="95873"/>
                </a:lnTo>
                <a:lnTo>
                  <a:pt x="56101" y="95873"/>
                </a:lnTo>
                <a:lnTo>
                  <a:pt x="56101" y="75221"/>
                </a:lnTo>
                <a:lnTo>
                  <a:pt x="35613" y="75221"/>
                </a:lnTo>
                <a:close/>
                <a:moveTo>
                  <a:pt x="165453" y="66675"/>
                </a:moveTo>
                <a:lnTo>
                  <a:pt x="183092" y="66675"/>
                </a:lnTo>
                <a:cubicBezTo>
                  <a:pt x="188383" y="66675"/>
                  <a:pt x="193322" y="70948"/>
                  <a:pt x="193322" y="77001"/>
                </a:cubicBezTo>
                <a:lnTo>
                  <a:pt x="193322" y="94449"/>
                </a:lnTo>
                <a:cubicBezTo>
                  <a:pt x="193322" y="99790"/>
                  <a:pt x="188383" y="104419"/>
                  <a:pt x="183092" y="104419"/>
                </a:cubicBezTo>
                <a:lnTo>
                  <a:pt x="165453" y="104419"/>
                </a:lnTo>
                <a:cubicBezTo>
                  <a:pt x="160161" y="104419"/>
                  <a:pt x="155575" y="99790"/>
                  <a:pt x="155575" y="94449"/>
                </a:cubicBezTo>
                <a:lnTo>
                  <a:pt x="155575" y="77001"/>
                </a:lnTo>
                <a:cubicBezTo>
                  <a:pt x="155575" y="70948"/>
                  <a:pt x="160161" y="66675"/>
                  <a:pt x="165453" y="66675"/>
                </a:cubicBezTo>
                <a:close/>
                <a:moveTo>
                  <a:pt x="109184" y="66675"/>
                </a:moveTo>
                <a:cubicBezTo>
                  <a:pt x="119767" y="66675"/>
                  <a:pt x="128234" y="75221"/>
                  <a:pt x="128234" y="85547"/>
                </a:cubicBezTo>
                <a:cubicBezTo>
                  <a:pt x="128234" y="95873"/>
                  <a:pt x="119767" y="104419"/>
                  <a:pt x="109184" y="104419"/>
                </a:cubicBezTo>
                <a:cubicBezTo>
                  <a:pt x="98954" y="104419"/>
                  <a:pt x="90487" y="95873"/>
                  <a:pt x="90487" y="85547"/>
                </a:cubicBezTo>
                <a:cubicBezTo>
                  <a:pt x="90487" y="75221"/>
                  <a:pt x="98954" y="66675"/>
                  <a:pt x="109184" y="66675"/>
                </a:cubicBezTo>
                <a:close/>
                <a:moveTo>
                  <a:pt x="31300" y="66675"/>
                </a:moveTo>
                <a:lnTo>
                  <a:pt x="60774" y="66675"/>
                </a:lnTo>
                <a:cubicBezTo>
                  <a:pt x="62930" y="66675"/>
                  <a:pt x="64727" y="68812"/>
                  <a:pt x="64727" y="70948"/>
                </a:cubicBezTo>
                <a:lnTo>
                  <a:pt x="64727" y="100146"/>
                </a:lnTo>
                <a:cubicBezTo>
                  <a:pt x="64727" y="102639"/>
                  <a:pt x="62930" y="104419"/>
                  <a:pt x="60774" y="104419"/>
                </a:cubicBezTo>
                <a:lnTo>
                  <a:pt x="31300" y="104419"/>
                </a:lnTo>
                <a:cubicBezTo>
                  <a:pt x="28784" y="104419"/>
                  <a:pt x="26987" y="102639"/>
                  <a:pt x="26987" y="100146"/>
                </a:cubicBezTo>
                <a:lnTo>
                  <a:pt x="26987" y="70948"/>
                </a:lnTo>
                <a:cubicBezTo>
                  <a:pt x="26987" y="68812"/>
                  <a:pt x="28784" y="66675"/>
                  <a:pt x="31300" y="66675"/>
                </a:cubicBezTo>
                <a:close/>
                <a:moveTo>
                  <a:pt x="8984" y="50126"/>
                </a:moveTo>
                <a:lnTo>
                  <a:pt x="8984" y="241614"/>
                </a:lnTo>
                <a:lnTo>
                  <a:pt x="211318" y="241614"/>
                </a:lnTo>
                <a:lnTo>
                  <a:pt x="211318" y="50126"/>
                </a:lnTo>
                <a:lnTo>
                  <a:pt x="8984" y="50126"/>
                </a:lnTo>
                <a:close/>
                <a:moveTo>
                  <a:pt x="150622" y="19050"/>
                </a:moveTo>
                <a:cubicBezTo>
                  <a:pt x="152908" y="19050"/>
                  <a:pt x="155194" y="21248"/>
                  <a:pt x="155194" y="23446"/>
                </a:cubicBezTo>
                <a:cubicBezTo>
                  <a:pt x="155194" y="26011"/>
                  <a:pt x="152908" y="28209"/>
                  <a:pt x="150622" y="28209"/>
                </a:cubicBezTo>
                <a:cubicBezTo>
                  <a:pt x="147955" y="28209"/>
                  <a:pt x="146050" y="26011"/>
                  <a:pt x="146050" y="23446"/>
                </a:cubicBezTo>
                <a:cubicBezTo>
                  <a:pt x="146050" y="21248"/>
                  <a:pt x="147955" y="19050"/>
                  <a:pt x="150622" y="19050"/>
                </a:cubicBezTo>
                <a:close/>
                <a:moveTo>
                  <a:pt x="86824" y="19050"/>
                </a:moveTo>
                <a:lnTo>
                  <a:pt x="133482" y="19050"/>
                </a:lnTo>
                <a:cubicBezTo>
                  <a:pt x="135975" y="19050"/>
                  <a:pt x="137756" y="21248"/>
                  <a:pt x="137756" y="23446"/>
                </a:cubicBezTo>
                <a:cubicBezTo>
                  <a:pt x="137756" y="26011"/>
                  <a:pt x="135975" y="28209"/>
                  <a:pt x="133482" y="28209"/>
                </a:cubicBezTo>
                <a:lnTo>
                  <a:pt x="86824" y="28209"/>
                </a:lnTo>
                <a:cubicBezTo>
                  <a:pt x="84331" y="28209"/>
                  <a:pt x="82550" y="26011"/>
                  <a:pt x="82550" y="23446"/>
                </a:cubicBezTo>
                <a:cubicBezTo>
                  <a:pt x="82550" y="21248"/>
                  <a:pt x="84331" y="19050"/>
                  <a:pt x="86824" y="19050"/>
                </a:cubicBezTo>
                <a:close/>
                <a:moveTo>
                  <a:pt x="21922" y="8655"/>
                </a:moveTo>
                <a:cubicBezTo>
                  <a:pt x="14735" y="8655"/>
                  <a:pt x="8984" y="14785"/>
                  <a:pt x="8984" y="21998"/>
                </a:cubicBezTo>
                <a:lnTo>
                  <a:pt x="8984" y="41110"/>
                </a:lnTo>
                <a:lnTo>
                  <a:pt x="211318" y="41110"/>
                </a:lnTo>
                <a:lnTo>
                  <a:pt x="211318" y="21998"/>
                </a:lnTo>
                <a:cubicBezTo>
                  <a:pt x="211318" y="14785"/>
                  <a:pt x="205568" y="8655"/>
                  <a:pt x="198021" y="8655"/>
                </a:cubicBezTo>
                <a:lnTo>
                  <a:pt x="21922" y="8655"/>
                </a:lnTo>
                <a:close/>
                <a:moveTo>
                  <a:pt x="21922" y="0"/>
                </a:moveTo>
                <a:lnTo>
                  <a:pt x="198021" y="0"/>
                </a:lnTo>
                <a:cubicBezTo>
                  <a:pt x="210240" y="0"/>
                  <a:pt x="220303" y="9737"/>
                  <a:pt x="220303" y="21998"/>
                </a:cubicBezTo>
                <a:lnTo>
                  <a:pt x="220303" y="269381"/>
                </a:lnTo>
                <a:cubicBezTo>
                  <a:pt x="220303" y="282003"/>
                  <a:pt x="210240" y="291740"/>
                  <a:pt x="198021" y="291740"/>
                </a:cubicBezTo>
                <a:lnTo>
                  <a:pt x="21922" y="291740"/>
                </a:lnTo>
                <a:cubicBezTo>
                  <a:pt x="9703" y="291740"/>
                  <a:pt x="0" y="282003"/>
                  <a:pt x="0" y="269381"/>
                </a:cubicBezTo>
                <a:lnTo>
                  <a:pt x="0" y="21998"/>
                </a:lnTo>
                <a:cubicBezTo>
                  <a:pt x="0" y="9737"/>
                  <a:pt x="9703" y="0"/>
                  <a:pt x="21922"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useBgFill="1">
        <p:nvSpPr>
          <p:cNvPr id="7" name="Rectangle 6">
            <a:extLst>
              <a:ext uri="{FF2B5EF4-FFF2-40B4-BE49-F238E27FC236}">
                <a16:creationId xmlns:a16="http://schemas.microsoft.com/office/drawing/2014/main" id="{C67C1701-ACE0-ED4F-BCD9-0B1ACF789174}"/>
              </a:ext>
            </a:extLst>
          </p:cNvPr>
          <p:cNvSpPr/>
          <p:nvPr/>
        </p:nvSpPr>
        <p:spPr>
          <a:xfrm>
            <a:off x="17958253" y="6761365"/>
            <a:ext cx="4898572" cy="4865915"/>
          </a:xfrm>
          <a:prstGeom prst="rect">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9" name="TextBox 8">
            <a:extLst>
              <a:ext uri="{FF2B5EF4-FFF2-40B4-BE49-F238E27FC236}">
                <a16:creationId xmlns:a16="http://schemas.microsoft.com/office/drawing/2014/main" id="{F0AD00EA-EF1F-254D-999B-A08ECE4F04A7}"/>
              </a:ext>
            </a:extLst>
          </p:cNvPr>
          <p:cNvSpPr txBox="1"/>
          <p:nvPr/>
        </p:nvSpPr>
        <p:spPr>
          <a:xfrm>
            <a:off x="19404700" y="8912571"/>
            <a:ext cx="2005678" cy="707886"/>
          </a:xfrm>
          <a:prstGeom prst="rect">
            <a:avLst/>
          </a:prstGeom>
          <a:noFill/>
        </p:spPr>
        <p:txBody>
          <a:bodyPr wrap="none" rtlCol="0" anchor="ctr" anchorCtr="0">
            <a:spAutoFit/>
          </a:bodyPr>
          <a:lstStyle/>
          <a:p>
            <a:pPr algn="ctr"/>
            <a:r>
              <a:rPr lang="en-US" sz="4000" spc="600" dirty="0">
                <a:solidFill>
                  <a:schemeClr val="tx2"/>
                </a:solidFill>
                <a:latin typeface="Oswald Book" panose="02000506000000020004" pitchFamily="2" charset="0"/>
                <a:ea typeface="League Spartan" charset="0"/>
                <a:cs typeface="Poppins" pitchFamily="2" charset="77"/>
              </a:rPr>
              <a:t>FINISH</a:t>
            </a:r>
          </a:p>
        </p:txBody>
      </p:sp>
      <p:sp>
        <p:nvSpPr>
          <p:cNvPr id="10" name="Subtitle 2">
            <a:extLst>
              <a:ext uri="{FF2B5EF4-FFF2-40B4-BE49-F238E27FC236}">
                <a16:creationId xmlns:a16="http://schemas.microsoft.com/office/drawing/2014/main" id="{1B561684-B3EC-9C4D-A2F2-74106BBBF629}"/>
              </a:ext>
            </a:extLst>
          </p:cNvPr>
          <p:cNvSpPr txBox="1">
            <a:spLocks/>
          </p:cNvSpPr>
          <p:nvPr/>
        </p:nvSpPr>
        <p:spPr>
          <a:xfrm>
            <a:off x="18230090" y="9717259"/>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0" name="Freeform 943">
            <a:extLst>
              <a:ext uri="{FF2B5EF4-FFF2-40B4-BE49-F238E27FC236}">
                <a16:creationId xmlns:a16="http://schemas.microsoft.com/office/drawing/2014/main" id="{26C6EC9E-0096-B441-8174-84554C113185}"/>
              </a:ext>
            </a:extLst>
          </p:cNvPr>
          <p:cNvSpPr>
            <a:spLocks noChangeAspect="1" noChangeArrowheads="1"/>
          </p:cNvSpPr>
          <p:nvPr/>
        </p:nvSpPr>
        <p:spPr bwMode="auto">
          <a:xfrm>
            <a:off x="19754470" y="7231005"/>
            <a:ext cx="1306132" cy="1306132"/>
          </a:xfrm>
          <a:custGeom>
            <a:avLst/>
            <a:gdLst>
              <a:gd name="T0" fmla="*/ 378849 w 291740"/>
              <a:gd name="T1" fmla="*/ 611715 h 291739"/>
              <a:gd name="T2" fmla="*/ 348394 w 291740"/>
              <a:gd name="T3" fmla="*/ 611715 h 291739"/>
              <a:gd name="T4" fmla="*/ 315103 w 291740"/>
              <a:gd name="T5" fmla="*/ 413433 h 291739"/>
              <a:gd name="T6" fmla="*/ 401664 w 291740"/>
              <a:gd name="T7" fmla="*/ 649778 h 291739"/>
              <a:gd name="T8" fmla="*/ 315103 w 291740"/>
              <a:gd name="T9" fmla="*/ 413433 h 291739"/>
              <a:gd name="T10" fmla="*/ 482122 w 291740"/>
              <a:gd name="T11" fmla="*/ 151644 h 291739"/>
              <a:gd name="T12" fmla="*/ 166088 w 291740"/>
              <a:gd name="T13" fmla="*/ 486251 h 291739"/>
              <a:gd name="T14" fmla="*/ 700821 w 291740"/>
              <a:gd name="T15" fmla="*/ 720121 h 291739"/>
              <a:gd name="T16" fmla="*/ 721252 w 291740"/>
              <a:gd name="T17" fmla="*/ 741709 h 291739"/>
              <a:gd name="T18" fmla="*/ 137245 w 291740"/>
              <a:gd name="T19" fmla="*/ 486251 h 291739"/>
              <a:gd name="T20" fmla="*/ 572374 w 291740"/>
              <a:gd name="T21" fmla="*/ 131492 h 291739"/>
              <a:gd name="T22" fmla="*/ 548327 w 291740"/>
              <a:gd name="T23" fmla="*/ 232272 h 291739"/>
              <a:gd name="T24" fmla="*/ 431715 w 291740"/>
              <a:gd name="T25" fmla="*/ 649778 h 291739"/>
              <a:gd name="T26" fmla="*/ 791174 w 291740"/>
              <a:gd name="T27" fmla="*/ 611391 h 291739"/>
              <a:gd name="T28" fmla="*/ 785160 w 291740"/>
              <a:gd name="T29" fmla="*/ 580193 h 291739"/>
              <a:gd name="T30" fmla="*/ 828437 w 291740"/>
              <a:gd name="T31" fmla="*/ 534603 h 291739"/>
              <a:gd name="T32" fmla="*/ 814014 w 291740"/>
              <a:gd name="T33" fmla="*/ 496213 h 291739"/>
              <a:gd name="T34" fmla="*/ 835652 w 291740"/>
              <a:gd name="T35" fmla="*/ 455420 h 291739"/>
              <a:gd name="T36" fmla="*/ 800792 w 291740"/>
              <a:gd name="T37" fmla="*/ 413433 h 291739"/>
              <a:gd name="T38" fmla="*/ 830840 w 291740"/>
              <a:gd name="T39" fmla="*/ 365441 h 291739"/>
              <a:gd name="T40" fmla="*/ 633682 w 291740"/>
              <a:gd name="T41" fmla="*/ 331847 h 291739"/>
              <a:gd name="T42" fmla="*/ 619259 w 291740"/>
              <a:gd name="T43" fmla="*/ 313854 h 291739"/>
              <a:gd name="T44" fmla="*/ 572374 w 291740"/>
              <a:gd name="T45" fmla="*/ 131492 h 291739"/>
              <a:gd name="T46" fmla="*/ 657727 w 291740"/>
              <a:gd name="T47" fmla="*/ 216676 h 291739"/>
              <a:gd name="T48" fmla="*/ 801989 w 291740"/>
              <a:gd name="T49" fmla="*/ 303051 h 291739"/>
              <a:gd name="T50" fmla="*/ 845270 w 291740"/>
              <a:gd name="T51" fmla="*/ 411034 h 291739"/>
              <a:gd name="T52" fmla="*/ 847677 w 291740"/>
              <a:gd name="T53" fmla="*/ 499812 h 291739"/>
              <a:gd name="T54" fmla="*/ 818823 w 291740"/>
              <a:gd name="T55" fmla="*/ 594594 h 291739"/>
              <a:gd name="T56" fmla="*/ 758714 w 291740"/>
              <a:gd name="T57" fmla="*/ 679775 h 291739"/>
              <a:gd name="T58" fmla="*/ 299475 w 291740"/>
              <a:gd name="T59" fmla="*/ 679775 h 291739"/>
              <a:gd name="T60" fmla="*/ 285048 w 291740"/>
              <a:gd name="T61" fmla="*/ 397834 h 291739"/>
              <a:gd name="T62" fmla="*/ 410080 w 291740"/>
              <a:gd name="T63" fmla="*/ 383439 h 291739"/>
              <a:gd name="T64" fmla="*/ 512265 w 291740"/>
              <a:gd name="T65" fmla="*/ 125498 h 291739"/>
              <a:gd name="T66" fmla="*/ 573575 w 291740"/>
              <a:gd name="T67" fmla="*/ 101502 h 291739"/>
              <a:gd name="T68" fmla="*/ 29974 w 291740"/>
              <a:gd name="T69" fmla="*/ 485655 h 291739"/>
              <a:gd name="T70" fmla="*/ 940105 w 291740"/>
              <a:gd name="T71" fmla="*/ 485655 h 291739"/>
              <a:gd name="T72" fmla="*/ 484443 w 291740"/>
              <a:gd name="T73" fmla="*/ 0 h 291739"/>
              <a:gd name="T74" fmla="*/ 484443 w 291740"/>
              <a:gd name="T75" fmla="*/ 970106 h 291739"/>
              <a:gd name="T76" fmla="*/ 484443 w 291740"/>
              <a:gd name="T77" fmla="*/ 0 h 291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740" h="291739">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4" name="Rectangle 33">
            <a:extLst>
              <a:ext uri="{FF2B5EF4-FFF2-40B4-BE49-F238E27FC236}">
                <a16:creationId xmlns:a16="http://schemas.microsoft.com/office/drawing/2014/main" id="{929CE5F8-17DF-474C-B05D-FC2F2532AE30}"/>
              </a:ext>
            </a:extLst>
          </p:cNvPr>
          <p:cNvSpPr/>
          <p:nvPr/>
        </p:nvSpPr>
        <p:spPr>
          <a:xfrm>
            <a:off x="1416794" y="3961868"/>
            <a:ext cx="21576665"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Tree>
    <p:extLst>
      <p:ext uri="{BB962C8B-B14F-4D97-AF65-F5344CB8AC3E}">
        <p14:creationId xmlns:p14="http://schemas.microsoft.com/office/powerpoint/2010/main" val="361672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25F2A20-07F2-A542-9255-52EF6C7E3D75}"/>
              </a:ext>
            </a:extLst>
          </p:cNvPr>
          <p:cNvSpPr txBox="1"/>
          <p:nvPr/>
        </p:nvSpPr>
        <p:spPr>
          <a:xfrm>
            <a:off x="8040327" y="1368903"/>
            <a:ext cx="8300670"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BUSINESS MODEL</a:t>
            </a:r>
          </a:p>
        </p:txBody>
      </p:sp>
      <p:sp>
        <p:nvSpPr>
          <p:cNvPr id="29" name="Subtitle 2">
            <a:extLst>
              <a:ext uri="{FF2B5EF4-FFF2-40B4-BE49-F238E27FC236}">
                <a16:creationId xmlns:a16="http://schemas.microsoft.com/office/drawing/2014/main" id="{50195DE4-CB1A-9B4A-BD00-AA0685E4AE69}"/>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1" name="Freeform 933">
            <a:extLst>
              <a:ext uri="{FF2B5EF4-FFF2-40B4-BE49-F238E27FC236}">
                <a16:creationId xmlns:a16="http://schemas.microsoft.com/office/drawing/2014/main" id="{96C59F5F-4F80-7D46-9B59-BCEAE8CDDB82}"/>
              </a:ext>
            </a:extLst>
          </p:cNvPr>
          <p:cNvSpPr>
            <a:spLocks noChangeAspect="1" noChangeArrowheads="1"/>
          </p:cNvSpPr>
          <p:nvPr/>
        </p:nvSpPr>
        <p:spPr bwMode="auto">
          <a:xfrm>
            <a:off x="3875271" y="4259665"/>
            <a:ext cx="2810778" cy="2625636"/>
          </a:xfrm>
          <a:custGeom>
            <a:avLst/>
            <a:gdLst>
              <a:gd name="T0" fmla="*/ 152758 w 291412"/>
              <a:gd name="T1" fmla="*/ 697505 h 272690"/>
              <a:gd name="T2" fmla="*/ 281799 w 291412"/>
              <a:gd name="T3" fmla="*/ 725004 h 272690"/>
              <a:gd name="T4" fmla="*/ 257676 w 291412"/>
              <a:gd name="T5" fmla="*/ 803910 h 272690"/>
              <a:gd name="T6" fmla="*/ 373453 w 291412"/>
              <a:gd name="T7" fmla="*/ 776411 h 272690"/>
              <a:gd name="T8" fmla="*/ 467521 w 291412"/>
              <a:gd name="T9" fmla="*/ 876844 h 272690"/>
              <a:gd name="T10" fmla="*/ 553145 w 291412"/>
              <a:gd name="T11" fmla="*/ 796739 h 272690"/>
              <a:gd name="T12" fmla="*/ 684595 w 291412"/>
              <a:gd name="T13" fmla="*/ 836190 h 272690"/>
              <a:gd name="T14" fmla="*/ 714748 w 291412"/>
              <a:gd name="T15" fmla="*/ 742937 h 272690"/>
              <a:gd name="T16" fmla="*/ 843787 w 291412"/>
              <a:gd name="T17" fmla="*/ 696306 h 272690"/>
              <a:gd name="T18" fmla="*/ 906495 w 291412"/>
              <a:gd name="T19" fmla="*/ 631744 h 272690"/>
              <a:gd name="T20" fmla="*/ 828107 w 291412"/>
              <a:gd name="T21" fmla="*/ 721415 h 272690"/>
              <a:gd name="T22" fmla="*/ 773842 w 291412"/>
              <a:gd name="T23" fmla="*/ 807499 h 272690"/>
              <a:gd name="T24" fmla="*/ 625500 w 291412"/>
              <a:gd name="T25" fmla="*/ 808691 h 272690"/>
              <a:gd name="T26" fmla="*/ 467521 w 291412"/>
              <a:gd name="T27" fmla="*/ 906728 h 272690"/>
              <a:gd name="T28" fmla="*/ 351746 w 291412"/>
              <a:gd name="T29" fmla="*/ 848153 h 272690"/>
              <a:gd name="T30" fmla="*/ 231150 w 291412"/>
              <a:gd name="T31" fmla="*/ 778803 h 272690"/>
              <a:gd name="T32" fmla="*/ 144319 w 291412"/>
              <a:gd name="T33" fmla="*/ 726194 h 272690"/>
              <a:gd name="T34" fmla="*/ 316614 w 291412"/>
              <a:gd name="T35" fmla="*/ 556749 h 272690"/>
              <a:gd name="T36" fmla="*/ 677947 w 291412"/>
              <a:gd name="T37" fmla="*/ 556749 h 272690"/>
              <a:gd name="T38" fmla="*/ 145999 w 291412"/>
              <a:gd name="T39" fmla="*/ 507497 h 272690"/>
              <a:gd name="T40" fmla="*/ 145999 w 291412"/>
              <a:gd name="T41" fmla="*/ 399248 h 272690"/>
              <a:gd name="T42" fmla="*/ 273304 w 291412"/>
              <a:gd name="T43" fmla="*/ 446829 h 272690"/>
              <a:gd name="T44" fmla="*/ 137431 w 291412"/>
              <a:gd name="T45" fmla="*/ 537232 h 272690"/>
              <a:gd name="T46" fmla="*/ 123965 w 291412"/>
              <a:gd name="T47" fmla="*/ 376645 h 272690"/>
              <a:gd name="T48" fmla="*/ 175225 w 291412"/>
              <a:gd name="T49" fmla="*/ 597382 h 272690"/>
              <a:gd name="T50" fmla="*/ 697283 w 291412"/>
              <a:gd name="T51" fmla="*/ 534039 h 272690"/>
              <a:gd name="T52" fmla="*/ 784288 w 291412"/>
              <a:gd name="T53" fmla="*/ 530457 h 272690"/>
              <a:gd name="T54" fmla="*/ 797586 w 291412"/>
              <a:gd name="T55" fmla="*/ 369109 h 272690"/>
              <a:gd name="T56" fmla="*/ 685198 w 291412"/>
              <a:gd name="T57" fmla="*/ 378670 h 272690"/>
              <a:gd name="T58" fmla="*/ 496677 w 291412"/>
              <a:gd name="T59" fmla="*/ 229272 h 272690"/>
              <a:gd name="T60" fmla="*/ 688824 w 291412"/>
              <a:gd name="T61" fmla="*/ 335643 h 272690"/>
              <a:gd name="T62" fmla="*/ 818130 w 291412"/>
              <a:gd name="T63" fmla="*/ 279471 h 272690"/>
              <a:gd name="T64" fmla="*/ 806045 w 291412"/>
              <a:gd name="T65" fmla="*/ 398985 h 272690"/>
              <a:gd name="T66" fmla="*/ 975224 w 291412"/>
              <a:gd name="T67" fmla="*/ 514918 h 272690"/>
              <a:gd name="T68" fmla="*/ 496677 w 291412"/>
              <a:gd name="T69" fmla="*/ 706144 h 272690"/>
              <a:gd name="T70" fmla="*/ 175225 w 291412"/>
              <a:gd name="T71" fmla="*/ 279471 h 272690"/>
              <a:gd name="T72" fmla="*/ 533849 w 291412"/>
              <a:gd name="T73" fmla="*/ 0 h 272690"/>
              <a:gd name="T74" fmla="*/ 649619 w 291412"/>
              <a:gd name="T75" fmla="*/ 57391 h 272690"/>
              <a:gd name="T76" fmla="*/ 773842 w 291412"/>
              <a:gd name="T77" fmla="*/ 99234 h 272690"/>
              <a:gd name="T78" fmla="*/ 828107 w 291412"/>
              <a:gd name="T79" fmla="*/ 185320 h 272690"/>
              <a:gd name="T80" fmla="*/ 906495 w 291412"/>
              <a:gd name="T81" fmla="*/ 274984 h 272690"/>
              <a:gd name="T82" fmla="*/ 848611 w 291412"/>
              <a:gd name="T83" fmla="*/ 209227 h 272690"/>
              <a:gd name="T84" fmla="*/ 718362 w 291412"/>
              <a:gd name="T85" fmla="*/ 182928 h 272690"/>
              <a:gd name="T86" fmla="*/ 684595 w 291412"/>
              <a:gd name="T87" fmla="*/ 69350 h 272690"/>
              <a:gd name="T88" fmla="*/ 553145 w 291412"/>
              <a:gd name="T89" fmla="*/ 109996 h 272690"/>
              <a:gd name="T90" fmla="*/ 467521 w 291412"/>
              <a:gd name="T91" fmla="*/ 29892 h 272690"/>
              <a:gd name="T92" fmla="*/ 373453 w 291412"/>
              <a:gd name="T93" fmla="*/ 130321 h 272690"/>
              <a:gd name="T94" fmla="*/ 257676 w 291412"/>
              <a:gd name="T95" fmla="*/ 102822 h 272690"/>
              <a:gd name="T96" fmla="*/ 281799 w 291412"/>
              <a:gd name="T97" fmla="*/ 182928 h 272690"/>
              <a:gd name="T98" fmla="*/ 152758 w 291412"/>
              <a:gd name="T99" fmla="*/ 209227 h 272690"/>
              <a:gd name="T100" fmla="*/ 88843 w 291412"/>
              <a:gd name="T101" fmla="*/ 254661 h 272690"/>
              <a:gd name="T102" fmla="*/ 213057 w 291412"/>
              <a:gd name="T103" fmla="*/ 208034 h 272690"/>
              <a:gd name="T104" fmla="*/ 244412 w 291412"/>
              <a:gd name="T105" fmla="*/ 77712 h 272690"/>
              <a:gd name="T106" fmla="*/ 374661 w 291412"/>
              <a:gd name="T107" fmla="*/ 98037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35" name="Freeform 945">
            <a:extLst>
              <a:ext uri="{FF2B5EF4-FFF2-40B4-BE49-F238E27FC236}">
                <a16:creationId xmlns:a16="http://schemas.microsoft.com/office/drawing/2014/main" id="{7A3CEEEC-4493-ED46-99D1-F64E0CCF9F43}"/>
              </a:ext>
            </a:extLst>
          </p:cNvPr>
          <p:cNvSpPr>
            <a:spLocks noChangeAspect="1" noChangeArrowheads="1"/>
          </p:cNvSpPr>
          <p:nvPr/>
        </p:nvSpPr>
        <p:spPr bwMode="auto">
          <a:xfrm>
            <a:off x="11053536" y="4160811"/>
            <a:ext cx="2270578" cy="2823344"/>
          </a:xfrm>
          <a:custGeom>
            <a:avLst/>
            <a:gdLst>
              <a:gd name="T0" fmla="*/ 190169 w 232462"/>
              <a:gd name="T1" fmla="*/ 931294 h 289974"/>
              <a:gd name="T2" fmla="*/ 599745 w 232462"/>
              <a:gd name="T3" fmla="*/ 931294 h 289974"/>
              <a:gd name="T4" fmla="*/ 628997 w 232462"/>
              <a:gd name="T5" fmla="*/ 718972 h 289974"/>
              <a:gd name="T6" fmla="*/ 613154 w 232462"/>
              <a:gd name="T7" fmla="*/ 968483 h 289974"/>
              <a:gd name="T8" fmla="*/ 181634 w 232462"/>
              <a:gd name="T9" fmla="*/ 967278 h 289974"/>
              <a:gd name="T10" fmla="*/ 160910 w 232462"/>
              <a:gd name="T11" fmla="*/ 718972 h 289974"/>
              <a:gd name="T12" fmla="*/ 359043 w 232462"/>
              <a:gd name="T13" fmla="*/ 328418 h 289974"/>
              <a:gd name="T14" fmla="*/ 326174 w 232462"/>
              <a:gd name="T15" fmla="*/ 403455 h 289974"/>
              <a:gd name="T16" fmla="*/ 388263 w 232462"/>
              <a:gd name="T17" fmla="*/ 459125 h 289974"/>
              <a:gd name="T18" fmla="*/ 460090 w 232462"/>
              <a:gd name="T19" fmla="*/ 416765 h 289974"/>
              <a:gd name="T20" fmla="*/ 441828 w 232462"/>
              <a:gd name="T21" fmla="*/ 335681 h 289974"/>
              <a:gd name="T22" fmla="*/ 382175 w 232462"/>
              <a:gd name="T23" fmla="*/ 215865 h 289974"/>
              <a:gd name="T24" fmla="*/ 556274 w 232462"/>
              <a:gd name="T25" fmla="*/ 322364 h 289974"/>
              <a:gd name="T26" fmla="*/ 490526 w 232462"/>
              <a:gd name="T27" fmla="*/ 419190 h 289974"/>
              <a:gd name="T28" fmla="*/ 486877 w 232462"/>
              <a:gd name="T29" fmla="*/ 536581 h 289974"/>
              <a:gd name="T30" fmla="*/ 296951 w 232462"/>
              <a:gd name="T31" fmla="*/ 537790 h 289974"/>
              <a:gd name="T32" fmla="*/ 299385 w 232462"/>
              <a:gd name="T33" fmla="*/ 419190 h 289974"/>
              <a:gd name="T34" fmla="*/ 233640 w 232462"/>
              <a:gd name="T35" fmla="*/ 322364 h 289974"/>
              <a:gd name="T36" fmla="*/ 392872 w 232462"/>
              <a:gd name="T37" fmla="*/ 146091 h 289974"/>
              <a:gd name="T38" fmla="*/ 637410 w 232462"/>
              <a:gd name="T39" fmla="*/ 386451 h 289974"/>
              <a:gd name="T40" fmla="*/ 666761 w 232462"/>
              <a:gd name="T41" fmla="*/ 386451 h 289974"/>
              <a:gd name="T42" fmla="*/ 392872 w 232462"/>
              <a:gd name="T43" fmla="*/ 116049 h 289974"/>
              <a:gd name="T44" fmla="*/ 325816 w 232462"/>
              <a:gd name="T45" fmla="*/ 76093 h 289974"/>
              <a:gd name="T46" fmla="*/ 210784 w 232462"/>
              <a:gd name="T47" fmla="*/ 126420 h 289974"/>
              <a:gd name="T48" fmla="*/ 122678 w 232462"/>
              <a:gd name="T49" fmla="*/ 215092 h 289974"/>
              <a:gd name="T50" fmla="*/ 76176 w 232462"/>
              <a:gd name="T51" fmla="*/ 330134 h 289974"/>
              <a:gd name="T52" fmla="*/ 78623 w 232462"/>
              <a:gd name="T53" fmla="*/ 453553 h 289974"/>
              <a:gd name="T54" fmla="*/ 128793 w 232462"/>
              <a:gd name="T55" fmla="*/ 567398 h 289974"/>
              <a:gd name="T56" fmla="*/ 220576 w 232462"/>
              <a:gd name="T57" fmla="*/ 653677 h 289974"/>
              <a:gd name="T58" fmla="*/ 329485 w 232462"/>
              <a:gd name="T59" fmla="*/ 695614 h 289974"/>
              <a:gd name="T60" fmla="*/ 453080 w 232462"/>
              <a:gd name="T61" fmla="*/ 699207 h 289974"/>
              <a:gd name="T62" fmla="*/ 570560 w 232462"/>
              <a:gd name="T63" fmla="*/ 653677 h 289974"/>
              <a:gd name="T64" fmla="*/ 661114 w 232462"/>
              <a:gd name="T65" fmla="*/ 567398 h 289974"/>
              <a:gd name="T66" fmla="*/ 712509 w 232462"/>
              <a:gd name="T67" fmla="*/ 453553 h 289974"/>
              <a:gd name="T68" fmla="*/ 713734 w 232462"/>
              <a:gd name="T69" fmla="*/ 330134 h 289974"/>
              <a:gd name="T70" fmla="*/ 668457 w 232462"/>
              <a:gd name="T71" fmla="*/ 215092 h 289974"/>
              <a:gd name="T72" fmla="*/ 580345 w 232462"/>
              <a:gd name="T73" fmla="*/ 126420 h 289974"/>
              <a:gd name="T74" fmla="*/ 465312 w 232462"/>
              <a:gd name="T75" fmla="*/ 76093 h 289974"/>
              <a:gd name="T76" fmla="*/ 385779 w 232462"/>
              <a:gd name="T77" fmla="*/ 1798 h 289974"/>
              <a:gd name="T78" fmla="*/ 537519 w 232462"/>
              <a:gd name="T79" fmla="*/ 28163 h 289974"/>
              <a:gd name="T80" fmla="*/ 666013 w 232462"/>
              <a:gd name="T81" fmla="*/ 108444 h 289974"/>
              <a:gd name="T82" fmla="*/ 754116 w 232462"/>
              <a:gd name="T83" fmla="*/ 230672 h 289974"/>
              <a:gd name="T84" fmla="*/ 787156 w 232462"/>
              <a:gd name="T85" fmla="*/ 376865 h 289974"/>
              <a:gd name="T86" fmla="*/ 761457 w 232462"/>
              <a:gd name="T87" fmla="*/ 525458 h 289974"/>
              <a:gd name="T88" fmla="*/ 679464 w 232462"/>
              <a:gd name="T89" fmla="*/ 651272 h 289974"/>
              <a:gd name="T90" fmla="*/ 553426 w 232462"/>
              <a:gd name="T91" fmla="*/ 737554 h 289974"/>
              <a:gd name="T92" fmla="*/ 404130 w 232462"/>
              <a:gd name="T93" fmla="*/ 769909 h 289974"/>
              <a:gd name="T94" fmla="*/ 325816 w 232462"/>
              <a:gd name="T95" fmla="*/ 726767 h 289974"/>
              <a:gd name="T96" fmla="*/ 198549 w 232462"/>
              <a:gd name="T97" fmla="*/ 674045 h 289974"/>
              <a:gd name="T98" fmla="*/ 100653 w 232462"/>
              <a:gd name="T99" fmla="*/ 578182 h 289974"/>
              <a:gd name="T100" fmla="*/ 48033 w 232462"/>
              <a:gd name="T101" fmla="*/ 453553 h 289974"/>
              <a:gd name="T102" fmla="*/ 48033 w 232462"/>
              <a:gd name="T103" fmla="*/ 318147 h 289974"/>
              <a:gd name="T104" fmla="*/ 100653 w 232462"/>
              <a:gd name="T105" fmla="*/ 193525 h 289974"/>
              <a:gd name="T106" fmla="*/ 198549 w 232462"/>
              <a:gd name="T107" fmla="*/ 97660 h 289974"/>
              <a:gd name="T108" fmla="*/ 325816 w 232462"/>
              <a:gd name="T109" fmla="*/ 46139 h 289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2462" h="289974">
                <a:moveTo>
                  <a:pt x="51660" y="210958"/>
                </a:moveTo>
                <a:cubicBezTo>
                  <a:pt x="54171" y="210958"/>
                  <a:pt x="55965" y="212754"/>
                  <a:pt x="55965" y="215268"/>
                </a:cubicBezTo>
                <a:lnTo>
                  <a:pt x="55965" y="278840"/>
                </a:lnTo>
                <a:lnTo>
                  <a:pt x="114438" y="251903"/>
                </a:lnTo>
                <a:cubicBezTo>
                  <a:pt x="115514" y="251543"/>
                  <a:pt x="116949" y="251543"/>
                  <a:pt x="118025" y="251903"/>
                </a:cubicBezTo>
                <a:lnTo>
                  <a:pt x="176499" y="278840"/>
                </a:lnTo>
                <a:lnTo>
                  <a:pt x="176499" y="215268"/>
                </a:lnTo>
                <a:cubicBezTo>
                  <a:pt x="176499" y="212754"/>
                  <a:pt x="178292" y="210958"/>
                  <a:pt x="180445" y="210958"/>
                </a:cubicBezTo>
                <a:cubicBezTo>
                  <a:pt x="182956" y="210958"/>
                  <a:pt x="185108" y="212754"/>
                  <a:pt x="185108" y="215268"/>
                </a:cubicBezTo>
                <a:lnTo>
                  <a:pt x="185108" y="285305"/>
                </a:lnTo>
                <a:cubicBezTo>
                  <a:pt x="185108" y="287101"/>
                  <a:pt x="184391" y="288537"/>
                  <a:pt x="182956" y="289256"/>
                </a:cubicBezTo>
                <a:cubicBezTo>
                  <a:pt x="182239" y="289615"/>
                  <a:pt x="181521" y="289974"/>
                  <a:pt x="180445" y="289974"/>
                </a:cubicBezTo>
                <a:cubicBezTo>
                  <a:pt x="180086" y="289974"/>
                  <a:pt x="179369" y="289974"/>
                  <a:pt x="178651" y="289615"/>
                </a:cubicBezTo>
                <a:lnTo>
                  <a:pt x="116232" y="260882"/>
                </a:lnTo>
                <a:lnTo>
                  <a:pt x="53453" y="289615"/>
                </a:lnTo>
                <a:cubicBezTo>
                  <a:pt x="52377" y="289974"/>
                  <a:pt x="50584" y="289974"/>
                  <a:pt x="49149" y="289256"/>
                </a:cubicBezTo>
                <a:cubicBezTo>
                  <a:pt x="48072" y="288537"/>
                  <a:pt x="47355" y="287101"/>
                  <a:pt x="47355" y="285305"/>
                </a:cubicBezTo>
                <a:lnTo>
                  <a:pt x="47355" y="215268"/>
                </a:lnTo>
                <a:cubicBezTo>
                  <a:pt x="47355" y="212754"/>
                  <a:pt x="49149" y="210958"/>
                  <a:pt x="51660" y="210958"/>
                </a:cubicBezTo>
                <a:close/>
                <a:moveTo>
                  <a:pt x="116411" y="76590"/>
                </a:moveTo>
                <a:lnTo>
                  <a:pt x="105662" y="98332"/>
                </a:lnTo>
                <a:cubicBezTo>
                  <a:pt x="104946" y="99419"/>
                  <a:pt x="104229" y="100143"/>
                  <a:pt x="102438" y="100506"/>
                </a:cubicBezTo>
                <a:lnTo>
                  <a:pt x="79149" y="103767"/>
                </a:lnTo>
                <a:lnTo>
                  <a:pt x="95989" y="120798"/>
                </a:lnTo>
                <a:cubicBezTo>
                  <a:pt x="97063" y="121885"/>
                  <a:pt x="97422" y="123335"/>
                  <a:pt x="97422" y="124784"/>
                </a:cubicBezTo>
                <a:lnTo>
                  <a:pt x="93480" y="148338"/>
                </a:lnTo>
                <a:lnTo>
                  <a:pt x="114261" y="137467"/>
                </a:lnTo>
                <a:cubicBezTo>
                  <a:pt x="115695" y="136380"/>
                  <a:pt x="117128" y="136380"/>
                  <a:pt x="118203" y="137467"/>
                </a:cubicBezTo>
                <a:lnTo>
                  <a:pt x="139342" y="148338"/>
                </a:lnTo>
                <a:lnTo>
                  <a:pt x="135401" y="124784"/>
                </a:lnTo>
                <a:cubicBezTo>
                  <a:pt x="135042" y="123335"/>
                  <a:pt x="135401" y="121885"/>
                  <a:pt x="136834" y="120798"/>
                </a:cubicBezTo>
                <a:lnTo>
                  <a:pt x="153673" y="103767"/>
                </a:lnTo>
                <a:lnTo>
                  <a:pt x="130026" y="100506"/>
                </a:lnTo>
                <a:cubicBezTo>
                  <a:pt x="128593" y="100143"/>
                  <a:pt x="127518" y="99419"/>
                  <a:pt x="127160" y="98332"/>
                </a:cubicBezTo>
                <a:lnTo>
                  <a:pt x="116411" y="76590"/>
                </a:lnTo>
                <a:close/>
                <a:moveTo>
                  <a:pt x="112470" y="64632"/>
                </a:moveTo>
                <a:cubicBezTo>
                  <a:pt x="113903" y="61733"/>
                  <a:pt x="118919" y="61733"/>
                  <a:pt x="120352" y="64632"/>
                </a:cubicBezTo>
                <a:lnTo>
                  <a:pt x="133609" y="92171"/>
                </a:lnTo>
                <a:lnTo>
                  <a:pt x="163706" y="96520"/>
                </a:lnTo>
                <a:cubicBezTo>
                  <a:pt x="165497" y="96520"/>
                  <a:pt x="166930" y="97969"/>
                  <a:pt x="167289" y="99419"/>
                </a:cubicBezTo>
                <a:cubicBezTo>
                  <a:pt x="167647" y="101231"/>
                  <a:pt x="167289" y="103042"/>
                  <a:pt x="166214" y="104129"/>
                </a:cubicBezTo>
                <a:lnTo>
                  <a:pt x="144358" y="125509"/>
                </a:lnTo>
                <a:lnTo>
                  <a:pt x="149732" y="155947"/>
                </a:lnTo>
                <a:cubicBezTo>
                  <a:pt x="149732" y="157759"/>
                  <a:pt x="149374" y="159208"/>
                  <a:pt x="147941" y="160296"/>
                </a:cubicBezTo>
                <a:cubicBezTo>
                  <a:pt x="146508" y="161383"/>
                  <a:pt x="144716" y="161383"/>
                  <a:pt x="143283" y="160658"/>
                </a:cubicBezTo>
                <a:lnTo>
                  <a:pt x="116411" y="146163"/>
                </a:lnTo>
                <a:lnTo>
                  <a:pt x="89539" y="160658"/>
                </a:lnTo>
                <a:cubicBezTo>
                  <a:pt x="88823" y="160658"/>
                  <a:pt x="88106" y="161020"/>
                  <a:pt x="87390" y="161020"/>
                </a:cubicBezTo>
                <a:cubicBezTo>
                  <a:pt x="86673" y="161020"/>
                  <a:pt x="85598" y="160658"/>
                  <a:pt x="84881" y="160296"/>
                </a:cubicBezTo>
                <a:cubicBezTo>
                  <a:pt x="83448" y="159208"/>
                  <a:pt x="82732" y="157759"/>
                  <a:pt x="83090" y="155947"/>
                </a:cubicBezTo>
                <a:lnTo>
                  <a:pt x="88106" y="125509"/>
                </a:lnTo>
                <a:lnTo>
                  <a:pt x="66250" y="104129"/>
                </a:lnTo>
                <a:cubicBezTo>
                  <a:pt x="65175" y="103042"/>
                  <a:pt x="64817" y="101231"/>
                  <a:pt x="65175" y="99419"/>
                </a:cubicBezTo>
                <a:cubicBezTo>
                  <a:pt x="65892" y="97969"/>
                  <a:pt x="67325" y="96520"/>
                  <a:pt x="68758" y="96520"/>
                </a:cubicBezTo>
                <a:lnTo>
                  <a:pt x="98855" y="92171"/>
                </a:lnTo>
                <a:lnTo>
                  <a:pt x="112470" y="64632"/>
                </a:lnTo>
                <a:close/>
                <a:moveTo>
                  <a:pt x="115618" y="43741"/>
                </a:moveTo>
                <a:cubicBezTo>
                  <a:pt x="76036" y="43741"/>
                  <a:pt x="43651" y="76126"/>
                  <a:pt x="43651" y="115708"/>
                </a:cubicBezTo>
                <a:cubicBezTo>
                  <a:pt x="43651" y="155289"/>
                  <a:pt x="76036" y="187674"/>
                  <a:pt x="115618" y="187674"/>
                </a:cubicBezTo>
                <a:cubicBezTo>
                  <a:pt x="155199" y="187674"/>
                  <a:pt x="187584" y="155289"/>
                  <a:pt x="187584" y="115708"/>
                </a:cubicBezTo>
                <a:cubicBezTo>
                  <a:pt x="187584" y="76126"/>
                  <a:pt x="155199" y="43741"/>
                  <a:pt x="115618" y="43741"/>
                </a:cubicBezTo>
                <a:close/>
                <a:moveTo>
                  <a:pt x="115618" y="34745"/>
                </a:moveTo>
                <a:cubicBezTo>
                  <a:pt x="159877" y="34745"/>
                  <a:pt x="196220" y="71088"/>
                  <a:pt x="196220" y="115708"/>
                </a:cubicBezTo>
                <a:cubicBezTo>
                  <a:pt x="196220" y="159967"/>
                  <a:pt x="159877" y="196310"/>
                  <a:pt x="115618" y="196310"/>
                </a:cubicBezTo>
                <a:cubicBezTo>
                  <a:pt x="70998" y="196310"/>
                  <a:pt x="34655" y="159967"/>
                  <a:pt x="34655" y="115708"/>
                </a:cubicBezTo>
                <a:cubicBezTo>
                  <a:pt x="34655" y="71088"/>
                  <a:pt x="70998" y="34745"/>
                  <a:pt x="115618" y="34745"/>
                </a:cubicBezTo>
                <a:close/>
                <a:moveTo>
                  <a:pt x="116411" y="9866"/>
                </a:moveTo>
                <a:lnTo>
                  <a:pt x="99485" y="22065"/>
                </a:lnTo>
                <a:cubicBezTo>
                  <a:pt x="98405" y="22782"/>
                  <a:pt x="97324" y="23141"/>
                  <a:pt x="95884" y="22782"/>
                </a:cubicBezTo>
                <a:lnTo>
                  <a:pt x="75717" y="17759"/>
                </a:lnTo>
                <a:lnTo>
                  <a:pt x="64913" y="35698"/>
                </a:lnTo>
                <a:cubicBezTo>
                  <a:pt x="64193" y="36775"/>
                  <a:pt x="63112" y="37492"/>
                  <a:pt x="62032" y="37851"/>
                </a:cubicBezTo>
                <a:lnTo>
                  <a:pt x="41144" y="40721"/>
                </a:lnTo>
                <a:lnTo>
                  <a:pt x="37903" y="61531"/>
                </a:lnTo>
                <a:cubicBezTo>
                  <a:pt x="37903" y="62607"/>
                  <a:pt x="37183" y="63684"/>
                  <a:pt x="36103" y="64401"/>
                </a:cubicBezTo>
                <a:lnTo>
                  <a:pt x="18096" y="75165"/>
                </a:lnTo>
                <a:lnTo>
                  <a:pt x="23138" y="95257"/>
                </a:lnTo>
                <a:cubicBezTo>
                  <a:pt x="23498" y="96333"/>
                  <a:pt x="23138" y="97768"/>
                  <a:pt x="22418" y="98845"/>
                </a:cubicBezTo>
                <a:lnTo>
                  <a:pt x="10174" y="115708"/>
                </a:lnTo>
                <a:lnTo>
                  <a:pt x="22418" y="132212"/>
                </a:lnTo>
                <a:cubicBezTo>
                  <a:pt x="23138" y="133288"/>
                  <a:pt x="23498" y="134723"/>
                  <a:pt x="23138" y="135799"/>
                </a:cubicBezTo>
                <a:lnTo>
                  <a:pt x="18096" y="156250"/>
                </a:lnTo>
                <a:lnTo>
                  <a:pt x="36103" y="167014"/>
                </a:lnTo>
                <a:cubicBezTo>
                  <a:pt x="37183" y="167731"/>
                  <a:pt x="37903" y="168449"/>
                  <a:pt x="37903" y="169884"/>
                </a:cubicBezTo>
                <a:lnTo>
                  <a:pt x="41144" y="190335"/>
                </a:lnTo>
                <a:lnTo>
                  <a:pt x="62032" y="193564"/>
                </a:lnTo>
                <a:cubicBezTo>
                  <a:pt x="63112" y="193564"/>
                  <a:pt x="64193" y="194640"/>
                  <a:pt x="64913" y="195717"/>
                </a:cubicBezTo>
                <a:lnTo>
                  <a:pt x="75717" y="213656"/>
                </a:lnTo>
                <a:lnTo>
                  <a:pt x="95884" y="208274"/>
                </a:lnTo>
                <a:cubicBezTo>
                  <a:pt x="96244" y="208274"/>
                  <a:pt x="96604" y="208274"/>
                  <a:pt x="96964" y="208274"/>
                </a:cubicBezTo>
                <a:cubicBezTo>
                  <a:pt x="97685" y="208274"/>
                  <a:pt x="98765" y="208633"/>
                  <a:pt x="99485" y="209350"/>
                </a:cubicBezTo>
                <a:lnTo>
                  <a:pt x="116411" y="221549"/>
                </a:lnTo>
                <a:lnTo>
                  <a:pt x="133337" y="209350"/>
                </a:lnTo>
                <a:cubicBezTo>
                  <a:pt x="134417" y="208274"/>
                  <a:pt x="135498" y="208274"/>
                  <a:pt x="136938" y="208274"/>
                </a:cubicBezTo>
                <a:lnTo>
                  <a:pt x="157105" y="213656"/>
                </a:lnTo>
                <a:lnTo>
                  <a:pt x="167909" y="195717"/>
                </a:lnTo>
                <a:cubicBezTo>
                  <a:pt x="168629" y="194640"/>
                  <a:pt x="169710" y="193564"/>
                  <a:pt x="170790" y="193564"/>
                </a:cubicBezTo>
                <a:lnTo>
                  <a:pt x="191678" y="190335"/>
                </a:lnTo>
                <a:lnTo>
                  <a:pt x="194559" y="169884"/>
                </a:lnTo>
                <a:cubicBezTo>
                  <a:pt x="194559" y="168449"/>
                  <a:pt x="195639" y="167731"/>
                  <a:pt x="196719" y="167014"/>
                </a:cubicBezTo>
                <a:lnTo>
                  <a:pt x="214726" y="156250"/>
                </a:lnTo>
                <a:lnTo>
                  <a:pt x="209684" y="135799"/>
                </a:lnTo>
                <a:cubicBezTo>
                  <a:pt x="209324" y="134723"/>
                  <a:pt x="209684" y="133288"/>
                  <a:pt x="210044" y="132212"/>
                </a:cubicBezTo>
                <a:lnTo>
                  <a:pt x="222648" y="115708"/>
                </a:lnTo>
                <a:lnTo>
                  <a:pt x="210044" y="98845"/>
                </a:lnTo>
                <a:cubicBezTo>
                  <a:pt x="209684" y="97768"/>
                  <a:pt x="209324" y="96333"/>
                  <a:pt x="209684" y="95257"/>
                </a:cubicBezTo>
                <a:lnTo>
                  <a:pt x="214726" y="75165"/>
                </a:lnTo>
                <a:lnTo>
                  <a:pt x="196719" y="64401"/>
                </a:lnTo>
                <a:cubicBezTo>
                  <a:pt x="195639" y="63684"/>
                  <a:pt x="194559" y="62607"/>
                  <a:pt x="194559" y="61531"/>
                </a:cubicBezTo>
                <a:lnTo>
                  <a:pt x="191678" y="40721"/>
                </a:lnTo>
                <a:lnTo>
                  <a:pt x="170790" y="37851"/>
                </a:lnTo>
                <a:cubicBezTo>
                  <a:pt x="169710" y="37492"/>
                  <a:pt x="168629" y="36775"/>
                  <a:pt x="167909" y="35698"/>
                </a:cubicBezTo>
                <a:lnTo>
                  <a:pt x="157105" y="17759"/>
                </a:lnTo>
                <a:lnTo>
                  <a:pt x="136938" y="22782"/>
                </a:lnTo>
                <a:cubicBezTo>
                  <a:pt x="135498" y="23141"/>
                  <a:pt x="134417" y="22782"/>
                  <a:pt x="133337" y="22065"/>
                </a:cubicBezTo>
                <a:lnTo>
                  <a:pt x="116411" y="9866"/>
                </a:lnTo>
                <a:close/>
                <a:moveTo>
                  <a:pt x="113530" y="538"/>
                </a:moveTo>
                <a:cubicBezTo>
                  <a:pt x="115331" y="-180"/>
                  <a:pt x="117492" y="-180"/>
                  <a:pt x="118932" y="538"/>
                </a:cubicBezTo>
                <a:lnTo>
                  <a:pt x="136938" y="13813"/>
                </a:lnTo>
                <a:lnTo>
                  <a:pt x="158186" y="8431"/>
                </a:lnTo>
                <a:cubicBezTo>
                  <a:pt x="159986" y="8072"/>
                  <a:pt x="161787" y="8790"/>
                  <a:pt x="162867" y="10225"/>
                </a:cubicBezTo>
                <a:lnTo>
                  <a:pt x="174392" y="29240"/>
                </a:lnTo>
                <a:lnTo>
                  <a:pt x="195999" y="32469"/>
                </a:lnTo>
                <a:cubicBezTo>
                  <a:pt x="197800" y="32828"/>
                  <a:pt x="199240" y="34263"/>
                  <a:pt x="199960" y="36416"/>
                </a:cubicBezTo>
                <a:lnTo>
                  <a:pt x="202842" y="57943"/>
                </a:lnTo>
                <a:lnTo>
                  <a:pt x="221928" y="69066"/>
                </a:lnTo>
                <a:cubicBezTo>
                  <a:pt x="223369" y="70142"/>
                  <a:pt x="224449" y="72295"/>
                  <a:pt x="224089" y="74088"/>
                </a:cubicBezTo>
                <a:lnTo>
                  <a:pt x="218687" y="95257"/>
                </a:lnTo>
                <a:lnTo>
                  <a:pt x="231652" y="112837"/>
                </a:lnTo>
                <a:cubicBezTo>
                  <a:pt x="232732" y="114631"/>
                  <a:pt x="232732" y="116784"/>
                  <a:pt x="231652" y="118219"/>
                </a:cubicBezTo>
                <a:lnTo>
                  <a:pt x="218687" y="135799"/>
                </a:lnTo>
                <a:lnTo>
                  <a:pt x="224089" y="157327"/>
                </a:lnTo>
                <a:cubicBezTo>
                  <a:pt x="224449" y="159121"/>
                  <a:pt x="223369" y="160914"/>
                  <a:pt x="221928" y="161991"/>
                </a:cubicBezTo>
                <a:lnTo>
                  <a:pt x="202842" y="173113"/>
                </a:lnTo>
                <a:lnTo>
                  <a:pt x="199960" y="194999"/>
                </a:lnTo>
                <a:cubicBezTo>
                  <a:pt x="199240" y="196793"/>
                  <a:pt x="197800" y="198587"/>
                  <a:pt x="195999" y="198587"/>
                </a:cubicBezTo>
                <a:lnTo>
                  <a:pt x="174392" y="201816"/>
                </a:lnTo>
                <a:lnTo>
                  <a:pt x="162867" y="220831"/>
                </a:lnTo>
                <a:cubicBezTo>
                  <a:pt x="161787" y="222267"/>
                  <a:pt x="159986" y="222984"/>
                  <a:pt x="158186" y="222625"/>
                </a:cubicBezTo>
                <a:lnTo>
                  <a:pt x="136938" y="217602"/>
                </a:lnTo>
                <a:lnTo>
                  <a:pt x="118932" y="230519"/>
                </a:lnTo>
                <a:cubicBezTo>
                  <a:pt x="118212" y="231236"/>
                  <a:pt x="117131" y="231236"/>
                  <a:pt x="116411" y="231236"/>
                </a:cubicBezTo>
                <a:cubicBezTo>
                  <a:pt x="115331" y="231236"/>
                  <a:pt x="114610" y="231236"/>
                  <a:pt x="113530" y="230519"/>
                </a:cubicBezTo>
                <a:lnTo>
                  <a:pt x="95884" y="217602"/>
                </a:lnTo>
                <a:lnTo>
                  <a:pt x="74636" y="222625"/>
                </a:lnTo>
                <a:cubicBezTo>
                  <a:pt x="72836" y="222984"/>
                  <a:pt x="70675" y="222267"/>
                  <a:pt x="69595" y="220831"/>
                </a:cubicBezTo>
                <a:lnTo>
                  <a:pt x="58431" y="201816"/>
                </a:lnTo>
                <a:lnTo>
                  <a:pt x="36823" y="198587"/>
                </a:lnTo>
                <a:cubicBezTo>
                  <a:pt x="35022" y="198587"/>
                  <a:pt x="33222" y="196793"/>
                  <a:pt x="32862" y="194999"/>
                </a:cubicBezTo>
                <a:lnTo>
                  <a:pt x="29620" y="173113"/>
                </a:lnTo>
                <a:lnTo>
                  <a:pt x="10534" y="161991"/>
                </a:lnTo>
                <a:cubicBezTo>
                  <a:pt x="9093" y="160914"/>
                  <a:pt x="8373" y="159121"/>
                  <a:pt x="8733" y="157327"/>
                </a:cubicBezTo>
                <a:lnTo>
                  <a:pt x="14135" y="135799"/>
                </a:lnTo>
                <a:lnTo>
                  <a:pt x="810" y="118219"/>
                </a:lnTo>
                <a:cubicBezTo>
                  <a:pt x="-270" y="116784"/>
                  <a:pt x="-270" y="114631"/>
                  <a:pt x="810" y="112837"/>
                </a:cubicBezTo>
                <a:lnTo>
                  <a:pt x="14135" y="95257"/>
                </a:lnTo>
                <a:lnTo>
                  <a:pt x="8733" y="74088"/>
                </a:lnTo>
                <a:cubicBezTo>
                  <a:pt x="8373" y="72295"/>
                  <a:pt x="9093" y="70142"/>
                  <a:pt x="10534" y="69066"/>
                </a:cubicBezTo>
                <a:lnTo>
                  <a:pt x="29620" y="57943"/>
                </a:lnTo>
                <a:lnTo>
                  <a:pt x="32862" y="36416"/>
                </a:lnTo>
                <a:cubicBezTo>
                  <a:pt x="33222" y="34263"/>
                  <a:pt x="35022" y="32828"/>
                  <a:pt x="36823" y="32469"/>
                </a:cubicBezTo>
                <a:lnTo>
                  <a:pt x="58431" y="29240"/>
                </a:lnTo>
                <a:lnTo>
                  <a:pt x="69595" y="10225"/>
                </a:lnTo>
                <a:cubicBezTo>
                  <a:pt x="70675" y="8790"/>
                  <a:pt x="72836" y="8072"/>
                  <a:pt x="74636" y="8431"/>
                </a:cubicBezTo>
                <a:lnTo>
                  <a:pt x="95884" y="13813"/>
                </a:lnTo>
                <a:lnTo>
                  <a:pt x="113530" y="538"/>
                </a:lnTo>
                <a:close/>
              </a:path>
            </a:pathLst>
          </a:custGeom>
          <a:solidFill>
            <a:schemeClr val="accent2"/>
          </a:solidFill>
          <a:ln>
            <a:noFill/>
          </a:ln>
          <a:effectLst/>
        </p:spPr>
        <p:txBody>
          <a:bodyPr anchor="ctr"/>
          <a:lstStyle/>
          <a:p>
            <a:endParaRPr lang="en-US" dirty="0">
              <a:latin typeface="Source Sans Pro Light" panose="020B0403030403020204" pitchFamily="34" charset="0"/>
            </a:endParaRPr>
          </a:p>
        </p:txBody>
      </p:sp>
      <p:sp>
        <p:nvSpPr>
          <p:cNvPr id="36" name="Freeform 958">
            <a:extLst>
              <a:ext uri="{FF2B5EF4-FFF2-40B4-BE49-F238E27FC236}">
                <a16:creationId xmlns:a16="http://schemas.microsoft.com/office/drawing/2014/main" id="{EA74DDB5-FD38-BD4D-85E8-2E3536297992}"/>
              </a:ext>
            </a:extLst>
          </p:cNvPr>
          <p:cNvSpPr>
            <a:spLocks noChangeAspect="1" noChangeArrowheads="1"/>
          </p:cNvSpPr>
          <p:nvPr/>
        </p:nvSpPr>
        <p:spPr bwMode="auto">
          <a:xfrm>
            <a:off x="17704167" y="4173377"/>
            <a:ext cx="2798212" cy="2798212"/>
          </a:xfrm>
          <a:custGeom>
            <a:avLst/>
            <a:gdLst>
              <a:gd name="T0" fmla="*/ 656264 w 290777"/>
              <a:gd name="T1" fmla="*/ 887559 h 290331"/>
              <a:gd name="T2" fmla="*/ 678678 w 290777"/>
              <a:gd name="T3" fmla="*/ 826839 h 290331"/>
              <a:gd name="T4" fmla="*/ 799693 w 290777"/>
              <a:gd name="T5" fmla="*/ 650864 h 290331"/>
              <a:gd name="T6" fmla="*/ 784671 w 290777"/>
              <a:gd name="T7" fmla="*/ 674481 h 290331"/>
              <a:gd name="T8" fmla="*/ 841451 w 290777"/>
              <a:gd name="T9" fmla="*/ 467850 h 290331"/>
              <a:gd name="T10" fmla="*/ 841451 w 290777"/>
              <a:gd name="T11" fmla="*/ 498188 h 290331"/>
              <a:gd name="T12" fmla="*/ 841451 w 290777"/>
              <a:gd name="T13" fmla="*/ 467850 h 290331"/>
              <a:gd name="T14" fmla="*/ 161932 w 290777"/>
              <a:gd name="T15" fmla="*/ 797077 h 290331"/>
              <a:gd name="T16" fmla="*/ 515868 w 290777"/>
              <a:gd name="T17" fmla="*/ 787559 h 290331"/>
              <a:gd name="T18" fmla="*/ 144238 w 290777"/>
              <a:gd name="T19" fmla="*/ 517318 h 290331"/>
              <a:gd name="T20" fmla="*/ 566798 w 290777"/>
              <a:gd name="T21" fmla="*/ 310354 h 290331"/>
              <a:gd name="T22" fmla="*/ 683296 w 290777"/>
              <a:gd name="T23" fmla="*/ 446331 h 290331"/>
              <a:gd name="T24" fmla="*/ 711258 w 290777"/>
              <a:gd name="T25" fmla="*/ 363566 h 290331"/>
              <a:gd name="T26" fmla="*/ 683296 w 290777"/>
              <a:gd name="T27" fmla="*/ 556302 h 290331"/>
              <a:gd name="T28" fmla="*/ 551655 w 290777"/>
              <a:gd name="T29" fmla="*/ 460525 h 290331"/>
              <a:gd name="T30" fmla="*/ 405844 w 290777"/>
              <a:gd name="T31" fmla="*/ 310354 h 290331"/>
              <a:gd name="T32" fmla="*/ 344007 w 290777"/>
              <a:gd name="T33" fmla="*/ 542108 h 290331"/>
              <a:gd name="T34" fmla="*/ 483146 w 290777"/>
              <a:gd name="T35" fmla="*/ 571678 h 290331"/>
              <a:gd name="T36" fmla="*/ 405844 w 290777"/>
              <a:gd name="T37" fmla="*/ 465250 h 290331"/>
              <a:gd name="T38" fmla="*/ 342823 w 290777"/>
              <a:gd name="T39" fmla="*/ 402583 h 290331"/>
              <a:gd name="T40" fmla="*/ 405844 w 290777"/>
              <a:gd name="T41" fmla="*/ 310354 h 290331"/>
              <a:gd name="T42" fmla="*/ 796884 w 290777"/>
              <a:gd name="T43" fmla="*/ 308014 h 290331"/>
              <a:gd name="T44" fmla="*/ 782438 w 290777"/>
              <a:gd name="T45" fmla="*/ 283515 h 290331"/>
              <a:gd name="T46" fmla="*/ 191431 w 290777"/>
              <a:gd name="T47" fmla="*/ 418507 h 290331"/>
              <a:gd name="T48" fmla="*/ 211478 w 290777"/>
              <a:gd name="T49" fmla="*/ 355411 h 290331"/>
              <a:gd name="T50" fmla="*/ 111646 w 290777"/>
              <a:gd name="T51" fmla="*/ 237256 h 290331"/>
              <a:gd name="T52" fmla="*/ 250412 w 290777"/>
              <a:gd name="T53" fmla="*/ 376838 h 290331"/>
              <a:gd name="T54" fmla="*/ 173737 w 290777"/>
              <a:gd name="T55" fmla="*/ 517318 h 290331"/>
              <a:gd name="T56" fmla="*/ 439177 w 290777"/>
              <a:gd name="T57" fmla="*/ 785170 h 290331"/>
              <a:gd name="T58" fmla="*/ 619688 w 290777"/>
              <a:gd name="T59" fmla="*/ 725652 h 290331"/>
              <a:gd name="T60" fmla="*/ 699910 w 290777"/>
              <a:gd name="T61" fmla="*/ 889939 h 290331"/>
              <a:gd name="T62" fmla="*/ 140700 w 290777"/>
              <a:gd name="T63" fmla="*/ 817314 h 290331"/>
              <a:gd name="T64" fmla="*/ 111646 w 290777"/>
              <a:gd name="T65" fmla="*/ 237256 h 290331"/>
              <a:gd name="T66" fmla="*/ 657340 w 290777"/>
              <a:gd name="T67" fmla="*/ 172684 h 290331"/>
              <a:gd name="T68" fmla="*/ 664851 w 290777"/>
              <a:gd name="T69" fmla="*/ 147014 h 290331"/>
              <a:gd name="T70" fmla="*/ 301822 w 290777"/>
              <a:gd name="T71" fmla="*/ 171508 h 290331"/>
              <a:gd name="T72" fmla="*/ 285558 w 290777"/>
              <a:gd name="T73" fmla="*/ 147014 h 290331"/>
              <a:gd name="T74" fmla="*/ 473857 w 290777"/>
              <a:gd name="T75" fmla="*/ 125391 h 290331"/>
              <a:gd name="T76" fmla="*/ 474192 w 290777"/>
              <a:gd name="T77" fmla="*/ 0 h 290331"/>
              <a:gd name="T78" fmla="*/ 839676 w 290777"/>
              <a:gd name="T79" fmla="*/ 836651 h 290331"/>
              <a:gd name="T80" fmla="*/ 797232 w 290777"/>
              <a:gd name="T81" fmla="*/ 792669 h 290331"/>
              <a:gd name="T82" fmla="*/ 127588 w 290777"/>
              <a:gd name="T83" fmla="*/ 194677 h 290331"/>
              <a:gd name="T84" fmla="*/ 137011 w 290777"/>
              <a:gd name="T85" fmla="*/ 139983 h 2903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0777" h="290331">
                <a:moveTo>
                  <a:pt x="170550" y="225536"/>
                </a:moveTo>
                <a:lnTo>
                  <a:pt x="164411" y="232016"/>
                </a:lnTo>
                <a:lnTo>
                  <a:pt x="200886" y="268373"/>
                </a:lnTo>
                <a:cubicBezTo>
                  <a:pt x="203414" y="266933"/>
                  <a:pt x="205581" y="264773"/>
                  <a:pt x="207748" y="262973"/>
                </a:cubicBezTo>
                <a:cubicBezTo>
                  <a:pt x="209553" y="261174"/>
                  <a:pt x="210276" y="258654"/>
                  <a:pt x="210276" y="256494"/>
                </a:cubicBezTo>
                <a:cubicBezTo>
                  <a:pt x="210276" y="253974"/>
                  <a:pt x="209553" y="251814"/>
                  <a:pt x="207748" y="250014"/>
                </a:cubicBezTo>
                <a:lnTo>
                  <a:pt x="183190" y="225536"/>
                </a:lnTo>
                <a:cubicBezTo>
                  <a:pt x="179940" y="222297"/>
                  <a:pt x="174162" y="222297"/>
                  <a:pt x="170550" y="225536"/>
                </a:cubicBezTo>
                <a:close/>
                <a:moveTo>
                  <a:pt x="244792" y="196802"/>
                </a:moveTo>
                <a:cubicBezTo>
                  <a:pt x="247091" y="197822"/>
                  <a:pt x="247857" y="200544"/>
                  <a:pt x="246324" y="202585"/>
                </a:cubicBezTo>
                <a:cubicBezTo>
                  <a:pt x="245941" y="203605"/>
                  <a:pt x="244025" y="204626"/>
                  <a:pt x="242493" y="204626"/>
                </a:cubicBezTo>
                <a:cubicBezTo>
                  <a:pt x="241726" y="204626"/>
                  <a:pt x="240960" y="204286"/>
                  <a:pt x="240194" y="203946"/>
                </a:cubicBezTo>
                <a:cubicBezTo>
                  <a:pt x="237894" y="202925"/>
                  <a:pt x="237128" y="200204"/>
                  <a:pt x="238661" y="198503"/>
                </a:cubicBezTo>
                <a:cubicBezTo>
                  <a:pt x="239427" y="196462"/>
                  <a:pt x="242493" y="195441"/>
                  <a:pt x="244792" y="196802"/>
                </a:cubicBezTo>
                <a:close/>
                <a:moveTo>
                  <a:pt x="257575" y="141466"/>
                </a:moveTo>
                <a:cubicBezTo>
                  <a:pt x="260242" y="141466"/>
                  <a:pt x="262147" y="143230"/>
                  <a:pt x="262147" y="145699"/>
                </a:cubicBezTo>
                <a:lnTo>
                  <a:pt x="262147" y="146052"/>
                </a:lnTo>
                <a:cubicBezTo>
                  <a:pt x="262147" y="148522"/>
                  <a:pt x="260242" y="150638"/>
                  <a:pt x="257575" y="150638"/>
                </a:cubicBezTo>
                <a:cubicBezTo>
                  <a:pt x="254908" y="150638"/>
                  <a:pt x="253003" y="148522"/>
                  <a:pt x="253003" y="146052"/>
                </a:cubicBezTo>
                <a:lnTo>
                  <a:pt x="253003" y="145699"/>
                </a:lnTo>
                <a:cubicBezTo>
                  <a:pt x="253003" y="143230"/>
                  <a:pt x="254908" y="141466"/>
                  <a:pt x="257575" y="141466"/>
                </a:cubicBezTo>
                <a:close/>
                <a:moveTo>
                  <a:pt x="17428" y="98107"/>
                </a:moveTo>
                <a:cubicBezTo>
                  <a:pt x="15983" y="100627"/>
                  <a:pt x="14900" y="103506"/>
                  <a:pt x="14178" y="106026"/>
                </a:cubicBezTo>
                <a:cubicBezTo>
                  <a:pt x="454" y="154262"/>
                  <a:pt x="14178" y="205738"/>
                  <a:pt x="49569" y="241015"/>
                </a:cubicBezTo>
                <a:cubicBezTo>
                  <a:pt x="84961" y="276292"/>
                  <a:pt x="136603" y="289611"/>
                  <a:pt x="184996" y="276292"/>
                </a:cubicBezTo>
                <a:cubicBezTo>
                  <a:pt x="187524" y="275572"/>
                  <a:pt x="190413" y="274492"/>
                  <a:pt x="192941" y="273053"/>
                </a:cubicBezTo>
                <a:lnTo>
                  <a:pt x="157910" y="238135"/>
                </a:lnTo>
                <a:cubicBezTo>
                  <a:pt x="142743" y="249654"/>
                  <a:pt x="121435" y="248575"/>
                  <a:pt x="107351" y="235256"/>
                </a:cubicBezTo>
                <a:lnTo>
                  <a:pt x="55708" y="183060"/>
                </a:lnTo>
                <a:cubicBezTo>
                  <a:pt x="48486" y="176220"/>
                  <a:pt x="44152" y="166501"/>
                  <a:pt x="44152" y="156422"/>
                </a:cubicBezTo>
                <a:cubicBezTo>
                  <a:pt x="44152" y="147783"/>
                  <a:pt x="47041" y="139863"/>
                  <a:pt x="52458" y="133024"/>
                </a:cubicBezTo>
                <a:lnTo>
                  <a:pt x="17428" y="98107"/>
                </a:lnTo>
                <a:close/>
                <a:moveTo>
                  <a:pt x="173501" y="93841"/>
                </a:moveTo>
                <a:cubicBezTo>
                  <a:pt x="175641" y="93841"/>
                  <a:pt x="177781" y="95986"/>
                  <a:pt x="177781" y="98132"/>
                </a:cubicBezTo>
                <a:lnTo>
                  <a:pt x="177781" y="134959"/>
                </a:lnTo>
                <a:lnTo>
                  <a:pt x="209163" y="134959"/>
                </a:lnTo>
                <a:lnTo>
                  <a:pt x="209163" y="109931"/>
                </a:lnTo>
                <a:cubicBezTo>
                  <a:pt x="209163" y="107785"/>
                  <a:pt x="211302" y="105640"/>
                  <a:pt x="213442" y="105640"/>
                </a:cubicBezTo>
                <a:cubicBezTo>
                  <a:pt x="215938" y="105640"/>
                  <a:pt x="217722" y="107785"/>
                  <a:pt x="217722" y="109931"/>
                </a:cubicBezTo>
                <a:lnTo>
                  <a:pt x="217722" y="168210"/>
                </a:lnTo>
                <a:cubicBezTo>
                  <a:pt x="217722" y="171071"/>
                  <a:pt x="215938" y="172859"/>
                  <a:pt x="213442" y="172859"/>
                </a:cubicBezTo>
                <a:cubicBezTo>
                  <a:pt x="211302" y="172859"/>
                  <a:pt x="209163" y="171071"/>
                  <a:pt x="209163" y="168210"/>
                </a:cubicBezTo>
                <a:lnTo>
                  <a:pt x="209163" y="143540"/>
                </a:lnTo>
                <a:lnTo>
                  <a:pt x="173501" y="143540"/>
                </a:lnTo>
                <a:cubicBezTo>
                  <a:pt x="171005" y="143540"/>
                  <a:pt x="168865" y="141752"/>
                  <a:pt x="168865" y="139249"/>
                </a:cubicBezTo>
                <a:lnTo>
                  <a:pt x="168865" y="98132"/>
                </a:lnTo>
                <a:cubicBezTo>
                  <a:pt x="168865" y="95986"/>
                  <a:pt x="171005" y="93841"/>
                  <a:pt x="173501" y="93841"/>
                </a:cubicBezTo>
                <a:close/>
                <a:moveTo>
                  <a:pt x="124233" y="93841"/>
                </a:moveTo>
                <a:cubicBezTo>
                  <a:pt x="139521" y="93841"/>
                  <a:pt x="152626" y="106355"/>
                  <a:pt x="152626" y="121730"/>
                </a:cubicBezTo>
                <a:cubicBezTo>
                  <a:pt x="152626" y="137104"/>
                  <a:pt x="139521" y="149618"/>
                  <a:pt x="124233" y="149618"/>
                </a:cubicBezTo>
                <a:cubicBezTo>
                  <a:pt x="115133" y="149618"/>
                  <a:pt x="107488" y="155696"/>
                  <a:pt x="105304" y="163920"/>
                </a:cubicBezTo>
                <a:lnTo>
                  <a:pt x="147894" y="163920"/>
                </a:lnTo>
                <a:cubicBezTo>
                  <a:pt x="150442" y="163920"/>
                  <a:pt x="152626" y="166065"/>
                  <a:pt x="152626" y="168210"/>
                </a:cubicBezTo>
                <a:cubicBezTo>
                  <a:pt x="152626" y="171071"/>
                  <a:pt x="150442" y="172859"/>
                  <a:pt x="147894" y="172859"/>
                </a:cubicBezTo>
                <a:lnTo>
                  <a:pt x="100208" y="172859"/>
                </a:lnTo>
                <a:cubicBezTo>
                  <a:pt x="98024" y="172859"/>
                  <a:pt x="95840" y="171071"/>
                  <a:pt x="95840" y="168210"/>
                </a:cubicBezTo>
                <a:cubicBezTo>
                  <a:pt x="95840" y="153194"/>
                  <a:pt x="108580" y="140679"/>
                  <a:pt x="124233" y="140679"/>
                </a:cubicBezTo>
                <a:cubicBezTo>
                  <a:pt x="134789" y="140679"/>
                  <a:pt x="143526" y="132098"/>
                  <a:pt x="143526" y="121730"/>
                </a:cubicBezTo>
                <a:cubicBezTo>
                  <a:pt x="143526" y="111361"/>
                  <a:pt x="134789" y="102780"/>
                  <a:pt x="124233" y="102780"/>
                </a:cubicBezTo>
                <a:cubicBezTo>
                  <a:pt x="113676" y="102780"/>
                  <a:pt x="104940" y="111361"/>
                  <a:pt x="104940" y="121730"/>
                </a:cubicBezTo>
                <a:cubicBezTo>
                  <a:pt x="104940" y="124232"/>
                  <a:pt x="102756" y="126020"/>
                  <a:pt x="100208" y="126020"/>
                </a:cubicBezTo>
                <a:cubicBezTo>
                  <a:pt x="98024" y="126020"/>
                  <a:pt x="95840" y="124232"/>
                  <a:pt x="95840" y="121730"/>
                </a:cubicBezTo>
                <a:cubicBezTo>
                  <a:pt x="95840" y="106355"/>
                  <a:pt x="108580" y="93841"/>
                  <a:pt x="124233" y="93841"/>
                </a:cubicBezTo>
                <a:close/>
                <a:moveTo>
                  <a:pt x="239509" y="85727"/>
                </a:moveTo>
                <a:cubicBezTo>
                  <a:pt x="241550" y="84316"/>
                  <a:pt x="244272" y="85021"/>
                  <a:pt x="245292" y="87138"/>
                </a:cubicBezTo>
                <a:cubicBezTo>
                  <a:pt x="246313" y="89255"/>
                  <a:pt x="245633" y="91724"/>
                  <a:pt x="243932" y="93135"/>
                </a:cubicBezTo>
                <a:cubicBezTo>
                  <a:pt x="243251" y="93488"/>
                  <a:pt x="242231" y="93488"/>
                  <a:pt x="241891" y="93488"/>
                </a:cubicBezTo>
                <a:cubicBezTo>
                  <a:pt x="240190" y="93488"/>
                  <a:pt x="238829" y="92783"/>
                  <a:pt x="238149" y="91371"/>
                </a:cubicBezTo>
                <a:cubicBezTo>
                  <a:pt x="237128" y="89255"/>
                  <a:pt x="237808" y="86785"/>
                  <a:pt x="239509" y="85727"/>
                </a:cubicBezTo>
                <a:close/>
                <a:moveTo>
                  <a:pt x="27540" y="83348"/>
                </a:moveTo>
                <a:cubicBezTo>
                  <a:pt x="25734" y="85508"/>
                  <a:pt x="23567" y="87667"/>
                  <a:pt x="22123" y="90187"/>
                </a:cubicBezTo>
                <a:lnTo>
                  <a:pt x="58598" y="126544"/>
                </a:lnTo>
                <a:lnTo>
                  <a:pt x="64737" y="120425"/>
                </a:lnTo>
                <a:cubicBezTo>
                  <a:pt x="66543" y="118625"/>
                  <a:pt x="67626" y="116465"/>
                  <a:pt x="67626" y="113945"/>
                </a:cubicBezTo>
                <a:cubicBezTo>
                  <a:pt x="67626" y="111786"/>
                  <a:pt x="66543" y="109266"/>
                  <a:pt x="64737" y="107466"/>
                </a:cubicBezTo>
                <a:lnTo>
                  <a:pt x="40541" y="83348"/>
                </a:lnTo>
                <a:cubicBezTo>
                  <a:pt x="36929" y="80108"/>
                  <a:pt x="31151" y="80108"/>
                  <a:pt x="27540" y="83348"/>
                </a:cubicBezTo>
                <a:close/>
                <a:moveTo>
                  <a:pt x="34176" y="71739"/>
                </a:moveTo>
                <a:cubicBezTo>
                  <a:pt x="38825" y="71739"/>
                  <a:pt x="43430" y="73449"/>
                  <a:pt x="46680" y="76868"/>
                </a:cubicBezTo>
                <a:lnTo>
                  <a:pt x="71237" y="101706"/>
                </a:lnTo>
                <a:cubicBezTo>
                  <a:pt x="74488" y="104946"/>
                  <a:pt x="76654" y="109266"/>
                  <a:pt x="76654" y="113945"/>
                </a:cubicBezTo>
                <a:cubicBezTo>
                  <a:pt x="76654" y="118625"/>
                  <a:pt x="74488" y="123305"/>
                  <a:pt x="71237" y="126544"/>
                </a:cubicBezTo>
                <a:lnTo>
                  <a:pt x="61487" y="135904"/>
                </a:lnTo>
                <a:cubicBezTo>
                  <a:pt x="56070" y="141663"/>
                  <a:pt x="53181" y="148503"/>
                  <a:pt x="53181" y="156422"/>
                </a:cubicBezTo>
                <a:cubicBezTo>
                  <a:pt x="53181" y="163981"/>
                  <a:pt x="56070" y="171541"/>
                  <a:pt x="61487" y="176940"/>
                </a:cubicBezTo>
                <a:lnTo>
                  <a:pt x="113852" y="228776"/>
                </a:lnTo>
                <a:cubicBezTo>
                  <a:pt x="119269" y="234176"/>
                  <a:pt x="126491" y="237415"/>
                  <a:pt x="134436" y="237415"/>
                </a:cubicBezTo>
                <a:cubicBezTo>
                  <a:pt x="142020" y="237415"/>
                  <a:pt x="149604" y="234176"/>
                  <a:pt x="154660" y="228776"/>
                </a:cubicBezTo>
                <a:lnTo>
                  <a:pt x="164411" y="219417"/>
                </a:lnTo>
                <a:cubicBezTo>
                  <a:pt x="170912" y="212577"/>
                  <a:pt x="182829" y="212577"/>
                  <a:pt x="189691" y="219417"/>
                </a:cubicBezTo>
                <a:lnTo>
                  <a:pt x="214248" y="243895"/>
                </a:lnTo>
                <a:cubicBezTo>
                  <a:pt x="217498" y="247135"/>
                  <a:pt x="219304" y="251454"/>
                  <a:pt x="219304" y="256494"/>
                </a:cubicBezTo>
                <a:cubicBezTo>
                  <a:pt x="219304" y="261174"/>
                  <a:pt x="217498" y="265493"/>
                  <a:pt x="214248" y="269093"/>
                </a:cubicBezTo>
                <a:cubicBezTo>
                  <a:pt x="206664" y="276652"/>
                  <a:pt x="197275" y="282052"/>
                  <a:pt x="187163" y="284932"/>
                </a:cubicBezTo>
                <a:cubicBezTo>
                  <a:pt x="174162" y="288531"/>
                  <a:pt x="160799" y="290331"/>
                  <a:pt x="147437" y="290331"/>
                </a:cubicBezTo>
                <a:cubicBezTo>
                  <a:pt x="108796" y="290331"/>
                  <a:pt x="71237" y="274852"/>
                  <a:pt x="43069" y="247135"/>
                </a:cubicBezTo>
                <a:cubicBezTo>
                  <a:pt x="5510" y="209698"/>
                  <a:pt x="-8935" y="154622"/>
                  <a:pt x="5510" y="103866"/>
                </a:cubicBezTo>
                <a:cubicBezTo>
                  <a:pt x="8399" y="93787"/>
                  <a:pt x="13817" y="84428"/>
                  <a:pt x="21400" y="76868"/>
                </a:cubicBezTo>
                <a:cubicBezTo>
                  <a:pt x="24831" y="73449"/>
                  <a:pt x="29526" y="71739"/>
                  <a:pt x="34176" y="71739"/>
                </a:cubicBezTo>
                <a:close/>
                <a:moveTo>
                  <a:pt x="203517" y="44452"/>
                </a:moveTo>
                <a:cubicBezTo>
                  <a:pt x="205816" y="45510"/>
                  <a:pt x="206582" y="48333"/>
                  <a:pt x="205049" y="50449"/>
                </a:cubicBezTo>
                <a:cubicBezTo>
                  <a:pt x="204666" y="51508"/>
                  <a:pt x="202750" y="52213"/>
                  <a:pt x="201218" y="52213"/>
                </a:cubicBezTo>
                <a:cubicBezTo>
                  <a:pt x="200451" y="52213"/>
                  <a:pt x="199685" y="52213"/>
                  <a:pt x="198919" y="51860"/>
                </a:cubicBezTo>
                <a:cubicBezTo>
                  <a:pt x="196619" y="50449"/>
                  <a:pt x="195853" y="47980"/>
                  <a:pt x="197003" y="45863"/>
                </a:cubicBezTo>
                <a:cubicBezTo>
                  <a:pt x="198535" y="44099"/>
                  <a:pt x="201218" y="43041"/>
                  <a:pt x="203517" y="44452"/>
                </a:cubicBezTo>
                <a:close/>
                <a:moveTo>
                  <a:pt x="87410" y="44452"/>
                </a:moveTo>
                <a:cubicBezTo>
                  <a:pt x="89709" y="43041"/>
                  <a:pt x="92774" y="43746"/>
                  <a:pt x="93924" y="45863"/>
                </a:cubicBezTo>
                <a:cubicBezTo>
                  <a:pt x="95457" y="47980"/>
                  <a:pt x="94307" y="50449"/>
                  <a:pt x="92391" y="51860"/>
                </a:cubicBezTo>
                <a:cubicBezTo>
                  <a:pt x="91625" y="52213"/>
                  <a:pt x="90859" y="52213"/>
                  <a:pt x="90092" y="52213"/>
                </a:cubicBezTo>
                <a:cubicBezTo>
                  <a:pt x="88560" y="52213"/>
                  <a:pt x="86644" y="51508"/>
                  <a:pt x="85877" y="50096"/>
                </a:cubicBezTo>
                <a:cubicBezTo>
                  <a:pt x="84728" y="47980"/>
                  <a:pt x="85111" y="45158"/>
                  <a:pt x="87410" y="44452"/>
                </a:cubicBezTo>
                <a:close/>
                <a:moveTo>
                  <a:pt x="145052" y="28754"/>
                </a:moveTo>
                <a:cubicBezTo>
                  <a:pt x="147617" y="28754"/>
                  <a:pt x="149449" y="30952"/>
                  <a:pt x="149449" y="33516"/>
                </a:cubicBezTo>
                <a:cubicBezTo>
                  <a:pt x="149449" y="36081"/>
                  <a:pt x="147617" y="37913"/>
                  <a:pt x="145052" y="37913"/>
                </a:cubicBezTo>
                <a:cubicBezTo>
                  <a:pt x="142488" y="37913"/>
                  <a:pt x="140290" y="36081"/>
                  <a:pt x="140290" y="33516"/>
                </a:cubicBezTo>
                <a:cubicBezTo>
                  <a:pt x="140290" y="30952"/>
                  <a:pt x="142488" y="28754"/>
                  <a:pt x="145052" y="28754"/>
                </a:cubicBezTo>
                <a:close/>
                <a:moveTo>
                  <a:pt x="145155" y="0"/>
                </a:moveTo>
                <a:cubicBezTo>
                  <a:pt x="182507" y="0"/>
                  <a:pt x="219859" y="14110"/>
                  <a:pt x="248370" y="42328"/>
                </a:cubicBezTo>
                <a:cubicBezTo>
                  <a:pt x="304307" y="98406"/>
                  <a:pt x="305029" y="188994"/>
                  <a:pt x="249813" y="245791"/>
                </a:cubicBezTo>
                <a:lnTo>
                  <a:pt x="257031" y="252980"/>
                </a:lnTo>
                <a:lnTo>
                  <a:pt x="228882" y="260170"/>
                </a:lnTo>
                <a:lnTo>
                  <a:pt x="236821" y="232490"/>
                </a:lnTo>
                <a:lnTo>
                  <a:pt x="244039" y="239680"/>
                </a:lnTo>
                <a:cubicBezTo>
                  <a:pt x="295285" y="186118"/>
                  <a:pt x="294563" y="100923"/>
                  <a:pt x="241874" y="48439"/>
                </a:cubicBezTo>
                <a:cubicBezTo>
                  <a:pt x="188823" y="-4763"/>
                  <a:pt x="101848" y="-4763"/>
                  <a:pt x="48436" y="48439"/>
                </a:cubicBezTo>
                <a:cubicBezTo>
                  <a:pt x="45188" y="52034"/>
                  <a:pt x="41940" y="55269"/>
                  <a:pt x="39053" y="58864"/>
                </a:cubicBezTo>
                <a:cubicBezTo>
                  <a:pt x="37249" y="60661"/>
                  <a:pt x="34723" y="61021"/>
                  <a:pt x="32918" y="59583"/>
                </a:cubicBezTo>
                <a:cubicBezTo>
                  <a:pt x="30753" y="58145"/>
                  <a:pt x="30753" y="55269"/>
                  <a:pt x="32196" y="53472"/>
                </a:cubicBezTo>
                <a:cubicBezTo>
                  <a:pt x="35444" y="49518"/>
                  <a:pt x="38692" y="45564"/>
                  <a:pt x="41940" y="42328"/>
                </a:cubicBezTo>
                <a:cubicBezTo>
                  <a:pt x="70451" y="14110"/>
                  <a:pt x="107803" y="0"/>
                  <a:pt x="145155" y="0"/>
                </a:cubicBezTo>
                <a:close/>
              </a:path>
            </a:pathLst>
          </a:custGeom>
          <a:solidFill>
            <a:schemeClr val="accent3"/>
          </a:solidFill>
          <a:ln>
            <a:noFill/>
          </a:ln>
          <a:effectLst/>
        </p:spPr>
        <p:txBody>
          <a:bodyPr anchor="ctr"/>
          <a:lstStyle/>
          <a:p>
            <a:endParaRPr lang="en-US" dirty="0">
              <a:latin typeface="Source Sans Pro Light" panose="020B0403030403020204" pitchFamily="34" charset="0"/>
            </a:endParaRPr>
          </a:p>
        </p:txBody>
      </p:sp>
      <p:sp>
        <p:nvSpPr>
          <p:cNvPr id="44" name="TextBox 43">
            <a:extLst>
              <a:ext uri="{FF2B5EF4-FFF2-40B4-BE49-F238E27FC236}">
                <a16:creationId xmlns:a16="http://schemas.microsoft.com/office/drawing/2014/main" id="{72FB0C41-FE03-8E40-B91A-1B4A6F73B040}"/>
              </a:ext>
            </a:extLst>
          </p:cNvPr>
          <p:cNvSpPr txBox="1"/>
          <p:nvPr/>
        </p:nvSpPr>
        <p:spPr>
          <a:xfrm>
            <a:off x="4612047" y="7697554"/>
            <a:ext cx="1337225" cy="1200329"/>
          </a:xfrm>
          <a:prstGeom prst="rect">
            <a:avLst/>
          </a:prstGeom>
          <a:noFill/>
        </p:spPr>
        <p:txBody>
          <a:bodyPr wrap="none" rtlCol="0" anchor="t">
            <a:spAutoFit/>
          </a:bodyPr>
          <a:lstStyle/>
          <a:p>
            <a:pPr algn="ctr"/>
            <a:r>
              <a:rPr lang="en-US" sz="7200" spc="900" dirty="0">
                <a:solidFill>
                  <a:schemeClr val="accent3"/>
                </a:solidFill>
                <a:latin typeface="Oswald Book" panose="02000506000000020004" pitchFamily="2" charset="0"/>
              </a:rPr>
              <a:t>25</a:t>
            </a:r>
          </a:p>
        </p:txBody>
      </p:sp>
      <p:sp>
        <p:nvSpPr>
          <p:cNvPr id="49" name="TextBox 48">
            <a:extLst>
              <a:ext uri="{FF2B5EF4-FFF2-40B4-BE49-F238E27FC236}">
                <a16:creationId xmlns:a16="http://schemas.microsoft.com/office/drawing/2014/main" id="{2B16C22D-735E-FE4B-81BD-831F81824662}"/>
              </a:ext>
            </a:extLst>
          </p:cNvPr>
          <p:cNvSpPr txBox="1"/>
          <p:nvPr/>
        </p:nvSpPr>
        <p:spPr>
          <a:xfrm>
            <a:off x="4207291" y="9159139"/>
            <a:ext cx="214674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REPAIRS</a:t>
            </a:r>
          </a:p>
        </p:txBody>
      </p:sp>
      <p:sp>
        <p:nvSpPr>
          <p:cNvPr id="50" name="Subtitle 2">
            <a:extLst>
              <a:ext uri="{FF2B5EF4-FFF2-40B4-BE49-F238E27FC236}">
                <a16:creationId xmlns:a16="http://schemas.microsoft.com/office/drawing/2014/main" id="{C1F3465A-1545-964D-A85F-D771D8BCFB28}"/>
              </a:ext>
            </a:extLst>
          </p:cNvPr>
          <p:cNvSpPr txBox="1">
            <a:spLocks/>
          </p:cNvSpPr>
          <p:nvPr/>
        </p:nvSpPr>
        <p:spPr>
          <a:xfrm>
            <a:off x="2658288" y="9992231"/>
            <a:ext cx="5244742"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a:t>
            </a:r>
          </a:p>
        </p:txBody>
      </p:sp>
      <p:sp>
        <p:nvSpPr>
          <p:cNvPr id="54" name="TextBox 53">
            <a:extLst>
              <a:ext uri="{FF2B5EF4-FFF2-40B4-BE49-F238E27FC236}">
                <a16:creationId xmlns:a16="http://schemas.microsoft.com/office/drawing/2014/main" id="{FD818D77-A937-EB4A-9D42-444C0070E1C0}"/>
              </a:ext>
            </a:extLst>
          </p:cNvPr>
          <p:cNvSpPr txBox="1"/>
          <p:nvPr/>
        </p:nvSpPr>
        <p:spPr>
          <a:xfrm>
            <a:off x="11489756" y="7697554"/>
            <a:ext cx="1398140" cy="1200329"/>
          </a:xfrm>
          <a:prstGeom prst="rect">
            <a:avLst/>
          </a:prstGeom>
          <a:noFill/>
        </p:spPr>
        <p:txBody>
          <a:bodyPr wrap="none" rtlCol="0" anchor="t">
            <a:spAutoFit/>
          </a:bodyPr>
          <a:lstStyle/>
          <a:p>
            <a:pPr algn="ctr"/>
            <a:r>
              <a:rPr lang="en-US" sz="7200" spc="900" dirty="0">
                <a:solidFill>
                  <a:schemeClr val="accent3"/>
                </a:solidFill>
                <a:latin typeface="Oswald Book" panose="02000506000000020004" pitchFamily="2" charset="0"/>
              </a:rPr>
              <a:t>48</a:t>
            </a:r>
          </a:p>
        </p:txBody>
      </p:sp>
      <p:sp>
        <p:nvSpPr>
          <p:cNvPr id="55" name="TextBox 54">
            <a:extLst>
              <a:ext uri="{FF2B5EF4-FFF2-40B4-BE49-F238E27FC236}">
                <a16:creationId xmlns:a16="http://schemas.microsoft.com/office/drawing/2014/main" id="{F01285BE-F41D-684E-B02C-AC47E7D91457}"/>
              </a:ext>
            </a:extLst>
          </p:cNvPr>
          <p:cNvSpPr txBox="1"/>
          <p:nvPr/>
        </p:nvSpPr>
        <p:spPr>
          <a:xfrm>
            <a:off x="10404529" y="9159139"/>
            <a:ext cx="3568606"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ACHIEVEMENTS</a:t>
            </a:r>
          </a:p>
        </p:txBody>
      </p:sp>
      <p:sp>
        <p:nvSpPr>
          <p:cNvPr id="56" name="Subtitle 2">
            <a:extLst>
              <a:ext uri="{FF2B5EF4-FFF2-40B4-BE49-F238E27FC236}">
                <a16:creationId xmlns:a16="http://schemas.microsoft.com/office/drawing/2014/main" id="{4F50746D-7A32-924F-841D-785557CFB7DA}"/>
              </a:ext>
            </a:extLst>
          </p:cNvPr>
          <p:cNvSpPr txBox="1">
            <a:spLocks/>
          </p:cNvSpPr>
          <p:nvPr/>
        </p:nvSpPr>
        <p:spPr>
          <a:xfrm>
            <a:off x="9566454" y="9992231"/>
            <a:ext cx="5244742"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a:t>
            </a:r>
          </a:p>
        </p:txBody>
      </p:sp>
      <p:sp>
        <p:nvSpPr>
          <p:cNvPr id="58" name="TextBox 57">
            <a:extLst>
              <a:ext uri="{FF2B5EF4-FFF2-40B4-BE49-F238E27FC236}">
                <a16:creationId xmlns:a16="http://schemas.microsoft.com/office/drawing/2014/main" id="{945DBE6C-E6C0-B541-9B86-7F2C466F264E}"/>
              </a:ext>
            </a:extLst>
          </p:cNvPr>
          <p:cNvSpPr txBox="1"/>
          <p:nvPr/>
        </p:nvSpPr>
        <p:spPr>
          <a:xfrm>
            <a:off x="18216653" y="7697554"/>
            <a:ext cx="1773242" cy="1200329"/>
          </a:xfrm>
          <a:prstGeom prst="rect">
            <a:avLst/>
          </a:prstGeom>
          <a:noFill/>
        </p:spPr>
        <p:txBody>
          <a:bodyPr wrap="none" rtlCol="0" anchor="t">
            <a:spAutoFit/>
          </a:bodyPr>
          <a:lstStyle/>
          <a:p>
            <a:pPr algn="ctr"/>
            <a:r>
              <a:rPr lang="en-US" sz="7200" spc="900" dirty="0">
                <a:solidFill>
                  <a:schemeClr val="accent3"/>
                </a:solidFill>
                <a:latin typeface="Oswald Book" panose="02000506000000020004" pitchFamily="2" charset="0"/>
              </a:rPr>
              <a:t>130</a:t>
            </a:r>
          </a:p>
        </p:txBody>
      </p:sp>
      <p:sp>
        <p:nvSpPr>
          <p:cNvPr id="59" name="TextBox 58">
            <a:extLst>
              <a:ext uri="{FF2B5EF4-FFF2-40B4-BE49-F238E27FC236}">
                <a16:creationId xmlns:a16="http://schemas.microsoft.com/office/drawing/2014/main" id="{741C54B0-79C3-E542-8454-E9467201866A}"/>
              </a:ext>
            </a:extLst>
          </p:cNvPr>
          <p:cNvSpPr txBox="1"/>
          <p:nvPr/>
        </p:nvSpPr>
        <p:spPr>
          <a:xfrm>
            <a:off x="18084409" y="9159139"/>
            <a:ext cx="2037738"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CLIENTS</a:t>
            </a:r>
          </a:p>
        </p:txBody>
      </p:sp>
      <p:sp>
        <p:nvSpPr>
          <p:cNvPr id="60" name="Subtitle 2">
            <a:extLst>
              <a:ext uri="{FF2B5EF4-FFF2-40B4-BE49-F238E27FC236}">
                <a16:creationId xmlns:a16="http://schemas.microsoft.com/office/drawing/2014/main" id="{69F4ED80-C7F3-C546-8B48-E7CCF897A166}"/>
              </a:ext>
            </a:extLst>
          </p:cNvPr>
          <p:cNvSpPr txBox="1">
            <a:spLocks/>
          </p:cNvSpPr>
          <p:nvPr/>
        </p:nvSpPr>
        <p:spPr>
          <a:xfrm>
            <a:off x="16480902" y="9992231"/>
            <a:ext cx="5244742"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a:t>
            </a:r>
          </a:p>
        </p:txBody>
      </p:sp>
    </p:spTree>
    <p:extLst>
      <p:ext uri="{BB962C8B-B14F-4D97-AF65-F5344CB8AC3E}">
        <p14:creationId xmlns:p14="http://schemas.microsoft.com/office/powerpoint/2010/main" val="1133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D8490713-06D0-C94C-B068-E0563978F3BD}"/>
              </a:ext>
            </a:extLst>
          </p:cNvPr>
          <p:cNvSpPr txBox="1"/>
          <p:nvPr/>
        </p:nvSpPr>
        <p:spPr>
          <a:xfrm>
            <a:off x="9148804" y="1368903"/>
            <a:ext cx="6083717"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THREE STEPS</a:t>
            </a:r>
          </a:p>
        </p:txBody>
      </p:sp>
      <p:sp>
        <p:nvSpPr>
          <p:cNvPr id="26" name="Subtitle 2">
            <a:extLst>
              <a:ext uri="{FF2B5EF4-FFF2-40B4-BE49-F238E27FC236}">
                <a16:creationId xmlns:a16="http://schemas.microsoft.com/office/drawing/2014/main" id="{E5C3339D-9AB2-DC45-9D65-592AAA5BAB03}"/>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8" name="Rectangle 27">
            <a:extLst>
              <a:ext uri="{FF2B5EF4-FFF2-40B4-BE49-F238E27FC236}">
                <a16:creationId xmlns:a16="http://schemas.microsoft.com/office/drawing/2014/main" id="{A7D37573-9AAC-A64F-BE07-92A36EB74057}"/>
              </a:ext>
            </a:extLst>
          </p:cNvPr>
          <p:cNvSpPr/>
          <p:nvPr/>
        </p:nvSpPr>
        <p:spPr>
          <a:xfrm>
            <a:off x="5958141" y="4968994"/>
            <a:ext cx="14951139" cy="958019"/>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29" name="TextBox 28">
            <a:extLst>
              <a:ext uri="{FF2B5EF4-FFF2-40B4-BE49-F238E27FC236}">
                <a16:creationId xmlns:a16="http://schemas.microsoft.com/office/drawing/2014/main" id="{263466A9-6460-6E40-BE86-B68847EDAA84}"/>
              </a:ext>
            </a:extLst>
          </p:cNvPr>
          <p:cNvSpPr txBox="1"/>
          <p:nvPr/>
        </p:nvSpPr>
        <p:spPr>
          <a:xfrm>
            <a:off x="3752709" y="3949350"/>
            <a:ext cx="1454244" cy="1569660"/>
          </a:xfrm>
          <a:prstGeom prst="rect">
            <a:avLst/>
          </a:prstGeom>
          <a:noFill/>
        </p:spPr>
        <p:txBody>
          <a:bodyPr wrap="none" rtlCol="0" anchor="t">
            <a:spAutoFit/>
          </a:bodyPr>
          <a:lstStyle/>
          <a:p>
            <a:pPr algn="r"/>
            <a:r>
              <a:rPr lang="en-US" sz="9600" spc="900" dirty="0">
                <a:solidFill>
                  <a:schemeClr val="accent1"/>
                </a:solidFill>
                <a:latin typeface="Oswald Book" panose="02000506000000020004" pitchFamily="2" charset="0"/>
              </a:rPr>
              <a:t>01</a:t>
            </a:r>
          </a:p>
        </p:txBody>
      </p:sp>
      <p:sp>
        <p:nvSpPr>
          <p:cNvPr id="30" name="TextBox 29">
            <a:extLst>
              <a:ext uri="{FF2B5EF4-FFF2-40B4-BE49-F238E27FC236}">
                <a16:creationId xmlns:a16="http://schemas.microsoft.com/office/drawing/2014/main" id="{1B4CAF06-BDD4-654E-90F5-432FA01C8C8A}"/>
              </a:ext>
            </a:extLst>
          </p:cNvPr>
          <p:cNvSpPr txBox="1"/>
          <p:nvPr/>
        </p:nvSpPr>
        <p:spPr>
          <a:xfrm>
            <a:off x="5958141" y="4025112"/>
            <a:ext cx="4626588"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YOUR STEP 01 TITLE</a:t>
            </a:r>
          </a:p>
        </p:txBody>
      </p:sp>
      <p:sp>
        <p:nvSpPr>
          <p:cNvPr id="33" name="Rectangle 32">
            <a:extLst>
              <a:ext uri="{FF2B5EF4-FFF2-40B4-BE49-F238E27FC236}">
                <a16:creationId xmlns:a16="http://schemas.microsoft.com/office/drawing/2014/main" id="{411CE4C7-26B5-ED4E-915D-9BEEC0685F87}"/>
              </a:ext>
            </a:extLst>
          </p:cNvPr>
          <p:cNvSpPr/>
          <p:nvPr/>
        </p:nvSpPr>
        <p:spPr>
          <a:xfrm>
            <a:off x="5958141" y="8063886"/>
            <a:ext cx="14951139" cy="958019"/>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4" name="TextBox 33">
            <a:extLst>
              <a:ext uri="{FF2B5EF4-FFF2-40B4-BE49-F238E27FC236}">
                <a16:creationId xmlns:a16="http://schemas.microsoft.com/office/drawing/2014/main" id="{DABAC56F-AAC6-C849-A586-DB6D1B014ECD}"/>
              </a:ext>
            </a:extLst>
          </p:cNvPr>
          <p:cNvSpPr txBox="1"/>
          <p:nvPr/>
        </p:nvSpPr>
        <p:spPr>
          <a:xfrm>
            <a:off x="3481801" y="7044242"/>
            <a:ext cx="1725152" cy="1569660"/>
          </a:xfrm>
          <a:prstGeom prst="rect">
            <a:avLst/>
          </a:prstGeom>
          <a:noFill/>
        </p:spPr>
        <p:txBody>
          <a:bodyPr wrap="none" rtlCol="0" anchor="t">
            <a:spAutoFit/>
          </a:bodyPr>
          <a:lstStyle/>
          <a:p>
            <a:pPr algn="r"/>
            <a:r>
              <a:rPr lang="en-US" sz="9600" spc="900" dirty="0">
                <a:solidFill>
                  <a:schemeClr val="accent2"/>
                </a:solidFill>
                <a:latin typeface="Oswald Book" panose="02000506000000020004" pitchFamily="2" charset="0"/>
              </a:rPr>
              <a:t>02</a:t>
            </a:r>
          </a:p>
        </p:txBody>
      </p:sp>
      <p:sp>
        <p:nvSpPr>
          <p:cNvPr id="35" name="TextBox 34">
            <a:extLst>
              <a:ext uri="{FF2B5EF4-FFF2-40B4-BE49-F238E27FC236}">
                <a16:creationId xmlns:a16="http://schemas.microsoft.com/office/drawing/2014/main" id="{C1907D10-032F-994F-9F09-77451A21A07B}"/>
              </a:ext>
            </a:extLst>
          </p:cNvPr>
          <p:cNvSpPr txBox="1"/>
          <p:nvPr/>
        </p:nvSpPr>
        <p:spPr>
          <a:xfrm>
            <a:off x="5958141" y="7120004"/>
            <a:ext cx="4745210"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YOUR STEP 02 TITLE</a:t>
            </a:r>
          </a:p>
        </p:txBody>
      </p:sp>
      <p:sp>
        <p:nvSpPr>
          <p:cNvPr id="37" name="Rectangle 36">
            <a:extLst>
              <a:ext uri="{FF2B5EF4-FFF2-40B4-BE49-F238E27FC236}">
                <a16:creationId xmlns:a16="http://schemas.microsoft.com/office/drawing/2014/main" id="{02473795-2DB9-704F-BE39-971F1A3F2F3D}"/>
              </a:ext>
            </a:extLst>
          </p:cNvPr>
          <p:cNvSpPr/>
          <p:nvPr/>
        </p:nvSpPr>
        <p:spPr>
          <a:xfrm>
            <a:off x="5958141" y="11158778"/>
            <a:ext cx="14951139" cy="958019"/>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8" name="TextBox 37">
            <a:extLst>
              <a:ext uri="{FF2B5EF4-FFF2-40B4-BE49-F238E27FC236}">
                <a16:creationId xmlns:a16="http://schemas.microsoft.com/office/drawing/2014/main" id="{7AE486FA-08DA-B247-A803-A3A3098C507D}"/>
              </a:ext>
            </a:extLst>
          </p:cNvPr>
          <p:cNvSpPr txBox="1"/>
          <p:nvPr/>
        </p:nvSpPr>
        <p:spPr>
          <a:xfrm>
            <a:off x="3518670" y="10139134"/>
            <a:ext cx="1686680" cy="1569660"/>
          </a:xfrm>
          <a:prstGeom prst="rect">
            <a:avLst/>
          </a:prstGeom>
          <a:noFill/>
        </p:spPr>
        <p:txBody>
          <a:bodyPr wrap="none" rtlCol="0" anchor="t">
            <a:spAutoFit/>
          </a:bodyPr>
          <a:lstStyle/>
          <a:p>
            <a:pPr algn="r"/>
            <a:r>
              <a:rPr lang="en-US" sz="9600" spc="900" dirty="0">
                <a:solidFill>
                  <a:schemeClr val="accent3"/>
                </a:solidFill>
                <a:latin typeface="Oswald Book" panose="02000506000000020004" pitchFamily="2" charset="0"/>
              </a:rPr>
              <a:t>03</a:t>
            </a:r>
          </a:p>
        </p:txBody>
      </p:sp>
      <p:sp>
        <p:nvSpPr>
          <p:cNvPr id="39" name="TextBox 38">
            <a:extLst>
              <a:ext uri="{FF2B5EF4-FFF2-40B4-BE49-F238E27FC236}">
                <a16:creationId xmlns:a16="http://schemas.microsoft.com/office/drawing/2014/main" id="{B051B213-B897-A04A-8AA7-395593F948F9}"/>
              </a:ext>
            </a:extLst>
          </p:cNvPr>
          <p:cNvSpPr txBox="1"/>
          <p:nvPr/>
        </p:nvSpPr>
        <p:spPr>
          <a:xfrm>
            <a:off x="5958141" y="10214896"/>
            <a:ext cx="4839786"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YOUR STEP 03 TITLE</a:t>
            </a:r>
          </a:p>
        </p:txBody>
      </p:sp>
    </p:spTree>
    <p:extLst>
      <p:ext uri="{BB962C8B-B14F-4D97-AF65-F5344CB8AC3E}">
        <p14:creationId xmlns:p14="http://schemas.microsoft.com/office/powerpoint/2010/main" val="65240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D845214-1E84-2348-B431-F00A45DD0CDD}"/>
              </a:ext>
            </a:extLst>
          </p:cNvPr>
          <p:cNvSpPr txBox="1">
            <a:spLocks/>
          </p:cNvSpPr>
          <p:nvPr/>
        </p:nvSpPr>
        <p:spPr>
          <a:xfrm>
            <a:off x="3989917" y="3086323"/>
            <a:ext cx="16397816" cy="6378285"/>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0"/>
              </a:lnSpc>
            </a:pPr>
            <a:r>
              <a:rPr lang="en-US" sz="9600" b="1" spc="300" dirty="0">
                <a:latin typeface="Source Sans Pro" panose="020B0503030403020204" pitchFamily="34" charset="0"/>
                <a:ea typeface="Source Sans Pro" panose="020B0503030403020204" pitchFamily="34" charset="0"/>
                <a:cs typeface="Open Sans Light" panose="020B0306030504020204" pitchFamily="34" charset="0"/>
              </a:rPr>
              <a:t>“Green marketing is a practice whereby companies seek to go above and beyond traditional.” </a:t>
            </a:r>
          </a:p>
        </p:txBody>
      </p:sp>
      <p:sp>
        <p:nvSpPr>
          <p:cNvPr id="6" name="TextBox 5">
            <a:extLst>
              <a:ext uri="{FF2B5EF4-FFF2-40B4-BE49-F238E27FC236}">
                <a16:creationId xmlns:a16="http://schemas.microsoft.com/office/drawing/2014/main" id="{9D95E831-D5C4-0D42-9431-94AF47433048}"/>
              </a:ext>
            </a:extLst>
          </p:cNvPr>
          <p:cNvSpPr txBox="1"/>
          <p:nvPr/>
        </p:nvSpPr>
        <p:spPr>
          <a:xfrm>
            <a:off x="9889958" y="10044902"/>
            <a:ext cx="4597734" cy="584775"/>
          </a:xfrm>
          <a:prstGeom prst="rect">
            <a:avLst/>
          </a:prstGeom>
          <a:noFill/>
        </p:spPr>
        <p:txBody>
          <a:bodyPr wrap="none" rtlCol="0" anchor="ctr" anchorCtr="0">
            <a:spAutoFit/>
          </a:bodyPr>
          <a:lstStyle/>
          <a:p>
            <a:pPr algn="ctr"/>
            <a:r>
              <a:rPr lang="en-US" sz="3200" spc="600" dirty="0">
                <a:solidFill>
                  <a:schemeClr val="tx2"/>
                </a:solidFill>
                <a:latin typeface="Oswald Light" panose="02000303000000000000" pitchFamily="2" charset="77"/>
                <a:ea typeface="League Spartan" charset="0"/>
                <a:cs typeface="Poppins" pitchFamily="2" charset="77"/>
              </a:rPr>
              <a:t>– ABRAHAM LINCOLN</a:t>
            </a:r>
          </a:p>
        </p:txBody>
      </p:sp>
    </p:spTree>
    <p:extLst>
      <p:ext uri="{BB962C8B-B14F-4D97-AF65-F5344CB8AC3E}">
        <p14:creationId xmlns:p14="http://schemas.microsoft.com/office/powerpoint/2010/main" val="4413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9992A085-FFEC-DE47-BC4C-93F0B94A987B}"/>
              </a:ext>
            </a:extLst>
          </p:cNvPr>
          <p:cNvSpPr txBox="1">
            <a:spLocks/>
          </p:cNvSpPr>
          <p:nvPr/>
        </p:nvSpPr>
        <p:spPr>
          <a:xfrm>
            <a:off x="2787440" y="5426069"/>
            <a:ext cx="4979404" cy="195188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17" name="TextBox 16">
            <a:extLst>
              <a:ext uri="{FF2B5EF4-FFF2-40B4-BE49-F238E27FC236}">
                <a16:creationId xmlns:a16="http://schemas.microsoft.com/office/drawing/2014/main" id="{3C003D01-C33B-9F48-BF2B-1EE8FF2C3B9D}"/>
              </a:ext>
            </a:extLst>
          </p:cNvPr>
          <p:cNvSpPr txBox="1"/>
          <p:nvPr/>
        </p:nvSpPr>
        <p:spPr>
          <a:xfrm>
            <a:off x="3275282" y="11112063"/>
            <a:ext cx="401584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CHARLES MOORE</a:t>
            </a:r>
          </a:p>
        </p:txBody>
      </p:sp>
      <p:sp>
        <p:nvSpPr>
          <p:cNvPr id="18" name="TextBox 17">
            <a:extLst>
              <a:ext uri="{FF2B5EF4-FFF2-40B4-BE49-F238E27FC236}">
                <a16:creationId xmlns:a16="http://schemas.microsoft.com/office/drawing/2014/main" id="{D195C110-A7E3-C646-BCD3-38AE29D12065}"/>
              </a:ext>
            </a:extLst>
          </p:cNvPr>
          <p:cNvSpPr txBox="1"/>
          <p:nvPr/>
        </p:nvSpPr>
        <p:spPr>
          <a:xfrm>
            <a:off x="4078383" y="11823684"/>
            <a:ext cx="2409634" cy="461665"/>
          </a:xfrm>
          <a:prstGeom prst="rect">
            <a:avLst/>
          </a:prstGeom>
          <a:noFill/>
        </p:spPr>
        <p:txBody>
          <a:bodyPr wrap="none" rtlCol="0" anchor="ctr" anchorCtr="0">
            <a:spAutoFit/>
          </a:bodyPr>
          <a:lstStyle/>
          <a:p>
            <a:pPr algn="ctr"/>
            <a:r>
              <a:rPr lang="en-US" sz="2400" spc="300" dirty="0">
                <a:latin typeface="Oswald Light" panose="02000303000000000000" pitchFamily="2" charset="77"/>
                <a:cs typeface="Poppins" pitchFamily="2" charset="77"/>
              </a:rPr>
              <a:t>CEO, FACEBOOK</a:t>
            </a:r>
          </a:p>
        </p:txBody>
      </p:sp>
      <p:sp>
        <p:nvSpPr>
          <p:cNvPr id="19" name="TextBox 18">
            <a:extLst>
              <a:ext uri="{FF2B5EF4-FFF2-40B4-BE49-F238E27FC236}">
                <a16:creationId xmlns:a16="http://schemas.microsoft.com/office/drawing/2014/main" id="{D3080B19-629E-A742-8692-7B8317CDF837}"/>
              </a:ext>
            </a:extLst>
          </p:cNvPr>
          <p:cNvSpPr txBox="1"/>
          <p:nvPr/>
        </p:nvSpPr>
        <p:spPr>
          <a:xfrm>
            <a:off x="4719137" y="3808569"/>
            <a:ext cx="1116010" cy="2646878"/>
          </a:xfrm>
          <a:prstGeom prst="rect">
            <a:avLst/>
          </a:prstGeom>
          <a:noFill/>
        </p:spPr>
        <p:txBody>
          <a:bodyPr wrap="none" rtlCol="0" anchor="ctr" anchorCtr="0">
            <a:spAutoFit/>
          </a:bodyPr>
          <a:lstStyle/>
          <a:p>
            <a:pPr algn="ctr"/>
            <a:r>
              <a:rPr lang="en-US" sz="16600" dirty="0">
                <a:solidFill>
                  <a:schemeClr val="tx2"/>
                </a:solidFill>
                <a:latin typeface="Oswald Book" panose="02000506000000020004" pitchFamily="2" charset="0"/>
                <a:ea typeface="League Spartan" charset="0"/>
                <a:cs typeface="Poppins" pitchFamily="2" charset="77"/>
              </a:rPr>
              <a:t>“</a:t>
            </a:r>
          </a:p>
        </p:txBody>
      </p:sp>
      <p:sp>
        <p:nvSpPr>
          <p:cNvPr id="40" name="TextBox 39">
            <a:extLst>
              <a:ext uri="{FF2B5EF4-FFF2-40B4-BE49-F238E27FC236}">
                <a16:creationId xmlns:a16="http://schemas.microsoft.com/office/drawing/2014/main" id="{58EDCCA7-18B2-3E46-A398-C55EFFDFA1D0}"/>
              </a:ext>
            </a:extLst>
          </p:cNvPr>
          <p:cNvSpPr txBox="1"/>
          <p:nvPr/>
        </p:nvSpPr>
        <p:spPr>
          <a:xfrm>
            <a:off x="10301131" y="11112063"/>
            <a:ext cx="377539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WALTER PARKER</a:t>
            </a:r>
          </a:p>
        </p:txBody>
      </p:sp>
      <p:sp>
        <p:nvSpPr>
          <p:cNvPr id="41" name="TextBox 40">
            <a:extLst>
              <a:ext uri="{FF2B5EF4-FFF2-40B4-BE49-F238E27FC236}">
                <a16:creationId xmlns:a16="http://schemas.microsoft.com/office/drawing/2014/main" id="{3E1D362C-FB9C-CF4B-8ED4-8C98824BEED9}"/>
              </a:ext>
            </a:extLst>
          </p:cNvPr>
          <p:cNvSpPr txBox="1"/>
          <p:nvPr/>
        </p:nvSpPr>
        <p:spPr>
          <a:xfrm>
            <a:off x="11163546" y="11823684"/>
            <a:ext cx="2050562" cy="461665"/>
          </a:xfrm>
          <a:prstGeom prst="rect">
            <a:avLst/>
          </a:prstGeom>
          <a:noFill/>
        </p:spPr>
        <p:txBody>
          <a:bodyPr wrap="none" rtlCol="0" anchor="ctr" anchorCtr="0">
            <a:spAutoFit/>
          </a:bodyPr>
          <a:lstStyle/>
          <a:p>
            <a:pPr algn="ctr"/>
            <a:r>
              <a:rPr lang="en-US" sz="2400" spc="300" dirty="0">
                <a:latin typeface="Oswald Light" panose="02000303000000000000" pitchFamily="2" charset="77"/>
                <a:cs typeface="Poppins" pitchFamily="2" charset="77"/>
              </a:rPr>
              <a:t>CEO, GOOGLE</a:t>
            </a:r>
          </a:p>
        </p:txBody>
      </p:sp>
      <p:sp>
        <p:nvSpPr>
          <p:cNvPr id="42" name="TextBox 41">
            <a:extLst>
              <a:ext uri="{FF2B5EF4-FFF2-40B4-BE49-F238E27FC236}">
                <a16:creationId xmlns:a16="http://schemas.microsoft.com/office/drawing/2014/main" id="{8EC189A9-F09E-5847-BEC9-25E00961ABF4}"/>
              </a:ext>
            </a:extLst>
          </p:cNvPr>
          <p:cNvSpPr txBox="1"/>
          <p:nvPr/>
        </p:nvSpPr>
        <p:spPr>
          <a:xfrm>
            <a:off x="11630820" y="3808569"/>
            <a:ext cx="1116010" cy="2646878"/>
          </a:xfrm>
          <a:prstGeom prst="rect">
            <a:avLst/>
          </a:prstGeom>
          <a:noFill/>
        </p:spPr>
        <p:txBody>
          <a:bodyPr wrap="none" rtlCol="0" anchor="ctr" anchorCtr="0">
            <a:spAutoFit/>
          </a:bodyPr>
          <a:lstStyle/>
          <a:p>
            <a:pPr algn="ctr"/>
            <a:r>
              <a:rPr lang="en-US" sz="16600" dirty="0">
                <a:solidFill>
                  <a:schemeClr val="tx2"/>
                </a:solidFill>
                <a:latin typeface="Oswald Book" panose="02000506000000020004" pitchFamily="2" charset="0"/>
                <a:ea typeface="League Spartan" charset="0"/>
                <a:cs typeface="Poppins" pitchFamily="2" charset="77"/>
              </a:rPr>
              <a:t>“</a:t>
            </a:r>
          </a:p>
        </p:txBody>
      </p:sp>
      <p:sp>
        <p:nvSpPr>
          <p:cNvPr id="46" name="TextBox 45">
            <a:extLst>
              <a:ext uri="{FF2B5EF4-FFF2-40B4-BE49-F238E27FC236}">
                <a16:creationId xmlns:a16="http://schemas.microsoft.com/office/drawing/2014/main" id="{3F68D6FA-8CD8-F048-9195-4F4281D81984}"/>
              </a:ext>
            </a:extLst>
          </p:cNvPr>
          <p:cNvSpPr txBox="1"/>
          <p:nvPr/>
        </p:nvSpPr>
        <p:spPr>
          <a:xfrm>
            <a:off x="17835131" y="11119769"/>
            <a:ext cx="2518638"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DEBRA LEE</a:t>
            </a:r>
          </a:p>
        </p:txBody>
      </p:sp>
      <p:sp>
        <p:nvSpPr>
          <p:cNvPr id="47" name="TextBox 46">
            <a:extLst>
              <a:ext uri="{FF2B5EF4-FFF2-40B4-BE49-F238E27FC236}">
                <a16:creationId xmlns:a16="http://schemas.microsoft.com/office/drawing/2014/main" id="{78AF9E72-42A3-F14F-B64C-E44E19E3B580}"/>
              </a:ext>
            </a:extLst>
          </p:cNvPr>
          <p:cNvSpPr txBox="1"/>
          <p:nvPr/>
        </p:nvSpPr>
        <p:spPr>
          <a:xfrm>
            <a:off x="17803874" y="11831390"/>
            <a:ext cx="2581156" cy="461665"/>
          </a:xfrm>
          <a:prstGeom prst="rect">
            <a:avLst/>
          </a:prstGeom>
          <a:noFill/>
        </p:spPr>
        <p:txBody>
          <a:bodyPr wrap="none" rtlCol="0" anchor="ctr" anchorCtr="0">
            <a:spAutoFit/>
          </a:bodyPr>
          <a:lstStyle/>
          <a:p>
            <a:pPr algn="ctr"/>
            <a:r>
              <a:rPr lang="en-US" sz="2400" spc="300" dirty="0">
                <a:latin typeface="Oswald Light" panose="02000303000000000000" pitchFamily="2" charset="77"/>
                <a:cs typeface="Poppins" pitchFamily="2" charset="77"/>
              </a:rPr>
              <a:t>CEO, INSTAGRAM</a:t>
            </a:r>
          </a:p>
        </p:txBody>
      </p:sp>
      <p:sp>
        <p:nvSpPr>
          <p:cNvPr id="48" name="TextBox 47">
            <a:extLst>
              <a:ext uri="{FF2B5EF4-FFF2-40B4-BE49-F238E27FC236}">
                <a16:creationId xmlns:a16="http://schemas.microsoft.com/office/drawing/2014/main" id="{566C0408-4C6C-E147-90C9-7C5F6FCBA3FB}"/>
              </a:ext>
            </a:extLst>
          </p:cNvPr>
          <p:cNvSpPr txBox="1"/>
          <p:nvPr/>
        </p:nvSpPr>
        <p:spPr>
          <a:xfrm>
            <a:off x="18542503" y="3808569"/>
            <a:ext cx="1116010" cy="2646878"/>
          </a:xfrm>
          <a:prstGeom prst="rect">
            <a:avLst/>
          </a:prstGeom>
          <a:noFill/>
        </p:spPr>
        <p:txBody>
          <a:bodyPr wrap="none" rtlCol="0" anchor="ctr" anchorCtr="0">
            <a:spAutoFit/>
          </a:bodyPr>
          <a:lstStyle/>
          <a:p>
            <a:pPr algn="ctr"/>
            <a:r>
              <a:rPr lang="en-US" sz="16600" dirty="0">
                <a:solidFill>
                  <a:schemeClr val="tx2"/>
                </a:solidFill>
                <a:latin typeface="Oswald Book" panose="02000506000000020004" pitchFamily="2" charset="0"/>
                <a:ea typeface="League Spartan" charset="0"/>
                <a:cs typeface="Poppins" pitchFamily="2" charset="77"/>
              </a:rPr>
              <a:t>“</a:t>
            </a:r>
          </a:p>
        </p:txBody>
      </p:sp>
      <p:sp>
        <p:nvSpPr>
          <p:cNvPr id="22" name="TextBox 21">
            <a:extLst>
              <a:ext uri="{FF2B5EF4-FFF2-40B4-BE49-F238E27FC236}">
                <a16:creationId xmlns:a16="http://schemas.microsoft.com/office/drawing/2014/main" id="{A3ED3811-BE1C-8544-957A-620975A4D403}"/>
              </a:ext>
            </a:extLst>
          </p:cNvPr>
          <p:cNvSpPr txBox="1"/>
          <p:nvPr/>
        </p:nvSpPr>
        <p:spPr>
          <a:xfrm>
            <a:off x="8724812" y="1368903"/>
            <a:ext cx="693170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TESTIMONIALS</a:t>
            </a:r>
          </a:p>
        </p:txBody>
      </p:sp>
      <p:sp>
        <p:nvSpPr>
          <p:cNvPr id="23" name="Subtitle 2">
            <a:extLst>
              <a:ext uri="{FF2B5EF4-FFF2-40B4-BE49-F238E27FC236}">
                <a16:creationId xmlns:a16="http://schemas.microsoft.com/office/drawing/2014/main" id="{058EE871-539E-7B48-9BAB-DBF84365F648}"/>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6" name="Subtitle 2">
            <a:extLst>
              <a:ext uri="{FF2B5EF4-FFF2-40B4-BE49-F238E27FC236}">
                <a16:creationId xmlns:a16="http://schemas.microsoft.com/office/drawing/2014/main" id="{78317DA6-6B33-AD4A-9C84-8C92786EC900}"/>
              </a:ext>
            </a:extLst>
          </p:cNvPr>
          <p:cNvSpPr txBox="1">
            <a:spLocks/>
          </p:cNvSpPr>
          <p:nvPr/>
        </p:nvSpPr>
        <p:spPr>
          <a:xfrm>
            <a:off x="9699123" y="5426069"/>
            <a:ext cx="4979404" cy="195188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37" name="Subtitle 2">
            <a:extLst>
              <a:ext uri="{FF2B5EF4-FFF2-40B4-BE49-F238E27FC236}">
                <a16:creationId xmlns:a16="http://schemas.microsoft.com/office/drawing/2014/main" id="{E35DC848-B43D-1A46-940C-B103591BA2A1}"/>
              </a:ext>
            </a:extLst>
          </p:cNvPr>
          <p:cNvSpPr txBox="1">
            <a:spLocks/>
          </p:cNvSpPr>
          <p:nvPr/>
        </p:nvSpPr>
        <p:spPr>
          <a:xfrm>
            <a:off x="16610806" y="5426069"/>
            <a:ext cx="4979404" cy="195188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3" name="Picture Placeholder 2">
            <a:extLst>
              <a:ext uri="{FF2B5EF4-FFF2-40B4-BE49-F238E27FC236}">
                <a16:creationId xmlns:a16="http://schemas.microsoft.com/office/drawing/2014/main" id="{48E46531-DDA1-524D-8424-C968677227B3}"/>
              </a:ext>
            </a:extLst>
          </p:cNvPr>
          <p:cNvSpPr>
            <a:spLocks noGrp="1"/>
          </p:cNvSpPr>
          <p:nvPr>
            <p:ph type="pic" sz="quarter" idx="12"/>
          </p:nvPr>
        </p:nvSpPr>
        <p:spPr>
          <a:solidFill>
            <a:schemeClr val="bg1">
              <a:lumMod val="95000"/>
            </a:schemeClr>
          </a:solidFill>
        </p:spPr>
      </p:sp>
      <p:sp>
        <p:nvSpPr>
          <p:cNvPr id="5" name="Picture Placeholder 4">
            <a:extLst>
              <a:ext uri="{FF2B5EF4-FFF2-40B4-BE49-F238E27FC236}">
                <a16:creationId xmlns:a16="http://schemas.microsoft.com/office/drawing/2014/main" id="{D16CF6E7-7252-EA4F-B2F5-A4E1003A47A8}"/>
              </a:ext>
            </a:extLst>
          </p:cNvPr>
          <p:cNvSpPr>
            <a:spLocks noGrp="1"/>
          </p:cNvSpPr>
          <p:nvPr>
            <p:ph type="pic" sz="quarter" idx="13"/>
          </p:nvPr>
        </p:nvSpPr>
        <p:spPr>
          <a:solidFill>
            <a:schemeClr val="bg1">
              <a:lumMod val="95000"/>
            </a:schemeClr>
          </a:solidFill>
        </p:spPr>
      </p:sp>
      <p:sp>
        <p:nvSpPr>
          <p:cNvPr id="7" name="Picture Placeholder 6">
            <a:extLst>
              <a:ext uri="{FF2B5EF4-FFF2-40B4-BE49-F238E27FC236}">
                <a16:creationId xmlns:a16="http://schemas.microsoft.com/office/drawing/2014/main" id="{EAC60C12-8EBD-CE45-A5C8-624ED8C30B6D}"/>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226369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405C377-3B60-164F-B63F-41AB958AFD72}"/>
              </a:ext>
            </a:extLst>
          </p:cNvPr>
          <p:cNvSpPr txBox="1"/>
          <p:nvPr/>
        </p:nvSpPr>
        <p:spPr>
          <a:xfrm>
            <a:off x="4387096" y="1368903"/>
            <a:ext cx="15607157"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OUR CLIENTS AROUND THE WORLD</a:t>
            </a:r>
          </a:p>
        </p:txBody>
      </p:sp>
      <p:sp>
        <p:nvSpPr>
          <p:cNvPr id="35" name="Subtitle 2">
            <a:extLst>
              <a:ext uri="{FF2B5EF4-FFF2-40B4-BE49-F238E27FC236}">
                <a16:creationId xmlns:a16="http://schemas.microsoft.com/office/drawing/2014/main" id="{6B4B52D5-0790-B14B-A8C9-9DDAAAE372E9}"/>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 name="Picture Placeholder 2">
            <a:extLst>
              <a:ext uri="{FF2B5EF4-FFF2-40B4-BE49-F238E27FC236}">
                <a16:creationId xmlns:a16="http://schemas.microsoft.com/office/drawing/2014/main" id="{293C6CEA-69AB-AB4B-BFC6-C46D509FD971}"/>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FE8C6C28-1120-7342-B003-9236A6B4F2C6}"/>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8D09724E-4DB7-324D-B2C3-05294D9D1C45}"/>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A4A03D09-62E2-C740-857F-291CE8639D63}"/>
              </a:ext>
            </a:extLst>
          </p:cNvPr>
          <p:cNvSpPr>
            <a:spLocks noGrp="1"/>
          </p:cNvSpPr>
          <p:nvPr>
            <p:ph type="pic" sz="quarter" idx="14"/>
          </p:nvPr>
        </p:nvSpPr>
        <p:spPr>
          <a:solidFill>
            <a:schemeClr val="bg1">
              <a:lumMod val="95000"/>
            </a:schemeClr>
          </a:solidFill>
        </p:spPr>
      </p:sp>
      <p:sp>
        <p:nvSpPr>
          <p:cNvPr id="11" name="Picture Placeholder 10">
            <a:extLst>
              <a:ext uri="{FF2B5EF4-FFF2-40B4-BE49-F238E27FC236}">
                <a16:creationId xmlns:a16="http://schemas.microsoft.com/office/drawing/2014/main" id="{1CC0054F-4D88-124A-ABB3-6F31C1FFDE08}"/>
              </a:ext>
            </a:extLst>
          </p:cNvPr>
          <p:cNvSpPr>
            <a:spLocks noGrp="1"/>
          </p:cNvSpPr>
          <p:nvPr>
            <p:ph type="pic" sz="quarter" idx="15"/>
          </p:nvPr>
        </p:nvSpPr>
        <p:spPr>
          <a:solidFill>
            <a:schemeClr val="bg1">
              <a:lumMod val="95000"/>
            </a:schemeClr>
          </a:solidFill>
        </p:spPr>
      </p:sp>
      <p:sp>
        <p:nvSpPr>
          <p:cNvPr id="13" name="Picture Placeholder 12">
            <a:extLst>
              <a:ext uri="{FF2B5EF4-FFF2-40B4-BE49-F238E27FC236}">
                <a16:creationId xmlns:a16="http://schemas.microsoft.com/office/drawing/2014/main" id="{7688B07D-CE36-A84C-A0A0-59BF6E5EFC51}"/>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243469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0ACDF1E-3BA7-0D4F-95A9-5AAC8B8F7652}"/>
              </a:ext>
            </a:extLst>
          </p:cNvPr>
          <p:cNvSpPr txBox="1"/>
          <p:nvPr/>
        </p:nvSpPr>
        <p:spPr>
          <a:xfrm>
            <a:off x="15223601" y="1368903"/>
            <a:ext cx="6078908"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WHAT WE DO</a:t>
            </a:r>
          </a:p>
        </p:txBody>
      </p:sp>
      <p:sp>
        <p:nvSpPr>
          <p:cNvPr id="41" name="Subtitle 2">
            <a:extLst>
              <a:ext uri="{FF2B5EF4-FFF2-40B4-BE49-F238E27FC236}">
                <a16:creationId xmlns:a16="http://schemas.microsoft.com/office/drawing/2014/main" id="{8CF98647-2829-0A4F-A756-4E364642F9EA}"/>
              </a:ext>
            </a:extLst>
          </p:cNvPr>
          <p:cNvSpPr txBox="1">
            <a:spLocks/>
          </p:cNvSpPr>
          <p:nvPr/>
        </p:nvSpPr>
        <p:spPr>
          <a:xfrm>
            <a:off x="15465652"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44" name="Subtitle 2">
            <a:extLst>
              <a:ext uri="{FF2B5EF4-FFF2-40B4-BE49-F238E27FC236}">
                <a16:creationId xmlns:a16="http://schemas.microsoft.com/office/drawing/2014/main" id="{52E89EC0-FCFC-F645-902D-6FBB05C867C7}"/>
              </a:ext>
            </a:extLst>
          </p:cNvPr>
          <p:cNvSpPr txBox="1">
            <a:spLocks/>
          </p:cNvSpPr>
          <p:nvPr/>
        </p:nvSpPr>
        <p:spPr>
          <a:xfrm>
            <a:off x="13681976" y="4129088"/>
            <a:ext cx="9326880" cy="230454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45" name="Oval 44">
            <a:extLst>
              <a:ext uri="{FF2B5EF4-FFF2-40B4-BE49-F238E27FC236}">
                <a16:creationId xmlns:a16="http://schemas.microsoft.com/office/drawing/2014/main" id="{C1660137-3EFC-BB4A-9C0E-CB6622B572C7}"/>
              </a:ext>
            </a:extLst>
          </p:cNvPr>
          <p:cNvSpPr/>
          <p:nvPr/>
        </p:nvSpPr>
        <p:spPr>
          <a:xfrm>
            <a:off x="13681976"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6" name="Freeform 1037">
            <a:extLst>
              <a:ext uri="{FF2B5EF4-FFF2-40B4-BE49-F238E27FC236}">
                <a16:creationId xmlns:a16="http://schemas.microsoft.com/office/drawing/2014/main" id="{8FFC8755-1946-474D-ACD8-1917D0D9E509}"/>
              </a:ext>
            </a:extLst>
          </p:cNvPr>
          <p:cNvSpPr>
            <a:spLocks noChangeAspect="1" noChangeArrowheads="1"/>
          </p:cNvSpPr>
          <p:nvPr/>
        </p:nvSpPr>
        <p:spPr bwMode="auto">
          <a:xfrm>
            <a:off x="14004078" y="7922565"/>
            <a:ext cx="1040600" cy="1040600"/>
          </a:xfrm>
          <a:custGeom>
            <a:avLst/>
            <a:gdLst>
              <a:gd name="T0" fmla="*/ 410188 w 290152"/>
              <a:gd name="T1" fmla="*/ 900952 h 290152"/>
              <a:gd name="T2" fmla="*/ 73162 w 290152"/>
              <a:gd name="T3" fmla="*/ 935549 h 290152"/>
              <a:gd name="T4" fmla="*/ 852841 w 290152"/>
              <a:gd name="T5" fmla="*/ 754484 h 290152"/>
              <a:gd name="T6" fmla="*/ 778977 w 290152"/>
              <a:gd name="T7" fmla="*/ 754484 h 290152"/>
              <a:gd name="T8" fmla="*/ 701096 w 290152"/>
              <a:gd name="T9" fmla="*/ 754484 h 290152"/>
              <a:gd name="T10" fmla="*/ 627231 w 290152"/>
              <a:gd name="T11" fmla="*/ 754484 h 290152"/>
              <a:gd name="T12" fmla="*/ 554001 w 290152"/>
              <a:gd name="T13" fmla="*/ 754484 h 290152"/>
              <a:gd name="T14" fmla="*/ 478914 w 290152"/>
              <a:gd name="T15" fmla="*/ 754484 h 290152"/>
              <a:gd name="T16" fmla="*/ 405632 w 290152"/>
              <a:gd name="T17" fmla="*/ 754484 h 290152"/>
              <a:gd name="T18" fmla="*/ 332402 w 290152"/>
              <a:gd name="T19" fmla="*/ 754484 h 290152"/>
              <a:gd name="T20" fmla="*/ 258533 w 290152"/>
              <a:gd name="T21" fmla="*/ 754484 h 290152"/>
              <a:gd name="T22" fmla="*/ 178175 w 290152"/>
              <a:gd name="T23" fmla="*/ 754484 h 290152"/>
              <a:gd name="T24" fmla="*/ 104888 w 290152"/>
              <a:gd name="T25" fmla="*/ 754484 h 290152"/>
              <a:gd name="T26" fmla="*/ 828361 w 290152"/>
              <a:gd name="T27" fmla="*/ 696450 h 290152"/>
              <a:gd name="T28" fmla="*/ 753862 w 290152"/>
              <a:gd name="T29" fmla="*/ 696450 h 290152"/>
              <a:gd name="T30" fmla="*/ 674723 w 290152"/>
              <a:gd name="T31" fmla="*/ 696450 h 290152"/>
              <a:gd name="T32" fmla="*/ 595576 w 290152"/>
              <a:gd name="T33" fmla="*/ 696450 h 290152"/>
              <a:gd name="T34" fmla="*/ 516436 w 290152"/>
              <a:gd name="T35" fmla="*/ 696450 h 290152"/>
              <a:gd name="T36" fmla="*/ 442570 w 290152"/>
              <a:gd name="T37" fmla="*/ 696450 h 290152"/>
              <a:gd name="T38" fmla="*/ 363423 w 290152"/>
              <a:gd name="T39" fmla="*/ 696450 h 290152"/>
              <a:gd name="T40" fmla="*/ 284284 w 290152"/>
              <a:gd name="T41" fmla="*/ 696450 h 290152"/>
              <a:gd name="T42" fmla="*/ 205137 w 290152"/>
              <a:gd name="T43" fmla="*/ 696450 h 290152"/>
              <a:gd name="T44" fmla="*/ 126631 w 290152"/>
              <a:gd name="T45" fmla="*/ 696450 h 290152"/>
              <a:gd name="T46" fmla="*/ 808798 w 290152"/>
              <a:gd name="T47" fmla="*/ 638415 h 290152"/>
              <a:gd name="T48" fmla="*/ 738671 w 290152"/>
              <a:gd name="T49" fmla="*/ 638415 h 290152"/>
              <a:gd name="T50" fmla="*/ 663583 w 290152"/>
              <a:gd name="T51" fmla="*/ 638415 h 290152"/>
              <a:gd name="T52" fmla="*/ 591567 w 290152"/>
              <a:gd name="T53" fmla="*/ 638415 h 290152"/>
              <a:gd name="T54" fmla="*/ 515848 w 290152"/>
              <a:gd name="T55" fmla="*/ 638415 h 290152"/>
              <a:gd name="T56" fmla="*/ 441980 w 290152"/>
              <a:gd name="T57" fmla="*/ 638415 h 290152"/>
              <a:gd name="T58" fmla="*/ 368702 w 290152"/>
              <a:gd name="T59" fmla="*/ 638415 h 290152"/>
              <a:gd name="T60" fmla="*/ 294250 w 290152"/>
              <a:gd name="T61" fmla="*/ 638415 h 290152"/>
              <a:gd name="T62" fmla="*/ 220969 w 290152"/>
              <a:gd name="T63" fmla="*/ 638415 h 290152"/>
              <a:gd name="T64" fmla="*/ 147097 w 290152"/>
              <a:gd name="T65" fmla="*/ 638415 h 290152"/>
              <a:gd name="T66" fmla="*/ 103155 w 290152"/>
              <a:gd name="T67" fmla="*/ 614104 h 290152"/>
              <a:gd name="T68" fmla="*/ 409005 w 290152"/>
              <a:gd name="T69" fmla="*/ 485402 h 290152"/>
              <a:gd name="T70" fmla="*/ 395716 w 290152"/>
              <a:gd name="T71" fmla="*/ 500016 h 290152"/>
              <a:gd name="T72" fmla="*/ 333720 w 290152"/>
              <a:gd name="T73" fmla="*/ 515846 h 290152"/>
              <a:gd name="T74" fmla="*/ 770476 w 290152"/>
              <a:gd name="T75" fmla="*/ 385163 h 290152"/>
              <a:gd name="T76" fmla="*/ 631787 w 290152"/>
              <a:gd name="T77" fmla="*/ 385163 h 290152"/>
              <a:gd name="T78" fmla="*/ 457530 w 290152"/>
              <a:gd name="T79" fmla="*/ 415601 h 290152"/>
              <a:gd name="T80" fmla="*/ 784939 w 290152"/>
              <a:gd name="T81" fmla="*/ 305385 h 290152"/>
              <a:gd name="T82" fmla="*/ 457590 w 290152"/>
              <a:gd name="T83" fmla="*/ 290191 h 290152"/>
              <a:gd name="T84" fmla="*/ 443200 w 290152"/>
              <a:gd name="T85" fmla="*/ 305385 h 290152"/>
              <a:gd name="T86" fmla="*/ 370823 w 290152"/>
              <a:gd name="T87" fmla="*/ 219955 h 290152"/>
              <a:gd name="T88" fmla="*/ 770360 w 290152"/>
              <a:gd name="T89" fmla="*/ 220388 h 290152"/>
              <a:gd name="T90" fmla="*/ 554297 w 290152"/>
              <a:gd name="T91" fmla="*/ 189935 h 290152"/>
              <a:gd name="T92" fmla="*/ 457530 w 290152"/>
              <a:gd name="T93" fmla="*/ 189935 h 290152"/>
              <a:gd name="T94" fmla="*/ 385302 w 290152"/>
              <a:gd name="T95" fmla="*/ 415617 h 290152"/>
              <a:gd name="T96" fmla="*/ 340252 w 290152"/>
              <a:gd name="T97" fmla="*/ 94977 h 290152"/>
              <a:gd name="T98" fmla="*/ 327123 w 290152"/>
              <a:gd name="T99" fmla="*/ 110802 h 290152"/>
              <a:gd name="T100" fmla="*/ 857592 w 290152"/>
              <a:gd name="T101" fmla="*/ 585317 h 290152"/>
              <a:gd name="T102" fmla="*/ 813215 w 290152"/>
              <a:gd name="T103" fmla="*/ 0 h 290152"/>
              <a:gd name="T104" fmla="*/ 964341 w 290152"/>
              <a:gd name="T105" fmla="*/ 891169 h 290152"/>
              <a:gd name="T106" fmla="*/ 1192 w 290152"/>
              <a:gd name="T107" fmla="*/ 828797 h 290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2">
                <a:moveTo>
                  <a:pt x="123417" y="261938"/>
                </a:moveTo>
                <a:lnTo>
                  <a:pt x="164783" y="261938"/>
                </a:lnTo>
                <a:cubicBezTo>
                  <a:pt x="167323" y="261938"/>
                  <a:pt x="169500" y="264224"/>
                  <a:pt x="169500" y="266510"/>
                </a:cubicBezTo>
                <a:cubicBezTo>
                  <a:pt x="169500" y="269177"/>
                  <a:pt x="167323" y="271082"/>
                  <a:pt x="164783" y="271082"/>
                </a:cubicBezTo>
                <a:lnTo>
                  <a:pt x="123417" y="271082"/>
                </a:lnTo>
                <a:cubicBezTo>
                  <a:pt x="121240" y="271082"/>
                  <a:pt x="119063" y="269177"/>
                  <a:pt x="119063" y="266510"/>
                </a:cubicBezTo>
                <a:cubicBezTo>
                  <a:pt x="119063" y="264224"/>
                  <a:pt x="121240" y="261938"/>
                  <a:pt x="123417" y="261938"/>
                </a:cubicBezTo>
                <a:close/>
                <a:moveTo>
                  <a:pt x="9022" y="255146"/>
                </a:moveTo>
                <a:lnTo>
                  <a:pt x="9022" y="268138"/>
                </a:lnTo>
                <a:cubicBezTo>
                  <a:pt x="9022" y="275717"/>
                  <a:pt x="14796" y="281491"/>
                  <a:pt x="22014" y="281491"/>
                </a:cubicBezTo>
                <a:lnTo>
                  <a:pt x="268138" y="281491"/>
                </a:lnTo>
                <a:cubicBezTo>
                  <a:pt x="275356" y="281491"/>
                  <a:pt x="281491" y="275717"/>
                  <a:pt x="281491" y="268138"/>
                </a:cubicBezTo>
                <a:lnTo>
                  <a:pt x="281491" y="255146"/>
                </a:lnTo>
                <a:lnTo>
                  <a:pt x="9022" y="255146"/>
                </a:lnTo>
                <a:close/>
                <a:moveTo>
                  <a:pt x="256604" y="227013"/>
                </a:moveTo>
                <a:cubicBezTo>
                  <a:pt x="259652" y="227013"/>
                  <a:pt x="261557" y="228918"/>
                  <a:pt x="261557" y="231585"/>
                </a:cubicBezTo>
                <a:cubicBezTo>
                  <a:pt x="261557" y="234252"/>
                  <a:pt x="259652" y="236157"/>
                  <a:pt x="256604" y="236157"/>
                </a:cubicBezTo>
                <a:cubicBezTo>
                  <a:pt x="254318" y="236157"/>
                  <a:pt x="252413" y="234252"/>
                  <a:pt x="252413" y="231585"/>
                </a:cubicBezTo>
                <a:cubicBezTo>
                  <a:pt x="252413" y="228918"/>
                  <a:pt x="254318" y="227013"/>
                  <a:pt x="256604" y="227013"/>
                </a:cubicBezTo>
                <a:close/>
                <a:moveTo>
                  <a:pt x="234379" y="227013"/>
                </a:moveTo>
                <a:cubicBezTo>
                  <a:pt x="237046" y="227013"/>
                  <a:pt x="239332" y="228918"/>
                  <a:pt x="239332" y="231585"/>
                </a:cubicBezTo>
                <a:cubicBezTo>
                  <a:pt x="239332" y="234252"/>
                  <a:pt x="237046" y="236157"/>
                  <a:pt x="234379" y="236157"/>
                </a:cubicBezTo>
                <a:cubicBezTo>
                  <a:pt x="232093" y="236157"/>
                  <a:pt x="230188" y="234252"/>
                  <a:pt x="230188" y="231585"/>
                </a:cubicBezTo>
                <a:cubicBezTo>
                  <a:pt x="230188" y="228918"/>
                  <a:pt x="232093" y="227013"/>
                  <a:pt x="234379" y="227013"/>
                </a:cubicBezTo>
                <a:close/>
                <a:moveTo>
                  <a:pt x="210947" y="227013"/>
                </a:moveTo>
                <a:cubicBezTo>
                  <a:pt x="213614" y="227013"/>
                  <a:pt x="215519" y="228918"/>
                  <a:pt x="215519" y="231585"/>
                </a:cubicBezTo>
                <a:cubicBezTo>
                  <a:pt x="215519" y="234252"/>
                  <a:pt x="213614" y="236157"/>
                  <a:pt x="210947" y="236157"/>
                </a:cubicBezTo>
                <a:cubicBezTo>
                  <a:pt x="208661" y="236157"/>
                  <a:pt x="206375" y="234252"/>
                  <a:pt x="206375" y="231585"/>
                </a:cubicBezTo>
                <a:cubicBezTo>
                  <a:pt x="206375" y="228918"/>
                  <a:pt x="208661" y="227013"/>
                  <a:pt x="210947" y="227013"/>
                </a:cubicBezTo>
                <a:close/>
                <a:moveTo>
                  <a:pt x="188722" y="227013"/>
                </a:moveTo>
                <a:cubicBezTo>
                  <a:pt x="191389" y="227013"/>
                  <a:pt x="193294" y="228918"/>
                  <a:pt x="193294" y="231585"/>
                </a:cubicBezTo>
                <a:cubicBezTo>
                  <a:pt x="193294" y="234252"/>
                  <a:pt x="191389" y="236157"/>
                  <a:pt x="188722" y="236157"/>
                </a:cubicBezTo>
                <a:cubicBezTo>
                  <a:pt x="186055" y="236157"/>
                  <a:pt x="184150" y="234252"/>
                  <a:pt x="184150" y="231585"/>
                </a:cubicBezTo>
                <a:cubicBezTo>
                  <a:pt x="184150" y="228918"/>
                  <a:pt x="186055" y="227013"/>
                  <a:pt x="188722" y="227013"/>
                </a:cubicBezTo>
                <a:close/>
                <a:moveTo>
                  <a:pt x="166688" y="227013"/>
                </a:moveTo>
                <a:cubicBezTo>
                  <a:pt x="169252" y="227013"/>
                  <a:pt x="171084" y="228918"/>
                  <a:pt x="171084" y="231585"/>
                </a:cubicBezTo>
                <a:cubicBezTo>
                  <a:pt x="171084" y="234252"/>
                  <a:pt x="169252" y="236157"/>
                  <a:pt x="166688" y="236157"/>
                </a:cubicBezTo>
                <a:cubicBezTo>
                  <a:pt x="164123" y="236157"/>
                  <a:pt x="161925" y="234252"/>
                  <a:pt x="161925" y="231585"/>
                </a:cubicBezTo>
                <a:cubicBezTo>
                  <a:pt x="161925" y="228918"/>
                  <a:pt x="164123" y="227013"/>
                  <a:pt x="166688" y="227013"/>
                </a:cubicBezTo>
                <a:close/>
                <a:moveTo>
                  <a:pt x="144096" y="227013"/>
                </a:moveTo>
                <a:cubicBezTo>
                  <a:pt x="146661" y="227013"/>
                  <a:pt x="148859" y="228918"/>
                  <a:pt x="148859" y="231585"/>
                </a:cubicBezTo>
                <a:cubicBezTo>
                  <a:pt x="148859" y="234252"/>
                  <a:pt x="146661" y="236157"/>
                  <a:pt x="144096" y="236157"/>
                </a:cubicBezTo>
                <a:cubicBezTo>
                  <a:pt x="141898" y="236157"/>
                  <a:pt x="139700" y="234252"/>
                  <a:pt x="139700" y="231585"/>
                </a:cubicBezTo>
                <a:cubicBezTo>
                  <a:pt x="139700" y="228918"/>
                  <a:pt x="141898" y="227013"/>
                  <a:pt x="144096" y="227013"/>
                </a:cubicBezTo>
                <a:close/>
                <a:moveTo>
                  <a:pt x="122047" y="227013"/>
                </a:moveTo>
                <a:cubicBezTo>
                  <a:pt x="124714" y="227013"/>
                  <a:pt x="126619" y="228918"/>
                  <a:pt x="126619" y="231585"/>
                </a:cubicBezTo>
                <a:cubicBezTo>
                  <a:pt x="126619" y="234252"/>
                  <a:pt x="124714" y="236157"/>
                  <a:pt x="122047" y="236157"/>
                </a:cubicBezTo>
                <a:cubicBezTo>
                  <a:pt x="119761" y="236157"/>
                  <a:pt x="117475" y="234252"/>
                  <a:pt x="117475" y="231585"/>
                </a:cubicBezTo>
                <a:cubicBezTo>
                  <a:pt x="117475" y="228918"/>
                  <a:pt x="119761" y="227013"/>
                  <a:pt x="122047" y="227013"/>
                </a:cubicBezTo>
                <a:close/>
                <a:moveTo>
                  <a:pt x="100013" y="227013"/>
                </a:moveTo>
                <a:cubicBezTo>
                  <a:pt x="102211" y="227013"/>
                  <a:pt x="104409" y="228918"/>
                  <a:pt x="104409" y="231585"/>
                </a:cubicBezTo>
                <a:cubicBezTo>
                  <a:pt x="104409" y="234252"/>
                  <a:pt x="102211" y="236157"/>
                  <a:pt x="100013" y="236157"/>
                </a:cubicBezTo>
                <a:cubicBezTo>
                  <a:pt x="97448" y="236157"/>
                  <a:pt x="95250" y="234252"/>
                  <a:pt x="95250" y="231585"/>
                </a:cubicBezTo>
                <a:cubicBezTo>
                  <a:pt x="95250" y="228918"/>
                  <a:pt x="97448" y="227013"/>
                  <a:pt x="100013" y="227013"/>
                </a:cubicBezTo>
                <a:close/>
                <a:moveTo>
                  <a:pt x="77788" y="227013"/>
                </a:moveTo>
                <a:cubicBezTo>
                  <a:pt x="79986" y="227013"/>
                  <a:pt x="82184" y="228918"/>
                  <a:pt x="82184" y="231585"/>
                </a:cubicBezTo>
                <a:cubicBezTo>
                  <a:pt x="82184" y="234252"/>
                  <a:pt x="79986" y="236157"/>
                  <a:pt x="77788" y="236157"/>
                </a:cubicBezTo>
                <a:cubicBezTo>
                  <a:pt x="75223" y="236157"/>
                  <a:pt x="73025" y="234252"/>
                  <a:pt x="73025" y="231585"/>
                </a:cubicBezTo>
                <a:cubicBezTo>
                  <a:pt x="73025" y="228918"/>
                  <a:pt x="75223" y="227013"/>
                  <a:pt x="77788" y="227013"/>
                </a:cubicBezTo>
                <a:close/>
                <a:moveTo>
                  <a:pt x="53609" y="227013"/>
                </a:moveTo>
                <a:cubicBezTo>
                  <a:pt x="56174" y="227013"/>
                  <a:pt x="58372" y="228918"/>
                  <a:pt x="58372" y="231585"/>
                </a:cubicBezTo>
                <a:cubicBezTo>
                  <a:pt x="58372" y="234252"/>
                  <a:pt x="56174" y="236157"/>
                  <a:pt x="53609" y="236157"/>
                </a:cubicBezTo>
                <a:cubicBezTo>
                  <a:pt x="51045" y="236157"/>
                  <a:pt x="49213" y="234252"/>
                  <a:pt x="49213" y="231585"/>
                </a:cubicBezTo>
                <a:cubicBezTo>
                  <a:pt x="49213" y="228918"/>
                  <a:pt x="51045" y="227013"/>
                  <a:pt x="53609" y="227013"/>
                </a:cubicBezTo>
                <a:close/>
                <a:moveTo>
                  <a:pt x="31560" y="227013"/>
                </a:moveTo>
                <a:cubicBezTo>
                  <a:pt x="33846" y="227013"/>
                  <a:pt x="36132" y="228918"/>
                  <a:pt x="36132" y="231585"/>
                </a:cubicBezTo>
                <a:cubicBezTo>
                  <a:pt x="36132" y="234252"/>
                  <a:pt x="33846" y="236157"/>
                  <a:pt x="31560" y="236157"/>
                </a:cubicBezTo>
                <a:cubicBezTo>
                  <a:pt x="28893" y="236157"/>
                  <a:pt x="26988" y="234252"/>
                  <a:pt x="26988" y="231585"/>
                </a:cubicBezTo>
                <a:cubicBezTo>
                  <a:pt x="26988" y="228918"/>
                  <a:pt x="28893" y="227013"/>
                  <a:pt x="31560" y="227013"/>
                </a:cubicBezTo>
                <a:close/>
                <a:moveTo>
                  <a:pt x="249238" y="209550"/>
                </a:moveTo>
                <a:cubicBezTo>
                  <a:pt x="251802" y="209550"/>
                  <a:pt x="253634" y="211836"/>
                  <a:pt x="253634" y="214122"/>
                </a:cubicBezTo>
                <a:cubicBezTo>
                  <a:pt x="253634" y="216789"/>
                  <a:pt x="251802" y="218694"/>
                  <a:pt x="249238" y="218694"/>
                </a:cubicBezTo>
                <a:cubicBezTo>
                  <a:pt x="246673" y="218694"/>
                  <a:pt x="244475" y="216789"/>
                  <a:pt x="244475" y="214122"/>
                </a:cubicBezTo>
                <a:cubicBezTo>
                  <a:pt x="244475" y="211836"/>
                  <a:pt x="246673" y="209550"/>
                  <a:pt x="249238" y="209550"/>
                </a:cubicBezTo>
                <a:close/>
                <a:moveTo>
                  <a:pt x="226822" y="209550"/>
                </a:moveTo>
                <a:cubicBezTo>
                  <a:pt x="229489" y="209550"/>
                  <a:pt x="231394" y="211836"/>
                  <a:pt x="231394" y="214122"/>
                </a:cubicBezTo>
                <a:cubicBezTo>
                  <a:pt x="231394" y="216789"/>
                  <a:pt x="229489" y="218694"/>
                  <a:pt x="226822" y="218694"/>
                </a:cubicBezTo>
                <a:cubicBezTo>
                  <a:pt x="224155" y="218694"/>
                  <a:pt x="222250" y="216789"/>
                  <a:pt x="222250" y="214122"/>
                </a:cubicBezTo>
                <a:cubicBezTo>
                  <a:pt x="222250" y="211836"/>
                  <a:pt x="224155" y="209550"/>
                  <a:pt x="226822" y="209550"/>
                </a:cubicBezTo>
                <a:close/>
                <a:moveTo>
                  <a:pt x="203010" y="209550"/>
                </a:moveTo>
                <a:cubicBezTo>
                  <a:pt x="205296" y="209550"/>
                  <a:pt x="207582" y="211836"/>
                  <a:pt x="207582" y="214122"/>
                </a:cubicBezTo>
                <a:cubicBezTo>
                  <a:pt x="207582" y="216789"/>
                  <a:pt x="205296" y="218694"/>
                  <a:pt x="203010" y="218694"/>
                </a:cubicBezTo>
                <a:cubicBezTo>
                  <a:pt x="200343" y="218694"/>
                  <a:pt x="198438" y="216789"/>
                  <a:pt x="198438" y="214122"/>
                </a:cubicBezTo>
                <a:cubicBezTo>
                  <a:pt x="198438" y="211836"/>
                  <a:pt x="200343" y="209550"/>
                  <a:pt x="203010" y="209550"/>
                </a:cubicBezTo>
                <a:close/>
                <a:moveTo>
                  <a:pt x="179197" y="209550"/>
                </a:moveTo>
                <a:cubicBezTo>
                  <a:pt x="181864" y="209550"/>
                  <a:pt x="183769" y="211836"/>
                  <a:pt x="183769" y="214122"/>
                </a:cubicBezTo>
                <a:cubicBezTo>
                  <a:pt x="183769" y="216789"/>
                  <a:pt x="181864" y="218694"/>
                  <a:pt x="179197" y="218694"/>
                </a:cubicBezTo>
                <a:cubicBezTo>
                  <a:pt x="176530" y="218694"/>
                  <a:pt x="174625" y="216789"/>
                  <a:pt x="174625" y="214122"/>
                </a:cubicBezTo>
                <a:cubicBezTo>
                  <a:pt x="174625" y="211836"/>
                  <a:pt x="176530" y="209550"/>
                  <a:pt x="179197" y="209550"/>
                </a:cubicBezTo>
                <a:close/>
                <a:moveTo>
                  <a:pt x="155385" y="209550"/>
                </a:moveTo>
                <a:cubicBezTo>
                  <a:pt x="158052" y="209550"/>
                  <a:pt x="159957" y="211836"/>
                  <a:pt x="159957" y="214122"/>
                </a:cubicBezTo>
                <a:cubicBezTo>
                  <a:pt x="159957" y="216789"/>
                  <a:pt x="158052" y="218694"/>
                  <a:pt x="155385" y="218694"/>
                </a:cubicBezTo>
                <a:cubicBezTo>
                  <a:pt x="152718" y="218694"/>
                  <a:pt x="150813" y="216789"/>
                  <a:pt x="150813" y="214122"/>
                </a:cubicBezTo>
                <a:cubicBezTo>
                  <a:pt x="150813" y="211836"/>
                  <a:pt x="152718" y="209550"/>
                  <a:pt x="155385" y="209550"/>
                </a:cubicBezTo>
                <a:close/>
                <a:moveTo>
                  <a:pt x="133160" y="209550"/>
                </a:moveTo>
                <a:cubicBezTo>
                  <a:pt x="135446" y="209550"/>
                  <a:pt x="137732" y="211836"/>
                  <a:pt x="137732" y="214122"/>
                </a:cubicBezTo>
                <a:cubicBezTo>
                  <a:pt x="137732" y="216789"/>
                  <a:pt x="135446" y="218694"/>
                  <a:pt x="133160" y="218694"/>
                </a:cubicBezTo>
                <a:cubicBezTo>
                  <a:pt x="130493" y="218694"/>
                  <a:pt x="128588" y="216789"/>
                  <a:pt x="128588" y="214122"/>
                </a:cubicBezTo>
                <a:cubicBezTo>
                  <a:pt x="128588" y="211836"/>
                  <a:pt x="130493" y="209550"/>
                  <a:pt x="133160" y="209550"/>
                </a:cubicBezTo>
                <a:close/>
                <a:moveTo>
                  <a:pt x="109347" y="209550"/>
                </a:moveTo>
                <a:cubicBezTo>
                  <a:pt x="112014" y="209550"/>
                  <a:pt x="113919" y="211836"/>
                  <a:pt x="113919" y="214122"/>
                </a:cubicBezTo>
                <a:cubicBezTo>
                  <a:pt x="113919" y="216789"/>
                  <a:pt x="112014" y="218694"/>
                  <a:pt x="109347" y="218694"/>
                </a:cubicBezTo>
                <a:cubicBezTo>
                  <a:pt x="106680" y="218694"/>
                  <a:pt x="104775" y="216789"/>
                  <a:pt x="104775" y="214122"/>
                </a:cubicBezTo>
                <a:cubicBezTo>
                  <a:pt x="104775" y="211836"/>
                  <a:pt x="106680" y="209550"/>
                  <a:pt x="109347" y="209550"/>
                </a:cubicBezTo>
                <a:close/>
                <a:moveTo>
                  <a:pt x="85535" y="209550"/>
                </a:moveTo>
                <a:cubicBezTo>
                  <a:pt x="88202" y="209550"/>
                  <a:pt x="90107" y="211836"/>
                  <a:pt x="90107" y="214122"/>
                </a:cubicBezTo>
                <a:cubicBezTo>
                  <a:pt x="90107" y="216789"/>
                  <a:pt x="88202" y="218694"/>
                  <a:pt x="85535" y="218694"/>
                </a:cubicBezTo>
                <a:cubicBezTo>
                  <a:pt x="82868" y="218694"/>
                  <a:pt x="80963" y="216789"/>
                  <a:pt x="80963" y="214122"/>
                </a:cubicBezTo>
                <a:cubicBezTo>
                  <a:pt x="80963" y="211836"/>
                  <a:pt x="82868" y="209550"/>
                  <a:pt x="85535" y="209550"/>
                </a:cubicBezTo>
                <a:close/>
                <a:moveTo>
                  <a:pt x="61722" y="209550"/>
                </a:moveTo>
                <a:cubicBezTo>
                  <a:pt x="64389" y="209550"/>
                  <a:pt x="66294" y="211836"/>
                  <a:pt x="66294" y="214122"/>
                </a:cubicBezTo>
                <a:cubicBezTo>
                  <a:pt x="66294" y="216789"/>
                  <a:pt x="64389" y="218694"/>
                  <a:pt x="61722" y="218694"/>
                </a:cubicBezTo>
                <a:cubicBezTo>
                  <a:pt x="59055" y="218694"/>
                  <a:pt x="57150" y="216789"/>
                  <a:pt x="57150" y="214122"/>
                </a:cubicBezTo>
                <a:cubicBezTo>
                  <a:pt x="57150" y="211836"/>
                  <a:pt x="59055" y="209550"/>
                  <a:pt x="61722" y="209550"/>
                </a:cubicBezTo>
                <a:close/>
                <a:moveTo>
                  <a:pt x="38100" y="209550"/>
                </a:moveTo>
                <a:cubicBezTo>
                  <a:pt x="40665" y="209550"/>
                  <a:pt x="42497" y="211836"/>
                  <a:pt x="42497" y="214122"/>
                </a:cubicBezTo>
                <a:cubicBezTo>
                  <a:pt x="42497" y="216789"/>
                  <a:pt x="40665" y="218694"/>
                  <a:pt x="38100" y="218694"/>
                </a:cubicBezTo>
                <a:cubicBezTo>
                  <a:pt x="35536" y="218694"/>
                  <a:pt x="33338" y="216789"/>
                  <a:pt x="33338" y="214122"/>
                </a:cubicBezTo>
                <a:cubicBezTo>
                  <a:pt x="33338" y="211836"/>
                  <a:pt x="35536" y="209550"/>
                  <a:pt x="38100" y="209550"/>
                </a:cubicBezTo>
                <a:close/>
                <a:moveTo>
                  <a:pt x="243351" y="192088"/>
                </a:moveTo>
                <a:cubicBezTo>
                  <a:pt x="245666" y="192088"/>
                  <a:pt x="247319" y="194286"/>
                  <a:pt x="247319" y="196484"/>
                </a:cubicBezTo>
                <a:cubicBezTo>
                  <a:pt x="247319" y="199049"/>
                  <a:pt x="245666" y="201247"/>
                  <a:pt x="243351" y="201247"/>
                </a:cubicBezTo>
                <a:cubicBezTo>
                  <a:pt x="241367" y="201247"/>
                  <a:pt x="239713" y="199049"/>
                  <a:pt x="239713" y="196484"/>
                </a:cubicBezTo>
                <a:cubicBezTo>
                  <a:pt x="239713" y="194286"/>
                  <a:pt x="241367" y="192088"/>
                  <a:pt x="243351" y="192088"/>
                </a:cubicBezTo>
                <a:close/>
                <a:moveTo>
                  <a:pt x="222251" y="192088"/>
                </a:moveTo>
                <a:cubicBezTo>
                  <a:pt x="224449" y="192088"/>
                  <a:pt x="226647" y="194286"/>
                  <a:pt x="226647" y="196484"/>
                </a:cubicBezTo>
                <a:cubicBezTo>
                  <a:pt x="226647" y="199049"/>
                  <a:pt x="224449" y="201247"/>
                  <a:pt x="222251" y="201247"/>
                </a:cubicBezTo>
                <a:cubicBezTo>
                  <a:pt x="219320" y="201247"/>
                  <a:pt x="217488" y="199049"/>
                  <a:pt x="217488" y="196484"/>
                </a:cubicBezTo>
                <a:cubicBezTo>
                  <a:pt x="217488" y="194286"/>
                  <a:pt x="219320" y="192088"/>
                  <a:pt x="222251" y="192088"/>
                </a:cubicBezTo>
                <a:close/>
                <a:moveTo>
                  <a:pt x="199659" y="192088"/>
                </a:moveTo>
                <a:cubicBezTo>
                  <a:pt x="202224" y="192088"/>
                  <a:pt x="204422" y="194286"/>
                  <a:pt x="204422" y="196484"/>
                </a:cubicBezTo>
                <a:cubicBezTo>
                  <a:pt x="204422" y="199049"/>
                  <a:pt x="202224" y="201247"/>
                  <a:pt x="199659" y="201247"/>
                </a:cubicBezTo>
                <a:cubicBezTo>
                  <a:pt x="197461" y="201247"/>
                  <a:pt x="195263" y="199049"/>
                  <a:pt x="195263" y="196484"/>
                </a:cubicBezTo>
                <a:cubicBezTo>
                  <a:pt x="195263" y="194286"/>
                  <a:pt x="197461" y="192088"/>
                  <a:pt x="199659" y="192088"/>
                </a:cubicBezTo>
                <a:close/>
                <a:moveTo>
                  <a:pt x="177991" y="192088"/>
                </a:moveTo>
                <a:cubicBezTo>
                  <a:pt x="180277" y="192088"/>
                  <a:pt x="182182" y="194286"/>
                  <a:pt x="182182" y="196484"/>
                </a:cubicBezTo>
                <a:cubicBezTo>
                  <a:pt x="182182" y="199049"/>
                  <a:pt x="180277" y="201247"/>
                  <a:pt x="177991" y="201247"/>
                </a:cubicBezTo>
                <a:cubicBezTo>
                  <a:pt x="175324" y="201247"/>
                  <a:pt x="173038" y="199049"/>
                  <a:pt x="173038" y="196484"/>
                </a:cubicBezTo>
                <a:cubicBezTo>
                  <a:pt x="173038" y="194286"/>
                  <a:pt x="175324" y="192088"/>
                  <a:pt x="177991" y="192088"/>
                </a:cubicBezTo>
                <a:close/>
                <a:moveTo>
                  <a:pt x="155209" y="192088"/>
                </a:moveTo>
                <a:cubicBezTo>
                  <a:pt x="157774" y="192088"/>
                  <a:pt x="159972" y="194286"/>
                  <a:pt x="159972" y="196484"/>
                </a:cubicBezTo>
                <a:cubicBezTo>
                  <a:pt x="159972" y="199049"/>
                  <a:pt x="157774" y="201247"/>
                  <a:pt x="155209" y="201247"/>
                </a:cubicBezTo>
                <a:cubicBezTo>
                  <a:pt x="152645" y="201247"/>
                  <a:pt x="150813" y="199049"/>
                  <a:pt x="150813" y="196484"/>
                </a:cubicBezTo>
                <a:cubicBezTo>
                  <a:pt x="150813" y="194286"/>
                  <a:pt x="152645" y="192088"/>
                  <a:pt x="155209" y="192088"/>
                </a:cubicBezTo>
                <a:close/>
                <a:moveTo>
                  <a:pt x="132984" y="192088"/>
                </a:moveTo>
                <a:cubicBezTo>
                  <a:pt x="135549" y="192088"/>
                  <a:pt x="137747" y="194286"/>
                  <a:pt x="137747" y="196484"/>
                </a:cubicBezTo>
                <a:cubicBezTo>
                  <a:pt x="137747" y="199049"/>
                  <a:pt x="135549" y="201247"/>
                  <a:pt x="132984" y="201247"/>
                </a:cubicBezTo>
                <a:cubicBezTo>
                  <a:pt x="130786" y="201247"/>
                  <a:pt x="128588" y="199049"/>
                  <a:pt x="128588" y="196484"/>
                </a:cubicBezTo>
                <a:cubicBezTo>
                  <a:pt x="128588" y="194286"/>
                  <a:pt x="130786" y="192088"/>
                  <a:pt x="132984" y="192088"/>
                </a:cubicBezTo>
                <a:close/>
                <a:moveTo>
                  <a:pt x="110935" y="192088"/>
                </a:moveTo>
                <a:cubicBezTo>
                  <a:pt x="113602" y="192088"/>
                  <a:pt x="115507" y="194286"/>
                  <a:pt x="115507" y="196484"/>
                </a:cubicBezTo>
                <a:cubicBezTo>
                  <a:pt x="115507" y="199049"/>
                  <a:pt x="113602" y="201247"/>
                  <a:pt x="110935" y="201247"/>
                </a:cubicBezTo>
                <a:cubicBezTo>
                  <a:pt x="108649" y="201247"/>
                  <a:pt x="106363" y="199049"/>
                  <a:pt x="106363" y="196484"/>
                </a:cubicBezTo>
                <a:cubicBezTo>
                  <a:pt x="106363" y="194286"/>
                  <a:pt x="108649" y="192088"/>
                  <a:pt x="110935" y="192088"/>
                </a:cubicBezTo>
                <a:close/>
                <a:moveTo>
                  <a:pt x="88534" y="192088"/>
                </a:moveTo>
                <a:cubicBezTo>
                  <a:pt x="91099" y="192088"/>
                  <a:pt x="93297" y="194286"/>
                  <a:pt x="93297" y="196484"/>
                </a:cubicBezTo>
                <a:cubicBezTo>
                  <a:pt x="93297" y="199049"/>
                  <a:pt x="91099" y="201247"/>
                  <a:pt x="88534" y="201247"/>
                </a:cubicBezTo>
                <a:cubicBezTo>
                  <a:pt x="85970" y="201247"/>
                  <a:pt x="84138" y="199049"/>
                  <a:pt x="84138" y="196484"/>
                </a:cubicBezTo>
                <a:cubicBezTo>
                  <a:pt x="84138" y="194286"/>
                  <a:pt x="85970" y="192088"/>
                  <a:pt x="88534" y="192088"/>
                </a:cubicBezTo>
                <a:close/>
                <a:moveTo>
                  <a:pt x="66485" y="192088"/>
                </a:moveTo>
                <a:cubicBezTo>
                  <a:pt x="69152" y="192088"/>
                  <a:pt x="71057" y="194286"/>
                  <a:pt x="71057" y="196484"/>
                </a:cubicBezTo>
                <a:cubicBezTo>
                  <a:pt x="71057" y="199049"/>
                  <a:pt x="69152" y="201247"/>
                  <a:pt x="66485" y="201247"/>
                </a:cubicBezTo>
                <a:cubicBezTo>
                  <a:pt x="63818" y="201247"/>
                  <a:pt x="61913" y="199049"/>
                  <a:pt x="61913" y="196484"/>
                </a:cubicBezTo>
                <a:cubicBezTo>
                  <a:pt x="61913" y="194286"/>
                  <a:pt x="63818" y="192088"/>
                  <a:pt x="66485" y="192088"/>
                </a:cubicBezTo>
                <a:close/>
                <a:moveTo>
                  <a:pt x="44260" y="192088"/>
                </a:moveTo>
                <a:cubicBezTo>
                  <a:pt x="46927" y="192088"/>
                  <a:pt x="48832" y="194286"/>
                  <a:pt x="48832" y="196484"/>
                </a:cubicBezTo>
                <a:cubicBezTo>
                  <a:pt x="48832" y="199049"/>
                  <a:pt x="46927" y="201247"/>
                  <a:pt x="44260" y="201247"/>
                </a:cubicBezTo>
                <a:cubicBezTo>
                  <a:pt x="41593" y="201247"/>
                  <a:pt x="39688" y="199049"/>
                  <a:pt x="39688" y="196484"/>
                </a:cubicBezTo>
                <a:cubicBezTo>
                  <a:pt x="39688" y="194286"/>
                  <a:pt x="41593" y="192088"/>
                  <a:pt x="44260" y="192088"/>
                </a:cubicBezTo>
                <a:close/>
                <a:moveTo>
                  <a:pt x="31036" y="184774"/>
                </a:moveTo>
                <a:lnTo>
                  <a:pt x="10466" y="246485"/>
                </a:lnTo>
                <a:lnTo>
                  <a:pt x="279687" y="246485"/>
                </a:lnTo>
                <a:lnTo>
                  <a:pt x="259116" y="184774"/>
                </a:lnTo>
                <a:lnTo>
                  <a:pt x="31036" y="184774"/>
                </a:lnTo>
                <a:close/>
                <a:moveTo>
                  <a:pt x="123062" y="146050"/>
                </a:moveTo>
                <a:lnTo>
                  <a:pt x="192125" y="146050"/>
                </a:lnTo>
                <a:cubicBezTo>
                  <a:pt x="194669" y="146050"/>
                  <a:pt x="196487" y="148248"/>
                  <a:pt x="196487" y="150446"/>
                </a:cubicBezTo>
                <a:cubicBezTo>
                  <a:pt x="196487" y="153011"/>
                  <a:pt x="194669" y="155209"/>
                  <a:pt x="192125" y="155209"/>
                </a:cubicBezTo>
                <a:lnTo>
                  <a:pt x="123062" y="155209"/>
                </a:lnTo>
                <a:cubicBezTo>
                  <a:pt x="120881" y="155209"/>
                  <a:pt x="119063" y="153011"/>
                  <a:pt x="119063" y="150446"/>
                </a:cubicBezTo>
                <a:cubicBezTo>
                  <a:pt x="119063" y="148248"/>
                  <a:pt x="120881" y="146050"/>
                  <a:pt x="123062" y="146050"/>
                </a:cubicBezTo>
                <a:close/>
                <a:moveTo>
                  <a:pt x="57118" y="146050"/>
                </a:moveTo>
                <a:lnTo>
                  <a:pt x="100410" y="146050"/>
                </a:lnTo>
                <a:cubicBezTo>
                  <a:pt x="102592" y="146050"/>
                  <a:pt x="104411" y="148248"/>
                  <a:pt x="104411" y="150446"/>
                </a:cubicBezTo>
                <a:cubicBezTo>
                  <a:pt x="104411" y="153011"/>
                  <a:pt x="102592" y="155209"/>
                  <a:pt x="100410" y="155209"/>
                </a:cubicBezTo>
                <a:lnTo>
                  <a:pt x="57118" y="155209"/>
                </a:lnTo>
                <a:cubicBezTo>
                  <a:pt x="54571" y="155209"/>
                  <a:pt x="52388" y="153011"/>
                  <a:pt x="52388" y="150446"/>
                </a:cubicBezTo>
                <a:cubicBezTo>
                  <a:pt x="52388" y="148248"/>
                  <a:pt x="54571" y="146050"/>
                  <a:pt x="57118" y="146050"/>
                </a:cubicBezTo>
                <a:close/>
                <a:moveTo>
                  <a:pt x="190092" y="115888"/>
                </a:moveTo>
                <a:lnTo>
                  <a:pt x="231821" y="115888"/>
                </a:lnTo>
                <a:cubicBezTo>
                  <a:pt x="233998" y="115888"/>
                  <a:pt x="236175" y="117720"/>
                  <a:pt x="236175" y="120284"/>
                </a:cubicBezTo>
                <a:cubicBezTo>
                  <a:pt x="236175" y="122849"/>
                  <a:pt x="233998" y="125047"/>
                  <a:pt x="231821" y="125047"/>
                </a:cubicBezTo>
                <a:lnTo>
                  <a:pt x="190092" y="125047"/>
                </a:lnTo>
                <a:cubicBezTo>
                  <a:pt x="187915" y="125047"/>
                  <a:pt x="185738" y="122849"/>
                  <a:pt x="185738" y="120284"/>
                </a:cubicBezTo>
                <a:cubicBezTo>
                  <a:pt x="185738" y="117720"/>
                  <a:pt x="187915" y="115888"/>
                  <a:pt x="190092" y="115888"/>
                </a:cubicBezTo>
                <a:close/>
                <a:moveTo>
                  <a:pt x="137663" y="115888"/>
                </a:moveTo>
                <a:lnTo>
                  <a:pt x="166418" y="115888"/>
                </a:lnTo>
                <a:cubicBezTo>
                  <a:pt x="168934" y="115888"/>
                  <a:pt x="171091" y="117720"/>
                  <a:pt x="171091" y="120284"/>
                </a:cubicBezTo>
                <a:cubicBezTo>
                  <a:pt x="171091" y="122849"/>
                  <a:pt x="168934" y="125047"/>
                  <a:pt x="166418" y="125047"/>
                </a:cubicBezTo>
                <a:lnTo>
                  <a:pt x="137663" y="125047"/>
                </a:lnTo>
                <a:cubicBezTo>
                  <a:pt x="135147" y="125047"/>
                  <a:pt x="133350" y="122849"/>
                  <a:pt x="133350" y="120284"/>
                </a:cubicBezTo>
                <a:cubicBezTo>
                  <a:pt x="133350" y="117720"/>
                  <a:pt x="135147" y="115888"/>
                  <a:pt x="137663" y="115888"/>
                </a:cubicBezTo>
                <a:close/>
                <a:moveTo>
                  <a:pt x="207596" y="87313"/>
                </a:moveTo>
                <a:lnTo>
                  <a:pt x="231776" y="87313"/>
                </a:lnTo>
                <a:cubicBezTo>
                  <a:pt x="233974" y="87313"/>
                  <a:pt x="236172" y="89218"/>
                  <a:pt x="236172" y="91885"/>
                </a:cubicBezTo>
                <a:cubicBezTo>
                  <a:pt x="236172" y="94552"/>
                  <a:pt x="233974" y="96457"/>
                  <a:pt x="231776" y="96457"/>
                </a:cubicBezTo>
                <a:lnTo>
                  <a:pt x="207596" y="96457"/>
                </a:lnTo>
                <a:cubicBezTo>
                  <a:pt x="205032" y="96457"/>
                  <a:pt x="203200" y="94552"/>
                  <a:pt x="203200" y="91885"/>
                </a:cubicBezTo>
                <a:cubicBezTo>
                  <a:pt x="203200" y="89218"/>
                  <a:pt x="205032" y="87313"/>
                  <a:pt x="207596" y="87313"/>
                </a:cubicBezTo>
                <a:close/>
                <a:moveTo>
                  <a:pt x="137680" y="87313"/>
                </a:moveTo>
                <a:lnTo>
                  <a:pt x="184223" y="87313"/>
                </a:lnTo>
                <a:cubicBezTo>
                  <a:pt x="186748" y="87313"/>
                  <a:pt x="188552" y="89218"/>
                  <a:pt x="188552" y="91885"/>
                </a:cubicBezTo>
                <a:cubicBezTo>
                  <a:pt x="188552" y="94552"/>
                  <a:pt x="186748" y="96457"/>
                  <a:pt x="184223" y="96457"/>
                </a:cubicBezTo>
                <a:lnTo>
                  <a:pt x="137680" y="96457"/>
                </a:lnTo>
                <a:cubicBezTo>
                  <a:pt x="135154" y="96457"/>
                  <a:pt x="133350" y="94552"/>
                  <a:pt x="133350" y="91885"/>
                </a:cubicBezTo>
                <a:cubicBezTo>
                  <a:pt x="133350" y="89218"/>
                  <a:pt x="135154" y="87313"/>
                  <a:pt x="137680" y="87313"/>
                </a:cubicBezTo>
                <a:close/>
                <a:moveTo>
                  <a:pt x="61466" y="66180"/>
                </a:moveTo>
                <a:lnTo>
                  <a:pt x="61466" y="116023"/>
                </a:lnTo>
                <a:lnTo>
                  <a:pt x="111573" y="116023"/>
                </a:lnTo>
                <a:lnTo>
                  <a:pt x="111573" y="66180"/>
                </a:lnTo>
                <a:lnTo>
                  <a:pt x="61466" y="66180"/>
                </a:lnTo>
                <a:close/>
                <a:moveTo>
                  <a:pt x="190124" y="57150"/>
                </a:moveTo>
                <a:lnTo>
                  <a:pt x="231787" y="57150"/>
                </a:lnTo>
                <a:cubicBezTo>
                  <a:pt x="233980" y="57150"/>
                  <a:pt x="236173" y="59348"/>
                  <a:pt x="236173" y="61913"/>
                </a:cubicBezTo>
                <a:cubicBezTo>
                  <a:pt x="236173" y="64477"/>
                  <a:pt x="233980" y="66309"/>
                  <a:pt x="231787" y="66309"/>
                </a:cubicBezTo>
                <a:lnTo>
                  <a:pt x="190124" y="66309"/>
                </a:lnTo>
                <a:cubicBezTo>
                  <a:pt x="187565" y="66309"/>
                  <a:pt x="185738" y="64477"/>
                  <a:pt x="185738" y="61913"/>
                </a:cubicBezTo>
                <a:cubicBezTo>
                  <a:pt x="185738" y="59348"/>
                  <a:pt x="187565" y="57150"/>
                  <a:pt x="190124" y="57150"/>
                </a:cubicBezTo>
                <a:close/>
                <a:moveTo>
                  <a:pt x="137663" y="57150"/>
                </a:moveTo>
                <a:lnTo>
                  <a:pt x="166777" y="57150"/>
                </a:lnTo>
                <a:cubicBezTo>
                  <a:pt x="168934" y="57150"/>
                  <a:pt x="171091" y="59348"/>
                  <a:pt x="171091" y="61913"/>
                </a:cubicBezTo>
                <a:cubicBezTo>
                  <a:pt x="171091" y="64477"/>
                  <a:pt x="168934" y="66309"/>
                  <a:pt x="166777" y="66309"/>
                </a:cubicBezTo>
                <a:lnTo>
                  <a:pt x="137663" y="66309"/>
                </a:lnTo>
                <a:cubicBezTo>
                  <a:pt x="135147" y="66309"/>
                  <a:pt x="133350" y="64477"/>
                  <a:pt x="133350" y="61913"/>
                </a:cubicBezTo>
                <a:cubicBezTo>
                  <a:pt x="133350" y="59348"/>
                  <a:pt x="135147" y="57150"/>
                  <a:pt x="137663" y="57150"/>
                </a:cubicBezTo>
                <a:close/>
                <a:moveTo>
                  <a:pt x="57108" y="57150"/>
                </a:moveTo>
                <a:lnTo>
                  <a:pt x="115930" y="57150"/>
                </a:lnTo>
                <a:cubicBezTo>
                  <a:pt x="118472" y="57150"/>
                  <a:pt x="120287" y="59317"/>
                  <a:pt x="120287" y="61846"/>
                </a:cubicBezTo>
                <a:lnTo>
                  <a:pt x="120287" y="120357"/>
                </a:lnTo>
                <a:cubicBezTo>
                  <a:pt x="120287" y="122885"/>
                  <a:pt x="118472" y="125052"/>
                  <a:pt x="115930" y="125052"/>
                </a:cubicBezTo>
                <a:lnTo>
                  <a:pt x="57108" y="125052"/>
                </a:lnTo>
                <a:cubicBezTo>
                  <a:pt x="54567" y="125052"/>
                  <a:pt x="52388" y="122885"/>
                  <a:pt x="52388" y="120357"/>
                </a:cubicBezTo>
                <a:lnTo>
                  <a:pt x="52388" y="61846"/>
                </a:lnTo>
                <a:cubicBezTo>
                  <a:pt x="52388" y="59317"/>
                  <a:pt x="54567" y="57150"/>
                  <a:pt x="57108" y="57150"/>
                </a:cubicBezTo>
                <a:close/>
                <a:moveTo>
                  <a:pt x="102375" y="28575"/>
                </a:moveTo>
                <a:lnTo>
                  <a:pt x="184245" y="28575"/>
                </a:lnTo>
                <a:cubicBezTo>
                  <a:pt x="186759" y="28575"/>
                  <a:pt x="188554" y="30773"/>
                  <a:pt x="188554" y="33337"/>
                </a:cubicBezTo>
                <a:cubicBezTo>
                  <a:pt x="188554" y="35535"/>
                  <a:pt x="186759" y="37733"/>
                  <a:pt x="184245" y="37733"/>
                </a:cubicBezTo>
                <a:lnTo>
                  <a:pt x="102375" y="37733"/>
                </a:lnTo>
                <a:cubicBezTo>
                  <a:pt x="100221" y="37733"/>
                  <a:pt x="98425" y="35535"/>
                  <a:pt x="98425" y="33337"/>
                </a:cubicBezTo>
                <a:cubicBezTo>
                  <a:pt x="98425" y="30773"/>
                  <a:pt x="100221" y="28575"/>
                  <a:pt x="102375" y="28575"/>
                </a:cubicBezTo>
                <a:close/>
                <a:moveTo>
                  <a:pt x="45471" y="8661"/>
                </a:moveTo>
                <a:cubicBezTo>
                  <a:pt x="38254" y="8661"/>
                  <a:pt x="32480" y="14796"/>
                  <a:pt x="32480" y="22014"/>
                </a:cubicBezTo>
                <a:lnTo>
                  <a:pt x="32480" y="176112"/>
                </a:lnTo>
                <a:lnTo>
                  <a:pt x="258033" y="176112"/>
                </a:lnTo>
                <a:lnTo>
                  <a:pt x="258033" y="22014"/>
                </a:lnTo>
                <a:cubicBezTo>
                  <a:pt x="258033" y="14796"/>
                  <a:pt x="252259" y="8661"/>
                  <a:pt x="244681" y="8661"/>
                </a:cubicBezTo>
                <a:lnTo>
                  <a:pt x="45471" y="8661"/>
                </a:lnTo>
                <a:close/>
                <a:moveTo>
                  <a:pt x="45471" y="0"/>
                </a:moveTo>
                <a:lnTo>
                  <a:pt x="244681" y="0"/>
                </a:lnTo>
                <a:cubicBezTo>
                  <a:pt x="256951" y="0"/>
                  <a:pt x="267056" y="9744"/>
                  <a:pt x="267056" y="22014"/>
                </a:cubicBezTo>
                <a:lnTo>
                  <a:pt x="267056" y="179721"/>
                </a:lnTo>
                <a:lnTo>
                  <a:pt x="290152" y="249372"/>
                </a:lnTo>
                <a:cubicBezTo>
                  <a:pt x="290152" y="249733"/>
                  <a:pt x="290152" y="250094"/>
                  <a:pt x="290152" y="250455"/>
                </a:cubicBezTo>
                <a:lnTo>
                  <a:pt x="290152" y="268138"/>
                </a:lnTo>
                <a:cubicBezTo>
                  <a:pt x="290152" y="280408"/>
                  <a:pt x="280408" y="290152"/>
                  <a:pt x="268138" y="290152"/>
                </a:cubicBezTo>
                <a:lnTo>
                  <a:pt x="22014" y="290152"/>
                </a:lnTo>
                <a:cubicBezTo>
                  <a:pt x="10105" y="290152"/>
                  <a:pt x="0" y="280408"/>
                  <a:pt x="0" y="268138"/>
                </a:cubicBezTo>
                <a:lnTo>
                  <a:pt x="0" y="250455"/>
                </a:lnTo>
                <a:cubicBezTo>
                  <a:pt x="0" y="250094"/>
                  <a:pt x="361" y="249733"/>
                  <a:pt x="361" y="249372"/>
                </a:cubicBezTo>
                <a:lnTo>
                  <a:pt x="23457" y="179721"/>
                </a:lnTo>
                <a:lnTo>
                  <a:pt x="23457" y="22014"/>
                </a:lnTo>
                <a:cubicBezTo>
                  <a:pt x="23457" y="9744"/>
                  <a:pt x="33562" y="0"/>
                  <a:pt x="45471"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47" name="Oval 46">
            <a:extLst>
              <a:ext uri="{FF2B5EF4-FFF2-40B4-BE49-F238E27FC236}">
                <a16:creationId xmlns:a16="http://schemas.microsoft.com/office/drawing/2014/main" id="{2A121CEE-876E-3E4C-AA13-A0E416FEBCCF}"/>
              </a:ext>
            </a:extLst>
          </p:cNvPr>
          <p:cNvSpPr/>
          <p:nvPr/>
        </p:nvSpPr>
        <p:spPr>
          <a:xfrm>
            <a:off x="13681976" y="10434196"/>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8" name="Freeform 814">
            <a:extLst>
              <a:ext uri="{FF2B5EF4-FFF2-40B4-BE49-F238E27FC236}">
                <a16:creationId xmlns:a16="http://schemas.microsoft.com/office/drawing/2014/main" id="{7FF8FAD9-8263-0F47-B06B-5B8D3A64EB09}"/>
              </a:ext>
            </a:extLst>
          </p:cNvPr>
          <p:cNvSpPr>
            <a:spLocks noChangeAspect="1" noChangeArrowheads="1"/>
          </p:cNvSpPr>
          <p:nvPr/>
        </p:nvSpPr>
        <p:spPr bwMode="auto">
          <a:xfrm>
            <a:off x="14015250" y="10756298"/>
            <a:ext cx="1040600" cy="10406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bg1"/>
          </a:solidFill>
          <a:ln>
            <a:noFill/>
          </a:ln>
          <a:effectLst/>
        </p:spPr>
        <p:txBody>
          <a:bodyPr wrap="none" anchor="ctr"/>
          <a:lstStyle/>
          <a:p>
            <a:endParaRPr lang="en-US" dirty="0">
              <a:latin typeface="Source Sans Pro Light" panose="020B0403030403020204" pitchFamily="34" charset="0"/>
            </a:endParaRPr>
          </a:p>
        </p:txBody>
      </p:sp>
      <p:sp>
        <p:nvSpPr>
          <p:cNvPr id="49" name="TextBox 48">
            <a:extLst>
              <a:ext uri="{FF2B5EF4-FFF2-40B4-BE49-F238E27FC236}">
                <a16:creationId xmlns:a16="http://schemas.microsoft.com/office/drawing/2014/main" id="{959C51F7-5EA5-1C41-9695-33C338FB9CA1}"/>
              </a:ext>
            </a:extLst>
          </p:cNvPr>
          <p:cNvSpPr txBox="1"/>
          <p:nvPr/>
        </p:nvSpPr>
        <p:spPr>
          <a:xfrm>
            <a:off x="16011294" y="7679292"/>
            <a:ext cx="270138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01</a:t>
            </a:r>
          </a:p>
        </p:txBody>
      </p:sp>
      <p:sp>
        <p:nvSpPr>
          <p:cNvPr id="50" name="Subtitle 2">
            <a:extLst>
              <a:ext uri="{FF2B5EF4-FFF2-40B4-BE49-F238E27FC236}">
                <a16:creationId xmlns:a16="http://schemas.microsoft.com/office/drawing/2014/main" id="{CE849957-F3BC-214F-A23F-930B91501CA8}"/>
              </a:ext>
            </a:extLst>
          </p:cNvPr>
          <p:cNvSpPr txBox="1">
            <a:spLocks/>
          </p:cNvSpPr>
          <p:nvPr/>
        </p:nvSpPr>
        <p:spPr>
          <a:xfrm>
            <a:off x="16000121" y="8327248"/>
            <a:ext cx="7008735"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51" name="TextBox 50">
            <a:extLst>
              <a:ext uri="{FF2B5EF4-FFF2-40B4-BE49-F238E27FC236}">
                <a16:creationId xmlns:a16="http://schemas.microsoft.com/office/drawing/2014/main" id="{C9755382-AE12-9F4A-BA82-4C2D8FADED1C}"/>
              </a:ext>
            </a:extLst>
          </p:cNvPr>
          <p:cNvSpPr txBox="1"/>
          <p:nvPr/>
        </p:nvSpPr>
        <p:spPr>
          <a:xfrm>
            <a:off x="16011294" y="10513025"/>
            <a:ext cx="284565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SERVICE 02</a:t>
            </a:r>
          </a:p>
        </p:txBody>
      </p:sp>
      <p:sp>
        <p:nvSpPr>
          <p:cNvPr id="52" name="Subtitle 2">
            <a:extLst>
              <a:ext uri="{FF2B5EF4-FFF2-40B4-BE49-F238E27FC236}">
                <a16:creationId xmlns:a16="http://schemas.microsoft.com/office/drawing/2014/main" id="{076C2DF5-B936-1848-ABEE-9466BD87A9EB}"/>
              </a:ext>
            </a:extLst>
          </p:cNvPr>
          <p:cNvSpPr txBox="1">
            <a:spLocks/>
          </p:cNvSpPr>
          <p:nvPr/>
        </p:nvSpPr>
        <p:spPr>
          <a:xfrm>
            <a:off x="16000121" y="11160981"/>
            <a:ext cx="7008735"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 name="Picture Placeholder 2">
            <a:extLst>
              <a:ext uri="{FF2B5EF4-FFF2-40B4-BE49-F238E27FC236}">
                <a16:creationId xmlns:a16="http://schemas.microsoft.com/office/drawing/2014/main" id="{68F32889-E4DF-1246-B6B6-86E77F63BCD2}"/>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DF91FB7F-1456-DD4D-8F82-8BD5A29088E9}"/>
              </a:ext>
            </a:extLst>
          </p:cNvPr>
          <p:cNvSpPr>
            <a:spLocks noGrp="1"/>
          </p:cNvSpPr>
          <p:nvPr>
            <p:ph type="pic" sz="quarter" idx="16"/>
          </p:nvPr>
        </p:nvSpPr>
        <p:spPr>
          <a:solidFill>
            <a:schemeClr val="bg1">
              <a:lumMod val="95000"/>
            </a:schemeClr>
          </a:solidFill>
        </p:spPr>
      </p:sp>
      <p:sp>
        <p:nvSpPr>
          <p:cNvPr id="7" name="Picture Placeholder 6">
            <a:extLst>
              <a:ext uri="{FF2B5EF4-FFF2-40B4-BE49-F238E27FC236}">
                <a16:creationId xmlns:a16="http://schemas.microsoft.com/office/drawing/2014/main" id="{D40AE6ED-A020-DD4C-A5BA-093CFD9BDF25}"/>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AF56CD28-F9E9-934B-B27A-6C10C2A72149}"/>
              </a:ext>
            </a:extLst>
          </p:cNvPr>
          <p:cNvSpPr>
            <a:spLocks noGrp="1"/>
          </p:cNvSpPr>
          <p:nvPr>
            <p:ph type="pic" sz="quarter" idx="13"/>
          </p:nvPr>
        </p:nvSpPr>
        <p:spPr>
          <a:solidFill>
            <a:schemeClr val="bg1">
              <a:lumMod val="95000"/>
            </a:schemeClr>
          </a:solidFill>
        </p:spPr>
      </p:sp>
      <p:sp>
        <p:nvSpPr>
          <p:cNvPr id="12" name="Picture Placeholder 11">
            <a:extLst>
              <a:ext uri="{FF2B5EF4-FFF2-40B4-BE49-F238E27FC236}">
                <a16:creationId xmlns:a16="http://schemas.microsoft.com/office/drawing/2014/main" id="{A8384BA8-782D-6943-A4E1-87FA0B1CED17}"/>
              </a:ext>
            </a:extLst>
          </p:cNvPr>
          <p:cNvSpPr>
            <a:spLocks noGrp="1"/>
          </p:cNvSpPr>
          <p:nvPr>
            <p:ph type="pic" sz="quarter" idx="14"/>
          </p:nvPr>
        </p:nvSpPr>
        <p:spPr>
          <a:solidFill>
            <a:schemeClr val="bg1">
              <a:lumMod val="95000"/>
            </a:schemeClr>
          </a:solidFill>
        </p:spPr>
      </p:sp>
      <p:sp>
        <p:nvSpPr>
          <p:cNvPr id="16" name="Picture Placeholder 15">
            <a:extLst>
              <a:ext uri="{FF2B5EF4-FFF2-40B4-BE49-F238E27FC236}">
                <a16:creationId xmlns:a16="http://schemas.microsoft.com/office/drawing/2014/main" id="{F93D59EB-ADA1-B148-9CF9-636CC2A66F3B}"/>
              </a:ext>
            </a:extLst>
          </p:cNvPr>
          <p:cNvSpPr>
            <a:spLocks noGrp="1"/>
          </p:cNvSpPr>
          <p:nvPr>
            <p:ph type="pic" sz="quarter" idx="15"/>
          </p:nvPr>
        </p:nvSpPr>
        <p:spPr>
          <a:solidFill>
            <a:schemeClr val="bg1">
              <a:lumMod val="95000"/>
            </a:schemeClr>
          </a:solidFill>
        </p:spPr>
      </p:sp>
    </p:spTree>
    <p:extLst>
      <p:ext uri="{BB962C8B-B14F-4D97-AF65-F5344CB8AC3E}">
        <p14:creationId xmlns:p14="http://schemas.microsoft.com/office/powerpoint/2010/main" val="3932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D6BA9-DC09-7249-AE9B-B9E9145841BF}"/>
              </a:ext>
            </a:extLst>
          </p:cNvPr>
          <p:cNvSpPr/>
          <p:nvPr/>
        </p:nvSpPr>
        <p:spPr>
          <a:xfrm>
            <a:off x="1639358" y="4114800"/>
            <a:ext cx="4990278" cy="847578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2308132" y="11376392"/>
            <a:ext cx="3652730" cy="640080"/>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2911742" y="11465598"/>
            <a:ext cx="2451312"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bg1"/>
                </a:solidFill>
                <a:latin typeface="Oswald Book" panose="02000506000000020004" pitchFamily="2" charset="0"/>
                <a:ea typeface="Source Sans Pro Light" panose="020B0403030403020204" pitchFamily="34" charset="0"/>
                <a:cs typeface="Poppins" pitchFamily="2" charset="77"/>
              </a:rPr>
              <a:t>LEARN MORE</a:t>
            </a:r>
          </a:p>
        </p:txBody>
      </p:sp>
      <p:sp>
        <p:nvSpPr>
          <p:cNvPr id="44" name="TextBox 43">
            <a:extLst>
              <a:ext uri="{FF2B5EF4-FFF2-40B4-BE49-F238E27FC236}">
                <a16:creationId xmlns:a16="http://schemas.microsoft.com/office/drawing/2014/main" id="{4195302D-2B2A-6640-AD44-3F24F9D4A256}"/>
              </a:ext>
            </a:extLst>
          </p:cNvPr>
          <p:cNvSpPr txBox="1"/>
          <p:nvPr/>
        </p:nvSpPr>
        <p:spPr>
          <a:xfrm>
            <a:off x="8913982" y="1368903"/>
            <a:ext cx="655339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PRICE TABLES</a:t>
            </a:r>
          </a:p>
        </p:txBody>
      </p:sp>
      <p:sp>
        <p:nvSpPr>
          <p:cNvPr id="45" name="Subtitle 2">
            <a:extLst>
              <a:ext uri="{FF2B5EF4-FFF2-40B4-BE49-F238E27FC236}">
                <a16:creationId xmlns:a16="http://schemas.microsoft.com/office/drawing/2014/main" id="{08BB4B23-E654-3F40-BED3-AC39EFF32CEC}"/>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46" name="Rectangle 45">
            <a:extLst>
              <a:ext uri="{FF2B5EF4-FFF2-40B4-BE49-F238E27FC236}">
                <a16:creationId xmlns:a16="http://schemas.microsoft.com/office/drawing/2014/main" id="{53DB595E-AC1A-5B47-A484-B0D287DDE3CA}"/>
              </a:ext>
            </a:extLst>
          </p:cNvPr>
          <p:cNvSpPr/>
          <p:nvPr/>
        </p:nvSpPr>
        <p:spPr>
          <a:xfrm>
            <a:off x="7015455" y="4114800"/>
            <a:ext cx="4990278" cy="847578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7" name="Rectangle 46">
            <a:extLst>
              <a:ext uri="{FF2B5EF4-FFF2-40B4-BE49-F238E27FC236}">
                <a16:creationId xmlns:a16="http://schemas.microsoft.com/office/drawing/2014/main" id="{FE27D4FF-98E6-6E44-8F24-8F51557AF1D1}"/>
              </a:ext>
            </a:extLst>
          </p:cNvPr>
          <p:cNvSpPr/>
          <p:nvPr/>
        </p:nvSpPr>
        <p:spPr>
          <a:xfrm>
            <a:off x="12391552" y="4114800"/>
            <a:ext cx="4990278" cy="847578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8" name="Rectangle 47">
            <a:extLst>
              <a:ext uri="{FF2B5EF4-FFF2-40B4-BE49-F238E27FC236}">
                <a16:creationId xmlns:a16="http://schemas.microsoft.com/office/drawing/2014/main" id="{27C2C7B4-07FB-4645-9DF2-2E6548AD7487}"/>
              </a:ext>
            </a:extLst>
          </p:cNvPr>
          <p:cNvSpPr/>
          <p:nvPr/>
        </p:nvSpPr>
        <p:spPr>
          <a:xfrm>
            <a:off x="17767649" y="4114800"/>
            <a:ext cx="4990278" cy="847578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9" name="Subtitle 2">
            <a:extLst>
              <a:ext uri="{FF2B5EF4-FFF2-40B4-BE49-F238E27FC236}">
                <a16:creationId xmlns:a16="http://schemas.microsoft.com/office/drawing/2014/main" id="{29410F45-992B-6246-A49A-0119F88D51E2}"/>
              </a:ext>
            </a:extLst>
          </p:cNvPr>
          <p:cNvSpPr txBox="1">
            <a:spLocks/>
          </p:cNvSpPr>
          <p:nvPr/>
        </p:nvSpPr>
        <p:spPr>
          <a:xfrm>
            <a:off x="2491259" y="4763404"/>
            <a:ext cx="3286476"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accent1"/>
                </a:solidFill>
                <a:latin typeface="Oswald Book" panose="02000506000000020004" pitchFamily="2" charset="0"/>
                <a:ea typeface="Source Sans Pro Light" panose="020B0403030403020204" pitchFamily="34" charset="0"/>
                <a:cs typeface="Poppins" pitchFamily="2" charset="77"/>
              </a:rPr>
              <a:t>PERSONAL</a:t>
            </a:r>
          </a:p>
        </p:txBody>
      </p:sp>
      <p:sp>
        <p:nvSpPr>
          <p:cNvPr id="50" name="Subtitle 2">
            <a:extLst>
              <a:ext uri="{FF2B5EF4-FFF2-40B4-BE49-F238E27FC236}">
                <a16:creationId xmlns:a16="http://schemas.microsoft.com/office/drawing/2014/main" id="{774F52B9-F383-A940-AE36-8720D0087496}"/>
              </a:ext>
            </a:extLst>
          </p:cNvPr>
          <p:cNvSpPr txBox="1">
            <a:spLocks/>
          </p:cNvSpPr>
          <p:nvPr/>
        </p:nvSpPr>
        <p:spPr>
          <a:xfrm>
            <a:off x="7872968" y="4763404"/>
            <a:ext cx="3275256"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accent1"/>
                </a:solidFill>
                <a:latin typeface="Oswald Book" panose="02000506000000020004" pitchFamily="2" charset="0"/>
                <a:ea typeface="Source Sans Pro Light" panose="020B0403030403020204" pitchFamily="34" charset="0"/>
                <a:cs typeface="Poppins" pitchFamily="2" charset="77"/>
              </a:rPr>
              <a:t>BUSINESS</a:t>
            </a:r>
          </a:p>
        </p:txBody>
      </p:sp>
      <p:sp>
        <p:nvSpPr>
          <p:cNvPr id="51" name="Subtitle 2">
            <a:extLst>
              <a:ext uri="{FF2B5EF4-FFF2-40B4-BE49-F238E27FC236}">
                <a16:creationId xmlns:a16="http://schemas.microsoft.com/office/drawing/2014/main" id="{4DA4B7E7-73C2-1C43-98DB-AD80E723EF8B}"/>
              </a:ext>
            </a:extLst>
          </p:cNvPr>
          <p:cNvSpPr txBox="1">
            <a:spLocks/>
          </p:cNvSpPr>
          <p:nvPr/>
        </p:nvSpPr>
        <p:spPr>
          <a:xfrm>
            <a:off x="13013422" y="4763404"/>
            <a:ext cx="3746538"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bg1"/>
                </a:solidFill>
                <a:latin typeface="Oswald Book" panose="02000506000000020004" pitchFamily="2" charset="0"/>
                <a:ea typeface="Source Sans Pro Light" panose="020B0403030403020204" pitchFamily="34" charset="0"/>
                <a:cs typeface="Poppins" pitchFamily="2" charset="77"/>
              </a:rPr>
              <a:t>CORPORATE</a:t>
            </a:r>
          </a:p>
        </p:txBody>
      </p:sp>
      <p:sp>
        <p:nvSpPr>
          <p:cNvPr id="52" name="Subtitle 2">
            <a:extLst>
              <a:ext uri="{FF2B5EF4-FFF2-40B4-BE49-F238E27FC236}">
                <a16:creationId xmlns:a16="http://schemas.microsoft.com/office/drawing/2014/main" id="{3CC8B631-8838-A44F-A973-AFB85750BCCE}"/>
              </a:ext>
            </a:extLst>
          </p:cNvPr>
          <p:cNvSpPr txBox="1">
            <a:spLocks/>
          </p:cNvSpPr>
          <p:nvPr/>
        </p:nvSpPr>
        <p:spPr>
          <a:xfrm>
            <a:off x="18357461" y="4763404"/>
            <a:ext cx="3810659"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accent1"/>
                </a:solidFill>
                <a:latin typeface="Oswald Book" panose="02000506000000020004" pitchFamily="2" charset="0"/>
                <a:ea typeface="Source Sans Pro Light" panose="020B0403030403020204" pitchFamily="34" charset="0"/>
                <a:cs typeface="Poppins" pitchFamily="2" charset="77"/>
              </a:rPr>
              <a:t>ENTERPRISE</a:t>
            </a:r>
          </a:p>
        </p:txBody>
      </p:sp>
      <p:sp>
        <p:nvSpPr>
          <p:cNvPr id="53" name="Subtitle 2">
            <a:extLst>
              <a:ext uri="{FF2B5EF4-FFF2-40B4-BE49-F238E27FC236}">
                <a16:creationId xmlns:a16="http://schemas.microsoft.com/office/drawing/2014/main" id="{683DB6FD-3139-A74A-BB01-DD6EDBD3B11D}"/>
              </a:ext>
            </a:extLst>
          </p:cNvPr>
          <p:cNvSpPr txBox="1">
            <a:spLocks/>
          </p:cNvSpPr>
          <p:nvPr/>
        </p:nvSpPr>
        <p:spPr>
          <a:xfrm>
            <a:off x="7684229" y="11376394"/>
            <a:ext cx="3652730" cy="640080"/>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54" name="Subtitle 2">
            <a:extLst>
              <a:ext uri="{FF2B5EF4-FFF2-40B4-BE49-F238E27FC236}">
                <a16:creationId xmlns:a16="http://schemas.microsoft.com/office/drawing/2014/main" id="{E957A018-8196-2B44-849A-EA73E413CBA8}"/>
              </a:ext>
            </a:extLst>
          </p:cNvPr>
          <p:cNvSpPr txBox="1">
            <a:spLocks/>
          </p:cNvSpPr>
          <p:nvPr/>
        </p:nvSpPr>
        <p:spPr>
          <a:xfrm>
            <a:off x="8287839" y="11465600"/>
            <a:ext cx="2451312"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bg1"/>
                </a:solidFill>
                <a:latin typeface="Oswald Book" panose="02000506000000020004" pitchFamily="2" charset="0"/>
                <a:ea typeface="Source Sans Pro Light" panose="020B0403030403020204" pitchFamily="34" charset="0"/>
                <a:cs typeface="Poppins" pitchFamily="2" charset="77"/>
              </a:rPr>
              <a:t>LEARN MORE</a:t>
            </a:r>
          </a:p>
        </p:txBody>
      </p:sp>
      <p:sp>
        <p:nvSpPr>
          <p:cNvPr id="56" name="Subtitle 2">
            <a:extLst>
              <a:ext uri="{FF2B5EF4-FFF2-40B4-BE49-F238E27FC236}">
                <a16:creationId xmlns:a16="http://schemas.microsoft.com/office/drawing/2014/main" id="{667763C6-362D-1647-9874-402DAF68319A}"/>
              </a:ext>
            </a:extLst>
          </p:cNvPr>
          <p:cNvSpPr txBox="1">
            <a:spLocks/>
          </p:cNvSpPr>
          <p:nvPr/>
        </p:nvSpPr>
        <p:spPr>
          <a:xfrm>
            <a:off x="13060326" y="11376392"/>
            <a:ext cx="3652730" cy="640080"/>
          </a:xfrm>
          <a:prstGeom prst="rect">
            <a:avLst/>
          </a:prstGeom>
          <a:solidFill>
            <a:schemeClr val="bg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57" name="Subtitle 2">
            <a:extLst>
              <a:ext uri="{FF2B5EF4-FFF2-40B4-BE49-F238E27FC236}">
                <a16:creationId xmlns:a16="http://schemas.microsoft.com/office/drawing/2014/main" id="{D4B59064-80D2-F24C-9FA5-9774EE7AA0A4}"/>
              </a:ext>
            </a:extLst>
          </p:cNvPr>
          <p:cNvSpPr txBox="1">
            <a:spLocks/>
          </p:cNvSpPr>
          <p:nvPr/>
        </p:nvSpPr>
        <p:spPr>
          <a:xfrm>
            <a:off x="13663936" y="11465598"/>
            <a:ext cx="2451312"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accent1"/>
                </a:solidFill>
                <a:latin typeface="Oswald Book" panose="02000506000000020004" pitchFamily="2" charset="0"/>
                <a:ea typeface="Source Sans Pro Light" panose="020B0403030403020204" pitchFamily="34" charset="0"/>
                <a:cs typeface="Poppins" pitchFamily="2" charset="77"/>
              </a:rPr>
              <a:t>LEARN MORE</a:t>
            </a:r>
          </a:p>
        </p:txBody>
      </p:sp>
      <p:sp>
        <p:nvSpPr>
          <p:cNvPr id="59" name="Subtitle 2">
            <a:extLst>
              <a:ext uri="{FF2B5EF4-FFF2-40B4-BE49-F238E27FC236}">
                <a16:creationId xmlns:a16="http://schemas.microsoft.com/office/drawing/2014/main" id="{9342E0F1-2EC0-B741-A673-C64C70BAB780}"/>
              </a:ext>
            </a:extLst>
          </p:cNvPr>
          <p:cNvSpPr txBox="1">
            <a:spLocks/>
          </p:cNvSpPr>
          <p:nvPr/>
        </p:nvSpPr>
        <p:spPr>
          <a:xfrm>
            <a:off x="18436423" y="11376392"/>
            <a:ext cx="3652730" cy="640080"/>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60" name="Subtitle 2">
            <a:extLst>
              <a:ext uri="{FF2B5EF4-FFF2-40B4-BE49-F238E27FC236}">
                <a16:creationId xmlns:a16="http://schemas.microsoft.com/office/drawing/2014/main" id="{42375591-02BB-9A44-8BD7-D5FD7B720335}"/>
              </a:ext>
            </a:extLst>
          </p:cNvPr>
          <p:cNvSpPr txBox="1">
            <a:spLocks/>
          </p:cNvSpPr>
          <p:nvPr/>
        </p:nvSpPr>
        <p:spPr>
          <a:xfrm>
            <a:off x="19040033" y="11465598"/>
            <a:ext cx="2451312"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bg1"/>
                </a:solidFill>
                <a:latin typeface="Oswald Book" panose="02000506000000020004" pitchFamily="2" charset="0"/>
                <a:ea typeface="Source Sans Pro Light" panose="020B0403030403020204" pitchFamily="34" charset="0"/>
                <a:cs typeface="Poppins" pitchFamily="2" charset="77"/>
              </a:rPr>
              <a:t>LEARN MORE</a:t>
            </a:r>
          </a:p>
        </p:txBody>
      </p:sp>
      <p:sp>
        <p:nvSpPr>
          <p:cNvPr id="61" name="Subtitle 2">
            <a:extLst>
              <a:ext uri="{FF2B5EF4-FFF2-40B4-BE49-F238E27FC236}">
                <a16:creationId xmlns:a16="http://schemas.microsoft.com/office/drawing/2014/main" id="{BB096E42-4F07-884C-AC39-C9E3FFFB5448}"/>
              </a:ext>
            </a:extLst>
          </p:cNvPr>
          <p:cNvSpPr txBox="1">
            <a:spLocks/>
          </p:cNvSpPr>
          <p:nvPr/>
        </p:nvSpPr>
        <p:spPr>
          <a:xfrm>
            <a:off x="2308132"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63" name="Subtitle 2">
            <a:extLst>
              <a:ext uri="{FF2B5EF4-FFF2-40B4-BE49-F238E27FC236}">
                <a16:creationId xmlns:a16="http://schemas.microsoft.com/office/drawing/2014/main" id="{BFC6F40D-7B65-EC4E-9C41-C27D17C544E9}"/>
              </a:ext>
            </a:extLst>
          </p:cNvPr>
          <p:cNvSpPr txBox="1">
            <a:spLocks/>
          </p:cNvSpPr>
          <p:nvPr/>
        </p:nvSpPr>
        <p:spPr>
          <a:xfrm>
            <a:off x="3366499" y="9515395"/>
            <a:ext cx="1535997"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tx1"/>
                </a:solidFill>
                <a:latin typeface="Oswald Light" panose="02000303000000000000" pitchFamily="2" charset="77"/>
                <a:ea typeface="Source Sans Pro Light" panose="020B0403030403020204" pitchFamily="34" charset="0"/>
                <a:cs typeface="Poppins" pitchFamily="2" charset="77"/>
              </a:rPr>
              <a:t>FREE</a:t>
            </a:r>
          </a:p>
        </p:txBody>
      </p:sp>
      <p:sp>
        <p:nvSpPr>
          <p:cNvPr id="64" name="Subtitle 2">
            <a:extLst>
              <a:ext uri="{FF2B5EF4-FFF2-40B4-BE49-F238E27FC236}">
                <a16:creationId xmlns:a16="http://schemas.microsoft.com/office/drawing/2014/main" id="{28221549-AAE4-FE4F-8F5E-A9CA0907735B}"/>
              </a:ext>
            </a:extLst>
          </p:cNvPr>
          <p:cNvSpPr txBox="1">
            <a:spLocks/>
          </p:cNvSpPr>
          <p:nvPr/>
        </p:nvSpPr>
        <p:spPr>
          <a:xfrm>
            <a:off x="7684229"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65" name="Subtitle 2">
            <a:extLst>
              <a:ext uri="{FF2B5EF4-FFF2-40B4-BE49-F238E27FC236}">
                <a16:creationId xmlns:a16="http://schemas.microsoft.com/office/drawing/2014/main" id="{9A191BA1-B9F4-DF46-B025-BD57FA49B611}"/>
              </a:ext>
            </a:extLst>
          </p:cNvPr>
          <p:cNvSpPr txBox="1">
            <a:spLocks/>
          </p:cNvSpPr>
          <p:nvPr/>
        </p:nvSpPr>
        <p:spPr>
          <a:xfrm>
            <a:off x="8296161" y="9515395"/>
            <a:ext cx="2428870"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tx1"/>
                </a:solidFill>
                <a:latin typeface="Oswald Light" panose="02000303000000000000" pitchFamily="2" charset="77"/>
                <a:ea typeface="Source Sans Pro Light" panose="020B0403030403020204" pitchFamily="34" charset="0"/>
                <a:cs typeface="Poppins" pitchFamily="2" charset="77"/>
              </a:rPr>
              <a:t>$19/MO</a:t>
            </a:r>
          </a:p>
        </p:txBody>
      </p:sp>
      <p:sp>
        <p:nvSpPr>
          <p:cNvPr id="68" name="Subtitle 2">
            <a:extLst>
              <a:ext uri="{FF2B5EF4-FFF2-40B4-BE49-F238E27FC236}">
                <a16:creationId xmlns:a16="http://schemas.microsoft.com/office/drawing/2014/main" id="{71B2116D-40D8-9A46-8268-94E1552439B0}"/>
              </a:ext>
            </a:extLst>
          </p:cNvPr>
          <p:cNvSpPr txBox="1">
            <a:spLocks/>
          </p:cNvSpPr>
          <p:nvPr/>
        </p:nvSpPr>
        <p:spPr>
          <a:xfrm>
            <a:off x="13060326"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69" name="Subtitle 2">
            <a:extLst>
              <a:ext uri="{FF2B5EF4-FFF2-40B4-BE49-F238E27FC236}">
                <a16:creationId xmlns:a16="http://schemas.microsoft.com/office/drawing/2014/main" id="{8D5032DD-22C6-134A-93A7-104687F4B5B1}"/>
              </a:ext>
            </a:extLst>
          </p:cNvPr>
          <p:cNvSpPr txBox="1">
            <a:spLocks/>
          </p:cNvSpPr>
          <p:nvPr/>
        </p:nvSpPr>
        <p:spPr>
          <a:xfrm>
            <a:off x="13654624" y="9515395"/>
            <a:ext cx="2464137"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bg1"/>
                </a:solidFill>
                <a:latin typeface="Oswald Light" panose="02000303000000000000" pitchFamily="2" charset="77"/>
                <a:ea typeface="Source Sans Pro Light" panose="020B0403030403020204" pitchFamily="34" charset="0"/>
                <a:cs typeface="Poppins" pitchFamily="2" charset="77"/>
              </a:rPr>
              <a:t>$59/MO</a:t>
            </a:r>
          </a:p>
        </p:txBody>
      </p:sp>
      <p:sp>
        <p:nvSpPr>
          <p:cNvPr id="70" name="Subtitle 2">
            <a:extLst>
              <a:ext uri="{FF2B5EF4-FFF2-40B4-BE49-F238E27FC236}">
                <a16:creationId xmlns:a16="http://schemas.microsoft.com/office/drawing/2014/main" id="{7F5F5DD7-9D68-5B42-BC53-92E7FF06D3ED}"/>
              </a:ext>
            </a:extLst>
          </p:cNvPr>
          <p:cNvSpPr txBox="1">
            <a:spLocks/>
          </p:cNvSpPr>
          <p:nvPr/>
        </p:nvSpPr>
        <p:spPr>
          <a:xfrm>
            <a:off x="18441925"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71" name="Subtitle 2">
            <a:extLst>
              <a:ext uri="{FF2B5EF4-FFF2-40B4-BE49-F238E27FC236}">
                <a16:creationId xmlns:a16="http://schemas.microsoft.com/office/drawing/2014/main" id="{3C4AEFD5-5929-244C-B506-391E0D2CC8BB}"/>
              </a:ext>
            </a:extLst>
          </p:cNvPr>
          <p:cNvSpPr txBox="1">
            <a:spLocks/>
          </p:cNvSpPr>
          <p:nvPr/>
        </p:nvSpPr>
        <p:spPr>
          <a:xfrm>
            <a:off x="19033819" y="9515395"/>
            <a:ext cx="2468946"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tx1"/>
                </a:solidFill>
                <a:latin typeface="Oswald Light" panose="02000303000000000000" pitchFamily="2" charset="77"/>
                <a:ea typeface="Source Sans Pro Light" panose="020B0403030403020204" pitchFamily="34" charset="0"/>
                <a:cs typeface="Poppins" pitchFamily="2" charset="77"/>
              </a:rPr>
              <a:t>$99/MO</a:t>
            </a:r>
          </a:p>
        </p:txBody>
      </p:sp>
    </p:spTree>
    <p:extLst>
      <p:ext uri="{BB962C8B-B14F-4D97-AF65-F5344CB8AC3E}">
        <p14:creationId xmlns:p14="http://schemas.microsoft.com/office/powerpoint/2010/main" val="18104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F716D0-2DF9-D84E-B6BB-11A19DF89FD7}"/>
              </a:ext>
            </a:extLst>
          </p:cNvPr>
          <p:cNvSpPr txBox="1"/>
          <p:nvPr/>
        </p:nvSpPr>
        <p:spPr>
          <a:xfrm>
            <a:off x="1615666" y="3945698"/>
            <a:ext cx="837089" cy="1569660"/>
          </a:xfrm>
          <a:prstGeom prst="rect">
            <a:avLst/>
          </a:prstGeom>
          <a:noFill/>
        </p:spPr>
        <p:txBody>
          <a:bodyPr wrap="none" rtlCol="0" anchor="ctr">
            <a:spAutoFit/>
          </a:bodyPr>
          <a:lstStyle/>
          <a:p>
            <a:r>
              <a:rPr lang="en-US" sz="9600" b="1" dirty="0">
                <a:latin typeface="Oswald" panose="02000503000000000000" pitchFamily="2" charset="77"/>
              </a:rPr>
              <a:t>1</a:t>
            </a:r>
          </a:p>
        </p:txBody>
      </p:sp>
      <p:sp>
        <p:nvSpPr>
          <p:cNvPr id="9" name="TextBox 8">
            <a:extLst>
              <a:ext uri="{FF2B5EF4-FFF2-40B4-BE49-F238E27FC236}">
                <a16:creationId xmlns:a16="http://schemas.microsoft.com/office/drawing/2014/main" id="{02D5E5A6-571E-414B-9C66-068C80F42B2D}"/>
              </a:ext>
            </a:extLst>
          </p:cNvPr>
          <p:cNvSpPr txBox="1"/>
          <p:nvPr/>
        </p:nvSpPr>
        <p:spPr>
          <a:xfrm>
            <a:off x="1615666" y="7189955"/>
            <a:ext cx="829073" cy="1569660"/>
          </a:xfrm>
          <a:prstGeom prst="rect">
            <a:avLst/>
          </a:prstGeom>
          <a:noFill/>
        </p:spPr>
        <p:txBody>
          <a:bodyPr wrap="none" rtlCol="0" anchor="ctr">
            <a:spAutoFit/>
          </a:bodyPr>
          <a:lstStyle/>
          <a:p>
            <a:r>
              <a:rPr lang="en-US" sz="9600" b="1" dirty="0">
                <a:latin typeface="Oswald" panose="02000503000000000000" pitchFamily="2" charset="77"/>
              </a:rPr>
              <a:t>2</a:t>
            </a:r>
          </a:p>
        </p:txBody>
      </p:sp>
      <p:sp>
        <p:nvSpPr>
          <p:cNvPr id="10" name="TextBox 9">
            <a:extLst>
              <a:ext uri="{FF2B5EF4-FFF2-40B4-BE49-F238E27FC236}">
                <a16:creationId xmlns:a16="http://schemas.microsoft.com/office/drawing/2014/main" id="{D97F2DAF-AE71-5842-B5EE-E3D98E342C32}"/>
              </a:ext>
            </a:extLst>
          </p:cNvPr>
          <p:cNvSpPr txBox="1"/>
          <p:nvPr/>
        </p:nvSpPr>
        <p:spPr>
          <a:xfrm>
            <a:off x="1612460" y="10434212"/>
            <a:ext cx="832279" cy="1569660"/>
          </a:xfrm>
          <a:prstGeom prst="rect">
            <a:avLst/>
          </a:prstGeom>
          <a:noFill/>
        </p:spPr>
        <p:txBody>
          <a:bodyPr wrap="none" rtlCol="0" anchor="ctr">
            <a:spAutoFit/>
          </a:bodyPr>
          <a:lstStyle/>
          <a:p>
            <a:r>
              <a:rPr lang="en-US" sz="9600" b="1" dirty="0">
                <a:latin typeface="Oswald" panose="02000503000000000000" pitchFamily="2" charset="77"/>
              </a:rPr>
              <a:t>3</a:t>
            </a:r>
          </a:p>
        </p:txBody>
      </p:sp>
      <p:sp>
        <p:nvSpPr>
          <p:cNvPr id="12" name="TextBox 11">
            <a:extLst>
              <a:ext uri="{FF2B5EF4-FFF2-40B4-BE49-F238E27FC236}">
                <a16:creationId xmlns:a16="http://schemas.microsoft.com/office/drawing/2014/main" id="{25564B48-B0A5-F643-9C61-07B86174DF40}"/>
              </a:ext>
            </a:extLst>
          </p:cNvPr>
          <p:cNvSpPr txBox="1"/>
          <p:nvPr/>
        </p:nvSpPr>
        <p:spPr>
          <a:xfrm>
            <a:off x="2980561" y="4145723"/>
            <a:ext cx="2489784"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ABOUT US</a:t>
            </a:r>
          </a:p>
        </p:txBody>
      </p:sp>
      <p:sp>
        <p:nvSpPr>
          <p:cNvPr id="13" name="Subtitle 2">
            <a:extLst>
              <a:ext uri="{FF2B5EF4-FFF2-40B4-BE49-F238E27FC236}">
                <a16:creationId xmlns:a16="http://schemas.microsoft.com/office/drawing/2014/main" id="{D6418C1C-A823-2F48-BB05-767BBD88BF33}"/>
              </a:ext>
            </a:extLst>
          </p:cNvPr>
          <p:cNvSpPr txBox="1">
            <a:spLocks/>
          </p:cNvSpPr>
          <p:nvPr/>
        </p:nvSpPr>
        <p:spPr>
          <a:xfrm>
            <a:off x="2980560" y="4769120"/>
            <a:ext cx="8103903"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25" name="TextBox 24">
            <a:extLst>
              <a:ext uri="{FF2B5EF4-FFF2-40B4-BE49-F238E27FC236}">
                <a16:creationId xmlns:a16="http://schemas.microsoft.com/office/drawing/2014/main" id="{A5EF54CD-1025-3345-8C0F-A5B46DC16A13}"/>
              </a:ext>
            </a:extLst>
          </p:cNvPr>
          <p:cNvSpPr txBox="1"/>
          <p:nvPr/>
        </p:nvSpPr>
        <p:spPr>
          <a:xfrm>
            <a:off x="2980561" y="7389980"/>
            <a:ext cx="4580100"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WELCOME MESSAGE</a:t>
            </a:r>
          </a:p>
        </p:txBody>
      </p:sp>
      <p:sp>
        <p:nvSpPr>
          <p:cNvPr id="26" name="Subtitle 2">
            <a:extLst>
              <a:ext uri="{FF2B5EF4-FFF2-40B4-BE49-F238E27FC236}">
                <a16:creationId xmlns:a16="http://schemas.microsoft.com/office/drawing/2014/main" id="{BDD7F95E-3575-4E48-B705-6E26504FB9CC}"/>
              </a:ext>
            </a:extLst>
          </p:cNvPr>
          <p:cNvSpPr txBox="1">
            <a:spLocks/>
          </p:cNvSpPr>
          <p:nvPr/>
        </p:nvSpPr>
        <p:spPr>
          <a:xfrm>
            <a:off x="2980560" y="8013377"/>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28" name="TextBox 27">
            <a:extLst>
              <a:ext uri="{FF2B5EF4-FFF2-40B4-BE49-F238E27FC236}">
                <a16:creationId xmlns:a16="http://schemas.microsoft.com/office/drawing/2014/main" id="{EB13E20F-2352-F84D-8A10-3BE2BEE11397}"/>
              </a:ext>
            </a:extLst>
          </p:cNvPr>
          <p:cNvSpPr txBox="1"/>
          <p:nvPr/>
        </p:nvSpPr>
        <p:spPr>
          <a:xfrm>
            <a:off x="2980561" y="10634237"/>
            <a:ext cx="215155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MISSION</a:t>
            </a:r>
          </a:p>
        </p:txBody>
      </p:sp>
      <p:sp>
        <p:nvSpPr>
          <p:cNvPr id="29" name="Subtitle 2">
            <a:extLst>
              <a:ext uri="{FF2B5EF4-FFF2-40B4-BE49-F238E27FC236}">
                <a16:creationId xmlns:a16="http://schemas.microsoft.com/office/drawing/2014/main" id="{355D155E-144F-144B-BD3F-1D6A3A57774C}"/>
              </a:ext>
            </a:extLst>
          </p:cNvPr>
          <p:cNvSpPr txBox="1">
            <a:spLocks/>
          </p:cNvSpPr>
          <p:nvPr/>
        </p:nvSpPr>
        <p:spPr>
          <a:xfrm>
            <a:off x="2980560" y="11257634"/>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30" name="TextBox 29">
            <a:extLst>
              <a:ext uri="{FF2B5EF4-FFF2-40B4-BE49-F238E27FC236}">
                <a16:creationId xmlns:a16="http://schemas.microsoft.com/office/drawing/2014/main" id="{8A59D9D8-E7E7-D54B-910E-B98BCB166D21}"/>
              </a:ext>
            </a:extLst>
          </p:cNvPr>
          <p:cNvSpPr txBox="1"/>
          <p:nvPr/>
        </p:nvSpPr>
        <p:spPr>
          <a:xfrm>
            <a:off x="13388027" y="3945698"/>
            <a:ext cx="833883" cy="1569660"/>
          </a:xfrm>
          <a:prstGeom prst="rect">
            <a:avLst/>
          </a:prstGeom>
          <a:noFill/>
        </p:spPr>
        <p:txBody>
          <a:bodyPr wrap="none" rtlCol="0" anchor="ctr">
            <a:spAutoFit/>
          </a:bodyPr>
          <a:lstStyle/>
          <a:p>
            <a:r>
              <a:rPr lang="en-US" sz="9600" b="1" dirty="0">
                <a:latin typeface="Oswald" panose="02000503000000000000" pitchFamily="2" charset="77"/>
              </a:rPr>
              <a:t>4</a:t>
            </a:r>
          </a:p>
        </p:txBody>
      </p:sp>
      <p:sp>
        <p:nvSpPr>
          <p:cNvPr id="31" name="TextBox 30">
            <a:extLst>
              <a:ext uri="{FF2B5EF4-FFF2-40B4-BE49-F238E27FC236}">
                <a16:creationId xmlns:a16="http://schemas.microsoft.com/office/drawing/2014/main" id="{04C9C8EA-B64F-D042-9052-D9550D9381EA}"/>
              </a:ext>
            </a:extLst>
          </p:cNvPr>
          <p:cNvSpPr txBox="1"/>
          <p:nvPr/>
        </p:nvSpPr>
        <p:spPr>
          <a:xfrm>
            <a:off x="13388027" y="7189955"/>
            <a:ext cx="837089" cy="1569660"/>
          </a:xfrm>
          <a:prstGeom prst="rect">
            <a:avLst/>
          </a:prstGeom>
          <a:noFill/>
        </p:spPr>
        <p:txBody>
          <a:bodyPr wrap="none" rtlCol="0" anchor="ctr">
            <a:spAutoFit/>
          </a:bodyPr>
          <a:lstStyle/>
          <a:p>
            <a:r>
              <a:rPr lang="en-US" sz="9600" b="1" dirty="0">
                <a:latin typeface="Oswald" panose="02000503000000000000" pitchFamily="2" charset="77"/>
              </a:rPr>
              <a:t>5</a:t>
            </a:r>
          </a:p>
        </p:txBody>
      </p:sp>
      <p:sp>
        <p:nvSpPr>
          <p:cNvPr id="32" name="TextBox 31">
            <a:extLst>
              <a:ext uri="{FF2B5EF4-FFF2-40B4-BE49-F238E27FC236}">
                <a16:creationId xmlns:a16="http://schemas.microsoft.com/office/drawing/2014/main" id="{9E59B87E-9600-D44E-85AC-F20BCA6B5622}"/>
              </a:ext>
            </a:extLst>
          </p:cNvPr>
          <p:cNvSpPr txBox="1"/>
          <p:nvPr/>
        </p:nvSpPr>
        <p:spPr>
          <a:xfrm>
            <a:off x="13384821" y="10434212"/>
            <a:ext cx="841897" cy="1569660"/>
          </a:xfrm>
          <a:prstGeom prst="rect">
            <a:avLst/>
          </a:prstGeom>
          <a:noFill/>
        </p:spPr>
        <p:txBody>
          <a:bodyPr wrap="none" rtlCol="0" anchor="ctr">
            <a:spAutoFit/>
          </a:bodyPr>
          <a:lstStyle/>
          <a:p>
            <a:r>
              <a:rPr lang="en-US" sz="9600" b="1" dirty="0">
                <a:latin typeface="Oswald" panose="02000503000000000000" pitchFamily="2" charset="77"/>
              </a:rPr>
              <a:t>6</a:t>
            </a:r>
          </a:p>
        </p:txBody>
      </p:sp>
      <p:sp>
        <p:nvSpPr>
          <p:cNvPr id="34" name="TextBox 33">
            <a:extLst>
              <a:ext uri="{FF2B5EF4-FFF2-40B4-BE49-F238E27FC236}">
                <a16:creationId xmlns:a16="http://schemas.microsoft.com/office/drawing/2014/main" id="{6542AE84-260C-7F49-9089-EE7A2CD51B0E}"/>
              </a:ext>
            </a:extLst>
          </p:cNvPr>
          <p:cNvSpPr txBox="1"/>
          <p:nvPr/>
        </p:nvSpPr>
        <p:spPr>
          <a:xfrm>
            <a:off x="14752922" y="4145723"/>
            <a:ext cx="1790875"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VISION</a:t>
            </a:r>
          </a:p>
        </p:txBody>
      </p:sp>
      <p:sp>
        <p:nvSpPr>
          <p:cNvPr id="35" name="Subtitle 2">
            <a:extLst>
              <a:ext uri="{FF2B5EF4-FFF2-40B4-BE49-F238E27FC236}">
                <a16:creationId xmlns:a16="http://schemas.microsoft.com/office/drawing/2014/main" id="{0A5DDF0A-E27F-C446-B91F-D049754527B5}"/>
              </a:ext>
            </a:extLst>
          </p:cNvPr>
          <p:cNvSpPr txBox="1">
            <a:spLocks/>
          </p:cNvSpPr>
          <p:nvPr/>
        </p:nvSpPr>
        <p:spPr>
          <a:xfrm>
            <a:off x="14752921" y="4769120"/>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37" name="TextBox 36">
            <a:extLst>
              <a:ext uri="{FF2B5EF4-FFF2-40B4-BE49-F238E27FC236}">
                <a16:creationId xmlns:a16="http://schemas.microsoft.com/office/drawing/2014/main" id="{38442554-91D0-F44E-BDF8-D67D28CD3E88}"/>
              </a:ext>
            </a:extLst>
          </p:cNvPr>
          <p:cNvSpPr txBox="1"/>
          <p:nvPr/>
        </p:nvSpPr>
        <p:spPr>
          <a:xfrm>
            <a:off x="14752922" y="7389980"/>
            <a:ext cx="3294492"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CORE VALUES</a:t>
            </a:r>
          </a:p>
        </p:txBody>
      </p:sp>
      <p:sp>
        <p:nvSpPr>
          <p:cNvPr id="38" name="Subtitle 2">
            <a:extLst>
              <a:ext uri="{FF2B5EF4-FFF2-40B4-BE49-F238E27FC236}">
                <a16:creationId xmlns:a16="http://schemas.microsoft.com/office/drawing/2014/main" id="{26C4210E-F9A4-B34E-A4FB-FC3A7761D393}"/>
              </a:ext>
            </a:extLst>
          </p:cNvPr>
          <p:cNvSpPr txBox="1">
            <a:spLocks/>
          </p:cNvSpPr>
          <p:nvPr/>
        </p:nvSpPr>
        <p:spPr>
          <a:xfrm>
            <a:off x="14752921" y="8013377"/>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40" name="TextBox 39">
            <a:extLst>
              <a:ext uri="{FF2B5EF4-FFF2-40B4-BE49-F238E27FC236}">
                <a16:creationId xmlns:a16="http://schemas.microsoft.com/office/drawing/2014/main" id="{8A33865C-1CC2-F04B-807B-118E211DEEE5}"/>
              </a:ext>
            </a:extLst>
          </p:cNvPr>
          <p:cNvSpPr txBox="1"/>
          <p:nvPr/>
        </p:nvSpPr>
        <p:spPr>
          <a:xfrm>
            <a:off x="14752922" y="10634237"/>
            <a:ext cx="2401619"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THE TEAM</a:t>
            </a:r>
          </a:p>
        </p:txBody>
      </p:sp>
      <p:sp>
        <p:nvSpPr>
          <p:cNvPr id="41" name="Subtitle 2">
            <a:extLst>
              <a:ext uri="{FF2B5EF4-FFF2-40B4-BE49-F238E27FC236}">
                <a16:creationId xmlns:a16="http://schemas.microsoft.com/office/drawing/2014/main" id="{9181ED5C-A13F-3842-8FA8-12CFE613D653}"/>
              </a:ext>
            </a:extLst>
          </p:cNvPr>
          <p:cNvSpPr txBox="1">
            <a:spLocks/>
          </p:cNvSpPr>
          <p:nvPr/>
        </p:nvSpPr>
        <p:spPr>
          <a:xfrm>
            <a:off x="14752921" y="11257634"/>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22" name="TextBox 21">
            <a:extLst>
              <a:ext uri="{FF2B5EF4-FFF2-40B4-BE49-F238E27FC236}">
                <a16:creationId xmlns:a16="http://schemas.microsoft.com/office/drawing/2014/main" id="{579BB330-576B-ED4F-AAAC-235BF9CBB52E}"/>
              </a:ext>
            </a:extLst>
          </p:cNvPr>
          <p:cNvSpPr txBox="1"/>
          <p:nvPr/>
        </p:nvSpPr>
        <p:spPr>
          <a:xfrm>
            <a:off x="7561036" y="1368903"/>
            <a:ext cx="925926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TABLE OF CONTENTS</a:t>
            </a:r>
          </a:p>
        </p:txBody>
      </p:sp>
      <p:sp>
        <p:nvSpPr>
          <p:cNvPr id="23" name="Subtitle 2">
            <a:extLst>
              <a:ext uri="{FF2B5EF4-FFF2-40B4-BE49-F238E27FC236}">
                <a16:creationId xmlns:a16="http://schemas.microsoft.com/office/drawing/2014/main" id="{CC1EE70A-B9B7-2045-9E6E-229A6408A11B}"/>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4A31249-AC9F-894C-8C07-BEDC29E6A463}"/>
              </a:ext>
            </a:extLst>
          </p:cNvPr>
          <p:cNvSpPr txBox="1"/>
          <p:nvPr/>
        </p:nvSpPr>
        <p:spPr>
          <a:xfrm>
            <a:off x="6977562" y="1368903"/>
            <a:ext cx="10426251"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OUR LATEST PROJECTS</a:t>
            </a:r>
          </a:p>
        </p:txBody>
      </p:sp>
      <p:sp>
        <p:nvSpPr>
          <p:cNvPr id="23" name="Subtitle 2">
            <a:extLst>
              <a:ext uri="{FF2B5EF4-FFF2-40B4-BE49-F238E27FC236}">
                <a16:creationId xmlns:a16="http://schemas.microsoft.com/office/drawing/2014/main" id="{8590132D-22B3-AE41-8482-244D26D3666B}"/>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42" name="Rectangle 41">
            <a:extLst>
              <a:ext uri="{FF2B5EF4-FFF2-40B4-BE49-F238E27FC236}">
                <a16:creationId xmlns:a16="http://schemas.microsoft.com/office/drawing/2014/main" id="{A7FAC394-541B-054E-AB93-CFB94389A3B1}"/>
              </a:ext>
            </a:extLst>
          </p:cNvPr>
          <p:cNvSpPr/>
          <p:nvPr/>
        </p:nvSpPr>
        <p:spPr>
          <a:xfrm>
            <a:off x="0" y="11819273"/>
            <a:ext cx="24377650" cy="1896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3" name="Subtitle 2">
            <a:extLst>
              <a:ext uri="{FF2B5EF4-FFF2-40B4-BE49-F238E27FC236}">
                <a16:creationId xmlns:a16="http://schemas.microsoft.com/office/drawing/2014/main" id="{0E58C8D2-5322-124F-A4DD-1E68A8984E41}"/>
              </a:ext>
            </a:extLst>
          </p:cNvPr>
          <p:cNvSpPr txBox="1">
            <a:spLocks/>
          </p:cNvSpPr>
          <p:nvPr/>
        </p:nvSpPr>
        <p:spPr>
          <a:xfrm>
            <a:off x="1520825" y="3679435"/>
            <a:ext cx="21488031" cy="95801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a:t>
            </a:r>
          </a:p>
        </p:txBody>
      </p:sp>
      <p:sp>
        <p:nvSpPr>
          <p:cNvPr id="3" name="Picture Placeholder 2">
            <a:extLst>
              <a:ext uri="{FF2B5EF4-FFF2-40B4-BE49-F238E27FC236}">
                <a16:creationId xmlns:a16="http://schemas.microsoft.com/office/drawing/2014/main" id="{F354BCD9-970C-B840-BDE7-AD593C61765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D09A59C4-3715-D542-82A3-55874E94AB43}"/>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E13648CD-B3FA-AA40-BAB6-544C809889C3}"/>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3EC81019-7C32-E643-9991-205F553C1CC4}"/>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9F11717-4C13-8842-96C1-9311B9A34B2B}"/>
              </a:ext>
            </a:extLst>
          </p:cNvPr>
          <p:cNvGrpSpPr/>
          <p:nvPr/>
        </p:nvGrpSpPr>
        <p:grpSpPr>
          <a:xfrm>
            <a:off x="2924418" y="3363992"/>
            <a:ext cx="18528814" cy="9696980"/>
            <a:chOff x="3843499" y="3719582"/>
            <a:chExt cx="16665619" cy="8244192"/>
          </a:xfrm>
          <a:solidFill>
            <a:schemeClr val="bg1">
              <a:lumMod val="85000"/>
            </a:schemeClr>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grpSp>
      <p:sp>
        <p:nvSpPr>
          <p:cNvPr id="435" name="TextBox 434">
            <a:extLst>
              <a:ext uri="{FF2B5EF4-FFF2-40B4-BE49-F238E27FC236}">
                <a16:creationId xmlns:a16="http://schemas.microsoft.com/office/drawing/2014/main" id="{0967769A-FA85-B545-B405-4580F7F110B5}"/>
              </a:ext>
            </a:extLst>
          </p:cNvPr>
          <p:cNvSpPr txBox="1"/>
          <p:nvPr/>
        </p:nvSpPr>
        <p:spPr>
          <a:xfrm>
            <a:off x="9391687" y="1368903"/>
            <a:ext cx="559800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WORLD MAP</a:t>
            </a:r>
          </a:p>
        </p:txBody>
      </p:sp>
      <p:sp>
        <p:nvSpPr>
          <p:cNvPr id="436" name="Subtitle 2">
            <a:extLst>
              <a:ext uri="{FF2B5EF4-FFF2-40B4-BE49-F238E27FC236}">
                <a16:creationId xmlns:a16="http://schemas.microsoft.com/office/drawing/2014/main" id="{9F3D425B-933D-4544-98C6-F0F41B518742}"/>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 name="Oval 1">
            <a:extLst>
              <a:ext uri="{FF2B5EF4-FFF2-40B4-BE49-F238E27FC236}">
                <a16:creationId xmlns:a16="http://schemas.microsoft.com/office/drawing/2014/main" id="{D2ED3365-2373-834B-87C5-8BC007084950}"/>
              </a:ext>
            </a:extLst>
          </p:cNvPr>
          <p:cNvSpPr/>
          <p:nvPr/>
        </p:nvSpPr>
        <p:spPr>
          <a:xfrm>
            <a:off x="5074920" y="7884691"/>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 name="Oval 2">
            <a:extLst>
              <a:ext uri="{FF2B5EF4-FFF2-40B4-BE49-F238E27FC236}">
                <a16:creationId xmlns:a16="http://schemas.microsoft.com/office/drawing/2014/main" id="{ADE2F881-475D-6E41-8810-03E1F6B21DA3}"/>
              </a:ext>
            </a:extLst>
          </p:cNvPr>
          <p:cNvSpPr/>
          <p:nvPr/>
        </p:nvSpPr>
        <p:spPr>
          <a:xfrm>
            <a:off x="5074920" y="6461760"/>
            <a:ext cx="1889760" cy="18897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 name="TextBox 3">
            <a:extLst>
              <a:ext uri="{FF2B5EF4-FFF2-40B4-BE49-F238E27FC236}">
                <a16:creationId xmlns:a16="http://schemas.microsoft.com/office/drawing/2014/main" id="{DA06C031-2062-8A43-B526-33C2F9A20253}"/>
              </a:ext>
            </a:extLst>
          </p:cNvPr>
          <p:cNvSpPr txBox="1"/>
          <p:nvPr/>
        </p:nvSpPr>
        <p:spPr>
          <a:xfrm>
            <a:off x="5306303" y="6991141"/>
            <a:ext cx="1426994" cy="830997"/>
          </a:xfrm>
          <a:prstGeom prst="rect">
            <a:avLst/>
          </a:prstGeom>
          <a:noFill/>
        </p:spPr>
        <p:txBody>
          <a:bodyPr wrap="none" rtlCol="0" anchor="ctr">
            <a:spAutoFit/>
          </a:bodyPr>
          <a:lstStyle/>
          <a:p>
            <a:pPr algn="ctr"/>
            <a:r>
              <a:rPr lang="en-US" sz="4800" dirty="0">
                <a:solidFill>
                  <a:schemeClr val="accent1"/>
                </a:solidFill>
                <a:latin typeface="Oswald Book" panose="02000506000000020004" pitchFamily="2" charset="0"/>
              </a:rPr>
              <a:t>65%</a:t>
            </a:r>
          </a:p>
        </p:txBody>
      </p:sp>
      <p:sp>
        <p:nvSpPr>
          <p:cNvPr id="437" name="TextBox 436">
            <a:extLst>
              <a:ext uri="{FF2B5EF4-FFF2-40B4-BE49-F238E27FC236}">
                <a16:creationId xmlns:a16="http://schemas.microsoft.com/office/drawing/2014/main" id="{5497F544-A566-0447-BD63-F93328345697}"/>
              </a:ext>
            </a:extLst>
          </p:cNvPr>
          <p:cNvSpPr txBox="1"/>
          <p:nvPr/>
        </p:nvSpPr>
        <p:spPr>
          <a:xfrm>
            <a:off x="5087057" y="8019616"/>
            <a:ext cx="707245" cy="461665"/>
          </a:xfrm>
          <a:prstGeom prst="rect">
            <a:avLst/>
          </a:prstGeom>
          <a:noFill/>
        </p:spPr>
        <p:txBody>
          <a:bodyPr wrap="none" rtlCol="0" anchor="ctr">
            <a:spAutoFit/>
          </a:bodyPr>
          <a:lstStyle/>
          <a:p>
            <a:pPr algn="ctr"/>
            <a:r>
              <a:rPr lang="en-US" sz="2400" dirty="0">
                <a:solidFill>
                  <a:schemeClr val="bg1"/>
                </a:solidFill>
                <a:latin typeface="Oswald Light" panose="02000303000000000000" pitchFamily="2" charset="77"/>
              </a:rPr>
              <a:t>35%</a:t>
            </a:r>
          </a:p>
        </p:txBody>
      </p:sp>
      <p:sp>
        <p:nvSpPr>
          <p:cNvPr id="438" name="TextBox 437">
            <a:extLst>
              <a:ext uri="{FF2B5EF4-FFF2-40B4-BE49-F238E27FC236}">
                <a16:creationId xmlns:a16="http://schemas.microsoft.com/office/drawing/2014/main" id="{B46D4027-0A44-064A-BCCA-49CF16871403}"/>
              </a:ext>
            </a:extLst>
          </p:cNvPr>
          <p:cNvSpPr txBox="1"/>
          <p:nvPr/>
        </p:nvSpPr>
        <p:spPr>
          <a:xfrm>
            <a:off x="4915172" y="8678764"/>
            <a:ext cx="2209259" cy="1077218"/>
          </a:xfrm>
          <a:prstGeom prst="rect">
            <a:avLst/>
          </a:prstGeom>
          <a:noFill/>
        </p:spPr>
        <p:txBody>
          <a:bodyPr wrap="none" rtlCol="0" anchor="t"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NORTH</a:t>
            </a:r>
          </a:p>
          <a:p>
            <a:pPr algn="ctr"/>
            <a:r>
              <a:rPr lang="en-US" sz="3200" spc="600" dirty="0">
                <a:solidFill>
                  <a:schemeClr val="tx2"/>
                </a:solidFill>
                <a:latin typeface="Oswald Book" panose="02000506000000020004" pitchFamily="2" charset="0"/>
                <a:ea typeface="League Spartan" charset="0"/>
                <a:cs typeface="Poppins" pitchFamily="2" charset="77"/>
              </a:rPr>
              <a:t>AMERICA</a:t>
            </a:r>
          </a:p>
        </p:txBody>
      </p:sp>
      <p:sp>
        <p:nvSpPr>
          <p:cNvPr id="439" name="Oval 438">
            <a:extLst>
              <a:ext uri="{FF2B5EF4-FFF2-40B4-BE49-F238E27FC236}">
                <a16:creationId xmlns:a16="http://schemas.microsoft.com/office/drawing/2014/main" id="{156C233E-B635-1A42-8EDB-136D8AFFCD82}"/>
              </a:ext>
            </a:extLst>
          </p:cNvPr>
          <p:cNvSpPr/>
          <p:nvPr/>
        </p:nvSpPr>
        <p:spPr>
          <a:xfrm>
            <a:off x="11243942" y="10101695"/>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0" name="Oval 439">
            <a:extLst>
              <a:ext uri="{FF2B5EF4-FFF2-40B4-BE49-F238E27FC236}">
                <a16:creationId xmlns:a16="http://schemas.microsoft.com/office/drawing/2014/main" id="{9FF33D36-78FA-1947-9285-2CA2667BC732}"/>
              </a:ext>
            </a:extLst>
          </p:cNvPr>
          <p:cNvSpPr/>
          <p:nvPr/>
        </p:nvSpPr>
        <p:spPr>
          <a:xfrm>
            <a:off x="11243942" y="8678764"/>
            <a:ext cx="1889760" cy="18897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1" name="TextBox 440">
            <a:extLst>
              <a:ext uri="{FF2B5EF4-FFF2-40B4-BE49-F238E27FC236}">
                <a16:creationId xmlns:a16="http://schemas.microsoft.com/office/drawing/2014/main" id="{FA90B75E-ACC9-0C45-A561-7B07FE0E1739}"/>
              </a:ext>
            </a:extLst>
          </p:cNvPr>
          <p:cNvSpPr txBox="1"/>
          <p:nvPr/>
        </p:nvSpPr>
        <p:spPr>
          <a:xfrm>
            <a:off x="11541850" y="9208145"/>
            <a:ext cx="1293944" cy="830997"/>
          </a:xfrm>
          <a:prstGeom prst="rect">
            <a:avLst/>
          </a:prstGeom>
          <a:noFill/>
        </p:spPr>
        <p:txBody>
          <a:bodyPr wrap="none" rtlCol="0" anchor="ctr">
            <a:spAutoFit/>
          </a:bodyPr>
          <a:lstStyle/>
          <a:p>
            <a:pPr algn="ctr"/>
            <a:r>
              <a:rPr lang="en-US" sz="4800" dirty="0">
                <a:solidFill>
                  <a:schemeClr val="accent1"/>
                </a:solidFill>
                <a:latin typeface="Oswald Book" panose="02000506000000020004" pitchFamily="2" charset="0"/>
              </a:rPr>
              <a:t>51%</a:t>
            </a:r>
          </a:p>
        </p:txBody>
      </p:sp>
      <p:sp>
        <p:nvSpPr>
          <p:cNvPr id="442" name="TextBox 441">
            <a:extLst>
              <a:ext uri="{FF2B5EF4-FFF2-40B4-BE49-F238E27FC236}">
                <a16:creationId xmlns:a16="http://schemas.microsoft.com/office/drawing/2014/main" id="{F648F83C-18DB-064D-9B02-DC6EAB91AE85}"/>
              </a:ext>
            </a:extLst>
          </p:cNvPr>
          <p:cNvSpPr txBox="1"/>
          <p:nvPr/>
        </p:nvSpPr>
        <p:spPr>
          <a:xfrm>
            <a:off x="11252872" y="10236620"/>
            <a:ext cx="713658" cy="461665"/>
          </a:xfrm>
          <a:prstGeom prst="rect">
            <a:avLst/>
          </a:prstGeom>
          <a:noFill/>
        </p:spPr>
        <p:txBody>
          <a:bodyPr wrap="none" rtlCol="0" anchor="ctr">
            <a:spAutoFit/>
          </a:bodyPr>
          <a:lstStyle/>
          <a:p>
            <a:pPr algn="ctr"/>
            <a:r>
              <a:rPr lang="en-US" sz="2400" dirty="0">
                <a:solidFill>
                  <a:schemeClr val="bg1"/>
                </a:solidFill>
                <a:latin typeface="Oswald Light" panose="02000303000000000000" pitchFamily="2" charset="77"/>
              </a:rPr>
              <a:t>49%</a:t>
            </a:r>
          </a:p>
        </p:txBody>
      </p:sp>
      <p:sp>
        <p:nvSpPr>
          <p:cNvPr id="443" name="TextBox 442">
            <a:extLst>
              <a:ext uri="{FF2B5EF4-FFF2-40B4-BE49-F238E27FC236}">
                <a16:creationId xmlns:a16="http://schemas.microsoft.com/office/drawing/2014/main" id="{C82FF176-4D73-424F-8707-9D044786F680}"/>
              </a:ext>
            </a:extLst>
          </p:cNvPr>
          <p:cNvSpPr txBox="1"/>
          <p:nvPr/>
        </p:nvSpPr>
        <p:spPr>
          <a:xfrm>
            <a:off x="11268541" y="10895768"/>
            <a:ext cx="1840568" cy="584775"/>
          </a:xfrm>
          <a:prstGeom prst="rect">
            <a:avLst/>
          </a:prstGeom>
          <a:noFill/>
        </p:spPr>
        <p:txBody>
          <a:bodyPr wrap="none" rtlCol="0" anchor="t"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AFRICA</a:t>
            </a:r>
          </a:p>
        </p:txBody>
      </p:sp>
      <p:sp>
        <p:nvSpPr>
          <p:cNvPr id="444" name="Oval 443">
            <a:extLst>
              <a:ext uri="{FF2B5EF4-FFF2-40B4-BE49-F238E27FC236}">
                <a16:creationId xmlns:a16="http://schemas.microsoft.com/office/drawing/2014/main" id="{ED4242A4-F490-8542-A3E8-402DF70F36C1}"/>
              </a:ext>
            </a:extLst>
          </p:cNvPr>
          <p:cNvSpPr/>
          <p:nvPr/>
        </p:nvSpPr>
        <p:spPr>
          <a:xfrm>
            <a:off x="17468735" y="6995753"/>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5" name="Oval 444">
            <a:extLst>
              <a:ext uri="{FF2B5EF4-FFF2-40B4-BE49-F238E27FC236}">
                <a16:creationId xmlns:a16="http://schemas.microsoft.com/office/drawing/2014/main" id="{C7A39EF1-E781-0045-B823-DA98C580107D}"/>
              </a:ext>
            </a:extLst>
          </p:cNvPr>
          <p:cNvSpPr/>
          <p:nvPr/>
        </p:nvSpPr>
        <p:spPr>
          <a:xfrm>
            <a:off x="17468735" y="5572822"/>
            <a:ext cx="1889760" cy="18897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6" name="TextBox 445">
            <a:extLst>
              <a:ext uri="{FF2B5EF4-FFF2-40B4-BE49-F238E27FC236}">
                <a16:creationId xmlns:a16="http://schemas.microsoft.com/office/drawing/2014/main" id="{A19C3A6B-C0AE-E341-97FE-DA6C25128DAC}"/>
              </a:ext>
            </a:extLst>
          </p:cNvPr>
          <p:cNvSpPr txBox="1"/>
          <p:nvPr/>
        </p:nvSpPr>
        <p:spPr>
          <a:xfrm>
            <a:off x="17718553" y="6102203"/>
            <a:ext cx="1390124" cy="830997"/>
          </a:xfrm>
          <a:prstGeom prst="rect">
            <a:avLst/>
          </a:prstGeom>
          <a:noFill/>
        </p:spPr>
        <p:txBody>
          <a:bodyPr wrap="none" rtlCol="0" anchor="ctr">
            <a:spAutoFit/>
          </a:bodyPr>
          <a:lstStyle/>
          <a:p>
            <a:pPr algn="ctr"/>
            <a:r>
              <a:rPr lang="en-US" sz="4800" dirty="0">
                <a:solidFill>
                  <a:schemeClr val="accent1"/>
                </a:solidFill>
                <a:latin typeface="Oswald Book" panose="02000506000000020004" pitchFamily="2" charset="0"/>
              </a:rPr>
              <a:t>83%</a:t>
            </a:r>
          </a:p>
        </p:txBody>
      </p:sp>
      <p:sp>
        <p:nvSpPr>
          <p:cNvPr id="447" name="TextBox 446">
            <a:extLst>
              <a:ext uri="{FF2B5EF4-FFF2-40B4-BE49-F238E27FC236}">
                <a16:creationId xmlns:a16="http://schemas.microsoft.com/office/drawing/2014/main" id="{CD5A7A71-3DE1-0340-84D0-897CDDB716FB}"/>
              </a:ext>
            </a:extLst>
          </p:cNvPr>
          <p:cNvSpPr txBox="1"/>
          <p:nvPr/>
        </p:nvSpPr>
        <p:spPr>
          <a:xfrm>
            <a:off x="17496902" y="7130678"/>
            <a:ext cx="675185" cy="461665"/>
          </a:xfrm>
          <a:prstGeom prst="rect">
            <a:avLst/>
          </a:prstGeom>
          <a:noFill/>
        </p:spPr>
        <p:txBody>
          <a:bodyPr wrap="none" rtlCol="0" anchor="ctr">
            <a:spAutoFit/>
          </a:bodyPr>
          <a:lstStyle/>
          <a:p>
            <a:pPr algn="ctr"/>
            <a:r>
              <a:rPr lang="en-US" sz="2400" dirty="0">
                <a:solidFill>
                  <a:schemeClr val="bg1"/>
                </a:solidFill>
                <a:latin typeface="Oswald Light" panose="02000303000000000000" pitchFamily="2" charset="77"/>
              </a:rPr>
              <a:t>17%</a:t>
            </a:r>
          </a:p>
        </p:txBody>
      </p:sp>
      <p:sp>
        <p:nvSpPr>
          <p:cNvPr id="448" name="TextBox 447">
            <a:extLst>
              <a:ext uri="{FF2B5EF4-FFF2-40B4-BE49-F238E27FC236}">
                <a16:creationId xmlns:a16="http://schemas.microsoft.com/office/drawing/2014/main" id="{A8388A00-8211-9149-8684-68AB97AB2098}"/>
              </a:ext>
            </a:extLst>
          </p:cNvPr>
          <p:cNvSpPr txBox="1"/>
          <p:nvPr/>
        </p:nvSpPr>
        <p:spPr>
          <a:xfrm>
            <a:off x="17785080" y="7789826"/>
            <a:ext cx="1257075" cy="584775"/>
          </a:xfrm>
          <a:prstGeom prst="rect">
            <a:avLst/>
          </a:prstGeom>
          <a:noFill/>
        </p:spPr>
        <p:txBody>
          <a:bodyPr wrap="none" rtlCol="0" anchor="t"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ASIA</a:t>
            </a:r>
          </a:p>
        </p:txBody>
      </p:sp>
    </p:spTree>
    <p:extLst>
      <p:ext uri="{BB962C8B-B14F-4D97-AF65-F5344CB8AC3E}">
        <p14:creationId xmlns:p14="http://schemas.microsoft.com/office/powerpoint/2010/main" val="15495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762042-BA89-964D-8C31-AECF5CCD6984}"/>
              </a:ext>
            </a:extLst>
          </p:cNvPr>
          <p:cNvGrpSpPr/>
          <p:nvPr/>
        </p:nvGrpSpPr>
        <p:grpSpPr>
          <a:xfrm>
            <a:off x="11958729" y="4305301"/>
            <a:ext cx="10898096" cy="7124700"/>
            <a:chOff x="5157992" y="1665629"/>
            <a:chExt cx="2936367" cy="1919171"/>
          </a:xfrm>
          <a:solidFill>
            <a:schemeClr val="bg1">
              <a:lumMod val="85000"/>
            </a:schemeClr>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Source Sans Pro Light" panose="020B0403030403020204" pitchFamily="34" charset="0"/>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Source Sans Pro Light" panose="020B0403030403020204" pitchFamily="34" charset="0"/>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Source Sans Pro Light" panose="020B0403030403020204" pitchFamily="34" charset="0"/>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Source Sans Pro Light" panose="020B0403030403020204" pitchFamily="34" charset="0"/>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Source Sans Pro Light" panose="020B0403030403020204" pitchFamily="34" charset="0"/>
              </a:endParaRPr>
            </a:p>
          </p:txBody>
        </p:sp>
      </p:grpSp>
      <p:sp>
        <p:nvSpPr>
          <p:cNvPr id="66" name="Rectangle 65">
            <a:extLst>
              <a:ext uri="{FF2B5EF4-FFF2-40B4-BE49-F238E27FC236}">
                <a16:creationId xmlns:a16="http://schemas.microsoft.com/office/drawing/2014/main" id="{9B93A670-7557-EE4B-8078-787754E85403}"/>
              </a:ext>
            </a:extLst>
          </p:cNvPr>
          <p:cNvSpPr/>
          <p:nvPr/>
        </p:nvSpPr>
        <p:spPr>
          <a:xfrm>
            <a:off x="1520826" y="5622135"/>
            <a:ext cx="9187091"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a:t>
            </a:r>
          </a:p>
        </p:txBody>
      </p:sp>
      <p:sp>
        <p:nvSpPr>
          <p:cNvPr id="67" name="TextBox 66">
            <a:extLst>
              <a:ext uri="{FF2B5EF4-FFF2-40B4-BE49-F238E27FC236}">
                <a16:creationId xmlns:a16="http://schemas.microsoft.com/office/drawing/2014/main" id="{DFC54F24-C93F-D748-BDF1-3015385902D5}"/>
              </a:ext>
            </a:extLst>
          </p:cNvPr>
          <p:cNvSpPr txBox="1"/>
          <p:nvPr/>
        </p:nvSpPr>
        <p:spPr>
          <a:xfrm>
            <a:off x="1520825" y="4397497"/>
            <a:ext cx="2677336" cy="1015663"/>
          </a:xfrm>
          <a:prstGeom prst="rect">
            <a:avLst/>
          </a:prstGeom>
          <a:noFill/>
        </p:spPr>
        <p:txBody>
          <a:bodyPr wrap="none" rtlCol="0" anchor="ctr" anchorCtr="0">
            <a:spAutoFit/>
          </a:bodyPr>
          <a:lstStyle/>
          <a:p>
            <a:r>
              <a:rPr lang="en-US" sz="6000" spc="600" dirty="0">
                <a:solidFill>
                  <a:schemeClr val="tx2"/>
                </a:solidFill>
                <a:latin typeface="Oswald Book" panose="02000506000000020004" pitchFamily="2" charset="0"/>
                <a:ea typeface="League Spartan" charset="0"/>
                <a:cs typeface="Poppins" pitchFamily="2" charset="77"/>
              </a:rPr>
              <a:t>$150M</a:t>
            </a:r>
          </a:p>
        </p:txBody>
      </p:sp>
      <p:sp>
        <p:nvSpPr>
          <p:cNvPr id="68" name="Rectangle 67">
            <a:extLst>
              <a:ext uri="{FF2B5EF4-FFF2-40B4-BE49-F238E27FC236}">
                <a16:creationId xmlns:a16="http://schemas.microsoft.com/office/drawing/2014/main" id="{14EF5FCA-40C5-3446-8DBB-504E18D9E16A}"/>
              </a:ext>
            </a:extLst>
          </p:cNvPr>
          <p:cNvSpPr/>
          <p:nvPr/>
        </p:nvSpPr>
        <p:spPr>
          <a:xfrm>
            <a:off x="1520826" y="9640781"/>
            <a:ext cx="9187091"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a:t>
            </a:r>
          </a:p>
        </p:txBody>
      </p:sp>
      <p:sp>
        <p:nvSpPr>
          <p:cNvPr id="69" name="TextBox 68">
            <a:extLst>
              <a:ext uri="{FF2B5EF4-FFF2-40B4-BE49-F238E27FC236}">
                <a16:creationId xmlns:a16="http://schemas.microsoft.com/office/drawing/2014/main" id="{12CFB2A7-5B3D-ED4B-814B-B69337080CE2}"/>
              </a:ext>
            </a:extLst>
          </p:cNvPr>
          <p:cNvSpPr txBox="1"/>
          <p:nvPr/>
        </p:nvSpPr>
        <p:spPr>
          <a:xfrm>
            <a:off x="1520825" y="8416143"/>
            <a:ext cx="2677336" cy="1015663"/>
          </a:xfrm>
          <a:prstGeom prst="rect">
            <a:avLst/>
          </a:prstGeom>
          <a:noFill/>
        </p:spPr>
        <p:txBody>
          <a:bodyPr wrap="none" rtlCol="0" anchor="ctr" anchorCtr="0">
            <a:spAutoFit/>
          </a:bodyPr>
          <a:lstStyle/>
          <a:p>
            <a:r>
              <a:rPr lang="en-US" sz="6000" spc="600" dirty="0">
                <a:solidFill>
                  <a:schemeClr val="tx2"/>
                </a:solidFill>
                <a:latin typeface="Oswald Book" panose="02000506000000020004" pitchFamily="2" charset="0"/>
                <a:ea typeface="League Spartan" charset="0"/>
                <a:cs typeface="Poppins" pitchFamily="2" charset="77"/>
              </a:rPr>
              <a:t>$150M</a:t>
            </a:r>
          </a:p>
        </p:txBody>
      </p:sp>
      <p:sp>
        <p:nvSpPr>
          <p:cNvPr id="71" name="TextBox 70">
            <a:extLst>
              <a:ext uri="{FF2B5EF4-FFF2-40B4-BE49-F238E27FC236}">
                <a16:creationId xmlns:a16="http://schemas.microsoft.com/office/drawing/2014/main" id="{530512C6-67B1-E74C-86A7-29E83BCF6D49}"/>
              </a:ext>
            </a:extLst>
          </p:cNvPr>
          <p:cNvSpPr txBox="1"/>
          <p:nvPr/>
        </p:nvSpPr>
        <p:spPr>
          <a:xfrm>
            <a:off x="7343854" y="1368903"/>
            <a:ext cx="9693679"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UNITED STATES MAP</a:t>
            </a:r>
          </a:p>
        </p:txBody>
      </p:sp>
      <p:sp>
        <p:nvSpPr>
          <p:cNvPr id="72" name="Subtitle 2">
            <a:extLst>
              <a:ext uri="{FF2B5EF4-FFF2-40B4-BE49-F238E27FC236}">
                <a16:creationId xmlns:a16="http://schemas.microsoft.com/office/drawing/2014/main" id="{3730D738-A7CA-4543-9920-1FE2C6E17863}"/>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40478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7AD56F-A60C-434E-8825-EDB76F5D0089}"/>
              </a:ext>
            </a:extLst>
          </p:cNvPr>
          <p:cNvSpPr>
            <a:spLocks noGrp="1"/>
          </p:cNvSpPr>
          <p:nvPr>
            <p:ph type="pic" sz="quarter" idx="14"/>
          </p:nvPr>
        </p:nvSpPr>
        <p:spPr>
          <a:solidFill>
            <a:schemeClr val="bg1">
              <a:lumMod val="95000"/>
            </a:schemeClr>
          </a:solidFill>
        </p:spPr>
      </p:sp>
      <p:sp>
        <p:nvSpPr>
          <p:cNvPr id="11" name="Rectangle 10">
            <a:extLst>
              <a:ext uri="{FF2B5EF4-FFF2-40B4-BE49-F238E27FC236}">
                <a16:creationId xmlns:a16="http://schemas.microsoft.com/office/drawing/2014/main" id="{F1FA7031-6F83-E043-AF78-E34C9B9E4203}"/>
              </a:ext>
            </a:extLst>
          </p:cNvPr>
          <p:cNvSpPr/>
          <p:nvPr/>
        </p:nvSpPr>
        <p:spPr>
          <a:xfrm>
            <a:off x="22091650" y="0"/>
            <a:ext cx="2286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7" name="TextBox 16">
            <a:extLst>
              <a:ext uri="{FF2B5EF4-FFF2-40B4-BE49-F238E27FC236}">
                <a16:creationId xmlns:a16="http://schemas.microsoft.com/office/drawing/2014/main" id="{71154A7B-F8B3-1E49-B711-9179A56846CF}"/>
              </a:ext>
            </a:extLst>
          </p:cNvPr>
          <p:cNvSpPr txBox="1"/>
          <p:nvPr/>
        </p:nvSpPr>
        <p:spPr>
          <a:xfrm>
            <a:off x="2038001" y="1368903"/>
            <a:ext cx="6652782" cy="2308324"/>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PICTURE+TEXT</a:t>
            </a:r>
          </a:p>
          <a:p>
            <a:pPr algn="ctr"/>
            <a:r>
              <a:rPr lang="en-US" sz="7200" spc="900" dirty="0">
                <a:solidFill>
                  <a:schemeClr val="tx2"/>
                </a:solidFill>
                <a:latin typeface="Oswald Book" panose="02000506000000020004" pitchFamily="2" charset="0"/>
              </a:rPr>
              <a:t>SLIDE</a:t>
            </a:r>
          </a:p>
        </p:txBody>
      </p:sp>
      <p:sp>
        <p:nvSpPr>
          <p:cNvPr id="18" name="Subtitle 2">
            <a:extLst>
              <a:ext uri="{FF2B5EF4-FFF2-40B4-BE49-F238E27FC236}">
                <a16:creationId xmlns:a16="http://schemas.microsoft.com/office/drawing/2014/main" id="{7A7DF114-5925-724D-9A6D-321A6C3FD099}"/>
              </a:ext>
            </a:extLst>
          </p:cNvPr>
          <p:cNvSpPr txBox="1">
            <a:spLocks/>
          </p:cNvSpPr>
          <p:nvPr/>
        </p:nvSpPr>
        <p:spPr>
          <a:xfrm>
            <a:off x="2566989"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9" name="Subtitle 2">
            <a:extLst>
              <a:ext uri="{FF2B5EF4-FFF2-40B4-BE49-F238E27FC236}">
                <a16:creationId xmlns:a16="http://schemas.microsoft.com/office/drawing/2014/main" id="{364FE50D-225A-DA4C-A3AA-78839184FFDC}"/>
              </a:ext>
            </a:extLst>
          </p:cNvPr>
          <p:cNvSpPr txBox="1">
            <a:spLocks/>
          </p:cNvSpPr>
          <p:nvPr/>
        </p:nvSpPr>
        <p:spPr>
          <a:xfrm>
            <a:off x="1531031" y="5481309"/>
            <a:ext cx="7666718" cy="275338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0" name="Rectangle 19">
            <a:extLst>
              <a:ext uri="{FF2B5EF4-FFF2-40B4-BE49-F238E27FC236}">
                <a16:creationId xmlns:a16="http://schemas.microsoft.com/office/drawing/2014/main" id="{D9F8C726-475F-894A-A14A-B5D0F4A918D9}"/>
              </a:ext>
            </a:extLst>
          </p:cNvPr>
          <p:cNvSpPr/>
          <p:nvPr/>
        </p:nvSpPr>
        <p:spPr>
          <a:xfrm>
            <a:off x="4575061" y="10200618"/>
            <a:ext cx="9951811" cy="2753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1" name="Subtitle 2">
            <a:extLst>
              <a:ext uri="{FF2B5EF4-FFF2-40B4-BE49-F238E27FC236}">
                <a16:creationId xmlns:a16="http://schemas.microsoft.com/office/drawing/2014/main" id="{0B7AFEB3-F5EF-9544-B90E-514875CD49B3}"/>
              </a:ext>
            </a:extLst>
          </p:cNvPr>
          <p:cNvSpPr txBox="1">
            <a:spLocks/>
          </p:cNvSpPr>
          <p:nvPr/>
        </p:nvSpPr>
        <p:spPr>
          <a:xfrm>
            <a:off x="5358833" y="10649458"/>
            <a:ext cx="8384268" cy="185570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bg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p:txBody>
      </p:sp>
    </p:spTree>
    <p:extLst>
      <p:ext uri="{BB962C8B-B14F-4D97-AF65-F5344CB8AC3E}">
        <p14:creationId xmlns:p14="http://schemas.microsoft.com/office/powerpoint/2010/main" val="341868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Прямая со стрелкой 79">
            <a:extLst>
              <a:ext uri="{FF2B5EF4-FFF2-40B4-BE49-F238E27FC236}">
                <a16:creationId xmlns:a16="http://schemas.microsoft.com/office/drawing/2014/main" id="{07E90899-D974-F244-B8A6-B788C6691DFE}"/>
              </a:ext>
            </a:extLst>
          </p:cNvPr>
          <p:cNvCxnSpPr>
            <a:cxnSpLocks/>
          </p:cNvCxnSpPr>
          <p:nvPr/>
        </p:nvCxnSpPr>
        <p:spPr bwMode="auto">
          <a:xfrm>
            <a:off x="6657827" y="8230139"/>
            <a:ext cx="0" cy="279022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1" name="Соединительная линия уступом 6">
            <a:extLst>
              <a:ext uri="{FF2B5EF4-FFF2-40B4-BE49-F238E27FC236}">
                <a16:creationId xmlns:a16="http://schemas.microsoft.com/office/drawing/2014/main" id="{D3FB6ABB-A378-4949-B16F-BE1A97A48ECF}"/>
              </a:ext>
            </a:extLst>
          </p:cNvPr>
          <p:cNvCxnSpPr>
            <a:cxnSpLocks/>
          </p:cNvCxnSpPr>
          <p:nvPr/>
        </p:nvCxnSpPr>
        <p:spPr bwMode="auto">
          <a:xfrm rot="5400000" flipH="1" flipV="1">
            <a:off x="6639444" y="5991519"/>
            <a:ext cx="12697" cy="5666535"/>
          </a:xfrm>
          <a:prstGeom prst="bentConnector3">
            <a:avLst>
              <a:gd name="adj1" fmla="val 11273685"/>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42" name="Соединительная линия уступом 17">
            <a:extLst>
              <a:ext uri="{FF2B5EF4-FFF2-40B4-BE49-F238E27FC236}">
                <a16:creationId xmlns:a16="http://schemas.microsoft.com/office/drawing/2014/main" id="{63AFADAD-A2FF-514C-A1F4-704075DD2B93}"/>
              </a:ext>
            </a:extLst>
          </p:cNvPr>
          <p:cNvCxnSpPr/>
          <p:nvPr/>
        </p:nvCxnSpPr>
        <p:spPr bwMode="auto">
          <a:xfrm rot="16200000" flipH="1">
            <a:off x="17973676" y="5994693"/>
            <a:ext cx="6349" cy="5666534"/>
          </a:xfrm>
          <a:prstGeom prst="bentConnector4">
            <a:avLst>
              <a:gd name="adj1" fmla="val -22165013"/>
              <a:gd name="adj2" fmla="val 10015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43" name="Соединительная линия уступом 50">
            <a:extLst>
              <a:ext uri="{FF2B5EF4-FFF2-40B4-BE49-F238E27FC236}">
                <a16:creationId xmlns:a16="http://schemas.microsoft.com/office/drawing/2014/main" id="{9535D3EA-C1DB-A845-ABB8-6F8AA1F96931}"/>
              </a:ext>
            </a:extLst>
          </p:cNvPr>
          <p:cNvCxnSpPr>
            <a:cxnSpLocks/>
          </p:cNvCxnSpPr>
          <p:nvPr/>
        </p:nvCxnSpPr>
        <p:spPr bwMode="auto">
          <a:xfrm rot="10800000" flipV="1">
            <a:off x="6657828" y="5071647"/>
            <a:ext cx="2939385" cy="1502924"/>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4" name="Соединительная линия уступом 78">
            <a:extLst>
              <a:ext uri="{FF2B5EF4-FFF2-40B4-BE49-F238E27FC236}">
                <a16:creationId xmlns:a16="http://schemas.microsoft.com/office/drawing/2014/main" id="{45225A90-2A78-004E-BD34-5A29DB5754FA}"/>
              </a:ext>
            </a:extLst>
          </p:cNvPr>
          <p:cNvCxnSpPr>
            <a:cxnSpLocks/>
          </p:cNvCxnSpPr>
          <p:nvPr/>
        </p:nvCxnSpPr>
        <p:spPr bwMode="auto">
          <a:xfrm>
            <a:off x="14780438" y="5071647"/>
            <a:ext cx="3196411" cy="1509272"/>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9" name="Прямая со стрелкой 67">
            <a:extLst>
              <a:ext uri="{FF2B5EF4-FFF2-40B4-BE49-F238E27FC236}">
                <a16:creationId xmlns:a16="http://schemas.microsoft.com/office/drawing/2014/main" id="{AC1FF689-E093-9245-87D8-46BCA1D8E634}"/>
              </a:ext>
            </a:extLst>
          </p:cNvPr>
          <p:cNvCxnSpPr>
            <a:cxnSpLocks/>
          </p:cNvCxnSpPr>
          <p:nvPr/>
        </p:nvCxnSpPr>
        <p:spPr bwMode="auto">
          <a:xfrm>
            <a:off x="17976849" y="8236487"/>
            <a:ext cx="0" cy="2797399"/>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35" name="Скругленный прямоугольник 11">
            <a:extLst>
              <a:ext uri="{FF2B5EF4-FFF2-40B4-BE49-F238E27FC236}">
                <a16:creationId xmlns:a16="http://schemas.microsoft.com/office/drawing/2014/main" id="{BFE4D473-BFDB-2A4B-AA0A-C331695F1A56}"/>
              </a:ext>
            </a:extLst>
          </p:cNvPr>
          <p:cNvSpPr/>
          <p:nvPr/>
        </p:nvSpPr>
        <p:spPr bwMode="auto">
          <a:xfrm>
            <a:off x="9597212" y="4114800"/>
            <a:ext cx="5183226" cy="1913694"/>
          </a:xfrm>
          <a:prstGeom prst="rect">
            <a:avLst/>
          </a:prstGeom>
          <a:solidFill>
            <a:schemeClr val="bg1"/>
          </a:solidFill>
          <a:ln w="63500" cap="flat" cmpd="sng" algn="ctr">
            <a:solidFill>
              <a:schemeClr val="accent1"/>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6" name="Скругленный прямоугольник 7">
            <a:extLst>
              <a:ext uri="{FF2B5EF4-FFF2-40B4-BE49-F238E27FC236}">
                <a16:creationId xmlns:a16="http://schemas.microsoft.com/office/drawing/2014/main" id="{2CB42851-A416-954F-808C-6FB4107244EE}"/>
              </a:ext>
            </a:extLst>
          </p:cNvPr>
          <p:cNvSpPr/>
          <p:nvPr/>
        </p:nvSpPr>
        <p:spPr bwMode="auto">
          <a:xfrm>
            <a:off x="1682731"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7" name="Скругленный прямоугольник 28">
            <a:extLst>
              <a:ext uri="{FF2B5EF4-FFF2-40B4-BE49-F238E27FC236}">
                <a16:creationId xmlns:a16="http://schemas.microsoft.com/office/drawing/2014/main" id="{22F2D1B9-48FE-894D-95F9-34460A4C1A7C}"/>
              </a:ext>
            </a:extLst>
          </p:cNvPr>
          <p:cNvSpPr/>
          <p:nvPr/>
        </p:nvSpPr>
        <p:spPr bwMode="auto">
          <a:xfrm>
            <a:off x="7349266"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8" name="Скругленный прямоугольник 36">
            <a:extLst>
              <a:ext uri="{FF2B5EF4-FFF2-40B4-BE49-F238E27FC236}">
                <a16:creationId xmlns:a16="http://schemas.microsoft.com/office/drawing/2014/main" id="{3C48FB46-6582-3946-87AA-5B35F0F7CC45}"/>
              </a:ext>
            </a:extLst>
          </p:cNvPr>
          <p:cNvSpPr/>
          <p:nvPr/>
        </p:nvSpPr>
        <p:spPr bwMode="auto">
          <a:xfrm>
            <a:off x="13020136"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9" name="Скругленный прямоугольник 40">
            <a:extLst>
              <a:ext uri="{FF2B5EF4-FFF2-40B4-BE49-F238E27FC236}">
                <a16:creationId xmlns:a16="http://schemas.microsoft.com/office/drawing/2014/main" id="{B54E3A91-2EF3-3146-B88E-F4D865C92EA3}"/>
              </a:ext>
            </a:extLst>
          </p:cNvPr>
          <p:cNvSpPr/>
          <p:nvPr/>
        </p:nvSpPr>
        <p:spPr bwMode="auto">
          <a:xfrm>
            <a:off x="18686670"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5" name="Скругленный прямоугольник 80">
            <a:extLst>
              <a:ext uri="{FF2B5EF4-FFF2-40B4-BE49-F238E27FC236}">
                <a16:creationId xmlns:a16="http://schemas.microsoft.com/office/drawing/2014/main" id="{95B55321-9551-764A-A458-D4D85280DD77}"/>
              </a:ext>
            </a:extLst>
          </p:cNvPr>
          <p:cNvSpPr/>
          <p:nvPr/>
        </p:nvSpPr>
        <p:spPr bwMode="auto">
          <a:xfrm>
            <a:off x="4534380" y="6574571"/>
            <a:ext cx="4246894" cy="1655568"/>
          </a:xfrm>
          <a:prstGeom prst="rect">
            <a:avLst/>
          </a:prstGeom>
          <a:solidFill>
            <a:schemeClr val="bg1"/>
          </a:solidFill>
          <a:ln w="635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6" name="Скругленный прямоугольник 86">
            <a:extLst>
              <a:ext uri="{FF2B5EF4-FFF2-40B4-BE49-F238E27FC236}">
                <a16:creationId xmlns:a16="http://schemas.microsoft.com/office/drawing/2014/main" id="{499F5051-F746-1E4E-A0C6-114A110A41C7}"/>
              </a:ext>
            </a:extLst>
          </p:cNvPr>
          <p:cNvSpPr/>
          <p:nvPr/>
        </p:nvSpPr>
        <p:spPr bwMode="auto">
          <a:xfrm>
            <a:off x="15853402" y="6580919"/>
            <a:ext cx="4246894" cy="1655568"/>
          </a:xfrm>
          <a:prstGeom prst="rect">
            <a:avLst/>
          </a:prstGeom>
          <a:solidFill>
            <a:schemeClr val="bg1"/>
          </a:solidFill>
          <a:ln w="635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7" name="Скругленный прямоугольник 56">
            <a:extLst>
              <a:ext uri="{FF2B5EF4-FFF2-40B4-BE49-F238E27FC236}">
                <a16:creationId xmlns:a16="http://schemas.microsoft.com/office/drawing/2014/main" id="{2FB7E666-351D-1341-8781-40114477595D}"/>
              </a:ext>
            </a:extLst>
          </p:cNvPr>
          <p:cNvSpPr/>
          <p:nvPr/>
        </p:nvSpPr>
        <p:spPr bwMode="auto">
          <a:xfrm>
            <a:off x="4534380" y="11020365"/>
            <a:ext cx="4246894" cy="1655568"/>
          </a:xfrm>
          <a:prstGeom prst="rect">
            <a:avLst/>
          </a:prstGeom>
          <a:solidFill>
            <a:schemeClr val="bg1"/>
          </a:solidFill>
          <a:ln w="63500" cap="flat" cmpd="sng" algn="ctr">
            <a:solidFill>
              <a:schemeClr val="accent4"/>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8" name="Скругленный прямоугольник 64">
            <a:extLst>
              <a:ext uri="{FF2B5EF4-FFF2-40B4-BE49-F238E27FC236}">
                <a16:creationId xmlns:a16="http://schemas.microsoft.com/office/drawing/2014/main" id="{76754374-8D6E-5449-A4D1-2A2158213AD8}"/>
              </a:ext>
            </a:extLst>
          </p:cNvPr>
          <p:cNvSpPr/>
          <p:nvPr/>
        </p:nvSpPr>
        <p:spPr bwMode="auto">
          <a:xfrm>
            <a:off x="15853402" y="11033886"/>
            <a:ext cx="4246894" cy="1655568"/>
          </a:xfrm>
          <a:prstGeom prst="rect">
            <a:avLst/>
          </a:prstGeom>
          <a:solidFill>
            <a:schemeClr val="bg1"/>
          </a:solidFill>
          <a:ln w="63500" cap="flat" cmpd="sng" algn="ctr">
            <a:solidFill>
              <a:schemeClr val="accent4"/>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54" name="TextBox 53">
            <a:extLst>
              <a:ext uri="{FF2B5EF4-FFF2-40B4-BE49-F238E27FC236}">
                <a16:creationId xmlns:a16="http://schemas.microsoft.com/office/drawing/2014/main" id="{71FE7173-DDE5-E940-A261-3E65993541D6}"/>
              </a:ext>
            </a:extLst>
          </p:cNvPr>
          <p:cNvSpPr txBox="1"/>
          <p:nvPr/>
        </p:nvSpPr>
        <p:spPr>
          <a:xfrm>
            <a:off x="10695466" y="4528231"/>
            <a:ext cx="2986716"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JOHN WAYNE</a:t>
            </a:r>
          </a:p>
        </p:txBody>
      </p:sp>
      <p:sp>
        <p:nvSpPr>
          <p:cNvPr id="55" name="Subtitle 2">
            <a:extLst>
              <a:ext uri="{FF2B5EF4-FFF2-40B4-BE49-F238E27FC236}">
                <a16:creationId xmlns:a16="http://schemas.microsoft.com/office/drawing/2014/main" id="{A1B5150B-8B58-FD4B-96D8-A9FC9CF9E658}"/>
              </a:ext>
            </a:extLst>
          </p:cNvPr>
          <p:cNvSpPr txBox="1">
            <a:spLocks/>
          </p:cNvSpPr>
          <p:nvPr/>
        </p:nvSpPr>
        <p:spPr>
          <a:xfrm>
            <a:off x="11503380" y="5157287"/>
            <a:ext cx="1370888"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President</a:t>
            </a:r>
          </a:p>
        </p:txBody>
      </p:sp>
      <p:sp>
        <p:nvSpPr>
          <p:cNvPr id="57" name="TextBox 56">
            <a:extLst>
              <a:ext uri="{FF2B5EF4-FFF2-40B4-BE49-F238E27FC236}">
                <a16:creationId xmlns:a16="http://schemas.microsoft.com/office/drawing/2014/main" id="{1F45A791-85EC-AE4E-B73E-C7679305483E}"/>
              </a:ext>
            </a:extLst>
          </p:cNvPr>
          <p:cNvSpPr txBox="1"/>
          <p:nvPr/>
        </p:nvSpPr>
        <p:spPr>
          <a:xfrm>
            <a:off x="4794965" y="6867356"/>
            <a:ext cx="3701654"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BENJAMIN VEGA</a:t>
            </a:r>
          </a:p>
        </p:txBody>
      </p:sp>
      <p:sp>
        <p:nvSpPr>
          <p:cNvPr id="58" name="Subtitle 2">
            <a:extLst>
              <a:ext uri="{FF2B5EF4-FFF2-40B4-BE49-F238E27FC236}">
                <a16:creationId xmlns:a16="http://schemas.microsoft.com/office/drawing/2014/main" id="{44624E4D-15A0-3743-A6CB-AB57A36D90A8}"/>
              </a:ext>
            </a:extLst>
          </p:cNvPr>
          <p:cNvSpPr txBox="1">
            <a:spLocks/>
          </p:cNvSpPr>
          <p:nvPr/>
        </p:nvSpPr>
        <p:spPr>
          <a:xfrm>
            <a:off x="6013247" y="7496408"/>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59" name="TextBox 58">
            <a:extLst>
              <a:ext uri="{FF2B5EF4-FFF2-40B4-BE49-F238E27FC236}">
                <a16:creationId xmlns:a16="http://schemas.microsoft.com/office/drawing/2014/main" id="{2F1E9C30-ED9C-E946-8E86-F99D7BAE8972}"/>
              </a:ext>
            </a:extLst>
          </p:cNvPr>
          <p:cNvSpPr txBox="1"/>
          <p:nvPr/>
        </p:nvSpPr>
        <p:spPr>
          <a:xfrm>
            <a:off x="16530782" y="6867356"/>
            <a:ext cx="2892138"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FELIPE BELL</a:t>
            </a:r>
          </a:p>
        </p:txBody>
      </p:sp>
      <p:sp>
        <p:nvSpPr>
          <p:cNvPr id="60" name="Subtitle 2">
            <a:extLst>
              <a:ext uri="{FF2B5EF4-FFF2-40B4-BE49-F238E27FC236}">
                <a16:creationId xmlns:a16="http://schemas.microsoft.com/office/drawing/2014/main" id="{A4B17F3B-DBA1-ED44-8D29-A00A292CC4F4}"/>
              </a:ext>
            </a:extLst>
          </p:cNvPr>
          <p:cNvSpPr txBox="1">
            <a:spLocks/>
          </p:cNvSpPr>
          <p:nvPr/>
        </p:nvSpPr>
        <p:spPr>
          <a:xfrm>
            <a:off x="17344304" y="7496408"/>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2" name="TextBox 61">
            <a:extLst>
              <a:ext uri="{FF2B5EF4-FFF2-40B4-BE49-F238E27FC236}">
                <a16:creationId xmlns:a16="http://schemas.microsoft.com/office/drawing/2014/main" id="{6BD99A48-DC23-C54C-A827-F8E6A33D94D6}"/>
              </a:ext>
            </a:extLst>
          </p:cNvPr>
          <p:cNvSpPr txBox="1"/>
          <p:nvPr/>
        </p:nvSpPr>
        <p:spPr>
          <a:xfrm>
            <a:off x="2571160" y="9105900"/>
            <a:ext cx="2483373"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JAN KELLY</a:t>
            </a:r>
          </a:p>
        </p:txBody>
      </p:sp>
      <p:sp>
        <p:nvSpPr>
          <p:cNvPr id="63" name="Subtitle 2">
            <a:extLst>
              <a:ext uri="{FF2B5EF4-FFF2-40B4-BE49-F238E27FC236}">
                <a16:creationId xmlns:a16="http://schemas.microsoft.com/office/drawing/2014/main" id="{41797F9D-C2D7-A243-BEB9-F835F729E5D1}"/>
              </a:ext>
            </a:extLst>
          </p:cNvPr>
          <p:cNvSpPr txBox="1">
            <a:spLocks/>
          </p:cNvSpPr>
          <p:nvPr/>
        </p:nvSpPr>
        <p:spPr>
          <a:xfrm>
            <a:off x="3180299" y="9734956"/>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4" name="TextBox 63">
            <a:extLst>
              <a:ext uri="{FF2B5EF4-FFF2-40B4-BE49-F238E27FC236}">
                <a16:creationId xmlns:a16="http://schemas.microsoft.com/office/drawing/2014/main" id="{8FF08BD3-D1A8-AA4F-BFA9-8CC695B1B990}"/>
              </a:ext>
            </a:extLst>
          </p:cNvPr>
          <p:cNvSpPr txBox="1"/>
          <p:nvPr/>
        </p:nvSpPr>
        <p:spPr>
          <a:xfrm>
            <a:off x="7996121" y="9096459"/>
            <a:ext cx="2965877"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EULA WALSH</a:t>
            </a:r>
          </a:p>
        </p:txBody>
      </p:sp>
      <p:sp>
        <p:nvSpPr>
          <p:cNvPr id="65" name="Subtitle 2">
            <a:extLst>
              <a:ext uri="{FF2B5EF4-FFF2-40B4-BE49-F238E27FC236}">
                <a16:creationId xmlns:a16="http://schemas.microsoft.com/office/drawing/2014/main" id="{156560B9-C441-064B-A085-F52867387DC9}"/>
              </a:ext>
            </a:extLst>
          </p:cNvPr>
          <p:cNvSpPr txBox="1">
            <a:spLocks/>
          </p:cNvSpPr>
          <p:nvPr/>
        </p:nvSpPr>
        <p:spPr>
          <a:xfrm>
            <a:off x="8846510" y="9725515"/>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6" name="TextBox 65">
            <a:extLst>
              <a:ext uri="{FF2B5EF4-FFF2-40B4-BE49-F238E27FC236}">
                <a16:creationId xmlns:a16="http://schemas.microsoft.com/office/drawing/2014/main" id="{6613616D-20BD-6A4F-848B-669028867C2E}"/>
              </a:ext>
            </a:extLst>
          </p:cNvPr>
          <p:cNvSpPr txBox="1"/>
          <p:nvPr/>
        </p:nvSpPr>
        <p:spPr>
          <a:xfrm>
            <a:off x="13266304" y="9107102"/>
            <a:ext cx="3754554"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ANNIE GARDNER</a:t>
            </a:r>
          </a:p>
        </p:txBody>
      </p:sp>
      <p:sp>
        <p:nvSpPr>
          <p:cNvPr id="67" name="Subtitle 2">
            <a:extLst>
              <a:ext uri="{FF2B5EF4-FFF2-40B4-BE49-F238E27FC236}">
                <a16:creationId xmlns:a16="http://schemas.microsoft.com/office/drawing/2014/main" id="{8835F40F-9D78-CD47-8F65-90B0702C43D3}"/>
              </a:ext>
            </a:extLst>
          </p:cNvPr>
          <p:cNvSpPr txBox="1">
            <a:spLocks/>
          </p:cNvSpPr>
          <p:nvPr/>
        </p:nvSpPr>
        <p:spPr>
          <a:xfrm>
            <a:off x="14511031" y="9736158"/>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8" name="TextBox 67">
            <a:extLst>
              <a:ext uri="{FF2B5EF4-FFF2-40B4-BE49-F238E27FC236}">
                <a16:creationId xmlns:a16="http://schemas.microsoft.com/office/drawing/2014/main" id="{C2D4B7D1-337C-5643-BE8E-1404951CA2C5}"/>
              </a:ext>
            </a:extLst>
          </p:cNvPr>
          <p:cNvSpPr txBox="1"/>
          <p:nvPr/>
        </p:nvSpPr>
        <p:spPr>
          <a:xfrm>
            <a:off x="19315957" y="9115340"/>
            <a:ext cx="2988319"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RHODA HALL</a:t>
            </a:r>
          </a:p>
        </p:txBody>
      </p:sp>
      <p:sp>
        <p:nvSpPr>
          <p:cNvPr id="69" name="Subtitle 2">
            <a:extLst>
              <a:ext uri="{FF2B5EF4-FFF2-40B4-BE49-F238E27FC236}">
                <a16:creationId xmlns:a16="http://schemas.microsoft.com/office/drawing/2014/main" id="{DB5983F3-5DD4-BA44-A99B-AD9066CDCB88}"/>
              </a:ext>
            </a:extLst>
          </p:cNvPr>
          <p:cNvSpPr txBox="1">
            <a:spLocks/>
          </p:cNvSpPr>
          <p:nvPr/>
        </p:nvSpPr>
        <p:spPr>
          <a:xfrm>
            <a:off x="20177566" y="9744396"/>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75" name="TextBox 74">
            <a:extLst>
              <a:ext uri="{FF2B5EF4-FFF2-40B4-BE49-F238E27FC236}">
                <a16:creationId xmlns:a16="http://schemas.microsoft.com/office/drawing/2014/main" id="{EC66B476-C38D-E345-998D-6D4B79BE6E63}"/>
              </a:ext>
            </a:extLst>
          </p:cNvPr>
          <p:cNvSpPr txBox="1"/>
          <p:nvPr/>
        </p:nvSpPr>
        <p:spPr>
          <a:xfrm>
            <a:off x="5167678" y="11317653"/>
            <a:ext cx="2980304"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CLINT TYLER</a:t>
            </a:r>
          </a:p>
        </p:txBody>
      </p:sp>
      <p:sp>
        <p:nvSpPr>
          <p:cNvPr id="76" name="Subtitle 2">
            <a:extLst>
              <a:ext uri="{FF2B5EF4-FFF2-40B4-BE49-F238E27FC236}">
                <a16:creationId xmlns:a16="http://schemas.microsoft.com/office/drawing/2014/main" id="{C85820FD-8391-9F4D-8632-51290348E68C}"/>
              </a:ext>
            </a:extLst>
          </p:cNvPr>
          <p:cNvSpPr txBox="1">
            <a:spLocks/>
          </p:cNvSpPr>
          <p:nvPr/>
        </p:nvSpPr>
        <p:spPr>
          <a:xfrm>
            <a:off x="6025281" y="11946709"/>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77" name="TextBox 76">
            <a:extLst>
              <a:ext uri="{FF2B5EF4-FFF2-40B4-BE49-F238E27FC236}">
                <a16:creationId xmlns:a16="http://schemas.microsoft.com/office/drawing/2014/main" id="{300ECBAE-B9BB-6643-B062-238FDB1F9CD4}"/>
              </a:ext>
            </a:extLst>
          </p:cNvPr>
          <p:cNvSpPr txBox="1"/>
          <p:nvPr/>
        </p:nvSpPr>
        <p:spPr>
          <a:xfrm>
            <a:off x="16006605" y="11318855"/>
            <a:ext cx="3940502"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RAMONA HARVEY</a:t>
            </a:r>
          </a:p>
        </p:txBody>
      </p:sp>
      <p:sp>
        <p:nvSpPr>
          <p:cNvPr id="78" name="Subtitle 2">
            <a:extLst>
              <a:ext uri="{FF2B5EF4-FFF2-40B4-BE49-F238E27FC236}">
                <a16:creationId xmlns:a16="http://schemas.microsoft.com/office/drawing/2014/main" id="{1A46648D-0879-5040-989F-F66D3F08B46E}"/>
              </a:ext>
            </a:extLst>
          </p:cNvPr>
          <p:cNvSpPr txBox="1">
            <a:spLocks/>
          </p:cNvSpPr>
          <p:nvPr/>
        </p:nvSpPr>
        <p:spPr>
          <a:xfrm>
            <a:off x="17344304" y="11947911"/>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50" name="TextBox 49">
            <a:extLst>
              <a:ext uri="{FF2B5EF4-FFF2-40B4-BE49-F238E27FC236}">
                <a16:creationId xmlns:a16="http://schemas.microsoft.com/office/drawing/2014/main" id="{AA77FE19-0A0E-2E44-BD8E-86C5DE4B8098}"/>
              </a:ext>
            </a:extLst>
          </p:cNvPr>
          <p:cNvSpPr txBox="1"/>
          <p:nvPr/>
        </p:nvSpPr>
        <p:spPr>
          <a:xfrm>
            <a:off x="6528730" y="1368903"/>
            <a:ext cx="11323934"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ORGANIZATIONAL CHART</a:t>
            </a:r>
          </a:p>
        </p:txBody>
      </p:sp>
      <p:sp>
        <p:nvSpPr>
          <p:cNvPr id="51" name="Subtitle 2">
            <a:extLst>
              <a:ext uri="{FF2B5EF4-FFF2-40B4-BE49-F238E27FC236}">
                <a16:creationId xmlns:a16="http://schemas.microsoft.com/office/drawing/2014/main" id="{1B53E4F1-B052-BF4D-8204-7A237CE3FBF2}"/>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92806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20AAF7F-2264-4E4C-A674-D767E23207C2}"/>
              </a:ext>
            </a:extLst>
          </p:cNvPr>
          <p:cNvSpPr txBox="1">
            <a:spLocks/>
          </p:cNvSpPr>
          <p:nvPr/>
        </p:nvSpPr>
        <p:spPr>
          <a:xfrm>
            <a:off x="17983303" y="5605614"/>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3" name="TextBox 2">
            <a:extLst>
              <a:ext uri="{FF2B5EF4-FFF2-40B4-BE49-F238E27FC236}">
                <a16:creationId xmlns:a16="http://schemas.microsoft.com/office/drawing/2014/main" id="{61D52D51-6D17-7348-8D6D-2114F2683F1C}"/>
              </a:ext>
            </a:extLst>
          </p:cNvPr>
          <p:cNvSpPr txBox="1"/>
          <p:nvPr/>
        </p:nvSpPr>
        <p:spPr>
          <a:xfrm>
            <a:off x="17983303" y="4891150"/>
            <a:ext cx="2563522" cy="584775"/>
          </a:xfrm>
          <a:prstGeom prst="rect">
            <a:avLst/>
          </a:prstGeom>
          <a:noFill/>
        </p:spPr>
        <p:txBody>
          <a:bodyPr wrap="none" rtlCol="0" anchor="ctr" anchorCtr="0">
            <a:spAutoFit/>
          </a:bodyPr>
          <a:lstStyle/>
          <a:p>
            <a:r>
              <a:rPr lang="en-US" sz="3200" spc="600" dirty="0">
                <a:solidFill>
                  <a:schemeClr val="accent2"/>
                </a:solidFill>
                <a:latin typeface="Oswald Book" panose="02000506000000020004" pitchFamily="2" charset="0"/>
                <a:ea typeface="League Spartan" charset="0"/>
                <a:cs typeface="Poppins" pitchFamily="2" charset="77"/>
              </a:rPr>
              <a:t>WEAKNESS</a:t>
            </a:r>
          </a:p>
        </p:txBody>
      </p:sp>
      <p:sp>
        <p:nvSpPr>
          <p:cNvPr id="4" name="Subtitle 2">
            <a:extLst>
              <a:ext uri="{FF2B5EF4-FFF2-40B4-BE49-F238E27FC236}">
                <a16:creationId xmlns:a16="http://schemas.microsoft.com/office/drawing/2014/main" id="{8DED5D55-02A5-6E43-B6B4-FC8EDF2FAB63}"/>
              </a:ext>
            </a:extLst>
          </p:cNvPr>
          <p:cNvSpPr txBox="1">
            <a:spLocks/>
          </p:cNvSpPr>
          <p:nvPr/>
        </p:nvSpPr>
        <p:spPr>
          <a:xfrm>
            <a:off x="17983303" y="9992480"/>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5" name="TextBox 4">
            <a:extLst>
              <a:ext uri="{FF2B5EF4-FFF2-40B4-BE49-F238E27FC236}">
                <a16:creationId xmlns:a16="http://schemas.microsoft.com/office/drawing/2014/main" id="{37D2DB11-4D11-B249-88AA-3718E7614C32}"/>
              </a:ext>
            </a:extLst>
          </p:cNvPr>
          <p:cNvSpPr txBox="1"/>
          <p:nvPr/>
        </p:nvSpPr>
        <p:spPr>
          <a:xfrm>
            <a:off x="17983303" y="9278016"/>
            <a:ext cx="3382657" cy="584775"/>
          </a:xfrm>
          <a:prstGeom prst="rect">
            <a:avLst/>
          </a:prstGeom>
          <a:noFill/>
        </p:spPr>
        <p:txBody>
          <a:bodyPr wrap="none" rtlCol="0" anchor="ctr" anchorCtr="0">
            <a:spAutoFit/>
          </a:bodyPr>
          <a:lstStyle/>
          <a:p>
            <a:r>
              <a:rPr lang="en-US" sz="3200" spc="600" dirty="0">
                <a:solidFill>
                  <a:schemeClr val="accent4"/>
                </a:solidFill>
                <a:latin typeface="Oswald Book" panose="02000506000000020004" pitchFamily="2" charset="0"/>
                <a:ea typeface="League Spartan" charset="0"/>
                <a:cs typeface="Poppins" pitchFamily="2" charset="77"/>
              </a:rPr>
              <a:t>OPPORTUNITY</a:t>
            </a:r>
          </a:p>
        </p:txBody>
      </p:sp>
      <p:sp>
        <p:nvSpPr>
          <p:cNvPr id="6" name="Subtitle 2">
            <a:extLst>
              <a:ext uri="{FF2B5EF4-FFF2-40B4-BE49-F238E27FC236}">
                <a16:creationId xmlns:a16="http://schemas.microsoft.com/office/drawing/2014/main" id="{1A45146C-020C-9A47-ACD9-264C721B8988}"/>
              </a:ext>
            </a:extLst>
          </p:cNvPr>
          <p:cNvSpPr txBox="1">
            <a:spLocks/>
          </p:cNvSpPr>
          <p:nvPr/>
        </p:nvSpPr>
        <p:spPr>
          <a:xfrm>
            <a:off x="1456125" y="5609540"/>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7" name="TextBox 6">
            <a:extLst>
              <a:ext uri="{FF2B5EF4-FFF2-40B4-BE49-F238E27FC236}">
                <a16:creationId xmlns:a16="http://schemas.microsoft.com/office/drawing/2014/main" id="{78970252-7E67-9049-AC31-158EA47C58B5}"/>
              </a:ext>
            </a:extLst>
          </p:cNvPr>
          <p:cNvSpPr txBox="1"/>
          <p:nvPr/>
        </p:nvSpPr>
        <p:spPr>
          <a:xfrm>
            <a:off x="1459022" y="4895076"/>
            <a:ext cx="2523448" cy="584775"/>
          </a:xfrm>
          <a:prstGeom prst="rect">
            <a:avLst/>
          </a:prstGeom>
          <a:noFill/>
        </p:spPr>
        <p:txBody>
          <a:bodyPr wrap="none" rtlCol="0" anchor="ctr" anchorCtr="0">
            <a:spAutoFit/>
          </a:bodyPr>
          <a:lstStyle/>
          <a:p>
            <a:r>
              <a:rPr lang="en-US" sz="3200" spc="600" dirty="0">
                <a:solidFill>
                  <a:schemeClr val="accent1"/>
                </a:solidFill>
                <a:latin typeface="Oswald Book" panose="02000506000000020004" pitchFamily="2" charset="0"/>
                <a:ea typeface="League Spartan" charset="0"/>
                <a:cs typeface="Poppins" pitchFamily="2" charset="77"/>
              </a:rPr>
              <a:t>STRENGTH</a:t>
            </a:r>
          </a:p>
        </p:txBody>
      </p:sp>
      <p:sp>
        <p:nvSpPr>
          <p:cNvPr id="8" name="Subtitle 2">
            <a:extLst>
              <a:ext uri="{FF2B5EF4-FFF2-40B4-BE49-F238E27FC236}">
                <a16:creationId xmlns:a16="http://schemas.microsoft.com/office/drawing/2014/main" id="{BFD5FD05-4FF0-784F-B2BC-82683FCFF0A5}"/>
              </a:ext>
            </a:extLst>
          </p:cNvPr>
          <p:cNvSpPr txBox="1">
            <a:spLocks/>
          </p:cNvSpPr>
          <p:nvPr/>
        </p:nvSpPr>
        <p:spPr>
          <a:xfrm>
            <a:off x="1456125" y="9992479"/>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9" name="TextBox 8">
            <a:extLst>
              <a:ext uri="{FF2B5EF4-FFF2-40B4-BE49-F238E27FC236}">
                <a16:creationId xmlns:a16="http://schemas.microsoft.com/office/drawing/2014/main" id="{BAC46D5C-352A-6C47-932F-0C705B4EBB59}"/>
              </a:ext>
            </a:extLst>
          </p:cNvPr>
          <p:cNvSpPr txBox="1"/>
          <p:nvPr/>
        </p:nvSpPr>
        <p:spPr>
          <a:xfrm>
            <a:off x="1459022" y="9278015"/>
            <a:ext cx="1915909" cy="584775"/>
          </a:xfrm>
          <a:prstGeom prst="rect">
            <a:avLst/>
          </a:prstGeom>
          <a:noFill/>
        </p:spPr>
        <p:txBody>
          <a:bodyPr wrap="none" rtlCol="0" anchor="ctr" anchorCtr="0">
            <a:spAutoFit/>
          </a:bodyPr>
          <a:lstStyle/>
          <a:p>
            <a:r>
              <a:rPr lang="en-US" sz="3200" spc="600" dirty="0">
                <a:solidFill>
                  <a:schemeClr val="accent3"/>
                </a:solidFill>
                <a:latin typeface="Oswald Book" panose="02000506000000020004" pitchFamily="2" charset="0"/>
                <a:ea typeface="League Spartan" charset="0"/>
                <a:cs typeface="Poppins" pitchFamily="2" charset="77"/>
              </a:rPr>
              <a:t>THREAT</a:t>
            </a:r>
          </a:p>
        </p:txBody>
      </p:sp>
      <p:sp>
        <p:nvSpPr>
          <p:cNvPr id="10" name="Shape">
            <a:extLst>
              <a:ext uri="{FF2B5EF4-FFF2-40B4-BE49-F238E27FC236}">
                <a16:creationId xmlns:a16="http://schemas.microsoft.com/office/drawing/2014/main" id="{5735533A-DBD9-B94C-8D66-45393F46D6C7}"/>
              </a:ext>
            </a:extLst>
          </p:cNvPr>
          <p:cNvSpPr/>
          <p:nvPr/>
        </p:nvSpPr>
        <p:spPr>
          <a:xfrm>
            <a:off x="8010496" y="8376428"/>
            <a:ext cx="4102913" cy="4102911"/>
          </a:xfrm>
          <a:prstGeom prst="rect">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11" name="Shape">
            <a:extLst>
              <a:ext uri="{FF2B5EF4-FFF2-40B4-BE49-F238E27FC236}">
                <a16:creationId xmlns:a16="http://schemas.microsoft.com/office/drawing/2014/main" id="{020B818E-D52A-6B4B-B7F5-D71DEBE075B1}"/>
              </a:ext>
            </a:extLst>
          </p:cNvPr>
          <p:cNvSpPr/>
          <p:nvPr/>
        </p:nvSpPr>
        <p:spPr>
          <a:xfrm flipH="1">
            <a:off x="12282440" y="8376426"/>
            <a:ext cx="4102913" cy="4102911"/>
          </a:xfrm>
          <a:prstGeom prst="rect">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12" name="Shape">
            <a:extLst>
              <a:ext uri="{FF2B5EF4-FFF2-40B4-BE49-F238E27FC236}">
                <a16:creationId xmlns:a16="http://schemas.microsoft.com/office/drawing/2014/main" id="{BB17F734-08EC-D946-B77E-4D69B904D365}"/>
              </a:ext>
            </a:extLst>
          </p:cNvPr>
          <p:cNvSpPr/>
          <p:nvPr/>
        </p:nvSpPr>
        <p:spPr>
          <a:xfrm>
            <a:off x="12282440" y="4124778"/>
            <a:ext cx="4102913" cy="4102911"/>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13" name="Shape">
            <a:extLst>
              <a:ext uri="{FF2B5EF4-FFF2-40B4-BE49-F238E27FC236}">
                <a16:creationId xmlns:a16="http://schemas.microsoft.com/office/drawing/2014/main" id="{D8AD9E29-7905-984F-92C6-6961A0BC6BEA}"/>
              </a:ext>
            </a:extLst>
          </p:cNvPr>
          <p:cNvSpPr/>
          <p:nvPr/>
        </p:nvSpPr>
        <p:spPr>
          <a:xfrm flipH="1">
            <a:off x="8010496" y="4124780"/>
            <a:ext cx="4102913" cy="4102911"/>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25" name="Freeform 24">
            <a:extLst>
              <a:ext uri="{FF2B5EF4-FFF2-40B4-BE49-F238E27FC236}">
                <a16:creationId xmlns:a16="http://schemas.microsoft.com/office/drawing/2014/main" id="{2514726E-9644-C74B-80D1-ACF3F7ED3DE4}"/>
              </a:ext>
            </a:extLst>
          </p:cNvPr>
          <p:cNvSpPr>
            <a:spLocks noChangeArrowheads="1"/>
          </p:cNvSpPr>
          <p:nvPr/>
        </p:nvSpPr>
        <p:spPr bwMode="auto">
          <a:xfrm>
            <a:off x="9361459" y="5162071"/>
            <a:ext cx="1402697" cy="1249891"/>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accent1"/>
          </a:solidFill>
          <a:ln>
            <a:noFill/>
          </a:ln>
          <a:effectLst/>
        </p:spPr>
        <p:txBody>
          <a:bodyPr wrap="square" anchor="ctr">
            <a:noAutofit/>
          </a:bodyPr>
          <a:lstStyle/>
          <a:p>
            <a:endParaRPr lang="en-US" dirty="0">
              <a:latin typeface="Source Sans Pro Light" panose="020B0403030403020204" pitchFamily="34" charset="0"/>
            </a:endParaRPr>
          </a:p>
        </p:txBody>
      </p:sp>
      <p:sp>
        <p:nvSpPr>
          <p:cNvPr id="26" name="Freeform 25">
            <a:extLst>
              <a:ext uri="{FF2B5EF4-FFF2-40B4-BE49-F238E27FC236}">
                <a16:creationId xmlns:a16="http://schemas.microsoft.com/office/drawing/2014/main" id="{458A3C3E-4E99-BA45-B8B4-4E5274C21509}"/>
              </a:ext>
            </a:extLst>
          </p:cNvPr>
          <p:cNvSpPr>
            <a:spLocks noChangeArrowheads="1"/>
          </p:cNvSpPr>
          <p:nvPr/>
        </p:nvSpPr>
        <p:spPr bwMode="auto">
          <a:xfrm>
            <a:off x="13718668" y="9421868"/>
            <a:ext cx="1234533" cy="1226864"/>
          </a:xfrm>
          <a:custGeom>
            <a:avLst/>
            <a:gdLst>
              <a:gd name="connsiteX0" fmla="*/ 28448 w 306028"/>
              <a:gd name="connsiteY0" fmla="*/ 224238 h 304127"/>
              <a:gd name="connsiteX1" fmla="*/ 28448 w 306028"/>
              <a:gd name="connsiteY1" fmla="*/ 260583 h 304127"/>
              <a:gd name="connsiteX2" fmla="*/ 130354 w 306028"/>
              <a:gd name="connsiteY2" fmla="*/ 260583 h 304127"/>
              <a:gd name="connsiteX3" fmla="*/ 130354 w 306028"/>
              <a:gd name="connsiteY3" fmla="*/ 224238 h 304127"/>
              <a:gd name="connsiteX4" fmla="*/ 235090 w 306028"/>
              <a:gd name="connsiteY4" fmla="*/ 63546 h 304127"/>
              <a:gd name="connsiteX5" fmla="*/ 250214 w 306028"/>
              <a:gd name="connsiteY5" fmla="*/ 73974 h 304127"/>
              <a:gd name="connsiteX6" fmla="*/ 262097 w 306028"/>
              <a:gd name="connsiteY6" fmla="*/ 70378 h 304127"/>
              <a:gd name="connsiteX7" fmla="*/ 279381 w 306028"/>
              <a:gd name="connsiteY7" fmla="*/ 89438 h 304127"/>
              <a:gd name="connsiteX8" fmla="*/ 279381 w 306028"/>
              <a:gd name="connsiteY8" fmla="*/ 93034 h 304127"/>
              <a:gd name="connsiteX9" fmla="*/ 289104 w 306028"/>
              <a:gd name="connsiteY9" fmla="*/ 90876 h 304127"/>
              <a:gd name="connsiteX10" fmla="*/ 306028 w 306028"/>
              <a:gd name="connsiteY10" fmla="*/ 109576 h 304127"/>
              <a:gd name="connsiteX11" fmla="*/ 306028 w 306028"/>
              <a:gd name="connsiteY11" fmla="*/ 153449 h 304127"/>
              <a:gd name="connsiteX12" fmla="*/ 296306 w 306028"/>
              <a:gd name="connsiteY12" fmla="*/ 219618 h 304127"/>
              <a:gd name="connsiteX13" fmla="*/ 287663 w 306028"/>
              <a:gd name="connsiteY13" fmla="*/ 280032 h 304127"/>
              <a:gd name="connsiteX14" fmla="*/ 287663 w 306028"/>
              <a:gd name="connsiteY14" fmla="*/ 299452 h 304127"/>
              <a:gd name="connsiteX15" fmla="*/ 282982 w 306028"/>
              <a:gd name="connsiteY15" fmla="*/ 304127 h 304127"/>
              <a:gd name="connsiteX16" fmla="*/ 278301 w 306028"/>
              <a:gd name="connsiteY16" fmla="*/ 299452 h 304127"/>
              <a:gd name="connsiteX17" fmla="*/ 278301 w 306028"/>
              <a:gd name="connsiteY17" fmla="*/ 280032 h 304127"/>
              <a:gd name="connsiteX18" fmla="*/ 287663 w 306028"/>
              <a:gd name="connsiteY18" fmla="*/ 217100 h 304127"/>
              <a:gd name="connsiteX19" fmla="*/ 297026 w 306028"/>
              <a:gd name="connsiteY19" fmla="*/ 153449 h 304127"/>
              <a:gd name="connsiteX20" fmla="*/ 297026 w 306028"/>
              <a:gd name="connsiteY20" fmla="*/ 109576 h 304127"/>
              <a:gd name="connsiteX21" fmla="*/ 288744 w 306028"/>
              <a:gd name="connsiteY21" fmla="*/ 100226 h 304127"/>
              <a:gd name="connsiteX22" fmla="*/ 281902 w 306028"/>
              <a:gd name="connsiteY22" fmla="*/ 102384 h 304127"/>
              <a:gd name="connsiteX23" fmla="*/ 279381 w 306028"/>
              <a:gd name="connsiteY23" fmla="*/ 108857 h 304127"/>
              <a:gd name="connsiteX24" fmla="*/ 279381 w 306028"/>
              <a:gd name="connsiteY24" fmla="*/ 159203 h 304127"/>
              <a:gd name="connsiteX25" fmla="*/ 274700 w 306028"/>
              <a:gd name="connsiteY25" fmla="*/ 163518 h 304127"/>
              <a:gd name="connsiteX26" fmla="*/ 270019 w 306028"/>
              <a:gd name="connsiteY26" fmla="*/ 159203 h 304127"/>
              <a:gd name="connsiteX27" fmla="*/ 270019 w 306028"/>
              <a:gd name="connsiteY27" fmla="*/ 108857 h 304127"/>
              <a:gd name="connsiteX28" fmla="*/ 270019 w 306028"/>
              <a:gd name="connsiteY28" fmla="*/ 89438 h 304127"/>
              <a:gd name="connsiteX29" fmla="*/ 261377 w 306028"/>
              <a:gd name="connsiteY29" fmla="*/ 79728 h 304127"/>
              <a:gd name="connsiteX30" fmla="*/ 254895 w 306028"/>
              <a:gd name="connsiteY30" fmla="*/ 82246 h 304127"/>
              <a:gd name="connsiteX31" fmla="*/ 252374 w 306028"/>
              <a:gd name="connsiteY31" fmla="*/ 88719 h 304127"/>
              <a:gd name="connsiteX32" fmla="*/ 252374 w 306028"/>
              <a:gd name="connsiteY32" fmla="*/ 154887 h 304127"/>
              <a:gd name="connsiteX33" fmla="*/ 247693 w 306028"/>
              <a:gd name="connsiteY33" fmla="*/ 159562 h 304127"/>
              <a:gd name="connsiteX34" fmla="*/ 243012 w 306028"/>
              <a:gd name="connsiteY34" fmla="*/ 154887 h 304127"/>
              <a:gd name="connsiteX35" fmla="*/ 243012 w 306028"/>
              <a:gd name="connsiteY35" fmla="*/ 88719 h 304127"/>
              <a:gd name="connsiteX36" fmla="*/ 243012 w 306028"/>
              <a:gd name="connsiteY36" fmla="*/ 82246 h 304127"/>
              <a:gd name="connsiteX37" fmla="*/ 234370 w 306028"/>
              <a:gd name="connsiteY37" fmla="*/ 72536 h 304127"/>
              <a:gd name="connsiteX38" fmla="*/ 227888 w 306028"/>
              <a:gd name="connsiteY38" fmla="*/ 75053 h 304127"/>
              <a:gd name="connsiteX39" fmla="*/ 225007 w 306028"/>
              <a:gd name="connsiteY39" fmla="*/ 81526 h 304127"/>
              <a:gd name="connsiteX40" fmla="*/ 225007 w 306028"/>
              <a:gd name="connsiteY40" fmla="*/ 101665 h 304127"/>
              <a:gd name="connsiteX41" fmla="*/ 225007 w 306028"/>
              <a:gd name="connsiteY41" fmla="*/ 150572 h 304127"/>
              <a:gd name="connsiteX42" fmla="*/ 220326 w 306028"/>
              <a:gd name="connsiteY42" fmla="*/ 155247 h 304127"/>
              <a:gd name="connsiteX43" fmla="*/ 216005 w 306028"/>
              <a:gd name="connsiteY43" fmla="*/ 150572 h 304127"/>
              <a:gd name="connsiteX44" fmla="*/ 216005 w 306028"/>
              <a:gd name="connsiteY44" fmla="*/ 101665 h 304127"/>
              <a:gd name="connsiteX45" fmla="*/ 216005 w 306028"/>
              <a:gd name="connsiteY45" fmla="*/ 101305 h 304127"/>
              <a:gd name="connsiteX46" fmla="*/ 212764 w 306028"/>
              <a:gd name="connsiteY46" fmla="*/ 94832 h 304127"/>
              <a:gd name="connsiteX47" fmla="*/ 205202 w 306028"/>
              <a:gd name="connsiteY47" fmla="*/ 93034 h 304127"/>
              <a:gd name="connsiteX48" fmla="*/ 198000 w 306028"/>
              <a:gd name="connsiteY48" fmla="*/ 102024 h 304127"/>
              <a:gd name="connsiteX49" fmla="*/ 198000 w 306028"/>
              <a:gd name="connsiteY49" fmla="*/ 166035 h 304127"/>
              <a:gd name="connsiteX50" fmla="*/ 198000 w 306028"/>
              <a:gd name="connsiteY50" fmla="*/ 193366 h 304127"/>
              <a:gd name="connsiteX51" fmla="*/ 200521 w 306028"/>
              <a:gd name="connsiteY51" fmla="*/ 199839 h 304127"/>
              <a:gd name="connsiteX52" fmla="*/ 206643 w 306028"/>
              <a:gd name="connsiteY52" fmla="*/ 206312 h 304127"/>
              <a:gd name="connsiteX53" fmla="*/ 206643 w 306028"/>
              <a:gd name="connsiteY53" fmla="*/ 212785 h 304127"/>
              <a:gd name="connsiteX54" fmla="*/ 203402 w 306028"/>
              <a:gd name="connsiteY54" fmla="*/ 214223 h 304127"/>
              <a:gd name="connsiteX55" fmla="*/ 200161 w 306028"/>
              <a:gd name="connsiteY55" fmla="*/ 212785 h 304127"/>
              <a:gd name="connsiteX56" fmla="*/ 193679 w 306028"/>
              <a:gd name="connsiteY56" fmla="*/ 206312 h 304127"/>
              <a:gd name="connsiteX57" fmla="*/ 188998 w 306028"/>
              <a:gd name="connsiteY57" fmla="*/ 193366 h 304127"/>
              <a:gd name="connsiteX58" fmla="*/ 188998 w 306028"/>
              <a:gd name="connsiteY58" fmla="*/ 166035 h 304127"/>
              <a:gd name="connsiteX59" fmla="*/ 184677 w 306028"/>
              <a:gd name="connsiteY59" fmla="*/ 156326 h 304127"/>
              <a:gd name="connsiteX60" fmla="*/ 176395 w 306028"/>
              <a:gd name="connsiteY60" fmla="*/ 154528 h 304127"/>
              <a:gd name="connsiteX61" fmla="*/ 168113 w 306028"/>
              <a:gd name="connsiteY61" fmla="*/ 166755 h 304127"/>
              <a:gd name="connsiteX62" fmla="*/ 168113 w 306028"/>
              <a:gd name="connsiteY62" fmla="*/ 216021 h 304127"/>
              <a:gd name="connsiteX63" fmla="*/ 174594 w 306028"/>
              <a:gd name="connsiteY63" fmla="*/ 232923 h 304127"/>
              <a:gd name="connsiteX64" fmla="*/ 190078 w 306028"/>
              <a:gd name="connsiteY64" fmla="*/ 248746 h 304127"/>
              <a:gd name="connsiteX65" fmla="*/ 198000 w 306028"/>
              <a:gd name="connsiteY65" fmla="*/ 268525 h 304127"/>
              <a:gd name="connsiteX66" fmla="*/ 198000 w 306028"/>
              <a:gd name="connsiteY66" fmla="*/ 299452 h 304127"/>
              <a:gd name="connsiteX67" fmla="*/ 193679 w 306028"/>
              <a:gd name="connsiteY67" fmla="*/ 304127 h 304127"/>
              <a:gd name="connsiteX68" fmla="*/ 188998 w 306028"/>
              <a:gd name="connsiteY68" fmla="*/ 299452 h 304127"/>
              <a:gd name="connsiteX69" fmla="*/ 188998 w 306028"/>
              <a:gd name="connsiteY69" fmla="*/ 268525 h 304127"/>
              <a:gd name="connsiteX70" fmla="*/ 183237 w 306028"/>
              <a:gd name="connsiteY70" fmla="*/ 255219 h 304127"/>
              <a:gd name="connsiteX71" fmla="*/ 167753 w 306028"/>
              <a:gd name="connsiteY71" fmla="*/ 239396 h 304127"/>
              <a:gd name="connsiteX72" fmla="*/ 158750 w 306028"/>
              <a:gd name="connsiteY72" fmla="*/ 216021 h 304127"/>
              <a:gd name="connsiteX73" fmla="*/ 158750 w 306028"/>
              <a:gd name="connsiteY73" fmla="*/ 166755 h 304127"/>
              <a:gd name="connsiteX74" fmla="*/ 174234 w 306028"/>
              <a:gd name="connsiteY74" fmla="*/ 145537 h 304127"/>
              <a:gd name="connsiteX75" fmla="*/ 188998 w 306028"/>
              <a:gd name="connsiteY75" fmla="*/ 148414 h 304127"/>
              <a:gd name="connsiteX76" fmla="*/ 188998 w 306028"/>
              <a:gd name="connsiteY76" fmla="*/ 102024 h 304127"/>
              <a:gd name="connsiteX77" fmla="*/ 203762 w 306028"/>
              <a:gd name="connsiteY77" fmla="*/ 83684 h 304127"/>
              <a:gd name="connsiteX78" fmla="*/ 216005 w 306028"/>
              <a:gd name="connsiteY78" fmla="*/ 85842 h 304127"/>
              <a:gd name="connsiteX79" fmla="*/ 216005 w 306028"/>
              <a:gd name="connsiteY79" fmla="*/ 81526 h 304127"/>
              <a:gd name="connsiteX80" fmla="*/ 221406 w 306028"/>
              <a:gd name="connsiteY80" fmla="*/ 68580 h 304127"/>
              <a:gd name="connsiteX81" fmla="*/ 235090 w 306028"/>
              <a:gd name="connsiteY81" fmla="*/ 63546 h 304127"/>
              <a:gd name="connsiteX82" fmla="*/ 75620 w 306028"/>
              <a:gd name="connsiteY82" fmla="*/ 9402 h 304127"/>
              <a:gd name="connsiteX83" fmla="*/ 69138 w 306028"/>
              <a:gd name="connsiteY83" fmla="*/ 11561 h 304127"/>
              <a:gd name="connsiteX84" fmla="*/ 66257 w 306028"/>
              <a:gd name="connsiteY84" fmla="*/ 18039 h 304127"/>
              <a:gd name="connsiteX85" fmla="*/ 66257 w 306028"/>
              <a:gd name="connsiteY85" fmla="*/ 38191 h 304127"/>
              <a:gd name="connsiteX86" fmla="*/ 66257 w 306028"/>
              <a:gd name="connsiteY86" fmla="*/ 87132 h 304127"/>
              <a:gd name="connsiteX87" fmla="*/ 61576 w 306028"/>
              <a:gd name="connsiteY87" fmla="*/ 91810 h 304127"/>
              <a:gd name="connsiteX88" fmla="*/ 56895 w 306028"/>
              <a:gd name="connsiteY88" fmla="*/ 87132 h 304127"/>
              <a:gd name="connsiteX89" fmla="*/ 56895 w 306028"/>
              <a:gd name="connsiteY89" fmla="*/ 38191 h 304127"/>
              <a:gd name="connsiteX90" fmla="*/ 54014 w 306028"/>
              <a:gd name="connsiteY90" fmla="*/ 31354 h 304127"/>
              <a:gd name="connsiteX91" fmla="*/ 46452 w 306028"/>
              <a:gd name="connsiteY91" fmla="*/ 29554 h 304127"/>
              <a:gd name="connsiteX92" fmla="*/ 39250 w 306028"/>
              <a:gd name="connsiteY92" fmla="*/ 38911 h 304127"/>
              <a:gd name="connsiteX93" fmla="*/ 39250 w 306028"/>
              <a:gd name="connsiteY93" fmla="*/ 102606 h 304127"/>
              <a:gd name="connsiteX94" fmla="*/ 39250 w 306028"/>
              <a:gd name="connsiteY94" fmla="*/ 129955 h 304127"/>
              <a:gd name="connsiteX95" fmla="*/ 41771 w 306028"/>
              <a:gd name="connsiteY95" fmla="*/ 136432 h 304127"/>
              <a:gd name="connsiteX96" fmla="*/ 47893 w 306028"/>
              <a:gd name="connsiteY96" fmla="*/ 143270 h 304127"/>
              <a:gd name="connsiteX97" fmla="*/ 47532 w 306028"/>
              <a:gd name="connsiteY97" fmla="*/ 149747 h 304127"/>
              <a:gd name="connsiteX98" fmla="*/ 44292 w 306028"/>
              <a:gd name="connsiteY98" fmla="*/ 150827 h 304127"/>
              <a:gd name="connsiteX99" fmla="*/ 41051 w 306028"/>
              <a:gd name="connsiteY99" fmla="*/ 149387 h 304127"/>
              <a:gd name="connsiteX100" fmla="*/ 34929 w 306028"/>
              <a:gd name="connsiteY100" fmla="*/ 142910 h 304127"/>
              <a:gd name="connsiteX101" fmla="*/ 29888 w 306028"/>
              <a:gd name="connsiteY101" fmla="*/ 129955 h 304127"/>
              <a:gd name="connsiteX102" fmla="*/ 29888 w 306028"/>
              <a:gd name="connsiteY102" fmla="*/ 102606 h 304127"/>
              <a:gd name="connsiteX103" fmla="*/ 25567 w 306028"/>
              <a:gd name="connsiteY103" fmla="*/ 93249 h 304127"/>
              <a:gd name="connsiteX104" fmla="*/ 17645 w 306028"/>
              <a:gd name="connsiteY104" fmla="*/ 91090 h 304127"/>
              <a:gd name="connsiteX105" fmla="*/ 9363 w 306028"/>
              <a:gd name="connsiteY105" fmla="*/ 103325 h 304127"/>
              <a:gd name="connsiteX106" fmla="*/ 9363 w 306028"/>
              <a:gd name="connsiteY106" fmla="*/ 152626 h 304127"/>
              <a:gd name="connsiteX107" fmla="*/ 15844 w 306028"/>
              <a:gd name="connsiteY107" fmla="*/ 169899 h 304127"/>
              <a:gd name="connsiteX108" fmla="*/ 30968 w 306028"/>
              <a:gd name="connsiteY108" fmla="*/ 185373 h 304127"/>
              <a:gd name="connsiteX109" fmla="*/ 39250 w 306028"/>
              <a:gd name="connsiteY109" fmla="*/ 205525 h 304127"/>
              <a:gd name="connsiteX110" fmla="*/ 39250 w 306028"/>
              <a:gd name="connsiteY110" fmla="*/ 214881 h 304127"/>
              <a:gd name="connsiteX111" fmla="*/ 119551 w 306028"/>
              <a:gd name="connsiteY111" fmla="*/ 214881 h 304127"/>
              <a:gd name="connsiteX112" fmla="*/ 128553 w 306028"/>
              <a:gd name="connsiteY112" fmla="*/ 153705 h 304127"/>
              <a:gd name="connsiteX113" fmla="*/ 137916 w 306028"/>
              <a:gd name="connsiteY113" fmla="*/ 90370 h 304127"/>
              <a:gd name="connsiteX114" fmla="*/ 137916 w 306028"/>
              <a:gd name="connsiteY114" fmla="*/ 46468 h 304127"/>
              <a:gd name="connsiteX115" fmla="*/ 129634 w 306028"/>
              <a:gd name="connsiteY115" fmla="*/ 36751 h 304127"/>
              <a:gd name="connsiteX116" fmla="*/ 123152 w 306028"/>
              <a:gd name="connsiteY116" fmla="*/ 39270 h 304127"/>
              <a:gd name="connsiteX117" fmla="*/ 120271 w 306028"/>
              <a:gd name="connsiteY117" fmla="*/ 45748 h 304127"/>
              <a:gd name="connsiteX118" fmla="*/ 120271 w 306028"/>
              <a:gd name="connsiteY118" fmla="*/ 95768 h 304127"/>
              <a:gd name="connsiteX119" fmla="*/ 115950 w 306028"/>
              <a:gd name="connsiteY119" fmla="*/ 100446 h 304127"/>
              <a:gd name="connsiteX120" fmla="*/ 111269 w 306028"/>
              <a:gd name="connsiteY120" fmla="*/ 95768 h 304127"/>
              <a:gd name="connsiteX121" fmla="*/ 111269 w 306028"/>
              <a:gd name="connsiteY121" fmla="*/ 45748 h 304127"/>
              <a:gd name="connsiteX122" fmla="*/ 111269 w 306028"/>
              <a:gd name="connsiteY122" fmla="*/ 25956 h 304127"/>
              <a:gd name="connsiteX123" fmla="*/ 102627 w 306028"/>
              <a:gd name="connsiteY123" fmla="*/ 16599 h 304127"/>
              <a:gd name="connsiteX124" fmla="*/ 96145 w 306028"/>
              <a:gd name="connsiteY124" fmla="*/ 18759 h 304127"/>
              <a:gd name="connsiteX125" fmla="*/ 93264 w 306028"/>
              <a:gd name="connsiteY125" fmla="*/ 25236 h 304127"/>
              <a:gd name="connsiteX126" fmla="*/ 93264 w 306028"/>
              <a:gd name="connsiteY126" fmla="*/ 91450 h 304127"/>
              <a:gd name="connsiteX127" fmla="*/ 88583 w 306028"/>
              <a:gd name="connsiteY127" fmla="*/ 96128 h 304127"/>
              <a:gd name="connsiteX128" fmla="*/ 83902 w 306028"/>
              <a:gd name="connsiteY128" fmla="*/ 91450 h 304127"/>
              <a:gd name="connsiteX129" fmla="*/ 83902 w 306028"/>
              <a:gd name="connsiteY129" fmla="*/ 25236 h 304127"/>
              <a:gd name="connsiteX130" fmla="*/ 83902 w 306028"/>
              <a:gd name="connsiteY130" fmla="*/ 18759 h 304127"/>
              <a:gd name="connsiteX131" fmla="*/ 75620 w 306028"/>
              <a:gd name="connsiteY131" fmla="*/ 9402 h 304127"/>
              <a:gd name="connsiteX132" fmla="*/ 75980 w 306028"/>
              <a:gd name="connsiteY132" fmla="*/ 46 h 304127"/>
              <a:gd name="connsiteX133" fmla="*/ 91464 w 306028"/>
              <a:gd name="connsiteY133" fmla="*/ 10482 h 304127"/>
              <a:gd name="connsiteX134" fmla="*/ 102987 w 306028"/>
              <a:gd name="connsiteY134" fmla="*/ 7243 h 304127"/>
              <a:gd name="connsiteX135" fmla="*/ 120271 w 306028"/>
              <a:gd name="connsiteY135" fmla="*/ 25956 h 304127"/>
              <a:gd name="connsiteX136" fmla="*/ 120271 w 306028"/>
              <a:gd name="connsiteY136" fmla="*/ 29914 h 304127"/>
              <a:gd name="connsiteX137" fmla="*/ 130354 w 306028"/>
              <a:gd name="connsiteY137" fmla="*/ 27395 h 304127"/>
              <a:gd name="connsiteX138" fmla="*/ 147278 w 306028"/>
              <a:gd name="connsiteY138" fmla="*/ 46468 h 304127"/>
              <a:gd name="connsiteX139" fmla="*/ 147278 w 306028"/>
              <a:gd name="connsiteY139" fmla="*/ 90370 h 304127"/>
              <a:gd name="connsiteX140" fmla="*/ 137556 w 306028"/>
              <a:gd name="connsiteY140" fmla="*/ 156225 h 304127"/>
              <a:gd name="connsiteX141" fmla="*/ 128553 w 306028"/>
              <a:gd name="connsiteY141" fmla="*/ 214881 h 304127"/>
              <a:gd name="connsiteX142" fmla="*/ 130354 w 306028"/>
              <a:gd name="connsiteY142" fmla="*/ 214881 h 304127"/>
              <a:gd name="connsiteX143" fmla="*/ 139356 w 306028"/>
              <a:gd name="connsiteY143" fmla="*/ 224238 h 304127"/>
              <a:gd name="connsiteX144" fmla="*/ 139356 w 306028"/>
              <a:gd name="connsiteY144" fmla="*/ 299448 h 304127"/>
              <a:gd name="connsiteX145" fmla="*/ 134675 w 306028"/>
              <a:gd name="connsiteY145" fmla="*/ 304126 h 304127"/>
              <a:gd name="connsiteX146" fmla="*/ 130354 w 306028"/>
              <a:gd name="connsiteY146" fmla="*/ 299448 h 304127"/>
              <a:gd name="connsiteX147" fmla="*/ 130354 w 306028"/>
              <a:gd name="connsiteY147" fmla="*/ 269580 h 304127"/>
              <a:gd name="connsiteX148" fmla="*/ 28448 w 306028"/>
              <a:gd name="connsiteY148" fmla="*/ 269580 h 304127"/>
              <a:gd name="connsiteX149" fmla="*/ 28448 w 306028"/>
              <a:gd name="connsiteY149" fmla="*/ 299448 h 304127"/>
              <a:gd name="connsiteX150" fmla="*/ 23766 w 306028"/>
              <a:gd name="connsiteY150" fmla="*/ 304126 h 304127"/>
              <a:gd name="connsiteX151" fmla="*/ 19085 w 306028"/>
              <a:gd name="connsiteY151" fmla="*/ 299448 h 304127"/>
              <a:gd name="connsiteX152" fmla="*/ 19085 w 306028"/>
              <a:gd name="connsiteY152" fmla="*/ 224238 h 304127"/>
              <a:gd name="connsiteX153" fmla="*/ 28448 w 306028"/>
              <a:gd name="connsiteY153" fmla="*/ 214881 h 304127"/>
              <a:gd name="connsiteX154" fmla="*/ 29888 w 306028"/>
              <a:gd name="connsiteY154" fmla="*/ 214881 h 304127"/>
              <a:gd name="connsiteX155" fmla="*/ 29888 w 306028"/>
              <a:gd name="connsiteY155" fmla="*/ 205525 h 304127"/>
              <a:gd name="connsiteX156" fmla="*/ 24487 w 306028"/>
              <a:gd name="connsiteY156" fmla="*/ 191850 h 304127"/>
              <a:gd name="connsiteX157" fmla="*/ 9003 w 306028"/>
              <a:gd name="connsiteY157" fmla="*/ 176377 h 304127"/>
              <a:gd name="connsiteX158" fmla="*/ 0 w 306028"/>
              <a:gd name="connsiteY158" fmla="*/ 152626 h 304127"/>
              <a:gd name="connsiteX159" fmla="*/ 0 w 306028"/>
              <a:gd name="connsiteY159" fmla="*/ 103325 h 304127"/>
              <a:gd name="connsiteX160" fmla="*/ 15484 w 306028"/>
              <a:gd name="connsiteY160" fmla="*/ 82094 h 304127"/>
              <a:gd name="connsiteX161" fmla="*/ 29888 w 306028"/>
              <a:gd name="connsiteY161" fmla="*/ 85332 h 304127"/>
              <a:gd name="connsiteX162" fmla="*/ 29888 w 306028"/>
              <a:gd name="connsiteY162" fmla="*/ 38911 h 304127"/>
              <a:gd name="connsiteX163" fmla="*/ 44652 w 306028"/>
              <a:gd name="connsiteY163" fmla="*/ 20558 h 304127"/>
              <a:gd name="connsiteX164" fmla="*/ 56895 w 306028"/>
              <a:gd name="connsiteY164" fmla="*/ 22717 h 304127"/>
              <a:gd name="connsiteX165" fmla="*/ 56895 w 306028"/>
              <a:gd name="connsiteY165" fmla="*/ 18039 h 304127"/>
              <a:gd name="connsiteX166" fmla="*/ 62656 w 306028"/>
              <a:gd name="connsiteY166" fmla="*/ 5084 h 304127"/>
              <a:gd name="connsiteX167" fmla="*/ 75980 w 306028"/>
              <a:gd name="connsiteY167" fmla="*/ 46 h 30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6028" h="304127">
                <a:moveTo>
                  <a:pt x="28448" y="224238"/>
                </a:moveTo>
                <a:lnTo>
                  <a:pt x="28448" y="260583"/>
                </a:lnTo>
                <a:lnTo>
                  <a:pt x="130354" y="260583"/>
                </a:lnTo>
                <a:lnTo>
                  <a:pt x="130354"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accent4"/>
          </a:solidFill>
          <a:ln>
            <a:noFill/>
          </a:ln>
          <a:effectLst/>
        </p:spPr>
        <p:txBody>
          <a:bodyPr wrap="square" anchor="ctr">
            <a:noAutofit/>
          </a:bodyPr>
          <a:lstStyle/>
          <a:p>
            <a:endParaRPr lang="en-US" dirty="0">
              <a:latin typeface="Source Sans Pro Light" panose="020B0403030403020204" pitchFamily="34" charset="0"/>
            </a:endParaRPr>
          </a:p>
        </p:txBody>
      </p:sp>
      <p:sp>
        <p:nvSpPr>
          <p:cNvPr id="27" name="Freeform 26">
            <a:extLst>
              <a:ext uri="{FF2B5EF4-FFF2-40B4-BE49-F238E27FC236}">
                <a16:creationId xmlns:a16="http://schemas.microsoft.com/office/drawing/2014/main" id="{82D4DD68-1FDE-C241-A6FE-9D60F17959B1}"/>
              </a:ext>
            </a:extLst>
          </p:cNvPr>
          <p:cNvSpPr>
            <a:spLocks noChangeArrowheads="1"/>
          </p:cNvSpPr>
          <p:nvPr/>
        </p:nvSpPr>
        <p:spPr bwMode="auto">
          <a:xfrm>
            <a:off x="9500065" y="9477625"/>
            <a:ext cx="1115354" cy="1115350"/>
          </a:xfrm>
          <a:custGeom>
            <a:avLst/>
            <a:gdLst>
              <a:gd name="connsiteX0" fmla="*/ 157776 w 315553"/>
              <a:gd name="connsiteY0" fmla="*/ 101432 h 315552"/>
              <a:gd name="connsiteX1" fmla="*/ 140463 w 315553"/>
              <a:gd name="connsiteY1" fmla="*/ 113307 h 315552"/>
              <a:gd name="connsiteX2" fmla="*/ 124954 w 315553"/>
              <a:gd name="connsiteY2" fmla="*/ 154692 h 315552"/>
              <a:gd name="connsiteX3" fmla="*/ 170761 w 315553"/>
              <a:gd name="connsiteY3" fmla="*/ 143896 h 315552"/>
              <a:gd name="connsiteX4" fmla="*/ 176532 w 315553"/>
              <a:gd name="connsiteY4" fmla="*/ 147135 h 315552"/>
              <a:gd name="connsiteX5" fmla="*/ 173286 w 315553"/>
              <a:gd name="connsiteY5" fmla="*/ 153252 h 315552"/>
              <a:gd name="connsiteX6" fmla="*/ 120986 w 315553"/>
              <a:gd name="connsiteY6" fmla="*/ 165488 h 315552"/>
              <a:gd name="connsiteX7" fmla="*/ 102591 w 315553"/>
              <a:gd name="connsiteY7" fmla="*/ 215509 h 315552"/>
              <a:gd name="connsiteX8" fmla="*/ 186992 w 315553"/>
              <a:gd name="connsiteY8" fmla="*/ 194997 h 315552"/>
              <a:gd name="connsiteX9" fmla="*/ 192763 w 315553"/>
              <a:gd name="connsiteY9" fmla="*/ 198596 h 315552"/>
              <a:gd name="connsiteX10" fmla="*/ 189156 w 315553"/>
              <a:gd name="connsiteY10" fmla="*/ 204353 h 315552"/>
              <a:gd name="connsiteX11" fmla="*/ 98623 w 315553"/>
              <a:gd name="connsiteY11" fmla="*/ 226305 h 315552"/>
              <a:gd name="connsiteX12" fmla="*/ 80228 w 315553"/>
              <a:gd name="connsiteY12" fmla="*/ 275967 h 315552"/>
              <a:gd name="connsiteX13" fmla="*/ 205388 w 315553"/>
              <a:gd name="connsiteY13" fmla="*/ 245738 h 315552"/>
              <a:gd name="connsiteX14" fmla="*/ 211159 w 315553"/>
              <a:gd name="connsiteY14" fmla="*/ 249337 h 315552"/>
              <a:gd name="connsiteX15" fmla="*/ 207912 w 315553"/>
              <a:gd name="connsiteY15" fmla="*/ 255095 h 315552"/>
              <a:gd name="connsiteX16" fmla="*/ 76260 w 315553"/>
              <a:gd name="connsiteY16" fmla="*/ 286763 h 315552"/>
              <a:gd name="connsiteX17" fmla="*/ 69047 w 315553"/>
              <a:gd name="connsiteY17" fmla="*/ 306196 h 315552"/>
              <a:gd name="connsiteX18" fmla="*/ 246867 w 315553"/>
              <a:gd name="connsiteY18" fmla="*/ 306196 h 315552"/>
              <a:gd name="connsiteX19" fmla="*/ 175090 w 315553"/>
              <a:gd name="connsiteY19" fmla="*/ 113307 h 315552"/>
              <a:gd name="connsiteX20" fmla="*/ 157776 w 315553"/>
              <a:gd name="connsiteY20" fmla="*/ 101432 h 315552"/>
              <a:gd name="connsiteX21" fmla="*/ 157776 w 315553"/>
              <a:gd name="connsiteY21" fmla="*/ 92075 h 315552"/>
              <a:gd name="connsiteX22" fmla="*/ 184107 w 315553"/>
              <a:gd name="connsiteY22" fmla="*/ 110068 h 315552"/>
              <a:gd name="connsiteX23" fmla="*/ 256966 w 315553"/>
              <a:gd name="connsiteY23" fmla="*/ 306196 h 315552"/>
              <a:gd name="connsiteX24" fmla="*/ 277526 w 315553"/>
              <a:gd name="connsiteY24" fmla="*/ 306196 h 315552"/>
              <a:gd name="connsiteX25" fmla="*/ 282215 w 315553"/>
              <a:gd name="connsiteY25" fmla="*/ 311234 h 315552"/>
              <a:gd name="connsiteX26" fmla="*/ 277526 w 315553"/>
              <a:gd name="connsiteY26" fmla="*/ 315552 h 315552"/>
              <a:gd name="connsiteX27" fmla="*/ 253359 w 315553"/>
              <a:gd name="connsiteY27" fmla="*/ 315552 h 315552"/>
              <a:gd name="connsiteX28" fmla="*/ 61833 w 315553"/>
              <a:gd name="connsiteY28" fmla="*/ 315552 h 315552"/>
              <a:gd name="connsiteX29" fmla="*/ 38027 w 315553"/>
              <a:gd name="connsiteY29" fmla="*/ 315552 h 315552"/>
              <a:gd name="connsiteX30" fmla="*/ 33338 w 315553"/>
              <a:gd name="connsiteY30" fmla="*/ 311234 h 315552"/>
              <a:gd name="connsiteX31" fmla="*/ 38027 w 315553"/>
              <a:gd name="connsiteY31" fmla="*/ 306196 h 315552"/>
              <a:gd name="connsiteX32" fmla="*/ 58947 w 315553"/>
              <a:gd name="connsiteY32" fmla="*/ 306196 h 315552"/>
              <a:gd name="connsiteX33" fmla="*/ 131807 w 315553"/>
              <a:gd name="connsiteY33" fmla="*/ 110068 h 315552"/>
              <a:gd name="connsiteX34" fmla="*/ 157776 w 315553"/>
              <a:gd name="connsiteY34" fmla="*/ 92075 h 315552"/>
              <a:gd name="connsiteX35" fmla="*/ 282399 w 315553"/>
              <a:gd name="connsiteY35" fmla="*/ 25728 h 315552"/>
              <a:gd name="connsiteX36" fmla="*/ 289102 w 315553"/>
              <a:gd name="connsiteY36" fmla="*/ 25728 h 315552"/>
              <a:gd name="connsiteX37" fmla="*/ 290160 w 315553"/>
              <a:gd name="connsiteY37" fmla="*/ 29560 h 315552"/>
              <a:gd name="connsiteX38" fmla="*/ 289102 w 315553"/>
              <a:gd name="connsiteY38" fmla="*/ 33009 h 315552"/>
              <a:gd name="connsiteX39" fmla="*/ 285574 w 315553"/>
              <a:gd name="connsiteY39" fmla="*/ 34542 h 315552"/>
              <a:gd name="connsiteX40" fmla="*/ 282399 w 315553"/>
              <a:gd name="connsiteY40" fmla="*/ 33009 h 315552"/>
              <a:gd name="connsiteX41" fmla="*/ 280988 w 315553"/>
              <a:gd name="connsiteY41" fmla="*/ 29560 h 315552"/>
              <a:gd name="connsiteX42" fmla="*/ 282399 w 315553"/>
              <a:gd name="connsiteY42" fmla="*/ 25728 h 315552"/>
              <a:gd name="connsiteX43" fmla="*/ 220436 w 315553"/>
              <a:gd name="connsiteY43" fmla="*/ 25728 h 315552"/>
              <a:gd name="connsiteX44" fmla="*/ 226899 w 315553"/>
              <a:gd name="connsiteY44" fmla="*/ 25728 h 315552"/>
              <a:gd name="connsiteX45" fmla="*/ 228260 w 315553"/>
              <a:gd name="connsiteY45" fmla="*/ 29560 h 315552"/>
              <a:gd name="connsiteX46" fmla="*/ 226899 w 315553"/>
              <a:gd name="connsiteY46" fmla="*/ 33009 h 315552"/>
              <a:gd name="connsiteX47" fmla="*/ 223498 w 315553"/>
              <a:gd name="connsiteY47" fmla="*/ 34542 h 315552"/>
              <a:gd name="connsiteX48" fmla="*/ 220436 w 315553"/>
              <a:gd name="connsiteY48" fmla="*/ 33009 h 315552"/>
              <a:gd name="connsiteX49" fmla="*/ 219075 w 315553"/>
              <a:gd name="connsiteY49" fmla="*/ 29560 h 315552"/>
              <a:gd name="connsiteX50" fmla="*/ 220436 w 315553"/>
              <a:gd name="connsiteY50" fmla="*/ 25728 h 315552"/>
              <a:gd name="connsiteX51" fmla="*/ 254001 w 315553"/>
              <a:gd name="connsiteY51" fmla="*/ 23812 h 315552"/>
              <a:gd name="connsiteX52" fmla="*/ 258423 w 315553"/>
              <a:gd name="connsiteY52" fmla="*/ 28574 h 315552"/>
              <a:gd name="connsiteX53" fmla="*/ 254001 w 315553"/>
              <a:gd name="connsiteY53" fmla="*/ 32997 h 315552"/>
              <a:gd name="connsiteX54" fmla="*/ 249238 w 315553"/>
              <a:gd name="connsiteY54" fmla="*/ 28574 h 315552"/>
              <a:gd name="connsiteX55" fmla="*/ 254001 w 315553"/>
              <a:gd name="connsiteY55" fmla="*/ 23812 h 315552"/>
              <a:gd name="connsiteX56" fmla="*/ 9726 w 315553"/>
              <a:gd name="connsiteY56" fmla="*/ 9376 h 315552"/>
              <a:gd name="connsiteX57" fmla="*/ 9726 w 315553"/>
              <a:gd name="connsiteY57" fmla="*/ 47603 h 315552"/>
              <a:gd name="connsiteX58" fmla="*/ 306187 w 315553"/>
              <a:gd name="connsiteY58" fmla="*/ 47603 h 315552"/>
              <a:gd name="connsiteX59" fmla="*/ 306187 w 315553"/>
              <a:gd name="connsiteY59" fmla="*/ 9376 h 315552"/>
              <a:gd name="connsiteX60" fmla="*/ 4683 w 315553"/>
              <a:gd name="connsiteY60" fmla="*/ 0 h 315552"/>
              <a:gd name="connsiteX61" fmla="*/ 310510 w 315553"/>
              <a:gd name="connsiteY61" fmla="*/ 0 h 315552"/>
              <a:gd name="connsiteX62" fmla="*/ 315553 w 315553"/>
              <a:gd name="connsiteY62" fmla="*/ 4688 h 315552"/>
              <a:gd name="connsiteX63" fmla="*/ 315553 w 315553"/>
              <a:gd name="connsiteY63" fmla="*/ 52652 h 315552"/>
              <a:gd name="connsiteX64" fmla="*/ 315553 w 315553"/>
              <a:gd name="connsiteY64" fmla="*/ 311224 h 315552"/>
              <a:gd name="connsiteX65" fmla="*/ 310510 w 315553"/>
              <a:gd name="connsiteY65" fmla="*/ 315552 h 315552"/>
              <a:gd name="connsiteX66" fmla="*/ 306187 w 315553"/>
              <a:gd name="connsiteY66" fmla="*/ 311224 h 315552"/>
              <a:gd name="connsiteX67" fmla="*/ 306187 w 315553"/>
              <a:gd name="connsiteY67" fmla="*/ 57340 h 315552"/>
              <a:gd name="connsiteX68" fmla="*/ 9726 w 315553"/>
              <a:gd name="connsiteY68" fmla="*/ 57340 h 315552"/>
              <a:gd name="connsiteX69" fmla="*/ 9726 w 315553"/>
              <a:gd name="connsiteY69" fmla="*/ 311224 h 315552"/>
              <a:gd name="connsiteX70" fmla="*/ 4683 w 315553"/>
              <a:gd name="connsiteY70" fmla="*/ 315552 h 315552"/>
              <a:gd name="connsiteX71" fmla="*/ 0 w 315553"/>
              <a:gd name="connsiteY71" fmla="*/ 311224 h 315552"/>
              <a:gd name="connsiteX72" fmla="*/ 0 w 315553"/>
              <a:gd name="connsiteY72" fmla="*/ 52652 h 315552"/>
              <a:gd name="connsiteX73" fmla="*/ 0 w 315553"/>
              <a:gd name="connsiteY73" fmla="*/ 4688 h 315552"/>
              <a:gd name="connsiteX74" fmla="*/ 4683 w 315553"/>
              <a:gd name="connsiteY74" fmla="*/ 0 h 3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5553" h="315552">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accent3"/>
          </a:solidFill>
          <a:ln>
            <a:noFill/>
          </a:ln>
          <a:effectLst/>
        </p:spPr>
        <p:txBody>
          <a:bodyPr wrap="square" anchor="ctr">
            <a:noAutofit/>
          </a:bodyPr>
          <a:lstStyle/>
          <a:p>
            <a:endParaRPr lang="en-US" dirty="0">
              <a:latin typeface="Source Sans Pro Light" panose="020B0403030403020204" pitchFamily="34" charset="0"/>
            </a:endParaRPr>
          </a:p>
        </p:txBody>
      </p:sp>
      <p:sp>
        <p:nvSpPr>
          <p:cNvPr id="28" name="Freeform 27">
            <a:extLst>
              <a:ext uri="{FF2B5EF4-FFF2-40B4-BE49-F238E27FC236}">
                <a16:creationId xmlns:a16="http://schemas.microsoft.com/office/drawing/2014/main" id="{AC1A7AA0-85B4-0F4D-9654-FB813A93BB65}"/>
              </a:ext>
            </a:extLst>
          </p:cNvPr>
          <p:cNvSpPr>
            <a:spLocks noChangeArrowheads="1"/>
          </p:cNvSpPr>
          <p:nvPr/>
        </p:nvSpPr>
        <p:spPr bwMode="auto">
          <a:xfrm>
            <a:off x="13772455" y="5034049"/>
            <a:ext cx="1115343" cy="1505937"/>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accent2"/>
          </a:solidFill>
          <a:ln>
            <a:noFill/>
          </a:ln>
          <a:effectLst/>
        </p:spPr>
        <p:txBody>
          <a:bodyPr wrap="square" anchor="ctr">
            <a:noAutofit/>
          </a:bodyPr>
          <a:lstStyle/>
          <a:p>
            <a:endParaRPr lang="en-US" dirty="0">
              <a:latin typeface="Source Sans Pro Light" panose="020B0403030403020204" pitchFamily="34" charset="0"/>
            </a:endParaRPr>
          </a:p>
        </p:txBody>
      </p:sp>
      <p:sp>
        <p:nvSpPr>
          <p:cNvPr id="29" name="TextBox 28">
            <a:extLst>
              <a:ext uri="{FF2B5EF4-FFF2-40B4-BE49-F238E27FC236}">
                <a16:creationId xmlns:a16="http://schemas.microsoft.com/office/drawing/2014/main" id="{C0F2B693-8A93-7B4E-8991-B74BCCDB242E}"/>
              </a:ext>
            </a:extLst>
          </p:cNvPr>
          <p:cNvSpPr txBox="1"/>
          <p:nvPr/>
        </p:nvSpPr>
        <p:spPr>
          <a:xfrm>
            <a:off x="13048364" y="6856730"/>
            <a:ext cx="2563522" cy="584775"/>
          </a:xfrm>
          <a:prstGeom prst="rect">
            <a:avLst/>
          </a:prstGeom>
          <a:noFill/>
        </p:spPr>
        <p:txBody>
          <a:bodyPr wrap="none" rtlCol="0" anchor="ctr" anchorCtr="0">
            <a:spAutoFit/>
          </a:bodyPr>
          <a:lstStyle/>
          <a:p>
            <a:pPr algn="ctr"/>
            <a:r>
              <a:rPr lang="en-US" sz="3200" spc="600" dirty="0">
                <a:solidFill>
                  <a:schemeClr val="accent2"/>
                </a:solidFill>
                <a:latin typeface="Oswald Book" panose="02000506000000020004" pitchFamily="2" charset="0"/>
                <a:ea typeface="League Spartan" charset="0"/>
                <a:cs typeface="Poppins" pitchFamily="2" charset="77"/>
              </a:rPr>
              <a:t>WEAKNESS</a:t>
            </a:r>
          </a:p>
        </p:txBody>
      </p:sp>
      <p:sp>
        <p:nvSpPr>
          <p:cNvPr id="30" name="TextBox 29">
            <a:extLst>
              <a:ext uri="{FF2B5EF4-FFF2-40B4-BE49-F238E27FC236}">
                <a16:creationId xmlns:a16="http://schemas.microsoft.com/office/drawing/2014/main" id="{C91CF922-C047-154B-AE78-7B14C540E5A9}"/>
              </a:ext>
            </a:extLst>
          </p:cNvPr>
          <p:cNvSpPr txBox="1"/>
          <p:nvPr/>
        </p:nvSpPr>
        <p:spPr>
          <a:xfrm>
            <a:off x="12644608" y="10940369"/>
            <a:ext cx="3382657" cy="584775"/>
          </a:xfrm>
          <a:prstGeom prst="rect">
            <a:avLst/>
          </a:prstGeom>
          <a:noFill/>
        </p:spPr>
        <p:txBody>
          <a:bodyPr wrap="none" rtlCol="0" anchor="ctr" anchorCtr="0">
            <a:spAutoFit/>
          </a:bodyPr>
          <a:lstStyle/>
          <a:p>
            <a:pPr algn="ctr"/>
            <a:r>
              <a:rPr lang="en-US" sz="3200" spc="600" dirty="0">
                <a:solidFill>
                  <a:schemeClr val="accent4"/>
                </a:solidFill>
                <a:latin typeface="Oswald Book" panose="02000506000000020004" pitchFamily="2" charset="0"/>
                <a:ea typeface="League Spartan" charset="0"/>
                <a:cs typeface="Poppins" pitchFamily="2" charset="77"/>
              </a:rPr>
              <a:t>OPPORTUNITY</a:t>
            </a:r>
          </a:p>
        </p:txBody>
      </p:sp>
      <p:sp>
        <p:nvSpPr>
          <p:cNvPr id="31" name="TextBox 30">
            <a:extLst>
              <a:ext uri="{FF2B5EF4-FFF2-40B4-BE49-F238E27FC236}">
                <a16:creationId xmlns:a16="http://schemas.microsoft.com/office/drawing/2014/main" id="{43C2E0F4-94F0-8D43-B4D3-CFCD111D1AD6}"/>
              </a:ext>
            </a:extLst>
          </p:cNvPr>
          <p:cNvSpPr txBox="1"/>
          <p:nvPr/>
        </p:nvSpPr>
        <p:spPr>
          <a:xfrm>
            <a:off x="9099788" y="10940369"/>
            <a:ext cx="1915909" cy="584775"/>
          </a:xfrm>
          <a:prstGeom prst="rect">
            <a:avLst/>
          </a:prstGeom>
          <a:noFill/>
        </p:spPr>
        <p:txBody>
          <a:bodyPr wrap="none" rtlCol="0" anchor="ctr" anchorCtr="0">
            <a:spAutoFit/>
          </a:bodyPr>
          <a:lstStyle/>
          <a:p>
            <a:pPr algn="ctr"/>
            <a:r>
              <a:rPr lang="en-US" sz="3200" spc="600" dirty="0">
                <a:solidFill>
                  <a:schemeClr val="accent3"/>
                </a:solidFill>
                <a:latin typeface="Oswald Book" panose="02000506000000020004" pitchFamily="2" charset="0"/>
                <a:ea typeface="League Spartan" charset="0"/>
                <a:cs typeface="Poppins" pitchFamily="2" charset="77"/>
              </a:rPr>
              <a:t>THREAT</a:t>
            </a:r>
          </a:p>
        </p:txBody>
      </p:sp>
      <p:sp>
        <p:nvSpPr>
          <p:cNvPr id="32" name="TextBox 31">
            <a:extLst>
              <a:ext uri="{FF2B5EF4-FFF2-40B4-BE49-F238E27FC236}">
                <a16:creationId xmlns:a16="http://schemas.microsoft.com/office/drawing/2014/main" id="{C639215B-A3FC-D44D-B0D1-53A79B3C4290}"/>
              </a:ext>
            </a:extLst>
          </p:cNvPr>
          <p:cNvSpPr txBox="1"/>
          <p:nvPr/>
        </p:nvSpPr>
        <p:spPr>
          <a:xfrm>
            <a:off x="8801087" y="6856730"/>
            <a:ext cx="2523448" cy="584775"/>
          </a:xfrm>
          <a:prstGeom prst="rect">
            <a:avLst/>
          </a:prstGeom>
          <a:noFill/>
        </p:spPr>
        <p:txBody>
          <a:bodyPr wrap="none" rtlCol="0" anchor="ctr" anchorCtr="0">
            <a:spAutoFit/>
          </a:bodyPr>
          <a:lstStyle/>
          <a:p>
            <a:pPr algn="ctr"/>
            <a:r>
              <a:rPr lang="en-US" sz="3200" spc="600" dirty="0">
                <a:solidFill>
                  <a:schemeClr val="accent1"/>
                </a:solidFill>
                <a:latin typeface="Oswald Book" panose="02000506000000020004" pitchFamily="2" charset="0"/>
                <a:ea typeface="League Spartan" charset="0"/>
                <a:cs typeface="Poppins" pitchFamily="2" charset="77"/>
              </a:rPr>
              <a:t>STRENGTH</a:t>
            </a:r>
          </a:p>
        </p:txBody>
      </p:sp>
      <p:sp>
        <p:nvSpPr>
          <p:cNvPr id="24" name="TextBox 23">
            <a:extLst>
              <a:ext uri="{FF2B5EF4-FFF2-40B4-BE49-F238E27FC236}">
                <a16:creationId xmlns:a16="http://schemas.microsoft.com/office/drawing/2014/main" id="{A081A97F-7A6E-904A-9FB2-FF661AE474F4}"/>
              </a:ext>
            </a:extLst>
          </p:cNvPr>
          <p:cNvSpPr txBox="1"/>
          <p:nvPr/>
        </p:nvSpPr>
        <p:spPr>
          <a:xfrm>
            <a:off x="8442717" y="1368903"/>
            <a:ext cx="7495963"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SWOT ANALYSIS</a:t>
            </a:r>
          </a:p>
        </p:txBody>
      </p:sp>
      <p:sp>
        <p:nvSpPr>
          <p:cNvPr id="33" name="Subtitle 2">
            <a:extLst>
              <a:ext uri="{FF2B5EF4-FFF2-40B4-BE49-F238E27FC236}">
                <a16:creationId xmlns:a16="http://schemas.microsoft.com/office/drawing/2014/main" id="{394C456A-1DF4-C749-8365-9F450F4FA19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13896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7744">
            <a:extLst>
              <a:ext uri="{FF2B5EF4-FFF2-40B4-BE49-F238E27FC236}">
                <a16:creationId xmlns:a16="http://schemas.microsoft.com/office/drawing/2014/main" id="{F5CB03BA-B054-3540-BDB4-6B9649EB8EAE}"/>
              </a:ext>
            </a:extLst>
          </p:cNvPr>
          <p:cNvSpPr/>
          <p:nvPr/>
        </p:nvSpPr>
        <p:spPr>
          <a:xfrm>
            <a:off x="12905402" y="2949747"/>
            <a:ext cx="7069373" cy="1469713"/>
          </a:xfrm>
          <a:prstGeom prst="rightArrow">
            <a:avLst>
              <a:gd name="adj1" fmla="val 42953"/>
              <a:gd name="adj2" fmla="val 64000"/>
            </a:avLst>
          </a:prstGeom>
          <a:solidFill>
            <a:schemeClr val="accent1"/>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5" name="Shape 7745">
            <a:extLst>
              <a:ext uri="{FF2B5EF4-FFF2-40B4-BE49-F238E27FC236}">
                <a16:creationId xmlns:a16="http://schemas.microsoft.com/office/drawing/2014/main" id="{861C8C5D-F209-1D44-A7D2-D1B06ADD0E8C}"/>
              </a:ext>
            </a:extLst>
          </p:cNvPr>
          <p:cNvSpPr/>
          <p:nvPr/>
        </p:nvSpPr>
        <p:spPr>
          <a:xfrm>
            <a:off x="8886424" y="3370711"/>
            <a:ext cx="4445070" cy="2871402"/>
          </a:xfrm>
          <a:custGeom>
            <a:avLst/>
            <a:gdLst/>
            <a:ahLst/>
            <a:cxnLst>
              <a:cxn ang="0">
                <a:pos x="wd2" y="hd2"/>
              </a:cxn>
              <a:cxn ang="5400000">
                <a:pos x="wd2" y="hd2"/>
              </a:cxn>
              <a:cxn ang="10800000">
                <a:pos x="wd2" y="hd2"/>
              </a:cxn>
              <a:cxn ang="16200000">
                <a:pos x="wd2" y="hd2"/>
              </a:cxn>
            </a:cxnLst>
            <a:rect l="0" t="0" r="r" b="b"/>
            <a:pathLst>
              <a:path w="21600" h="21600" extrusionOk="0">
                <a:moveTo>
                  <a:pt x="3994" y="0"/>
                </a:moveTo>
                <a:cubicBezTo>
                  <a:pt x="2891" y="0"/>
                  <a:pt x="1893" y="692"/>
                  <a:pt x="1170" y="1811"/>
                </a:cubicBezTo>
                <a:cubicBezTo>
                  <a:pt x="447" y="2930"/>
                  <a:pt x="0" y="4476"/>
                  <a:pt x="0" y="6183"/>
                </a:cubicBezTo>
                <a:lnTo>
                  <a:pt x="0" y="15417"/>
                </a:lnTo>
                <a:cubicBezTo>
                  <a:pt x="0" y="17124"/>
                  <a:pt x="447" y="18670"/>
                  <a:pt x="1170" y="19789"/>
                </a:cubicBezTo>
                <a:cubicBezTo>
                  <a:pt x="1893" y="20908"/>
                  <a:pt x="2891" y="21600"/>
                  <a:pt x="3994" y="21600"/>
                </a:cubicBezTo>
                <a:lnTo>
                  <a:pt x="21600" y="21600"/>
                </a:lnTo>
                <a:lnTo>
                  <a:pt x="21600" y="16872"/>
                </a:lnTo>
                <a:lnTo>
                  <a:pt x="3843" y="16872"/>
                </a:lnTo>
                <a:cubicBezTo>
                  <a:pt x="3757" y="16872"/>
                  <a:pt x="3679" y="16818"/>
                  <a:pt x="3623" y="16730"/>
                </a:cubicBezTo>
                <a:cubicBezTo>
                  <a:pt x="3568" y="16643"/>
                  <a:pt x="3533" y="16522"/>
                  <a:pt x="3533" y="16388"/>
                </a:cubicBezTo>
                <a:lnTo>
                  <a:pt x="3533" y="5216"/>
                </a:lnTo>
                <a:cubicBezTo>
                  <a:pt x="3533" y="5082"/>
                  <a:pt x="3568" y="4961"/>
                  <a:pt x="3623" y="4874"/>
                </a:cubicBezTo>
                <a:cubicBezTo>
                  <a:pt x="3679" y="4786"/>
                  <a:pt x="3757" y="4732"/>
                  <a:pt x="3843" y="4732"/>
                </a:cubicBezTo>
                <a:lnTo>
                  <a:pt x="20850" y="4732"/>
                </a:lnTo>
                <a:lnTo>
                  <a:pt x="20850" y="0"/>
                </a:lnTo>
                <a:lnTo>
                  <a:pt x="3994" y="0"/>
                </a:ln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2" name="Shape 7747">
            <a:extLst>
              <a:ext uri="{FF2B5EF4-FFF2-40B4-BE49-F238E27FC236}">
                <a16:creationId xmlns:a16="http://schemas.microsoft.com/office/drawing/2014/main" id="{E92AA927-7EC1-294E-8D69-78AB8F23680B}"/>
              </a:ext>
            </a:extLst>
          </p:cNvPr>
          <p:cNvSpPr/>
          <p:nvPr/>
        </p:nvSpPr>
        <p:spPr>
          <a:xfrm flipH="1">
            <a:off x="11349152" y="5602889"/>
            <a:ext cx="5988588" cy="2871404"/>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2859" y="4732"/>
                </a:lnTo>
                <a:lnTo>
                  <a:pt x="12859" y="0"/>
                </a:lnTo>
                <a:lnTo>
                  <a:pt x="3479" y="0"/>
                </a:ln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3" name="Shape 7748">
            <a:extLst>
              <a:ext uri="{FF2B5EF4-FFF2-40B4-BE49-F238E27FC236}">
                <a16:creationId xmlns:a16="http://schemas.microsoft.com/office/drawing/2014/main" id="{56A50A9C-9B15-CC4C-8937-45FFFBC9CD5D}"/>
              </a:ext>
            </a:extLst>
          </p:cNvPr>
          <p:cNvSpPr/>
          <p:nvPr/>
        </p:nvSpPr>
        <p:spPr>
          <a:xfrm rot="10800000">
            <a:off x="12819671" y="5189067"/>
            <a:ext cx="2917869" cy="1469715"/>
          </a:xfrm>
          <a:prstGeom prst="rightArrow">
            <a:avLst>
              <a:gd name="adj1" fmla="val 42953"/>
              <a:gd name="adj2" fmla="val 64000"/>
            </a:avLst>
          </a:prstGeom>
          <a:solidFill>
            <a:schemeClr val="accent2"/>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0" name="Shape 7750">
            <a:extLst>
              <a:ext uri="{FF2B5EF4-FFF2-40B4-BE49-F238E27FC236}">
                <a16:creationId xmlns:a16="http://schemas.microsoft.com/office/drawing/2014/main" id="{99B6ED3E-9B1E-F94E-A005-B87D84CFB3ED}"/>
              </a:ext>
            </a:extLst>
          </p:cNvPr>
          <p:cNvSpPr/>
          <p:nvPr/>
        </p:nvSpPr>
        <p:spPr>
          <a:xfrm>
            <a:off x="7990198" y="7842211"/>
            <a:ext cx="5988588" cy="2871404"/>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9749" y="4732"/>
                </a:lnTo>
                <a:lnTo>
                  <a:pt x="9749" y="0"/>
                </a:lnTo>
                <a:lnTo>
                  <a:pt x="3479" y="0"/>
                </a:ln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1" name="Shape 7751">
            <a:extLst>
              <a:ext uri="{FF2B5EF4-FFF2-40B4-BE49-F238E27FC236}">
                <a16:creationId xmlns:a16="http://schemas.microsoft.com/office/drawing/2014/main" id="{8C859D98-2F00-DD45-A816-9782582E7661}"/>
              </a:ext>
            </a:extLst>
          </p:cNvPr>
          <p:cNvSpPr/>
          <p:nvPr/>
        </p:nvSpPr>
        <p:spPr>
          <a:xfrm rot="10800000" flipH="1">
            <a:off x="9590398" y="7404944"/>
            <a:ext cx="2914802" cy="1469714"/>
          </a:xfrm>
          <a:prstGeom prst="rightArrow">
            <a:avLst>
              <a:gd name="adj1" fmla="val 42953"/>
              <a:gd name="adj2" fmla="val 64000"/>
            </a:avLst>
          </a:prstGeom>
          <a:solidFill>
            <a:schemeClr val="accent3"/>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18" name="Shape 7753">
            <a:extLst>
              <a:ext uri="{FF2B5EF4-FFF2-40B4-BE49-F238E27FC236}">
                <a16:creationId xmlns:a16="http://schemas.microsoft.com/office/drawing/2014/main" id="{087CF5C9-DA28-A747-9BF3-D2E3D576F7AB}"/>
              </a:ext>
            </a:extLst>
          </p:cNvPr>
          <p:cNvSpPr/>
          <p:nvPr/>
        </p:nvSpPr>
        <p:spPr>
          <a:xfrm flipH="1">
            <a:off x="11349153" y="10077029"/>
            <a:ext cx="5103435" cy="2871403"/>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3149" y="4732"/>
                </a:lnTo>
                <a:lnTo>
                  <a:pt x="13149" y="0"/>
                </a:lnTo>
                <a:lnTo>
                  <a:pt x="3479" y="0"/>
                </a:lnTo>
                <a:close/>
              </a:path>
            </a:pathLst>
          </a:custGeom>
          <a:solidFill>
            <a:schemeClr val="accent4"/>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19" name="Shape 7754">
            <a:extLst>
              <a:ext uri="{FF2B5EF4-FFF2-40B4-BE49-F238E27FC236}">
                <a16:creationId xmlns:a16="http://schemas.microsoft.com/office/drawing/2014/main" id="{1E535826-96D9-8A41-9D70-2E4B150725DE}"/>
              </a:ext>
            </a:extLst>
          </p:cNvPr>
          <p:cNvSpPr/>
          <p:nvPr/>
        </p:nvSpPr>
        <p:spPr>
          <a:xfrm rot="10800000">
            <a:off x="12822738" y="9663207"/>
            <a:ext cx="2914802" cy="1469714"/>
          </a:xfrm>
          <a:prstGeom prst="rightArrow">
            <a:avLst>
              <a:gd name="adj1" fmla="val 42953"/>
              <a:gd name="adj2" fmla="val 64000"/>
            </a:avLst>
          </a:prstGeom>
          <a:solidFill>
            <a:schemeClr val="accent4"/>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17" name="Shape 7756">
            <a:extLst>
              <a:ext uri="{FF2B5EF4-FFF2-40B4-BE49-F238E27FC236}">
                <a16:creationId xmlns:a16="http://schemas.microsoft.com/office/drawing/2014/main" id="{BD9AD42B-7644-904B-BA2E-85B999A48031}"/>
              </a:ext>
            </a:extLst>
          </p:cNvPr>
          <p:cNvSpPr/>
          <p:nvPr/>
        </p:nvSpPr>
        <p:spPr>
          <a:xfrm>
            <a:off x="3884113" y="11902531"/>
            <a:ext cx="8601553" cy="1469714"/>
          </a:xfrm>
          <a:prstGeom prst="rightArrow">
            <a:avLst>
              <a:gd name="adj1" fmla="val 42953"/>
              <a:gd name="adj2" fmla="val 64000"/>
            </a:avLst>
          </a:prstGeom>
          <a:solidFill>
            <a:schemeClr val="accent5"/>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40" name="TextBox 39">
            <a:extLst>
              <a:ext uri="{FF2B5EF4-FFF2-40B4-BE49-F238E27FC236}">
                <a16:creationId xmlns:a16="http://schemas.microsoft.com/office/drawing/2014/main" id="{726BCD4A-77BE-9943-8332-E9196ADBC5A8}"/>
              </a:ext>
            </a:extLst>
          </p:cNvPr>
          <p:cNvSpPr txBox="1"/>
          <p:nvPr/>
        </p:nvSpPr>
        <p:spPr>
          <a:xfrm>
            <a:off x="9239835" y="12345000"/>
            <a:ext cx="2292615" cy="584775"/>
          </a:xfrm>
          <a:prstGeom prst="rect">
            <a:avLst/>
          </a:prstGeom>
          <a:noFill/>
        </p:spPr>
        <p:txBody>
          <a:bodyPr wrap="none" rtlCol="0" anchor="ctr" anchorCtr="0">
            <a:spAutoFit/>
          </a:bodyPr>
          <a:lstStyle/>
          <a:p>
            <a:pPr algn="r"/>
            <a:r>
              <a:rPr lang="en-US" sz="3200" spc="600" dirty="0">
                <a:solidFill>
                  <a:schemeClr val="bg1"/>
                </a:solidFill>
                <a:latin typeface="Oswald Book" panose="02000506000000020004" pitchFamily="2" charset="0"/>
                <a:ea typeface="League Spartan" charset="0"/>
                <a:cs typeface="Poppins" pitchFamily="2" charset="77"/>
              </a:rPr>
              <a:t>STEP ONE</a:t>
            </a:r>
          </a:p>
        </p:txBody>
      </p:sp>
      <p:sp>
        <p:nvSpPr>
          <p:cNvPr id="41" name="TextBox 40">
            <a:extLst>
              <a:ext uri="{FF2B5EF4-FFF2-40B4-BE49-F238E27FC236}">
                <a16:creationId xmlns:a16="http://schemas.microsoft.com/office/drawing/2014/main" id="{64846965-429A-984B-9F39-F11346FEED04}"/>
              </a:ext>
            </a:extLst>
          </p:cNvPr>
          <p:cNvSpPr txBox="1"/>
          <p:nvPr/>
        </p:nvSpPr>
        <p:spPr>
          <a:xfrm>
            <a:off x="8725271" y="7870859"/>
            <a:ext cx="2807179" cy="584775"/>
          </a:xfrm>
          <a:prstGeom prst="rect">
            <a:avLst/>
          </a:prstGeom>
          <a:noFill/>
        </p:spPr>
        <p:txBody>
          <a:bodyPr wrap="none" rtlCol="0" anchor="ctr" anchorCtr="0">
            <a:spAutoFit/>
          </a:bodyPr>
          <a:lstStyle/>
          <a:p>
            <a:pPr algn="r"/>
            <a:r>
              <a:rPr lang="en-US" sz="3200" spc="600" dirty="0">
                <a:solidFill>
                  <a:schemeClr val="bg1"/>
                </a:solidFill>
                <a:latin typeface="Oswald Book" panose="02000506000000020004" pitchFamily="2" charset="0"/>
                <a:ea typeface="League Spartan" charset="0"/>
                <a:cs typeface="Poppins" pitchFamily="2" charset="77"/>
              </a:rPr>
              <a:t>STEP THREE</a:t>
            </a:r>
          </a:p>
        </p:txBody>
      </p:sp>
      <p:sp>
        <p:nvSpPr>
          <p:cNvPr id="42" name="TextBox 41">
            <a:extLst>
              <a:ext uri="{FF2B5EF4-FFF2-40B4-BE49-F238E27FC236}">
                <a16:creationId xmlns:a16="http://schemas.microsoft.com/office/drawing/2014/main" id="{3BA19D81-A7FC-9546-A6F8-A72E37707BDB}"/>
              </a:ext>
            </a:extLst>
          </p:cNvPr>
          <p:cNvSpPr txBox="1"/>
          <p:nvPr/>
        </p:nvSpPr>
        <p:spPr>
          <a:xfrm>
            <a:off x="13764840" y="10114985"/>
            <a:ext cx="2363147" cy="584775"/>
          </a:xfrm>
          <a:prstGeom prst="rect">
            <a:avLst/>
          </a:prstGeom>
          <a:noFill/>
        </p:spPr>
        <p:txBody>
          <a:bodyPr wrap="none" rtlCol="0" anchor="ctr" anchorCtr="0">
            <a:spAutoFit/>
          </a:bodyPr>
          <a:lstStyle/>
          <a:p>
            <a:r>
              <a:rPr lang="en-US" sz="3200" spc="600" dirty="0">
                <a:solidFill>
                  <a:schemeClr val="bg1"/>
                </a:solidFill>
                <a:latin typeface="Oswald Book" panose="02000506000000020004" pitchFamily="2" charset="0"/>
                <a:ea typeface="League Spartan" charset="0"/>
                <a:cs typeface="Poppins" pitchFamily="2" charset="77"/>
              </a:rPr>
              <a:t>STEP TWO</a:t>
            </a:r>
          </a:p>
        </p:txBody>
      </p:sp>
      <p:sp>
        <p:nvSpPr>
          <p:cNvPr id="43" name="TextBox 42">
            <a:extLst>
              <a:ext uri="{FF2B5EF4-FFF2-40B4-BE49-F238E27FC236}">
                <a16:creationId xmlns:a16="http://schemas.microsoft.com/office/drawing/2014/main" id="{74B1FF08-0EEF-1648-BB34-A26399C0C5A4}"/>
              </a:ext>
            </a:extLst>
          </p:cNvPr>
          <p:cNvSpPr txBox="1"/>
          <p:nvPr/>
        </p:nvSpPr>
        <p:spPr>
          <a:xfrm>
            <a:off x="13764840" y="5640844"/>
            <a:ext cx="2598788" cy="584775"/>
          </a:xfrm>
          <a:prstGeom prst="rect">
            <a:avLst/>
          </a:prstGeom>
          <a:noFill/>
        </p:spPr>
        <p:txBody>
          <a:bodyPr wrap="none" rtlCol="0" anchor="ctr" anchorCtr="0">
            <a:spAutoFit/>
          </a:bodyPr>
          <a:lstStyle/>
          <a:p>
            <a:r>
              <a:rPr lang="en-US" sz="3200" spc="600" dirty="0">
                <a:solidFill>
                  <a:schemeClr val="bg1"/>
                </a:solidFill>
                <a:latin typeface="Oswald Book" panose="02000506000000020004" pitchFamily="2" charset="0"/>
                <a:ea typeface="League Spartan" charset="0"/>
                <a:cs typeface="Poppins" pitchFamily="2" charset="77"/>
              </a:rPr>
              <a:t>STEP FOUR</a:t>
            </a:r>
          </a:p>
        </p:txBody>
      </p:sp>
      <p:sp>
        <p:nvSpPr>
          <p:cNvPr id="44" name="TextBox 43">
            <a:extLst>
              <a:ext uri="{FF2B5EF4-FFF2-40B4-BE49-F238E27FC236}">
                <a16:creationId xmlns:a16="http://schemas.microsoft.com/office/drawing/2014/main" id="{F890049E-CEA9-124D-974D-F8EDBADFB47F}"/>
              </a:ext>
            </a:extLst>
          </p:cNvPr>
          <p:cNvSpPr txBox="1"/>
          <p:nvPr/>
        </p:nvSpPr>
        <p:spPr>
          <a:xfrm>
            <a:off x="16633581" y="3369946"/>
            <a:ext cx="2408032" cy="584775"/>
          </a:xfrm>
          <a:prstGeom prst="rect">
            <a:avLst/>
          </a:prstGeom>
          <a:noFill/>
        </p:spPr>
        <p:txBody>
          <a:bodyPr wrap="none" rtlCol="0" anchor="ctr" anchorCtr="0">
            <a:spAutoFit/>
          </a:bodyPr>
          <a:lstStyle/>
          <a:p>
            <a:pPr algn="r"/>
            <a:r>
              <a:rPr lang="en-US" sz="3200" spc="600" dirty="0">
                <a:solidFill>
                  <a:schemeClr val="bg1"/>
                </a:solidFill>
                <a:latin typeface="Oswald Book" panose="02000506000000020004" pitchFamily="2" charset="0"/>
                <a:ea typeface="League Spartan" charset="0"/>
                <a:cs typeface="Poppins" pitchFamily="2" charset="77"/>
              </a:rPr>
              <a:t>STEP FIVE</a:t>
            </a:r>
          </a:p>
        </p:txBody>
      </p:sp>
      <p:sp>
        <p:nvSpPr>
          <p:cNvPr id="45" name="TextBox 44">
            <a:extLst>
              <a:ext uri="{FF2B5EF4-FFF2-40B4-BE49-F238E27FC236}">
                <a16:creationId xmlns:a16="http://schemas.microsoft.com/office/drawing/2014/main" id="{14975C0C-0A34-A041-9F93-2FFC7D585107}"/>
              </a:ext>
            </a:extLst>
          </p:cNvPr>
          <p:cNvSpPr txBox="1"/>
          <p:nvPr/>
        </p:nvSpPr>
        <p:spPr>
          <a:xfrm>
            <a:off x="16877273" y="10466550"/>
            <a:ext cx="2659702"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MILESTONE</a:t>
            </a:r>
          </a:p>
        </p:txBody>
      </p:sp>
      <p:sp>
        <p:nvSpPr>
          <p:cNvPr id="46" name="Subtitle 2">
            <a:extLst>
              <a:ext uri="{FF2B5EF4-FFF2-40B4-BE49-F238E27FC236}">
                <a16:creationId xmlns:a16="http://schemas.microsoft.com/office/drawing/2014/main" id="{F617266D-6A9F-2F4F-9680-10763EAE6F8D}"/>
              </a:ext>
            </a:extLst>
          </p:cNvPr>
          <p:cNvSpPr txBox="1">
            <a:spLocks/>
          </p:cNvSpPr>
          <p:nvPr/>
        </p:nvSpPr>
        <p:spPr>
          <a:xfrm>
            <a:off x="16877273" y="11152049"/>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47" name="TextBox 46">
            <a:extLst>
              <a:ext uri="{FF2B5EF4-FFF2-40B4-BE49-F238E27FC236}">
                <a16:creationId xmlns:a16="http://schemas.microsoft.com/office/drawing/2014/main" id="{38C045BA-11B0-BB46-8B4D-DEA94D86210B}"/>
              </a:ext>
            </a:extLst>
          </p:cNvPr>
          <p:cNvSpPr txBox="1"/>
          <p:nvPr/>
        </p:nvSpPr>
        <p:spPr>
          <a:xfrm>
            <a:off x="17661045" y="5992411"/>
            <a:ext cx="2659702"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MILESTONE</a:t>
            </a:r>
          </a:p>
        </p:txBody>
      </p:sp>
      <p:sp>
        <p:nvSpPr>
          <p:cNvPr id="48" name="Subtitle 2">
            <a:extLst>
              <a:ext uri="{FF2B5EF4-FFF2-40B4-BE49-F238E27FC236}">
                <a16:creationId xmlns:a16="http://schemas.microsoft.com/office/drawing/2014/main" id="{3DFC2EA2-3664-DE49-BABB-9EF8F405D107}"/>
              </a:ext>
            </a:extLst>
          </p:cNvPr>
          <p:cNvSpPr txBox="1">
            <a:spLocks/>
          </p:cNvSpPr>
          <p:nvPr/>
        </p:nvSpPr>
        <p:spPr>
          <a:xfrm>
            <a:off x="17661045" y="6677910"/>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49" name="TextBox 48">
            <a:extLst>
              <a:ext uri="{FF2B5EF4-FFF2-40B4-BE49-F238E27FC236}">
                <a16:creationId xmlns:a16="http://schemas.microsoft.com/office/drawing/2014/main" id="{46F9C515-D368-3341-A23C-7AB2866242D5}"/>
              </a:ext>
            </a:extLst>
          </p:cNvPr>
          <p:cNvSpPr txBox="1"/>
          <p:nvPr/>
        </p:nvSpPr>
        <p:spPr>
          <a:xfrm>
            <a:off x="5185788" y="8231733"/>
            <a:ext cx="2659702"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MILESTONE</a:t>
            </a:r>
          </a:p>
        </p:txBody>
      </p:sp>
      <p:sp>
        <p:nvSpPr>
          <p:cNvPr id="50" name="Subtitle 2">
            <a:extLst>
              <a:ext uri="{FF2B5EF4-FFF2-40B4-BE49-F238E27FC236}">
                <a16:creationId xmlns:a16="http://schemas.microsoft.com/office/drawing/2014/main" id="{049F9D78-0FF0-2E45-94B3-E1FC28A6A27D}"/>
              </a:ext>
            </a:extLst>
          </p:cNvPr>
          <p:cNvSpPr txBox="1">
            <a:spLocks/>
          </p:cNvSpPr>
          <p:nvPr/>
        </p:nvSpPr>
        <p:spPr>
          <a:xfrm>
            <a:off x="2150222" y="8917232"/>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51" name="TextBox 50">
            <a:extLst>
              <a:ext uri="{FF2B5EF4-FFF2-40B4-BE49-F238E27FC236}">
                <a16:creationId xmlns:a16="http://schemas.microsoft.com/office/drawing/2014/main" id="{7285E4BD-903A-C24C-B50C-70B682CD963F}"/>
              </a:ext>
            </a:extLst>
          </p:cNvPr>
          <p:cNvSpPr txBox="1"/>
          <p:nvPr/>
        </p:nvSpPr>
        <p:spPr>
          <a:xfrm>
            <a:off x="6115013" y="3760232"/>
            <a:ext cx="2659702"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MILESTONE</a:t>
            </a:r>
          </a:p>
        </p:txBody>
      </p:sp>
      <p:sp>
        <p:nvSpPr>
          <p:cNvPr id="52" name="Subtitle 2">
            <a:extLst>
              <a:ext uri="{FF2B5EF4-FFF2-40B4-BE49-F238E27FC236}">
                <a16:creationId xmlns:a16="http://schemas.microsoft.com/office/drawing/2014/main" id="{BB48705D-3C6D-6E46-B7B2-91329537BFA3}"/>
              </a:ext>
            </a:extLst>
          </p:cNvPr>
          <p:cNvSpPr txBox="1">
            <a:spLocks/>
          </p:cNvSpPr>
          <p:nvPr/>
        </p:nvSpPr>
        <p:spPr>
          <a:xfrm>
            <a:off x="3079447" y="4445731"/>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26" name="TextBox 25">
            <a:extLst>
              <a:ext uri="{FF2B5EF4-FFF2-40B4-BE49-F238E27FC236}">
                <a16:creationId xmlns:a16="http://schemas.microsoft.com/office/drawing/2014/main" id="{67984F42-4E2B-E145-9EAF-3F9D3A51E983}"/>
              </a:ext>
            </a:extLst>
          </p:cNvPr>
          <p:cNvSpPr txBox="1"/>
          <p:nvPr/>
        </p:nvSpPr>
        <p:spPr>
          <a:xfrm>
            <a:off x="7350276" y="1368903"/>
            <a:ext cx="9680856"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MILESTONE DIAGRAM</a:t>
            </a:r>
          </a:p>
        </p:txBody>
      </p:sp>
      <p:sp>
        <p:nvSpPr>
          <p:cNvPr id="27" name="Subtitle 2">
            <a:extLst>
              <a:ext uri="{FF2B5EF4-FFF2-40B4-BE49-F238E27FC236}">
                <a16:creationId xmlns:a16="http://schemas.microsoft.com/office/drawing/2014/main" id="{46057DBA-F10F-E74E-B02D-81A4BD104D5D}"/>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5665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B45A3F-B148-2549-8855-FD81C88CDDC3}"/>
              </a:ext>
            </a:extLst>
          </p:cNvPr>
          <p:cNvSpPr>
            <a:spLocks noGrp="1"/>
          </p:cNvSpPr>
          <p:nvPr>
            <p:ph type="pic" sz="quarter" idx="10"/>
          </p:nvPr>
        </p:nvSpPr>
        <p:spPr>
          <a:solidFill>
            <a:schemeClr val="bg1">
              <a:lumMod val="95000"/>
            </a:schemeClr>
          </a:solidFill>
        </p:spPr>
      </p:sp>
      <p:sp>
        <p:nvSpPr>
          <p:cNvPr id="13" name="Rectangle 12">
            <a:extLst>
              <a:ext uri="{FF2B5EF4-FFF2-40B4-BE49-F238E27FC236}">
                <a16:creationId xmlns:a16="http://schemas.microsoft.com/office/drawing/2014/main" id="{555B6435-591C-8F49-BA0B-0CC30C9182BB}"/>
              </a:ext>
            </a:extLst>
          </p:cNvPr>
          <p:cNvSpPr/>
          <p:nvPr/>
        </p:nvSpPr>
        <p:spPr>
          <a:xfrm>
            <a:off x="0" y="-1"/>
            <a:ext cx="24377650" cy="13716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4" name="TextBox 13">
            <a:extLst>
              <a:ext uri="{FF2B5EF4-FFF2-40B4-BE49-F238E27FC236}">
                <a16:creationId xmlns:a16="http://schemas.microsoft.com/office/drawing/2014/main" id="{1AFE2C8F-F98B-1046-B2FC-D1A5E76CDD03}"/>
              </a:ext>
            </a:extLst>
          </p:cNvPr>
          <p:cNvSpPr txBox="1"/>
          <p:nvPr/>
        </p:nvSpPr>
        <p:spPr>
          <a:xfrm>
            <a:off x="4389253" y="6073170"/>
            <a:ext cx="15599142" cy="1569660"/>
          </a:xfrm>
          <a:prstGeom prst="rect">
            <a:avLst/>
          </a:prstGeom>
          <a:noFill/>
        </p:spPr>
        <p:txBody>
          <a:bodyPr wrap="none" rtlCol="0" anchor="ctr">
            <a:spAutoFit/>
          </a:bodyPr>
          <a:lstStyle/>
          <a:p>
            <a:pPr algn="ctr"/>
            <a:r>
              <a:rPr lang="en-US" sz="9600" spc="5000" dirty="0">
                <a:solidFill>
                  <a:schemeClr val="tx2"/>
                </a:solidFill>
                <a:latin typeface="Oswald Book" panose="02000506000000020004" pitchFamily="2" charset="0"/>
              </a:rPr>
              <a:t>SECTION BREA</a:t>
            </a:r>
            <a:r>
              <a:rPr lang="en-US" sz="9600" dirty="0">
                <a:solidFill>
                  <a:schemeClr val="tx2"/>
                </a:solidFill>
                <a:latin typeface="Oswald Book" panose="02000506000000020004" pitchFamily="2" charset="0"/>
              </a:rPr>
              <a:t>K</a:t>
            </a:r>
          </a:p>
        </p:txBody>
      </p:sp>
      <p:sp>
        <p:nvSpPr>
          <p:cNvPr id="10" name="Rectangle 9">
            <a:extLst>
              <a:ext uri="{FF2B5EF4-FFF2-40B4-BE49-F238E27FC236}">
                <a16:creationId xmlns:a16="http://schemas.microsoft.com/office/drawing/2014/main" id="{62EAE5BE-3D94-774A-80CD-0D71382B1495}"/>
              </a:ext>
            </a:extLst>
          </p:cNvPr>
          <p:cNvSpPr/>
          <p:nvPr/>
        </p:nvSpPr>
        <p:spPr>
          <a:xfrm>
            <a:off x="3719922" y="4901694"/>
            <a:ext cx="16937805" cy="3912611"/>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2ECE22-9420-9C4E-920B-BE2C02955B67}"/>
              </a:ext>
            </a:extLst>
          </p:cNvPr>
          <p:cNvSpPr/>
          <p:nvPr/>
        </p:nvSpPr>
        <p:spPr>
          <a:xfrm>
            <a:off x="0" y="0"/>
            <a:ext cx="2286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0" name="TextBox 19">
            <a:extLst>
              <a:ext uri="{FF2B5EF4-FFF2-40B4-BE49-F238E27FC236}">
                <a16:creationId xmlns:a16="http://schemas.microsoft.com/office/drawing/2014/main" id="{517525F7-84FC-0249-8ED8-9CA9B7AFB0BE}"/>
              </a:ext>
            </a:extLst>
          </p:cNvPr>
          <p:cNvSpPr txBox="1"/>
          <p:nvPr/>
        </p:nvSpPr>
        <p:spPr>
          <a:xfrm>
            <a:off x="15594813" y="1368903"/>
            <a:ext cx="6611104" cy="2308324"/>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SOCIAL MEDIA</a:t>
            </a:r>
          </a:p>
          <a:p>
            <a:pPr algn="ctr"/>
            <a:r>
              <a:rPr lang="en-US" sz="7200" spc="900" dirty="0">
                <a:solidFill>
                  <a:schemeClr val="tx2"/>
                </a:solidFill>
                <a:latin typeface="Oswald Book" panose="02000506000000020004" pitchFamily="2" charset="0"/>
              </a:rPr>
              <a:t>STATS</a:t>
            </a:r>
          </a:p>
        </p:txBody>
      </p:sp>
      <p:sp>
        <p:nvSpPr>
          <p:cNvPr id="21" name="Subtitle 2">
            <a:extLst>
              <a:ext uri="{FF2B5EF4-FFF2-40B4-BE49-F238E27FC236}">
                <a16:creationId xmlns:a16="http://schemas.microsoft.com/office/drawing/2014/main" id="{92C6A14E-A245-0B4C-9CFB-D714555D7FBD}"/>
              </a:ext>
            </a:extLst>
          </p:cNvPr>
          <p:cNvSpPr txBox="1">
            <a:spLocks/>
          </p:cNvSpPr>
          <p:nvPr/>
        </p:nvSpPr>
        <p:spPr>
          <a:xfrm>
            <a:off x="16102959"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9" name="Shape 627">
            <a:extLst>
              <a:ext uri="{FF2B5EF4-FFF2-40B4-BE49-F238E27FC236}">
                <a16:creationId xmlns:a16="http://schemas.microsoft.com/office/drawing/2014/main" id="{AE7C00DE-A81F-5749-A381-9CEC6FF8AB7A}"/>
              </a:ext>
            </a:extLst>
          </p:cNvPr>
          <p:cNvSpPr/>
          <p:nvPr/>
        </p:nvSpPr>
        <p:spPr>
          <a:xfrm>
            <a:off x="18354777" y="5386483"/>
            <a:ext cx="1091161" cy="885476"/>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Source Sans Pro Light" panose="020B0403030403020204" pitchFamily="34" charset="0"/>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8669317" y="9449625"/>
            <a:ext cx="462083" cy="945584"/>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3"/>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Source Sans Pro Light" panose="020B0403030403020204" pitchFamily="34" charset="0"/>
              <a:cs typeface="Poppins ExtraLight" pitchFamily="2" charset="77"/>
            </a:endParaRPr>
          </a:p>
        </p:txBody>
      </p:sp>
      <p:sp>
        <p:nvSpPr>
          <p:cNvPr id="40" name="Subtitle 2">
            <a:extLst>
              <a:ext uri="{FF2B5EF4-FFF2-40B4-BE49-F238E27FC236}">
                <a16:creationId xmlns:a16="http://schemas.microsoft.com/office/drawing/2014/main" id="{ED4389CE-88D9-7947-AED2-8A2C51E7A534}"/>
              </a:ext>
            </a:extLst>
          </p:cNvPr>
          <p:cNvSpPr txBox="1">
            <a:spLocks/>
          </p:cNvSpPr>
          <p:nvPr/>
        </p:nvSpPr>
        <p:spPr>
          <a:xfrm>
            <a:off x="15440117" y="11299675"/>
            <a:ext cx="6920484" cy="100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7627414" y="10613768"/>
            <a:ext cx="2545890"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1.1M LIKES</a:t>
            </a:r>
          </a:p>
        </p:txBody>
      </p:sp>
      <p:sp>
        <p:nvSpPr>
          <p:cNvPr id="22" name="Subtitle 2">
            <a:extLst>
              <a:ext uri="{FF2B5EF4-FFF2-40B4-BE49-F238E27FC236}">
                <a16:creationId xmlns:a16="http://schemas.microsoft.com/office/drawing/2014/main" id="{52552B59-4712-284A-B5AF-ED040BD82C99}"/>
              </a:ext>
            </a:extLst>
          </p:cNvPr>
          <p:cNvSpPr txBox="1">
            <a:spLocks/>
          </p:cNvSpPr>
          <p:nvPr/>
        </p:nvSpPr>
        <p:spPr>
          <a:xfrm>
            <a:off x="15440117" y="7176425"/>
            <a:ext cx="6920484" cy="100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3" name="TextBox 22">
            <a:extLst>
              <a:ext uri="{FF2B5EF4-FFF2-40B4-BE49-F238E27FC236}">
                <a16:creationId xmlns:a16="http://schemas.microsoft.com/office/drawing/2014/main" id="{38591B77-380E-F542-BE7B-2C2603E673A6}"/>
              </a:ext>
            </a:extLst>
          </p:cNvPr>
          <p:cNvSpPr txBox="1"/>
          <p:nvPr/>
        </p:nvSpPr>
        <p:spPr>
          <a:xfrm>
            <a:off x="16830723" y="6490518"/>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2.5M FOLLOWERS</a:t>
            </a:r>
          </a:p>
        </p:txBody>
      </p:sp>
      <p:sp>
        <p:nvSpPr>
          <p:cNvPr id="3" name="Picture Placeholder 2">
            <a:extLst>
              <a:ext uri="{FF2B5EF4-FFF2-40B4-BE49-F238E27FC236}">
                <a16:creationId xmlns:a16="http://schemas.microsoft.com/office/drawing/2014/main" id="{FFD851CF-CC23-AE44-B198-9A1D7065B366}"/>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3D1F6F-5288-D642-9ABB-C0A78AE85D50}"/>
              </a:ext>
            </a:extLst>
          </p:cNvPr>
          <p:cNvSpPr txBox="1"/>
          <p:nvPr/>
        </p:nvSpPr>
        <p:spPr>
          <a:xfrm>
            <a:off x="8509994" y="1368903"/>
            <a:ext cx="7361311"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PHONE MOCKUP</a:t>
            </a:r>
          </a:p>
        </p:txBody>
      </p:sp>
      <p:sp>
        <p:nvSpPr>
          <p:cNvPr id="7" name="Subtitle 2">
            <a:extLst>
              <a:ext uri="{FF2B5EF4-FFF2-40B4-BE49-F238E27FC236}">
                <a16:creationId xmlns:a16="http://schemas.microsoft.com/office/drawing/2014/main" id="{25A8D493-1A05-8E4A-AE39-C866CD169A0B}"/>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cxnSp>
        <p:nvCxnSpPr>
          <p:cNvPr id="28" name="Straight Connector 27">
            <a:extLst>
              <a:ext uri="{FF2B5EF4-FFF2-40B4-BE49-F238E27FC236}">
                <a16:creationId xmlns:a16="http://schemas.microsoft.com/office/drawing/2014/main" id="{605E5D4A-76C0-A64E-8809-FF57D4263E8A}"/>
              </a:ext>
            </a:extLst>
          </p:cNvPr>
          <p:cNvCxnSpPr>
            <a:cxnSpLocks/>
          </p:cNvCxnSpPr>
          <p:nvPr/>
        </p:nvCxnSpPr>
        <p:spPr>
          <a:xfrm>
            <a:off x="15712433" y="3070307"/>
            <a:ext cx="0" cy="98883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Freeform 970">
            <a:extLst>
              <a:ext uri="{FF2B5EF4-FFF2-40B4-BE49-F238E27FC236}">
                <a16:creationId xmlns:a16="http://schemas.microsoft.com/office/drawing/2014/main" id="{41DB8506-C575-404D-A6B7-FCA60895A350}"/>
              </a:ext>
            </a:extLst>
          </p:cNvPr>
          <p:cNvSpPr>
            <a:spLocks noChangeAspect="1" noChangeArrowheads="1"/>
          </p:cNvSpPr>
          <p:nvPr/>
        </p:nvSpPr>
        <p:spPr bwMode="auto">
          <a:xfrm>
            <a:off x="11097547" y="3523132"/>
            <a:ext cx="1390422" cy="1522193"/>
          </a:xfrm>
          <a:custGeom>
            <a:avLst/>
            <a:gdLst>
              <a:gd name="T0" fmla="*/ 1158266 w 267928"/>
              <a:gd name="T1" fmla="*/ 2974008 h 293327"/>
              <a:gd name="T2" fmla="*/ 1624466 w 267928"/>
              <a:gd name="T3" fmla="*/ 3099881 h 293327"/>
              <a:gd name="T4" fmla="*/ 1773329 w 267928"/>
              <a:gd name="T5" fmla="*/ 2938603 h 293327"/>
              <a:gd name="T6" fmla="*/ 1013307 w 267928"/>
              <a:gd name="T7" fmla="*/ 2619949 h 293327"/>
              <a:gd name="T8" fmla="*/ 1064247 w 267928"/>
              <a:gd name="T9" fmla="*/ 2840256 h 293327"/>
              <a:gd name="T10" fmla="*/ 1914355 w 267928"/>
              <a:gd name="T11" fmla="*/ 2793034 h 293327"/>
              <a:gd name="T12" fmla="*/ 1013307 w 267928"/>
              <a:gd name="T13" fmla="*/ 2619949 h 293327"/>
              <a:gd name="T14" fmla="*/ 2384480 w 267928"/>
              <a:gd name="T15" fmla="*/ 1161994 h 293327"/>
              <a:gd name="T16" fmla="*/ 1487955 w 267928"/>
              <a:gd name="T17" fmla="*/ 2126708 h 293327"/>
              <a:gd name="T18" fmla="*/ 1421404 w 267928"/>
              <a:gd name="T19" fmla="*/ 2126708 h 293327"/>
              <a:gd name="T20" fmla="*/ 1037735 w 267928"/>
              <a:gd name="T21" fmla="*/ 1679659 h 293327"/>
              <a:gd name="T22" fmla="*/ 1452729 w 267928"/>
              <a:gd name="T23" fmla="*/ 2024744 h 293327"/>
              <a:gd name="T24" fmla="*/ 1456540 w 267928"/>
              <a:gd name="T25" fmla="*/ 813516 h 293327"/>
              <a:gd name="T26" fmla="*/ 1456540 w 267928"/>
              <a:gd name="T27" fmla="*/ 911231 h 293327"/>
              <a:gd name="T28" fmla="*/ 868692 w 267928"/>
              <a:gd name="T29" fmla="*/ 1415440 h 293327"/>
              <a:gd name="T30" fmla="*/ 825882 w 267928"/>
              <a:gd name="T31" fmla="*/ 1364620 h 293327"/>
              <a:gd name="T32" fmla="*/ 1467745 w 267928"/>
              <a:gd name="T33" fmla="*/ 519278 h 293327"/>
              <a:gd name="T34" fmla="*/ 2219916 w 267928"/>
              <a:gd name="T35" fmla="*/ 967740 h 293327"/>
              <a:gd name="T36" fmla="*/ 1467745 w 267928"/>
              <a:gd name="T37" fmla="*/ 617619 h 293327"/>
              <a:gd name="T38" fmla="*/ 856612 w 267928"/>
              <a:gd name="T39" fmla="*/ 2061346 h 293327"/>
              <a:gd name="T40" fmla="*/ 1013307 w 267928"/>
              <a:gd name="T41" fmla="*/ 2521603 h 293327"/>
              <a:gd name="T42" fmla="*/ 1914355 w 267928"/>
              <a:gd name="T43" fmla="*/ 2435070 h 293327"/>
              <a:gd name="T44" fmla="*/ 2310028 w 267928"/>
              <a:gd name="T45" fmla="*/ 1605012 h 293327"/>
              <a:gd name="T46" fmla="*/ 2404039 w 267928"/>
              <a:gd name="T47" fmla="*/ 1616806 h 293327"/>
              <a:gd name="T48" fmla="*/ 2012280 w 267928"/>
              <a:gd name="T49" fmla="*/ 2435070 h 293327"/>
              <a:gd name="T50" fmla="*/ 1867355 w 267928"/>
              <a:gd name="T51" fmla="*/ 2938603 h 293327"/>
              <a:gd name="T52" fmla="*/ 1863426 w 267928"/>
              <a:gd name="T53" fmla="*/ 2974008 h 293327"/>
              <a:gd name="T54" fmla="*/ 1303219 w 267928"/>
              <a:gd name="T55" fmla="*/ 3198222 h 293327"/>
              <a:gd name="T56" fmla="*/ 1064247 w 267928"/>
              <a:gd name="T57" fmla="*/ 2938603 h 293327"/>
              <a:gd name="T58" fmla="*/ 915384 w 267928"/>
              <a:gd name="T59" fmla="*/ 2431118 h 293327"/>
              <a:gd name="T60" fmla="*/ 519707 w 267928"/>
              <a:gd name="T61" fmla="*/ 1467336 h 293327"/>
              <a:gd name="T62" fmla="*/ 1461881 w 267928"/>
              <a:gd name="T63" fmla="*/ 0 h 293327"/>
              <a:gd name="T64" fmla="*/ 2292760 w 267928"/>
              <a:gd name="T65" fmla="*/ 2658937 h 293327"/>
              <a:gd name="T66" fmla="*/ 2237885 w 267928"/>
              <a:gd name="T67" fmla="*/ 2584537 h 293327"/>
              <a:gd name="T68" fmla="*/ 1461881 w 267928"/>
              <a:gd name="T69" fmla="*/ 94008 h 293327"/>
              <a:gd name="T70" fmla="*/ 97977 w 267928"/>
              <a:gd name="T71" fmla="*/ 2823404 h 293327"/>
              <a:gd name="T72" fmla="*/ 689788 w 267928"/>
              <a:gd name="T73" fmla="*/ 2874305 h 293327"/>
              <a:gd name="T74" fmla="*/ 50937 w 267928"/>
              <a:gd name="T75" fmla="*/ 2921310 h 293327"/>
              <a:gd name="T76" fmla="*/ 0 w 267928"/>
              <a:gd name="T77" fmla="*/ 1460644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solidFill>
          <a:ln>
            <a:noFill/>
          </a:ln>
          <a:effectLst/>
        </p:spPr>
        <p:txBody>
          <a:bodyPr anchor="ctr"/>
          <a:lstStyle/>
          <a:p>
            <a:endParaRPr lang="en-US"/>
          </a:p>
        </p:txBody>
      </p:sp>
      <p:sp>
        <p:nvSpPr>
          <p:cNvPr id="31" name="Freeform 255">
            <a:extLst>
              <a:ext uri="{FF2B5EF4-FFF2-40B4-BE49-F238E27FC236}">
                <a16:creationId xmlns:a16="http://schemas.microsoft.com/office/drawing/2014/main" id="{28F9BE51-26C3-3747-924C-C79CC5811BEB}"/>
              </a:ext>
            </a:extLst>
          </p:cNvPr>
          <p:cNvSpPr>
            <a:spLocks noChangeAspect="1" noChangeArrowheads="1"/>
          </p:cNvSpPr>
          <p:nvPr/>
        </p:nvSpPr>
        <p:spPr bwMode="auto">
          <a:xfrm>
            <a:off x="18869740" y="3523132"/>
            <a:ext cx="1535825" cy="1526737"/>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accent2"/>
          </a:solidFill>
          <a:ln>
            <a:noFill/>
          </a:ln>
          <a:effectLst/>
        </p:spPr>
        <p:txBody>
          <a:bodyPr wrap="none" anchor="ctr"/>
          <a:lstStyle/>
          <a:p>
            <a:endParaRPr lang="en-US"/>
          </a:p>
        </p:txBody>
      </p:sp>
      <p:sp>
        <p:nvSpPr>
          <p:cNvPr id="32" name="Freeform 988">
            <a:extLst>
              <a:ext uri="{FF2B5EF4-FFF2-40B4-BE49-F238E27FC236}">
                <a16:creationId xmlns:a16="http://schemas.microsoft.com/office/drawing/2014/main" id="{2D94146A-1692-0C46-9EF8-0F759A524808}"/>
              </a:ext>
            </a:extLst>
          </p:cNvPr>
          <p:cNvSpPr>
            <a:spLocks noChangeAspect="1" noChangeArrowheads="1"/>
          </p:cNvSpPr>
          <p:nvPr/>
        </p:nvSpPr>
        <p:spPr bwMode="auto">
          <a:xfrm>
            <a:off x="11076909" y="8543552"/>
            <a:ext cx="1517650" cy="1517650"/>
          </a:xfrm>
          <a:custGeom>
            <a:avLst/>
            <a:gdLst>
              <a:gd name="T0" fmla="*/ 1796594 w 291741"/>
              <a:gd name="T1" fmla="*/ 3012299 h 291740"/>
              <a:gd name="T2" fmla="*/ 90860 w 291741"/>
              <a:gd name="T3" fmla="*/ 2817119 h 291740"/>
              <a:gd name="T4" fmla="*/ 3105453 w 291741"/>
              <a:gd name="T5" fmla="*/ 2963326 h 291740"/>
              <a:gd name="T6" fmla="*/ 122491 w 291741"/>
              <a:gd name="T7" fmla="*/ 2718358 h 291740"/>
              <a:gd name="T8" fmla="*/ 623328 w 291741"/>
              <a:gd name="T9" fmla="*/ 1743634 h 291740"/>
              <a:gd name="T10" fmla="*/ 623328 w 291741"/>
              <a:gd name="T11" fmla="*/ 1844058 h 291740"/>
              <a:gd name="T12" fmla="*/ 1639804 w 291741"/>
              <a:gd name="T13" fmla="*/ 1429785 h 291740"/>
              <a:gd name="T14" fmla="*/ 871788 w 291741"/>
              <a:gd name="T15" fmla="*/ 1478058 h 291740"/>
              <a:gd name="T16" fmla="*/ 745704 w 291741"/>
              <a:gd name="T17" fmla="*/ 1478058 h 291740"/>
              <a:gd name="T18" fmla="*/ 624033 w 291741"/>
              <a:gd name="T19" fmla="*/ 1429785 h 291740"/>
              <a:gd name="T20" fmla="*/ 1545032 w 291741"/>
              <a:gd name="T21" fmla="*/ 1199084 h 291740"/>
              <a:gd name="T22" fmla="*/ 624033 w 291741"/>
              <a:gd name="T23" fmla="*/ 1098486 h 291740"/>
              <a:gd name="T24" fmla="*/ 624033 w 291741"/>
              <a:gd name="T25" fmla="*/ 1199084 h 291740"/>
              <a:gd name="T26" fmla="*/ 2347976 w 291741"/>
              <a:gd name="T27" fmla="*/ 1161501 h 291740"/>
              <a:gd name="T28" fmla="*/ 2498090 w 291741"/>
              <a:gd name="T29" fmla="*/ 906679 h 291740"/>
              <a:gd name="T30" fmla="*/ 2498090 w 291741"/>
              <a:gd name="T31" fmla="*/ 906679 h 291740"/>
              <a:gd name="T32" fmla="*/ 1640095 w 291741"/>
              <a:gd name="T33" fmla="*/ 885234 h 291740"/>
              <a:gd name="T34" fmla="*/ 623159 w 291741"/>
              <a:gd name="T35" fmla="*/ 784624 h 291740"/>
              <a:gd name="T36" fmla="*/ 623159 w 291741"/>
              <a:gd name="T37" fmla="*/ 885234 h 291740"/>
              <a:gd name="T38" fmla="*/ 2417902 w 291741"/>
              <a:gd name="T39" fmla="*/ 744936 h 291740"/>
              <a:gd name="T40" fmla="*/ 2129435 w 291741"/>
              <a:gd name="T41" fmla="*/ 689770 h 291740"/>
              <a:gd name="T42" fmla="*/ 2133371 w 291741"/>
              <a:gd name="T43" fmla="*/ 1028654 h 291740"/>
              <a:gd name="T44" fmla="*/ 1912098 w 291741"/>
              <a:gd name="T45" fmla="*/ 1217782 h 291740"/>
              <a:gd name="T46" fmla="*/ 2153142 w 291741"/>
              <a:gd name="T47" fmla="*/ 1375399 h 291740"/>
              <a:gd name="T48" fmla="*/ 2330959 w 291741"/>
              <a:gd name="T49" fmla="*/ 1501514 h 291740"/>
              <a:gd name="T50" fmla="*/ 2568040 w 291741"/>
              <a:gd name="T51" fmla="*/ 1745795 h 291740"/>
              <a:gd name="T52" fmla="*/ 2733999 w 291741"/>
              <a:gd name="T53" fmla="*/ 1509382 h 291740"/>
              <a:gd name="T54" fmla="*/ 2860439 w 291741"/>
              <a:gd name="T55" fmla="*/ 1328118 h 291740"/>
              <a:gd name="T56" fmla="*/ 3105439 w 291741"/>
              <a:gd name="T57" fmla="*/ 1154742 h 291740"/>
              <a:gd name="T58" fmla="*/ 2860439 w 291741"/>
              <a:gd name="T59" fmla="*/ 973488 h 291740"/>
              <a:gd name="T60" fmla="*/ 2733999 w 291741"/>
              <a:gd name="T61" fmla="*/ 796168 h 291740"/>
              <a:gd name="T62" fmla="*/ 2568040 w 291741"/>
              <a:gd name="T63" fmla="*/ 555811 h 291740"/>
              <a:gd name="T64" fmla="*/ 2658936 w 291741"/>
              <a:gd name="T65" fmla="*/ 508494 h 291740"/>
              <a:gd name="T66" fmla="*/ 2911817 w 291741"/>
              <a:gd name="T67" fmla="*/ 587313 h 291740"/>
              <a:gd name="T68" fmla="*/ 2963187 w 291741"/>
              <a:gd name="T69" fmla="*/ 969534 h 291740"/>
              <a:gd name="T70" fmla="*/ 3196322 w 291741"/>
              <a:gd name="T71" fmla="*/ 1265065 h 291740"/>
              <a:gd name="T72" fmla="*/ 3069878 w 291741"/>
              <a:gd name="T73" fmla="*/ 1501514 h 291740"/>
              <a:gd name="T74" fmla="*/ 2698431 w 291741"/>
              <a:gd name="T75" fmla="*/ 1603941 h 291740"/>
              <a:gd name="T76" fmla="*/ 2504831 w 291741"/>
              <a:gd name="T77" fmla="*/ 1844298 h 291740"/>
              <a:gd name="T78" fmla="*/ 2315146 w 291741"/>
              <a:gd name="T79" fmla="*/ 1603941 h 291740"/>
              <a:gd name="T80" fmla="*/ 1943717 w 291741"/>
              <a:gd name="T81" fmla="*/ 1501514 h 291740"/>
              <a:gd name="T82" fmla="*/ 1821213 w 291741"/>
              <a:gd name="T83" fmla="*/ 1265065 h 291740"/>
              <a:gd name="T84" fmla="*/ 2050407 w 291741"/>
              <a:gd name="T85" fmla="*/ 969534 h 291740"/>
              <a:gd name="T86" fmla="*/ 2105721 w 291741"/>
              <a:gd name="T87" fmla="*/ 587313 h 291740"/>
              <a:gd name="T88" fmla="*/ 2354659 w 291741"/>
              <a:gd name="T89" fmla="*/ 508494 h 291740"/>
              <a:gd name="T90" fmla="*/ 1861584 w 291741"/>
              <a:gd name="T91" fmla="*/ 501627 h 291740"/>
              <a:gd name="T92" fmla="*/ 1565563 w 291741"/>
              <a:gd name="T93" fmla="*/ 453341 h 291740"/>
              <a:gd name="T94" fmla="*/ 1326867 w 291741"/>
              <a:gd name="T95" fmla="*/ 553939 h 291740"/>
              <a:gd name="T96" fmla="*/ 624033 w 291741"/>
              <a:gd name="T97" fmla="*/ 453341 h 291740"/>
              <a:gd name="T98" fmla="*/ 624033 w 291741"/>
              <a:gd name="T99" fmla="*/ 553939 h 291740"/>
              <a:gd name="T100" fmla="*/ 2698497 w 291741"/>
              <a:gd name="T101" fmla="*/ 0 h 291740"/>
              <a:gd name="T102" fmla="*/ 2848644 w 291741"/>
              <a:gd name="T103" fmla="*/ 430676 h 291740"/>
              <a:gd name="T104" fmla="*/ 351635 w 291741"/>
              <a:gd name="T105" fmla="*/ 241004 h 291740"/>
              <a:gd name="T106" fmla="*/ 2896050 w 291741"/>
              <a:gd name="T107" fmla="*/ 1809604 h 291740"/>
              <a:gd name="T108" fmla="*/ 3204230 w 291741"/>
              <a:gd name="T109" fmla="*/ 2765761 h 291740"/>
              <a:gd name="T110" fmla="*/ 0 w 291741"/>
              <a:gd name="T111" fmla="*/ 2963326 h 291740"/>
              <a:gd name="T112" fmla="*/ 256822 w 291741"/>
              <a:gd name="T113" fmla="*/ 241004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2"/>
          </a:solidFill>
          <a:ln>
            <a:noFill/>
          </a:ln>
          <a:effectLst/>
        </p:spPr>
        <p:txBody>
          <a:bodyPr anchor="ctr"/>
          <a:lstStyle/>
          <a:p>
            <a:endParaRPr lang="en-US"/>
          </a:p>
        </p:txBody>
      </p:sp>
      <p:sp>
        <p:nvSpPr>
          <p:cNvPr id="33" name="Freeform 996">
            <a:extLst>
              <a:ext uri="{FF2B5EF4-FFF2-40B4-BE49-F238E27FC236}">
                <a16:creationId xmlns:a16="http://schemas.microsoft.com/office/drawing/2014/main" id="{6FB72BDB-78FB-DB48-9752-F12FCCF36DF0}"/>
              </a:ext>
            </a:extLst>
          </p:cNvPr>
          <p:cNvSpPr>
            <a:spLocks noChangeAspect="1" noChangeArrowheads="1"/>
          </p:cNvSpPr>
          <p:nvPr/>
        </p:nvSpPr>
        <p:spPr bwMode="auto">
          <a:xfrm>
            <a:off x="18876090" y="8573714"/>
            <a:ext cx="1517650" cy="1513108"/>
          </a:xfrm>
          <a:custGeom>
            <a:avLst/>
            <a:gdLst>
              <a:gd name="T0" fmla="*/ 2133520 w 291741"/>
              <a:gd name="T1" fmla="*/ 2858469 h 291740"/>
              <a:gd name="T2" fmla="*/ 177798 w 291741"/>
              <a:gd name="T3" fmla="*/ 2764501 h 291740"/>
              <a:gd name="T4" fmla="*/ 90860 w 291741"/>
              <a:gd name="T5" fmla="*/ 2533481 h 291740"/>
              <a:gd name="T6" fmla="*/ 1841158 w 291741"/>
              <a:gd name="T7" fmla="*/ 1253026 h 291740"/>
              <a:gd name="T8" fmla="*/ 1552728 w 291741"/>
              <a:gd name="T9" fmla="*/ 2439499 h 291740"/>
              <a:gd name="T10" fmla="*/ 1398638 w 291741"/>
              <a:gd name="T11" fmla="*/ 1155136 h 291740"/>
              <a:gd name="T12" fmla="*/ 2075847 w 291741"/>
              <a:gd name="T13" fmla="*/ 676435 h 291740"/>
              <a:gd name="T14" fmla="*/ 2056099 w 291741"/>
              <a:gd name="T15" fmla="*/ 1486046 h 291740"/>
              <a:gd name="T16" fmla="*/ 1148131 w 291741"/>
              <a:gd name="T17" fmla="*/ 1486046 h 291740"/>
              <a:gd name="T18" fmla="*/ 1602130 w 291741"/>
              <a:gd name="T19" fmla="*/ 483847 h 291740"/>
              <a:gd name="T20" fmla="*/ 1785380 w 291741"/>
              <a:gd name="T21" fmla="*/ 208092 h 291740"/>
              <a:gd name="T22" fmla="*/ 2104592 w 291741"/>
              <a:gd name="T23" fmla="*/ 113853 h 291740"/>
              <a:gd name="T24" fmla="*/ 2226765 w 291741"/>
              <a:gd name="T25" fmla="*/ 431840 h 291740"/>
              <a:gd name="T26" fmla="*/ 2632683 w 291741"/>
              <a:gd name="T27" fmla="*/ 643846 h 291740"/>
              <a:gd name="T28" fmla="*/ 2640577 w 291741"/>
              <a:gd name="T29" fmla="*/ 957930 h 291740"/>
              <a:gd name="T30" fmla="*/ 2534157 w 291741"/>
              <a:gd name="T31" fmla="*/ 1326966 h 291740"/>
              <a:gd name="T32" fmla="*/ 2632683 w 291741"/>
              <a:gd name="T33" fmla="*/ 1641034 h 291740"/>
              <a:gd name="T34" fmla="*/ 2317403 w 291741"/>
              <a:gd name="T35" fmla="*/ 1770597 h 291740"/>
              <a:gd name="T36" fmla="*/ 2104592 w 291741"/>
              <a:gd name="T37" fmla="*/ 2174976 h 291740"/>
              <a:gd name="T38" fmla="*/ 2195230 w 291741"/>
              <a:gd name="T39" fmla="*/ 2006155 h 291740"/>
              <a:gd name="T40" fmla="*/ 2266178 w 291741"/>
              <a:gd name="T41" fmla="*/ 1672452 h 291740"/>
              <a:gd name="T42" fmla="*/ 2553853 w 291741"/>
              <a:gd name="T43" fmla="*/ 1593938 h 291740"/>
              <a:gd name="T44" fmla="*/ 2447456 w 291741"/>
              <a:gd name="T45" fmla="*/ 1268079 h 291740"/>
              <a:gd name="T46" fmla="*/ 2652392 w 291741"/>
              <a:gd name="T47" fmla="*/ 1059996 h 291740"/>
              <a:gd name="T48" fmla="*/ 2400175 w 291741"/>
              <a:gd name="T49" fmla="*/ 836215 h 291740"/>
              <a:gd name="T50" fmla="*/ 2467146 w 291741"/>
              <a:gd name="T51" fmla="*/ 549636 h 291740"/>
              <a:gd name="T52" fmla="*/ 2132170 w 291741"/>
              <a:gd name="T53" fmla="*/ 475040 h 291740"/>
              <a:gd name="T54" fmla="*/ 2053360 w 291741"/>
              <a:gd name="T55" fmla="*/ 196272 h 291740"/>
              <a:gd name="T56" fmla="*/ 1726264 w 291741"/>
              <a:gd name="T57" fmla="*/ 298376 h 291740"/>
              <a:gd name="T58" fmla="*/ 1517388 w 291741"/>
              <a:gd name="T59" fmla="*/ 98137 h 291740"/>
              <a:gd name="T60" fmla="*/ 1292762 w 291741"/>
              <a:gd name="T61" fmla="*/ 345470 h 291740"/>
              <a:gd name="T62" fmla="*/ 1005069 w 291741"/>
              <a:gd name="T63" fmla="*/ 278755 h 291740"/>
              <a:gd name="T64" fmla="*/ 930184 w 291741"/>
              <a:gd name="T65" fmla="*/ 608514 h 291740"/>
              <a:gd name="T66" fmla="*/ 650369 w 291741"/>
              <a:gd name="T67" fmla="*/ 687037 h 291740"/>
              <a:gd name="T68" fmla="*/ 752846 w 291741"/>
              <a:gd name="T69" fmla="*/ 1012889 h 291740"/>
              <a:gd name="T70" fmla="*/ 551844 w 291741"/>
              <a:gd name="T71" fmla="*/ 1224891 h 291740"/>
              <a:gd name="T72" fmla="*/ 800140 w 291741"/>
              <a:gd name="T73" fmla="*/ 1452598 h 291740"/>
              <a:gd name="T74" fmla="*/ 733133 w 291741"/>
              <a:gd name="T75" fmla="*/ 1735264 h 291740"/>
              <a:gd name="T76" fmla="*/ 1064181 w 291741"/>
              <a:gd name="T77" fmla="*/ 1805927 h 291740"/>
              <a:gd name="T78" fmla="*/ 1146942 w 291741"/>
              <a:gd name="T79" fmla="*/ 2092532 h 291740"/>
              <a:gd name="T80" fmla="*/ 918362 w 291741"/>
              <a:gd name="T81" fmla="*/ 1951191 h 291740"/>
              <a:gd name="T82" fmla="*/ 650369 w 291741"/>
              <a:gd name="T83" fmla="*/ 1786318 h 291740"/>
              <a:gd name="T84" fmla="*/ 697658 w 291741"/>
              <a:gd name="T85" fmla="*/ 1448659 h 291740"/>
              <a:gd name="T86" fmla="*/ 453330 w 291741"/>
              <a:gd name="T87" fmla="*/ 1059996 h 291740"/>
              <a:gd name="T88" fmla="*/ 603101 w 291741"/>
              <a:gd name="T89" fmla="*/ 785183 h 291740"/>
              <a:gd name="T90" fmla="*/ 788309 w 291741"/>
              <a:gd name="T91" fmla="*/ 459319 h 291740"/>
              <a:gd name="T92" fmla="*/ 957775 w 291741"/>
              <a:gd name="T93" fmla="*/ 196272 h 291740"/>
              <a:gd name="T94" fmla="*/ 1414935 w 291741"/>
              <a:gd name="T95" fmla="*/ 208092 h 291740"/>
              <a:gd name="T96" fmla="*/ 825755 w 291741"/>
              <a:gd name="T97" fmla="*/ 0 h 291740"/>
              <a:gd name="T98" fmla="*/ 90860 w 291741"/>
              <a:gd name="T99" fmla="*/ 176211 h 291740"/>
              <a:gd name="T100" fmla="*/ 1272214 w 291741"/>
              <a:gd name="T101" fmla="*/ 1178638 h 291740"/>
              <a:gd name="T102" fmla="*/ 1928072 w 291741"/>
              <a:gd name="T103" fmla="*/ 1178638 h 291740"/>
              <a:gd name="T104" fmla="*/ 3105453 w 291741"/>
              <a:gd name="T105" fmla="*/ 176211 h 291740"/>
              <a:gd name="T106" fmla="*/ 2378467 w 291741"/>
              <a:gd name="T107" fmla="*/ 0 h 291740"/>
              <a:gd name="T108" fmla="*/ 3026432 w 291741"/>
              <a:gd name="T109" fmla="*/ 2858469 h 291740"/>
              <a:gd name="T110" fmla="*/ 2619487 w 291741"/>
              <a:gd name="T111" fmla="*/ 3128671 h 291740"/>
              <a:gd name="T112" fmla="*/ 628206 w 291741"/>
              <a:gd name="T113" fmla="*/ 3081682 h 291740"/>
              <a:gd name="T114" fmla="*/ 0 w 291741"/>
              <a:gd name="T115" fmla="*/ 2678365 h 2917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1741" h="291740">
                <a:moveTo>
                  <a:pt x="97127" y="262602"/>
                </a:moveTo>
                <a:lnTo>
                  <a:pt x="97127" y="283107"/>
                </a:lnTo>
                <a:lnTo>
                  <a:pt x="194254" y="283107"/>
                </a:lnTo>
                <a:lnTo>
                  <a:pt x="194254" y="262602"/>
                </a:lnTo>
                <a:lnTo>
                  <a:pt x="97127" y="262602"/>
                </a:lnTo>
                <a:close/>
                <a:moveTo>
                  <a:pt x="8274" y="232745"/>
                </a:moveTo>
                <a:lnTo>
                  <a:pt x="8274" y="246055"/>
                </a:lnTo>
                <a:cubicBezTo>
                  <a:pt x="8274" y="250372"/>
                  <a:pt x="11871" y="253969"/>
                  <a:pt x="16188" y="253969"/>
                </a:cubicBezTo>
                <a:lnTo>
                  <a:pt x="275553" y="253969"/>
                </a:lnTo>
                <a:cubicBezTo>
                  <a:pt x="279510" y="253969"/>
                  <a:pt x="282747" y="250372"/>
                  <a:pt x="282747" y="246055"/>
                </a:cubicBezTo>
                <a:lnTo>
                  <a:pt x="282747" y="232745"/>
                </a:lnTo>
                <a:lnTo>
                  <a:pt x="8274" y="232745"/>
                </a:lnTo>
                <a:close/>
                <a:moveTo>
                  <a:pt x="150007" y="115113"/>
                </a:moveTo>
                <a:lnTo>
                  <a:pt x="150367" y="224111"/>
                </a:lnTo>
                <a:lnTo>
                  <a:pt x="167994" y="224111"/>
                </a:lnTo>
                <a:lnTo>
                  <a:pt x="167634" y="115113"/>
                </a:lnTo>
                <a:lnTo>
                  <a:pt x="150007" y="115113"/>
                </a:lnTo>
                <a:close/>
                <a:moveTo>
                  <a:pt x="124107" y="115113"/>
                </a:moveTo>
                <a:lnTo>
                  <a:pt x="124107" y="224111"/>
                </a:lnTo>
                <a:lnTo>
                  <a:pt x="141374" y="224111"/>
                </a:lnTo>
                <a:lnTo>
                  <a:pt x="141014" y="115113"/>
                </a:lnTo>
                <a:lnTo>
                  <a:pt x="124107" y="115113"/>
                </a:lnTo>
                <a:close/>
                <a:moveTo>
                  <a:pt x="145691" y="77702"/>
                </a:moveTo>
                <a:lnTo>
                  <a:pt x="127344" y="106120"/>
                </a:lnTo>
                <a:lnTo>
                  <a:pt x="164396" y="106120"/>
                </a:lnTo>
                <a:lnTo>
                  <a:pt x="145691" y="77702"/>
                </a:lnTo>
                <a:close/>
                <a:moveTo>
                  <a:pt x="145871" y="44450"/>
                </a:moveTo>
                <a:cubicBezTo>
                  <a:pt x="162045" y="44450"/>
                  <a:pt x="177141" y="50588"/>
                  <a:pt x="189003" y="62142"/>
                </a:cubicBezTo>
                <a:cubicBezTo>
                  <a:pt x="209850" y="83805"/>
                  <a:pt x="212366" y="117745"/>
                  <a:pt x="194035" y="141575"/>
                </a:cubicBezTo>
                <a:cubicBezTo>
                  <a:pt x="193316" y="143019"/>
                  <a:pt x="192238" y="143741"/>
                  <a:pt x="190440" y="143741"/>
                </a:cubicBezTo>
                <a:cubicBezTo>
                  <a:pt x="189721" y="143741"/>
                  <a:pt x="189003" y="143019"/>
                  <a:pt x="187924" y="142658"/>
                </a:cubicBezTo>
                <a:cubicBezTo>
                  <a:pt x="186127" y="141214"/>
                  <a:pt x="185768" y="138325"/>
                  <a:pt x="187205" y="136520"/>
                </a:cubicBezTo>
                <a:cubicBezTo>
                  <a:pt x="202661" y="115940"/>
                  <a:pt x="200504" y="86694"/>
                  <a:pt x="182173" y="68641"/>
                </a:cubicBezTo>
                <a:cubicBezTo>
                  <a:pt x="172469" y="58892"/>
                  <a:pt x="159529" y="53477"/>
                  <a:pt x="145871" y="53477"/>
                </a:cubicBezTo>
                <a:cubicBezTo>
                  <a:pt x="132212" y="53477"/>
                  <a:pt x="119272" y="58892"/>
                  <a:pt x="109568" y="68641"/>
                </a:cubicBezTo>
                <a:cubicBezTo>
                  <a:pt x="91237" y="86694"/>
                  <a:pt x="89080" y="115940"/>
                  <a:pt x="104536" y="136520"/>
                </a:cubicBezTo>
                <a:cubicBezTo>
                  <a:pt x="106333" y="138325"/>
                  <a:pt x="105973" y="141214"/>
                  <a:pt x="103817" y="142658"/>
                </a:cubicBezTo>
                <a:cubicBezTo>
                  <a:pt x="101660" y="144102"/>
                  <a:pt x="99144" y="143741"/>
                  <a:pt x="97706" y="141575"/>
                </a:cubicBezTo>
                <a:cubicBezTo>
                  <a:pt x="79375" y="117745"/>
                  <a:pt x="81891" y="83805"/>
                  <a:pt x="103098" y="62142"/>
                </a:cubicBezTo>
                <a:cubicBezTo>
                  <a:pt x="114600" y="50588"/>
                  <a:pt x="129337" y="44450"/>
                  <a:pt x="145871" y="44450"/>
                </a:cubicBezTo>
                <a:close/>
                <a:moveTo>
                  <a:pt x="138156" y="0"/>
                </a:moveTo>
                <a:lnTo>
                  <a:pt x="153227" y="0"/>
                </a:lnTo>
                <a:cubicBezTo>
                  <a:pt x="158609" y="0"/>
                  <a:pt x="162556" y="4328"/>
                  <a:pt x="162556" y="9377"/>
                </a:cubicBezTo>
                <a:lnTo>
                  <a:pt x="162556" y="19115"/>
                </a:lnTo>
                <a:cubicBezTo>
                  <a:pt x="166144" y="19837"/>
                  <a:pt x="170091" y="20558"/>
                  <a:pt x="173679" y="22361"/>
                </a:cubicBezTo>
                <a:lnTo>
                  <a:pt x="178344" y="13705"/>
                </a:lnTo>
                <a:cubicBezTo>
                  <a:pt x="179779" y="11181"/>
                  <a:pt x="181573" y="10099"/>
                  <a:pt x="184085" y="9377"/>
                </a:cubicBezTo>
                <a:cubicBezTo>
                  <a:pt x="186597" y="8656"/>
                  <a:pt x="189108" y="9017"/>
                  <a:pt x="191620" y="10459"/>
                </a:cubicBezTo>
                <a:lnTo>
                  <a:pt x="204538" y="18033"/>
                </a:lnTo>
                <a:cubicBezTo>
                  <a:pt x="206332" y="19115"/>
                  <a:pt x="208126" y="21279"/>
                  <a:pt x="208485" y="23443"/>
                </a:cubicBezTo>
                <a:cubicBezTo>
                  <a:pt x="209202" y="25968"/>
                  <a:pt x="209202" y="28493"/>
                  <a:pt x="207767" y="31017"/>
                </a:cubicBezTo>
                <a:lnTo>
                  <a:pt x="202744" y="39673"/>
                </a:lnTo>
                <a:cubicBezTo>
                  <a:pt x="205973" y="41477"/>
                  <a:pt x="208485" y="44362"/>
                  <a:pt x="210996" y="47608"/>
                </a:cubicBezTo>
                <a:lnTo>
                  <a:pt x="219608" y="42198"/>
                </a:lnTo>
                <a:cubicBezTo>
                  <a:pt x="223914" y="40034"/>
                  <a:pt x="229655" y="41477"/>
                  <a:pt x="232525" y="46166"/>
                </a:cubicBezTo>
                <a:lnTo>
                  <a:pt x="239702" y="59150"/>
                </a:lnTo>
                <a:cubicBezTo>
                  <a:pt x="242572" y="63478"/>
                  <a:pt x="241137" y="69248"/>
                  <a:pt x="236473" y="72134"/>
                </a:cubicBezTo>
                <a:lnTo>
                  <a:pt x="227861" y="76822"/>
                </a:lnTo>
                <a:cubicBezTo>
                  <a:pt x="229296" y="80790"/>
                  <a:pt x="230014" y="84396"/>
                  <a:pt x="230731" y="88003"/>
                </a:cubicBezTo>
                <a:lnTo>
                  <a:pt x="240420" y="88003"/>
                </a:lnTo>
                <a:cubicBezTo>
                  <a:pt x="245802" y="88003"/>
                  <a:pt x="250466" y="92331"/>
                  <a:pt x="250466" y="97380"/>
                </a:cubicBezTo>
                <a:lnTo>
                  <a:pt x="250466" y="112528"/>
                </a:lnTo>
                <a:cubicBezTo>
                  <a:pt x="250466" y="117938"/>
                  <a:pt x="245802" y="121906"/>
                  <a:pt x="240420" y="121906"/>
                </a:cubicBezTo>
                <a:lnTo>
                  <a:pt x="230731" y="121906"/>
                </a:lnTo>
                <a:cubicBezTo>
                  <a:pt x="230014" y="125512"/>
                  <a:pt x="229296" y="129840"/>
                  <a:pt x="227861" y="133086"/>
                </a:cubicBezTo>
                <a:lnTo>
                  <a:pt x="236473" y="137775"/>
                </a:lnTo>
                <a:cubicBezTo>
                  <a:pt x="238625" y="139578"/>
                  <a:pt x="240061" y="141021"/>
                  <a:pt x="241137" y="143546"/>
                </a:cubicBezTo>
                <a:cubicBezTo>
                  <a:pt x="241496" y="146431"/>
                  <a:pt x="241137" y="148595"/>
                  <a:pt x="239702" y="150759"/>
                </a:cubicBezTo>
                <a:lnTo>
                  <a:pt x="232525" y="164104"/>
                </a:lnTo>
                <a:cubicBezTo>
                  <a:pt x="231090" y="165907"/>
                  <a:pt x="228937" y="167710"/>
                  <a:pt x="226784" y="168432"/>
                </a:cubicBezTo>
                <a:cubicBezTo>
                  <a:pt x="224273" y="168792"/>
                  <a:pt x="221402" y="168792"/>
                  <a:pt x="219608" y="167350"/>
                </a:cubicBezTo>
                <a:lnTo>
                  <a:pt x="210996" y="162661"/>
                </a:lnTo>
                <a:cubicBezTo>
                  <a:pt x="208485" y="165186"/>
                  <a:pt x="205973" y="168071"/>
                  <a:pt x="202744" y="170956"/>
                </a:cubicBezTo>
                <a:lnTo>
                  <a:pt x="207767" y="179252"/>
                </a:lnTo>
                <a:cubicBezTo>
                  <a:pt x="210638" y="183580"/>
                  <a:pt x="208843" y="189350"/>
                  <a:pt x="204538" y="192236"/>
                </a:cubicBezTo>
                <a:lnTo>
                  <a:pt x="191620" y="199810"/>
                </a:lnTo>
                <a:cubicBezTo>
                  <a:pt x="190544" y="199810"/>
                  <a:pt x="189826" y="200170"/>
                  <a:pt x="189108" y="200170"/>
                </a:cubicBezTo>
                <a:cubicBezTo>
                  <a:pt x="187673" y="200170"/>
                  <a:pt x="186238" y="199449"/>
                  <a:pt x="185520" y="198006"/>
                </a:cubicBezTo>
                <a:cubicBezTo>
                  <a:pt x="184085" y="195842"/>
                  <a:pt x="184803" y="193318"/>
                  <a:pt x="186956" y="192236"/>
                </a:cubicBezTo>
                <a:lnTo>
                  <a:pt x="199873" y="184301"/>
                </a:lnTo>
                <a:cubicBezTo>
                  <a:pt x="200232" y="183940"/>
                  <a:pt x="200232" y="183940"/>
                  <a:pt x="199873" y="183580"/>
                </a:cubicBezTo>
                <a:lnTo>
                  <a:pt x="193414" y="171678"/>
                </a:lnTo>
                <a:cubicBezTo>
                  <a:pt x="192338" y="170235"/>
                  <a:pt x="192697" y="167710"/>
                  <a:pt x="194132" y="165907"/>
                </a:cubicBezTo>
                <a:cubicBezTo>
                  <a:pt x="198797" y="162661"/>
                  <a:pt x="202744" y="158694"/>
                  <a:pt x="206332" y="153644"/>
                </a:cubicBezTo>
                <a:cubicBezTo>
                  <a:pt x="208126" y="152202"/>
                  <a:pt x="210638" y="151841"/>
                  <a:pt x="212073" y="152923"/>
                </a:cubicBezTo>
                <a:lnTo>
                  <a:pt x="223914" y="159415"/>
                </a:lnTo>
                <a:cubicBezTo>
                  <a:pt x="224273" y="159776"/>
                  <a:pt x="224631" y="159415"/>
                  <a:pt x="224631" y="159415"/>
                </a:cubicBezTo>
                <a:lnTo>
                  <a:pt x="232525" y="146431"/>
                </a:lnTo>
                <a:cubicBezTo>
                  <a:pt x="232525" y="146431"/>
                  <a:pt x="232525" y="145710"/>
                  <a:pt x="232167" y="145710"/>
                </a:cubicBezTo>
                <a:lnTo>
                  <a:pt x="220326" y="138857"/>
                </a:lnTo>
                <a:cubicBezTo>
                  <a:pt x="218532" y="137775"/>
                  <a:pt x="217814" y="135250"/>
                  <a:pt x="218532" y="133447"/>
                </a:cubicBezTo>
                <a:cubicBezTo>
                  <a:pt x="220684" y="128037"/>
                  <a:pt x="221761" y="122266"/>
                  <a:pt x="222837" y="116496"/>
                </a:cubicBezTo>
                <a:cubicBezTo>
                  <a:pt x="223196" y="114692"/>
                  <a:pt x="224990" y="113250"/>
                  <a:pt x="227143" y="113250"/>
                </a:cubicBezTo>
                <a:lnTo>
                  <a:pt x="240420" y="113250"/>
                </a:lnTo>
                <a:cubicBezTo>
                  <a:pt x="241137" y="113250"/>
                  <a:pt x="241496" y="112528"/>
                  <a:pt x="241496" y="112528"/>
                </a:cubicBezTo>
                <a:lnTo>
                  <a:pt x="241496" y="97380"/>
                </a:lnTo>
                <a:cubicBezTo>
                  <a:pt x="241496" y="97020"/>
                  <a:pt x="241137" y="97020"/>
                  <a:pt x="240420" y="97020"/>
                </a:cubicBezTo>
                <a:lnTo>
                  <a:pt x="227143" y="97020"/>
                </a:lnTo>
                <a:cubicBezTo>
                  <a:pt x="224990" y="97020"/>
                  <a:pt x="223196" y="94856"/>
                  <a:pt x="222837" y="93052"/>
                </a:cubicBezTo>
                <a:cubicBezTo>
                  <a:pt x="221761" y="87642"/>
                  <a:pt x="220684" y="81872"/>
                  <a:pt x="218532" y="76822"/>
                </a:cubicBezTo>
                <a:cubicBezTo>
                  <a:pt x="217814" y="74298"/>
                  <a:pt x="218532" y="72134"/>
                  <a:pt x="220326" y="71052"/>
                </a:cubicBezTo>
                <a:lnTo>
                  <a:pt x="232167" y="64560"/>
                </a:lnTo>
                <a:cubicBezTo>
                  <a:pt x="232525" y="63838"/>
                  <a:pt x="232525" y="63838"/>
                  <a:pt x="232525" y="63117"/>
                </a:cubicBezTo>
                <a:lnTo>
                  <a:pt x="224631" y="50494"/>
                </a:lnTo>
                <a:cubicBezTo>
                  <a:pt x="224273" y="50133"/>
                  <a:pt x="224273" y="49772"/>
                  <a:pt x="223914" y="50133"/>
                </a:cubicBezTo>
                <a:lnTo>
                  <a:pt x="212073" y="56625"/>
                </a:lnTo>
                <a:cubicBezTo>
                  <a:pt x="210638" y="57707"/>
                  <a:pt x="208126" y="57346"/>
                  <a:pt x="206332" y="55904"/>
                </a:cubicBezTo>
                <a:cubicBezTo>
                  <a:pt x="202744" y="51215"/>
                  <a:pt x="198797" y="47248"/>
                  <a:pt x="194132" y="43641"/>
                </a:cubicBezTo>
                <a:cubicBezTo>
                  <a:pt x="192697" y="42198"/>
                  <a:pt x="192338" y="40034"/>
                  <a:pt x="193414" y="38231"/>
                </a:cubicBezTo>
                <a:lnTo>
                  <a:pt x="199873" y="26329"/>
                </a:lnTo>
                <a:cubicBezTo>
                  <a:pt x="200232" y="25968"/>
                  <a:pt x="199873" y="25607"/>
                  <a:pt x="199873" y="25607"/>
                </a:cubicBezTo>
                <a:lnTo>
                  <a:pt x="186956" y="18033"/>
                </a:lnTo>
                <a:cubicBezTo>
                  <a:pt x="186597" y="18033"/>
                  <a:pt x="186238" y="18033"/>
                  <a:pt x="186238" y="18394"/>
                </a:cubicBezTo>
                <a:lnTo>
                  <a:pt x="179420" y="30296"/>
                </a:lnTo>
                <a:cubicBezTo>
                  <a:pt x="178344" y="31739"/>
                  <a:pt x="176191" y="32460"/>
                  <a:pt x="174038" y="31739"/>
                </a:cubicBezTo>
                <a:cubicBezTo>
                  <a:pt x="168656" y="29575"/>
                  <a:pt x="162915" y="28493"/>
                  <a:pt x="157174" y="27411"/>
                </a:cubicBezTo>
                <a:cubicBezTo>
                  <a:pt x="155380" y="27411"/>
                  <a:pt x="153585" y="25247"/>
                  <a:pt x="153585" y="23083"/>
                </a:cubicBezTo>
                <a:lnTo>
                  <a:pt x="153585" y="9377"/>
                </a:lnTo>
                <a:cubicBezTo>
                  <a:pt x="153585" y="9377"/>
                  <a:pt x="153585" y="9017"/>
                  <a:pt x="153227" y="9017"/>
                </a:cubicBezTo>
                <a:lnTo>
                  <a:pt x="138156" y="9017"/>
                </a:lnTo>
                <a:cubicBezTo>
                  <a:pt x="137797" y="9017"/>
                  <a:pt x="137439" y="9377"/>
                  <a:pt x="137439" y="9377"/>
                </a:cubicBezTo>
                <a:lnTo>
                  <a:pt x="137439" y="23083"/>
                </a:lnTo>
                <a:cubicBezTo>
                  <a:pt x="137439" y="25247"/>
                  <a:pt x="135645" y="27411"/>
                  <a:pt x="133850" y="27411"/>
                </a:cubicBezTo>
                <a:cubicBezTo>
                  <a:pt x="128468" y="28493"/>
                  <a:pt x="122368" y="29575"/>
                  <a:pt x="117704" y="31739"/>
                </a:cubicBezTo>
                <a:cubicBezTo>
                  <a:pt x="115192" y="32460"/>
                  <a:pt x="113039" y="31739"/>
                  <a:pt x="111962" y="30296"/>
                </a:cubicBezTo>
                <a:lnTo>
                  <a:pt x="105504" y="18394"/>
                </a:lnTo>
                <a:cubicBezTo>
                  <a:pt x="104786" y="18033"/>
                  <a:pt x="104427" y="18033"/>
                  <a:pt x="104427" y="18033"/>
                </a:cubicBezTo>
                <a:lnTo>
                  <a:pt x="91510" y="25607"/>
                </a:lnTo>
                <a:cubicBezTo>
                  <a:pt x="91151" y="25607"/>
                  <a:pt x="91151" y="25968"/>
                  <a:pt x="91151" y="26329"/>
                </a:cubicBezTo>
                <a:lnTo>
                  <a:pt x="97610" y="38231"/>
                </a:lnTo>
                <a:cubicBezTo>
                  <a:pt x="99045" y="40034"/>
                  <a:pt x="98327" y="42198"/>
                  <a:pt x="96892" y="43641"/>
                </a:cubicBezTo>
                <a:cubicBezTo>
                  <a:pt x="92227" y="47248"/>
                  <a:pt x="88280" y="51215"/>
                  <a:pt x="84692" y="55904"/>
                </a:cubicBezTo>
                <a:cubicBezTo>
                  <a:pt x="83616" y="57346"/>
                  <a:pt x="81104" y="57707"/>
                  <a:pt x="79310" y="56625"/>
                </a:cubicBezTo>
                <a:lnTo>
                  <a:pt x="67469" y="50133"/>
                </a:lnTo>
                <a:cubicBezTo>
                  <a:pt x="67110" y="49772"/>
                  <a:pt x="66751" y="50133"/>
                  <a:pt x="66751" y="50494"/>
                </a:cubicBezTo>
                <a:lnTo>
                  <a:pt x="59216" y="63117"/>
                </a:lnTo>
                <a:cubicBezTo>
                  <a:pt x="59216" y="63478"/>
                  <a:pt x="59216" y="63838"/>
                  <a:pt x="59574" y="64560"/>
                </a:cubicBezTo>
                <a:lnTo>
                  <a:pt x="71416" y="71052"/>
                </a:lnTo>
                <a:cubicBezTo>
                  <a:pt x="72851" y="72134"/>
                  <a:pt x="73568" y="74298"/>
                  <a:pt x="72851" y="76822"/>
                </a:cubicBezTo>
                <a:cubicBezTo>
                  <a:pt x="70698" y="81872"/>
                  <a:pt x="69621" y="87642"/>
                  <a:pt x="68545" y="93052"/>
                </a:cubicBezTo>
                <a:cubicBezTo>
                  <a:pt x="68545" y="94856"/>
                  <a:pt x="66392" y="97020"/>
                  <a:pt x="64239" y="97020"/>
                </a:cubicBezTo>
                <a:lnTo>
                  <a:pt x="50604" y="97020"/>
                </a:lnTo>
                <a:cubicBezTo>
                  <a:pt x="50604" y="97020"/>
                  <a:pt x="50245" y="97020"/>
                  <a:pt x="50245" y="97380"/>
                </a:cubicBezTo>
                <a:lnTo>
                  <a:pt x="50245" y="112528"/>
                </a:lnTo>
                <a:lnTo>
                  <a:pt x="50604" y="113250"/>
                </a:lnTo>
                <a:lnTo>
                  <a:pt x="64239" y="113250"/>
                </a:lnTo>
                <a:cubicBezTo>
                  <a:pt x="66392" y="113250"/>
                  <a:pt x="68545" y="114692"/>
                  <a:pt x="68545" y="116496"/>
                </a:cubicBezTo>
                <a:cubicBezTo>
                  <a:pt x="69621" y="122266"/>
                  <a:pt x="70698" y="128037"/>
                  <a:pt x="72851" y="133447"/>
                </a:cubicBezTo>
                <a:cubicBezTo>
                  <a:pt x="73568" y="135250"/>
                  <a:pt x="72851" y="137775"/>
                  <a:pt x="71416" y="138857"/>
                </a:cubicBezTo>
                <a:lnTo>
                  <a:pt x="59574" y="145710"/>
                </a:lnTo>
                <a:lnTo>
                  <a:pt x="59216" y="146431"/>
                </a:lnTo>
                <a:lnTo>
                  <a:pt x="66751" y="159415"/>
                </a:lnTo>
                <a:cubicBezTo>
                  <a:pt x="66751" y="159776"/>
                  <a:pt x="67110" y="159776"/>
                  <a:pt x="67469" y="159415"/>
                </a:cubicBezTo>
                <a:lnTo>
                  <a:pt x="79310" y="152923"/>
                </a:lnTo>
                <a:cubicBezTo>
                  <a:pt x="81104" y="151841"/>
                  <a:pt x="83616" y="152202"/>
                  <a:pt x="84692" y="153644"/>
                </a:cubicBezTo>
                <a:cubicBezTo>
                  <a:pt x="88280" y="158694"/>
                  <a:pt x="92227" y="162661"/>
                  <a:pt x="96892" y="165907"/>
                </a:cubicBezTo>
                <a:cubicBezTo>
                  <a:pt x="98327" y="167710"/>
                  <a:pt x="99045" y="170235"/>
                  <a:pt x="97610" y="171678"/>
                </a:cubicBezTo>
                <a:lnTo>
                  <a:pt x="91151" y="183580"/>
                </a:lnTo>
                <a:cubicBezTo>
                  <a:pt x="91151" y="183940"/>
                  <a:pt x="91151" y="183940"/>
                  <a:pt x="91510" y="184301"/>
                </a:cubicBezTo>
                <a:lnTo>
                  <a:pt x="104427" y="192236"/>
                </a:lnTo>
                <a:cubicBezTo>
                  <a:pt x="106580" y="193318"/>
                  <a:pt x="106939" y="195842"/>
                  <a:pt x="105863" y="198006"/>
                </a:cubicBezTo>
                <a:cubicBezTo>
                  <a:pt x="104427" y="200170"/>
                  <a:pt x="102274" y="201252"/>
                  <a:pt x="100121" y="199810"/>
                </a:cubicBezTo>
                <a:lnTo>
                  <a:pt x="87204" y="192236"/>
                </a:lnTo>
                <a:cubicBezTo>
                  <a:pt x="82539" y="189350"/>
                  <a:pt x="81104" y="183580"/>
                  <a:pt x="83616" y="179252"/>
                </a:cubicBezTo>
                <a:lnTo>
                  <a:pt x="88280" y="170956"/>
                </a:lnTo>
                <a:cubicBezTo>
                  <a:pt x="85410" y="168071"/>
                  <a:pt x="82898" y="165186"/>
                  <a:pt x="80028" y="162661"/>
                </a:cubicBezTo>
                <a:lnTo>
                  <a:pt x="71774" y="167350"/>
                </a:lnTo>
                <a:cubicBezTo>
                  <a:pt x="67110" y="170235"/>
                  <a:pt x="61369" y="168432"/>
                  <a:pt x="59216" y="164104"/>
                </a:cubicBezTo>
                <a:lnTo>
                  <a:pt x="51322" y="150759"/>
                </a:lnTo>
                <a:cubicBezTo>
                  <a:pt x="50604" y="148595"/>
                  <a:pt x="50245" y="146431"/>
                  <a:pt x="50604" y="143546"/>
                </a:cubicBezTo>
                <a:cubicBezTo>
                  <a:pt x="51322" y="141021"/>
                  <a:pt x="52757" y="139578"/>
                  <a:pt x="54910" y="137775"/>
                </a:cubicBezTo>
                <a:lnTo>
                  <a:pt x="63521" y="133086"/>
                </a:lnTo>
                <a:cubicBezTo>
                  <a:pt x="62086" y="129840"/>
                  <a:pt x="61010" y="125512"/>
                  <a:pt x="60292" y="121906"/>
                </a:cubicBezTo>
                <a:lnTo>
                  <a:pt x="50604" y="121906"/>
                </a:lnTo>
                <a:cubicBezTo>
                  <a:pt x="45581" y="121906"/>
                  <a:pt x="41275" y="117938"/>
                  <a:pt x="41275" y="112528"/>
                </a:cubicBezTo>
                <a:lnTo>
                  <a:pt x="41275" y="97380"/>
                </a:lnTo>
                <a:cubicBezTo>
                  <a:pt x="41275" y="92331"/>
                  <a:pt x="45581" y="88003"/>
                  <a:pt x="50604" y="88003"/>
                </a:cubicBezTo>
                <a:lnTo>
                  <a:pt x="60292" y="88003"/>
                </a:lnTo>
                <a:cubicBezTo>
                  <a:pt x="61010" y="84396"/>
                  <a:pt x="62086" y="80790"/>
                  <a:pt x="63521" y="76822"/>
                </a:cubicBezTo>
                <a:lnTo>
                  <a:pt x="54910" y="72134"/>
                </a:lnTo>
                <a:cubicBezTo>
                  <a:pt x="52757" y="70691"/>
                  <a:pt x="51322" y="68527"/>
                  <a:pt x="50604" y="66002"/>
                </a:cubicBezTo>
                <a:cubicBezTo>
                  <a:pt x="50245" y="63838"/>
                  <a:pt x="50604" y="61314"/>
                  <a:pt x="51322" y="59150"/>
                </a:cubicBezTo>
                <a:lnTo>
                  <a:pt x="59216" y="46166"/>
                </a:lnTo>
                <a:cubicBezTo>
                  <a:pt x="61369" y="41477"/>
                  <a:pt x="67110" y="40034"/>
                  <a:pt x="71774" y="42198"/>
                </a:cubicBezTo>
                <a:lnTo>
                  <a:pt x="80028" y="47608"/>
                </a:lnTo>
                <a:cubicBezTo>
                  <a:pt x="82898" y="44362"/>
                  <a:pt x="85410" y="41477"/>
                  <a:pt x="88280" y="39673"/>
                </a:cubicBezTo>
                <a:lnTo>
                  <a:pt x="83616" y="31017"/>
                </a:lnTo>
                <a:cubicBezTo>
                  <a:pt x="81104" y="25968"/>
                  <a:pt x="82539" y="20197"/>
                  <a:pt x="87204" y="18033"/>
                </a:cubicBezTo>
                <a:lnTo>
                  <a:pt x="100121" y="10459"/>
                </a:lnTo>
                <a:cubicBezTo>
                  <a:pt x="104427" y="7574"/>
                  <a:pt x="110168" y="9377"/>
                  <a:pt x="112680" y="13705"/>
                </a:cubicBezTo>
                <a:lnTo>
                  <a:pt x="117704" y="22361"/>
                </a:lnTo>
                <a:cubicBezTo>
                  <a:pt x="121651" y="20558"/>
                  <a:pt x="124880" y="19837"/>
                  <a:pt x="128827" y="19115"/>
                </a:cubicBezTo>
                <a:lnTo>
                  <a:pt x="128827" y="9377"/>
                </a:lnTo>
                <a:cubicBezTo>
                  <a:pt x="128827" y="4328"/>
                  <a:pt x="133133" y="0"/>
                  <a:pt x="138156" y="0"/>
                </a:cubicBezTo>
                <a:close/>
                <a:moveTo>
                  <a:pt x="16188" y="0"/>
                </a:moveTo>
                <a:lnTo>
                  <a:pt x="75183" y="0"/>
                </a:lnTo>
                <a:cubicBezTo>
                  <a:pt x="77701" y="0"/>
                  <a:pt x="79500" y="1799"/>
                  <a:pt x="79500" y="4317"/>
                </a:cubicBezTo>
                <a:cubicBezTo>
                  <a:pt x="79500" y="6835"/>
                  <a:pt x="77701" y="8993"/>
                  <a:pt x="75183" y="8993"/>
                </a:cubicBezTo>
                <a:lnTo>
                  <a:pt x="16188" y="8993"/>
                </a:lnTo>
                <a:cubicBezTo>
                  <a:pt x="11871" y="8993"/>
                  <a:pt x="8274" y="12231"/>
                  <a:pt x="8274" y="16188"/>
                </a:cubicBezTo>
                <a:lnTo>
                  <a:pt x="8274" y="224111"/>
                </a:lnTo>
                <a:lnTo>
                  <a:pt x="115114" y="224111"/>
                </a:lnTo>
                <a:lnTo>
                  <a:pt x="115114" y="110797"/>
                </a:lnTo>
                <a:cubicBezTo>
                  <a:pt x="115114" y="109717"/>
                  <a:pt x="115114" y="108998"/>
                  <a:pt x="115833" y="108279"/>
                </a:cubicBezTo>
                <a:lnTo>
                  <a:pt x="141733" y="66910"/>
                </a:lnTo>
                <a:cubicBezTo>
                  <a:pt x="142813" y="65471"/>
                  <a:pt x="143892" y="64751"/>
                  <a:pt x="145691" y="64751"/>
                </a:cubicBezTo>
                <a:cubicBezTo>
                  <a:pt x="147129" y="64751"/>
                  <a:pt x="148928" y="65471"/>
                  <a:pt x="149288" y="66910"/>
                </a:cubicBezTo>
                <a:lnTo>
                  <a:pt x="175548" y="108279"/>
                </a:lnTo>
                <a:cubicBezTo>
                  <a:pt x="176627" y="108998"/>
                  <a:pt x="176627" y="109717"/>
                  <a:pt x="176627" y="110797"/>
                </a:cubicBezTo>
                <a:lnTo>
                  <a:pt x="176987" y="224111"/>
                </a:lnTo>
                <a:lnTo>
                  <a:pt x="282747" y="224111"/>
                </a:lnTo>
                <a:lnTo>
                  <a:pt x="282747" y="16188"/>
                </a:lnTo>
                <a:cubicBezTo>
                  <a:pt x="282747" y="12231"/>
                  <a:pt x="279510" y="8993"/>
                  <a:pt x="275553" y="8993"/>
                </a:cubicBezTo>
                <a:lnTo>
                  <a:pt x="216557" y="8993"/>
                </a:lnTo>
                <a:cubicBezTo>
                  <a:pt x="214399" y="8993"/>
                  <a:pt x="212240" y="6835"/>
                  <a:pt x="212240" y="4317"/>
                </a:cubicBezTo>
                <a:cubicBezTo>
                  <a:pt x="212240" y="1799"/>
                  <a:pt x="214399" y="0"/>
                  <a:pt x="216557" y="0"/>
                </a:cubicBezTo>
                <a:lnTo>
                  <a:pt x="275553" y="0"/>
                </a:lnTo>
                <a:cubicBezTo>
                  <a:pt x="284546" y="0"/>
                  <a:pt x="291741" y="7194"/>
                  <a:pt x="291741" y="16188"/>
                </a:cubicBezTo>
                <a:lnTo>
                  <a:pt x="291741" y="246055"/>
                </a:lnTo>
                <a:cubicBezTo>
                  <a:pt x="291741" y="255048"/>
                  <a:pt x="284546" y="262602"/>
                  <a:pt x="275553" y="262602"/>
                </a:cubicBezTo>
                <a:lnTo>
                  <a:pt x="202887" y="262602"/>
                </a:lnTo>
                <a:lnTo>
                  <a:pt x="202887" y="283107"/>
                </a:lnTo>
                <a:lnTo>
                  <a:pt x="234184" y="283107"/>
                </a:lnTo>
                <a:cubicBezTo>
                  <a:pt x="236702" y="283107"/>
                  <a:pt x="238501" y="284906"/>
                  <a:pt x="238501" y="287424"/>
                </a:cubicBezTo>
                <a:cubicBezTo>
                  <a:pt x="238501" y="290301"/>
                  <a:pt x="236702" y="291740"/>
                  <a:pt x="234184" y="291740"/>
                </a:cubicBezTo>
                <a:lnTo>
                  <a:pt x="57197" y="291740"/>
                </a:lnTo>
                <a:cubicBezTo>
                  <a:pt x="54679" y="291740"/>
                  <a:pt x="52880" y="290301"/>
                  <a:pt x="52880" y="287424"/>
                </a:cubicBezTo>
                <a:cubicBezTo>
                  <a:pt x="52880" y="284906"/>
                  <a:pt x="54679" y="283107"/>
                  <a:pt x="57197" y="283107"/>
                </a:cubicBezTo>
                <a:lnTo>
                  <a:pt x="88134" y="283107"/>
                </a:lnTo>
                <a:lnTo>
                  <a:pt x="88134" y="262602"/>
                </a:lnTo>
                <a:lnTo>
                  <a:pt x="16188" y="262602"/>
                </a:lnTo>
                <a:cubicBezTo>
                  <a:pt x="7194" y="262602"/>
                  <a:pt x="0" y="255048"/>
                  <a:pt x="0" y="246055"/>
                </a:cubicBezTo>
                <a:lnTo>
                  <a:pt x="0" y="16188"/>
                </a:lnTo>
                <a:cubicBezTo>
                  <a:pt x="0" y="7194"/>
                  <a:pt x="7194" y="0"/>
                  <a:pt x="16188" y="0"/>
                </a:cubicBezTo>
                <a:close/>
              </a:path>
            </a:pathLst>
          </a:custGeom>
          <a:solidFill>
            <a:schemeClr val="accent1"/>
          </a:solidFill>
          <a:ln>
            <a:noFill/>
          </a:ln>
          <a:effectLst/>
        </p:spPr>
        <p:txBody>
          <a:bodyPr anchor="ctr"/>
          <a:lstStyle/>
          <a:p>
            <a:endParaRPr lang="en-US"/>
          </a:p>
        </p:txBody>
      </p:sp>
      <p:sp>
        <p:nvSpPr>
          <p:cNvPr id="34" name="Subtitle 2">
            <a:extLst>
              <a:ext uri="{FF2B5EF4-FFF2-40B4-BE49-F238E27FC236}">
                <a16:creationId xmlns:a16="http://schemas.microsoft.com/office/drawing/2014/main" id="{3A7C5AE0-1FBC-9E43-87D5-F1935C9284E2}"/>
              </a:ext>
            </a:extLst>
          </p:cNvPr>
          <p:cNvSpPr txBox="1">
            <a:spLocks/>
          </p:cNvSpPr>
          <p:nvPr/>
        </p:nvSpPr>
        <p:spPr>
          <a:xfrm>
            <a:off x="16413005" y="6080940"/>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35" name="TextBox 34">
            <a:extLst>
              <a:ext uri="{FF2B5EF4-FFF2-40B4-BE49-F238E27FC236}">
                <a16:creationId xmlns:a16="http://schemas.microsoft.com/office/drawing/2014/main" id="{84BFD4E8-DBE6-1B42-A56F-7C57FDA382CF}"/>
              </a:ext>
            </a:extLst>
          </p:cNvPr>
          <p:cNvSpPr txBox="1"/>
          <p:nvPr/>
        </p:nvSpPr>
        <p:spPr>
          <a:xfrm>
            <a:off x="17565279" y="5395033"/>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 HERE</a:t>
            </a:r>
          </a:p>
        </p:txBody>
      </p:sp>
      <p:sp>
        <p:nvSpPr>
          <p:cNvPr id="38" name="Subtitle 2">
            <a:extLst>
              <a:ext uri="{FF2B5EF4-FFF2-40B4-BE49-F238E27FC236}">
                <a16:creationId xmlns:a16="http://schemas.microsoft.com/office/drawing/2014/main" id="{A51CB497-6472-904C-B24C-9F53A504D2A4}"/>
              </a:ext>
            </a:extLst>
          </p:cNvPr>
          <p:cNvSpPr txBox="1">
            <a:spLocks/>
          </p:cNvSpPr>
          <p:nvPr/>
        </p:nvSpPr>
        <p:spPr>
          <a:xfrm>
            <a:off x="16413005" y="11116236"/>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39" name="TextBox 38">
            <a:extLst>
              <a:ext uri="{FF2B5EF4-FFF2-40B4-BE49-F238E27FC236}">
                <a16:creationId xmlns:a16="http://schemas.microsoft.com/office/drawing/2014/main" id="{7244FBC6-8C91-3247-9D51-9A98E7FECD70}"/>
              </a:ext>
            </a:extLst>
          </p:cNvPr>
          <p:cNvSpPr txBox="1"/>
          <p:nvPr/>
        </p:nvSpPr>
        <p:spPr>
          <a:xfrm>
            <a:off x="17565279" y="10430329"/>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 HERE</a:t>
            </a:r>
          </a:p>
        </p:txBody>
      </p:sp>
      <p:sp>
        <p:nvSpPr>
          <p:cNvPr id="41" name="Subtitle 2">
            <a:extLst>
              <a:ext uri="{FF2B5EF4-FFF2-40B4-BE49-F238E27FC236}">
                <a16:creationId xmlns:a16="http://schemas.microsoft.com/office/drawing/2014/main" id="{86DE4780-3740-C044-8923-F49DC26E0FBB}"/>
              </a:ext>
            </a:extLst>
          </p:cNvPr>
          <p:cNvSpPr txBox="1">
            <a:spLocks/>
          </p:cNvSpPr>
          <p:nvPr/>
        </p:nvSpPr>
        <p:spPr>
          <a:xfrm>
            <a:off x="8612012" y="6080940"/>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2" name="TextBox 41">
            <a:extLst>
              <a:ext uri="{FF2B5EF4-FFF2-40B4-BE49-F238E27FC236}">
                <a16:creationId xmlns:a16="http://schemas.microsoft.com/office/drawing/2014/main" id="{6E56BB2A-39E8-9F40-8B98-88EAB51377C6}"/>
              </a:ext>
            </a:extLst>
          </p:cNvPr>
          <p:cNvSpPr txBox="1"/>
          <p:nvPr/>
        </p:nvSpPr>
        <p:spPr>
          <a:xfrm>
            <a:off x="9808371" y="5395033"/>
            <a:ext cx="4051110"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 HERE</a:t>
            </a:r>
          </a:p>
        </p:txBody>
      </p:sp>
      <p:sp>
        <p:nvSpPr>
          <p:cNvPr id="44" name="Subtitle 2">
            <a:extLst>
              <a:ext uri="{FF2B5EF4-FFF2-40B4-BE49-F238E27FC236}">
                <a16:creationId xmlns:a16="http://schemas.microsoft.com/office/drawing/2014/main" id="{DD27071C-FCBE-A04A-938B-66D3A9D70AB0}"/>
              </a:ext>
            </a:extLst>
          </p:cNvPr>
          <p:cNvSpPr txBox="1">
            <a:spLocks/>
          </p:cNvSpPr>
          <p:nvPr/>
        </p:nvSpPr>
        <p:spPr>
          <a:xfrm>
            <a:off x="8612012" y="11116236"/>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5" name="TextBox 44">
            <a:extLst>
              <a:ext uri="{FF2B5EF4-FFF2-40B4-BE49-F238E27FC236}">
                <a16:creationId xmlns:a16="http://schemas.microsoft.com/office/drawing/2014/main" id="{27B0AC32-0E11-D341-BA43-0EA772E93AB6}"/>
              </a:ext>
            </a:extLst>
          </p:cNvPr>
          <p:cNvSpPr txBox="1"/>
          <p:nvPr/>
        </p:nvSpPr>
        <p:spPr>
          <a:xfrm>
            <a:off x="9764286" y="10430329"/>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 HERE</a:t>
            </a:r>
          </a:p>
        </p:txBody>
      </p:sp>
      <p:sp>
        <p:nvSpPr>
          <p:cNvPr id="3" name="Picture Placeholder 2">
            <a:extLst>
              <a:ext uri="{FF2B5EF4-FFF2-40B4-BE49-F238E27FC236}">
                <a16:creationId xmlns:a16="http://schemas.microsoft.com/office/drawing/2014/main" id="{580B0009-0BA7-6A49-9AA9-1B0F411CD4AD}"/>
              </a:ext>
            </a:extLst>
          </p:cNvPr>
          <p:cNvSpPr>
            <a:spLocks noGrp="1"/>
          </p:cNvSpPr>
          <p:nvPr>
            <p:ph type="pic" sz="quarter" idx="10"/>
          </p:nvPr>
        </p:nvSpPr>
        <p:spPr>
          <a:solidFill>
            <a:schemeClr val="bg1">
              <a:lumMod val="95000"/>
            </a:schemeClr>
          </a:solidFill>
        </p:spPr>
      </p:sp>
      <p:grpSp>
        <p:nvGrpSpPr>
          <p:cNvPr id="17" name="Group 16">
            <a:extLst>
              <a:ext uri="{FF2B5EF4-FFF2-40B4-BE49-F238E27FC236}">
                <a16:creationId xmlns:a16="http://schemas.microsoft.com/office/drawing/2014/main" id="{3F317B09-F16E-A148-8FF7-B9AD196CE4F5}"/>
              </a:ext>
            </a:extLst>
          </p:cNvPr>
          <p:cNvGrpSpPr/>
          <p:nvPr/>
        </p:nvGrpSpPr>
        <p:grpSpPr>
          <a:xfrm>
            <a:off x="1802251" y="1968665"/>
            <a:ext cx="6288804" cy="11679590"/>
            <a:chOff x="9603561" y="2502535"/>
            <a:chExt cx="5173705" cy="9608623"/>
          </a:xfrm>
        </p:grpSpPr>
        <p:pic>
          <p:nvPicPr>
            <p:cNvPr id="18" name="Picture 17">
              <a:extLst>
                <a:ext uri="{FF2B5EF4-FFF2-40B4-BE49-F238E27FC236}">
                  <a16:creationId xmlns:a16="http://schemas.microsoft.com/office/drawing/2014/main" id="{714FDEA2-5F2E-C04C-8593-BCD2C3118C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3561" y="10720515"/>
              <a:ext cx="5173705" cy="1390643"/>
            </a:xfrm>
            <a:prstGeom prst="rect">
              <a:avLst/>
            </a:prstGeom>
          </p:spPr>
        </p:pic>
        <p:grpSp>
          <p:nvGrpSpPr>
            <p:cNvPr id="19" name="Group 18">
              <a:extLst>
                <a:ext uri="{FF2B5EF4-FFF2-40B4-BE49-F238E27FC236}">
                  <a16:creationId xmlns:a16="http://schemas.microsoft.com/office/drawing/2014/main" id="{2E5273D2-FD2A-BE41-99D0-1642E3618465}"/>
                </a:ext>
              </a:extLst>
            </p:cNvPr>
            <p:cNvGrpSpPr/>
            <p:nvPr/>
          </p:nvGrpSpPr>
          <p:grpSpPr>
            <a:xfrm>
              <a:off x="10000616" y="2502535"/>
              <a:ext cx="4379595" cy="8717280"/>
              <a:chOff x="10000616" y="2502535"/>
              <a:chExt cx="4379595" cy="8717280"/>
            </a:xfrm>
          </p:grpSpPr>
          <p:sp>
            <p:nvSpPr>
              <p:cNvPr id="21" name="Freeform 17">
                <a:extLst>
                  <a:ext uri="{FF2B5EF4-FFF2-40B4-BE49-F238E27FC236}">
                    <a16:creationId xmlns:a16="http://schemas.microsoft.com/office/drawing/2014/main" id="{C9BF8DEE-1572-D240-8587-77A7CEE6710A}"/>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0" name="Freeform 16">
                <a:extLst>
                  <a:ext uri="{FF2B5EF4-FFF2-40B4-BE49-F238E27FC236}">
                    <a16:creationId xmlns:a16="http://schemas.microsoft.com/office/drawing/2014/main" id="{5C808339-FEAC-CB45-8A00-CA8B584D05B0}"/>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2" name="Freeform 18">
                <a:extLst>
                  <a:ext uri="{FF2B5EF4-FFF2-40B4-BE49-F238E27FC236}">
                    <a16:creationId xmlns:a16="http://schemas.microsoft.com/office/drawing/2014/main" id="{77944514-D868-744D-85C3-27DE4A999C77}"/>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3" name="Rectangle 19">
                <a:extLst>
                  <a:ext uri="{FF2B5EF4-FFF2-40B4-BE49-F238E27FC236}">
                    <a16:creationId xmlns:a16="http://schemas.microsoft.com/office/drawing/2014/main" id="{6B2E9598-82E2-DA42-BF71-C86888693A46}"/>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4" name="Rectangle 20">
                <a:extLst>
                  <a:ext uri="{FF2B5EF4-FFF2-40B4-BE49-F238E27FC236}">
                    <a16:creationId xmlns:a16="http://schemas.microsoft.com/office/drawing/2014/main" id="{4ED76190-EEEA-8E4B-9158-83C571FED766}"/>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5" name="Rectangle 21">
                <a:extLst>
                  <a:ext uri="{FF2B5EF4-FFF2-40B4-BE49-F238E27FC236}">
                    <a16:creationId xmlns:a16="http://schemas.microsoft.com/office/drawing/2014/main" id="{AEA503C1-F118-E44E-BE94-31340920245A}"/>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6" name="Rectangle 22">
                <a:extLst>
                  <a:ext uri="{FF2B5EF4-FFF2-40B4-BE49-F238E27FC236}">
                    <a16:creationId xmlns:a16="http://schemas.microsoft.com/office/drawing/2014/main" id="{23DDB60A-9C4B-994B-9AE4-4ABC25721E94}"/>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grpSp>
      </p:grpSp>
    </p:spTree>
    <p:extLst>
      <p:ext uri="{BB962C8B-B14F-4D97-AF65-F5344CB8AC3E}">
        <p14:creationId xmlns:p14="http://schemas.microsoft.com/office/powerpoint/2010/main" val="1457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CEFDE21-7786-704F-AECE-95BF3868A2B7}"/>
              </a:ext>
            </a:extLst>
          </p:cNvPr>
          <p:cNvSpPr txBox="1"/>
          <p:nvPr/>
        </p:nvSpPr>
        <p:spPr>
          <a:xfrm>
            <a:off x="3640856" y="1368903"/>
            <a:ext cx="4907113"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ABOUT US</a:t>
            </a:r>
          </a:p>
        </p:txBody>
      </p:sp>
      <p:sp>
        <p:nvSpPr>
          <p:cNvPr id="15" name="Subtitle 2">
            <a:extLst>
              <a:ext uri="{FF2B5EF4-FFF2-40B4-BE49-F238E27FC236}">
                <a16:creationId xmlns:a16="http://schemas.microsoft.com/office/drawing/2014/main" id="{B19A695B-89B6-8E41-AE96-8ACEFBCCF0E6}"/>
              </a:ext>
            </a:extLst>
          </p:cNvPr>
          <p:cNvSpPr txBox="1">
            <a:spLocks/>
          </p:cNvSpPr>
          <p:nvPr/>
        </p:nvSpPr>
        <p:spPr>
          <a:xfrm>
            <a:off x="3297012"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6" name="Subtitle 2">
            <a:extLst>
              <a:ext uri="{FF2B5EF4-FFF2-40B4-BE49-F238E27FC236}">
                <a16:creationId xmlns:a16="http://schemas.microsoft.com/office/drawing/2014/main" id="{6F05C4DB-23A3-4E43-90D2-D62676512F35}"/>
              </a:ext>
            </a:extLst>
          </p:cNvPr>
          <p:cNvSpPr txBox="1">
            <a:spLocks/>
          </p:cNvSpPr>
          <p:nvPr/>
        </p:nvSpPr>
        <p:spPr>
          <a:xfrm>
            <a:off x="1430972" y="4129088"/>
            <a:ext cx="9326880" cy="612610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p:txBody>
      </p:sp>
      <p:sp>
        <p:nvSpPr>
          <p:cNvPr id="7" name="Rectangle 6">
            <a:extLst>
              <a:ext uri="{FF2B5EF4-FFF2-40B4-BE49-F238E27FC236}">
                <a16:creationId xmlns:a16="http://schemas.microsoft.com/office/drawing/2014/main" id="{128236AE-12BB-A248-BBD5-D6A139E03E63}"/>
              </a:ext>
            </a:extLst>
          </p:cNvPr>
          <p:cNvSpPr/>
          <p:nvPr/>
        </p:nvSpPr>
        <p:spPr>
          <a:xfrm>
            <a:off x="4351110" y="12108533"/>
            <a:ext cx="3486604"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8" name="TextBox 17">
            <a:extLst>
              <a:ext uri="{FF2B5EF4-FFF2-40B4-BE49-F238E27FC236}">
                <a16:creationId xmlns:a16="http://schemas.microsoft.com/office/drawing/2014/main" id="{86119978-27E8-1B40-A620-F4D4B996A86C}"/>
              </a:ext>
            </a:extLst>
          </p:cNvPr>
          <p:cNvSpPr txBox="1"/>
          <p:nvPr/>
        </p:nvSpPr>
        <p:spPr>
          <a:xfrm>
            <a:off x="4679601" y="12240687"/>
            <a:ext cx="2829622" cy="584775"/>
          </a:xfrm>
          <a:prstGeom prst="rect">
            <a:avLst/>
          </a:prstGeom>
          <a:noFill/>
        </p:spPr>
        <p:txBody>
          <a:bodyPr wrap="none" rtlCol="0" anchor="ctr">
            <a:spAutoFit/>
          </a:bodyPr>
          <a:lstStyle/>
          <a:p>
            <a:pPr algn="ctr"/>
            <a:r>
              <a:rPr lang="en-US" sz="3200" spc="600" dirty="0">
                <a:solidFill>
                  <a:schemeClr val="bg1"/>
                </a:solidFill>
                <a:latin typeface="Oswald Light" panose="02000303000000000000" pitchFamily="2" charset="77"/>
              </a:rPr>
              <a:t>LEARN MOR</a:t>
            </a:r>
            <a:r>
              <a:rPr lang="en-US" sz="3200" dirty="0">
                <a:solidFill>
                  <a:schemeClr val="bg1"/>
                </a:solidFill>
                <a:latin typeface="Oswald Light" panose="02000303000000000000" pitchFamily="2" charset="77"/>
              </a:rPr>
              <a:t>E</a:t>
            </a:r>
          </a:p>
        </p:txBody>
      </p:sp>
      <p:sp>
        <p:nvSpPr>
          <p:cNvPr id="3" name="Picture Placeholder 2">
            <a:extLst>
              <a:ext uri="{FF2B5EF4-FFF2-40B4-BE49-F238E27FC236}">
                <a16:creationId xmlns:a16="http://schemas.microsoft.com/office/drawing/2014/main" id="{51444E5F-7DC4-F948-B42A-40CF37769DA7}"/>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892CF9-6CD3-894B-871D-4CA7AA98E56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314" t="16919" r="1566" b="24899"/>
          <a:stretch/>
        </p:blipFill>
        <p:spPr>
          <a:xfrm>
            <a:off x="6925673" y="4271556"/>
            <a:ext cx="10526304" cy="6305928"/>
          </a:xfrm>
          <a:prstGeom prst="rect">
            <a:avLst/>
          </a:prstGeom>
        </p:spPr>
      </p:pic>
      <p:sp>
        <p:nvSpPr>
          <p:cNvPr id="6" name="TextBox 5">
            <a:extLst>
              <a:ext uri="{FF2B5EF4-FFF2-40B4-BE49-F238E27FC236}">
                <a16:creationId xmlns:a16="http://schemas.microsoft.com/office/drawing/2014/main" id="{654BA98B-EF67-754E-90FA-45EC5015921A}"/>
              </a:ext>
            </a:extLst>
          </p:cNvPr>
          <p:cNvSpPr txBox="1"/>
          <p:nvPr/>
        </p:nvSpPr>
        <p:spPr>
          <a:xfrm>
            <a:off x="8300802" y="1368903"/>
            <a:ext cx="7779694"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LAPTOP MOCKUP</a:t>
            </a:r>
          </a:p>
        </p:txBody>
      </p:sp>
      <p:sp>
        <p:nvSpPr>
          <p:cNvPr id="7" name="Subtitle 2">
            <a:extLst>
              <a:ext uri="{FF2B5EF4-FFF2-40B4-BE49-F238E27FC236}">
                <a16:creationId xmlns:a16="http://schemas.microsoft.com/office/drawing/2014/main" id="{B2D2F34A-9F80-1F47-A014-B46C50C6EBF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3" name="Freeform 255">
            <a:extLst>
              <a:ext uri="{FF2B5EF4-FFF2-40B4-BE49-F238E27FC236}">
                <a16:creationId xmlns:a16="http://schemas.microsoft.com/office/drawing/2014/main" id="{BEFBD266-01CA-4D46-96F4-7AAC457F3C0F}"/>
              </a:ext>
            </a:extLst>
          </p:cNvPr>
          <p:cNvSpPr>
            <a:spLocks noChangeAspect="1" noChangeArrowheads="1"/>
          </p:cNvSpPr>
          <p:nvPr/>
        </p:nvSpPr>
        <p:spPr bwMode="auto">
          <a:xfrm>
            <a:off x="19692169" y="3399562"/>
            <a:ext cx="1535825" cy="1526737"/>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accent2"/>
          </a:solidFill>
          <a:ln>
            <a:noFill/>
          </a:ln>
          <a:effectLst/>
        </p:spPr>
        <p:txBody>
          <a:bodyPr wrap="none" anchor="ctr"/>
          <a:lstStyle/>
          <a:p>
            <a:endParaRPr lang="en-US"/>
          </a:p>
        </p:txBody>
      </p:sp>
      <p:sp>
        <p:nvSpPr>
          <p:cNvPr id="14" name="Freeform 996">
            <a:extLst>
              <a:ext uri="{FF2B5EF4-FFF2-40B4-BE49-F238E27FC236}">
                <a16:creationId xmlns:a16="http://schemas.microsoft.com/office/drawing/2014/main" id="{9852C6E0-BD02-AC4B-80E5-D5295C806064}"/>
              </a:ext>
            </a:extLst>
          </p:cNvPr>
          <p:cNvSpPr>
            <a:spLocks noChangeAspect="1" noChangeArrowheads="1"/>
          </p:cNvSpPr>
          <p:nvPr/>
        </p:nvSpPr>
        <p:spPr bwMode="auto">
          <a:xfrm>
            <a:off x="19698519" y="8277146"/>
            <a:ext cx="1517650" cy="1513108"/>
          </a:xfrm>
          <a:custGeom>
            <a:avLst/>
            <a:gdLst>
              <a:gd name="T0" fmla="*/ 2133520 w 291741"/>
              <a:gd name="T1" fmla="*/ 2858469 h 291740"/>
              <a:gd name="T2" fmla="*/ 177798 w 291741"/>
              <a:gd name="T3" fmla="*/ 2764501 h 291740"/>
              <a:gd name="T4" fmla="*/ 90860 w 291741"/>
              <a:gd name="T5" fmla="*/ 2533481 h 291740"/>
              <a:gd name="T6" fmla="*/ 1841158 w 291741"/>
              <a:gd name="T7" fmla="*/ 1253026 h 291740"/>
              <a:gd name="T8" fmla="*/ 1552728 w 291741"/>
              <a:gd name="T9" fmla="*/ 2439499 h 291740"/>
              <a:gd name="T10" fmla="*/ 1398638 w 291741"/>
              <a:gd name="T11" fmla="*/ 1155136 h 291740"/>
              <a:gd name="T12" fmla="*/ 2075847 w 291741"/>
              <a:gd name="T13" fmla="*/ 676435 h 291740"/>
              <a:gd name="T14" fmla="*/ 2056099 w 291741"/>
              <a:gd name="T15" fmla="*/ 1486046 h 291740"/>
              <a:gd name="T16" fmla="*/ 1148131 w 291741"/>
              <a:gd name="T17" fmla="*/ 1486046 h 291740"/>
              <a:gd name="T18" fmla="*/ 1602130 w 291741"/>
              <a:gd name="T19" fmla="*/ 483847 h 291740"/>
              <a:gd name="T20" fmla="*/ 1785380 w 291741"/>
              <a:gd name="T21" fmla="*/ 208092 h 291740"/>
              <a:gd name="T22" fmla="*/ 2104592 w 291741"/>
              <a:gd name="T23" fmla="*/ 113853 h 291740"/>
              <a:gd name="T24" fmla="*/ 2226765 w 291741"/>
              <a:gd name="T25" fmla="*/ 431840 h 291740"/>
              <a:gd name="T26" fmla="*/ 2632683 w 291741"/>
              <a:gd name="T27" fmla="*/ 643846 h 291740"/>
              <a:gd name="T28" fmla="*/ 2640577 w 291741"/>
              <a:gd name="T29" fmla="*/ 957930 h 291740"/>
              <a:gd name="T30" fmla="*/ 2534157 w 291741"/>
              <a:gd name="T31" fmla="*/ 1326966 h 291740"/>
              <a:gd name="T32" fmla="*/ 2632683 w 291741"/>
              <a:gd name="T33" fmla="*/ 1641034 h 291740"/>
              <a:gd name="T34" fmla="*/ 2317403 w 291741"/>
              <a:gd name="T35" fmla="*/ 1770597 h 291740"/>
              <a:gd name="T36" fmla="*/ 2104592 w 291741"/>
              <a:gd name="T37" fmla="*/ 2174976 h 291740"/>
              <a:gd name="T38" fmla="*/ 2195230 w 291741"/>
              <a:gd name="T39" fmla="*/ 2006155 h 291740"/>
              <a:gd name="T40" fmla="*/ 2266178 w 291741"/>
              <a:gd name="T41" fmla="*/ 1672452 h 291740"/>
              <a:gd name="T42" fmla="*/ 2553853 w 291741"/>
              <a:gd name="T43" fmla="*/ 1593938 h 291740"/>
              <a:gd name="T44" fmla="*/ 2447456 w 291741"/>
              <a:gd name="T45" fmla="*/ 1268079 h 291740"/>
              <a:gd name="T46" fmla="*/ 2652392 w 291741"/>
              <a:gd name="T47" fmla="*/ 1059996 h 291740"/>
              <a:gd name="T48" fmla="*/ 2400175 w 291741"/>
              <a:gd name="T49" fmla="*/ 836215 h 291740"/>
              <a:gd name="T50" fmla="*/ 2467146 w 291741"/>
              <a:gd name="T51" fmla="*/ 549636 h 291740"/>
              <a:gd name="T52" fmla="*/ 2132170 w 291741"/>
              <a:gd name="T53" fmla="*/ 475040 h 291740"/>
              <a:gd name="T54" fmla="*/ 2053360 w 291741"/>
              <a:gd name="T55" fmla="*/ 196272 h 291740"/>
              <a:gd name="T56" fmla="*/ 1726264 w 291741"/>
              <a:gd name="T57" fmla="*/ 298376 h 291740"/>
              <a:gd name="T58" fmla="*/ 1517388 w 291741"/>
              <a:gd name="T59" fmla="*/ 98137 h 291740"/>
              <a:gd name="T60" fmla="*/ 1292762 w 291741"/>
              <a:gd name="T61" fmla="*/ 345470 h 291740"/>
              <a:gd name="T62" fmla="*/ 1005069 w 291741"/>
              <a:gd name="T63" fmla="*/ 278755 h 291740"/>
              <a:gd name="T64" fmla="*/ 930184 w 291741"/>
              <a:gd name="T65" fmla="*/ 608514 h 291740"/>
              <a:gd name="T66" fmla="*/ 650369 w 291741"/>
              <a:gd name="T67" fmla="*/ 687037 h 291740"/>
              <a:gd name="T68" fmla="*/ 752846 w 291741"/>
              <a:gd name="T69" fmla="*/ 1012889 h 291740"/>
              <a:gd name="T70" fmla="*/ 551844 w 291741"/>
              <a:gd name="T71" fmla="*/ 1224891 h 291740"/>
              <a:gd name="T72" fmla="*/ 800140 w 291741"/>
              <a:gd name="T73" fmla="*/ 1452598 h 291740"/>
              <a:gd name="T74" fmla="*/ 733133 w 291741"/>
              <a:gd name="T75" fmla="*/ 1735264 h 291740"/>
              <a:gd name="T76" fmla="*/ 1064181 w 291741"/>
              <a:gd name="T77" fmla="*/ 1805927 h 291740"/>
              <a:gd name="T78" fmla="*/ 1146942 w 291741"/>
              <a:gd name="T79" fmla="*/ 2092532 h 291740"/>
              <a:gd name="T80" fmla="*/ 918362 w 291741"/>
              <a:gd name="T81" fmla="*/ 1951191 h 291740"/>
              <a:gd name="T82" fmla="*/ 650369 w 291741"/>
              <a:gd name="T83" fmla="*/ 1786318 h 291740"/>
              <a:gd name="T84" fmla="*/ 697658 w 291741"/>
              <a:gd name="T85" fmla="*/ 1448659 h 291740"/>
              <a:gd name="T86" fmla="*/ 453330 w 291741"/>
              <a:gd name="T87" fmla="*/ 1059996 h 291740"/>
              <a:gd name="T88" fmla="*/ 603101 w 291741"/>
              <a:gd name="T89" fmla="*/ 785183 h 291740"/>
              <a:gd name="T90" fmla="*/ 788309 w 291741"/>
              <a:gd name="T91" fmla="*/ 459319 h 291740"/>
              <a:gd name="T92" fmla="*/ 957775 w 291741"/>
              <a:gd name="T93" fmla="*/ 196272 h 291740"/>
              <a:gd name="T94" fmla="*/ 1414935 w 291741"/>
              <a:gd name="T95" fmla="*/ 208092 h 291740"/>
              <a:gd name="T96" fmla="*/ 825755 w 291741"/>
              <a:gd name="T97" fmla="*/ 0 h 291740"/>
              <a:gd name="T98" fmla="*/ 90860 w 291741"/>
              <a:gd name="T99" fmla="*/ 176211 h 291740"/>
              <a:gd name="T100" fmla="*/ 1272214 w 291741"/>
              <a:gd name="T101" fmla="*/ 1178638 h 291740"/>
              <a:gd name="T102" fmla="*/ 1928072 w 291741"/>
              <a:gd name="T103" fmla="*/ 1178638 h 291740"/>
              <a:gd name="T104" fmla="*/ 3105453 w 291741"/>
              <a:gd name="T105" fmla="*/ 176211 h 291740"/>
              <a:gd name="T106" fmla="*/ 2378467 w 291741"/>
              <a:gd name="T107" fmla="*/ 0 h 291740"/>
              <a:gd name="T108" fmla="*/ 3026432 w 291741"/>
              <a:gd name="T109" fmla="*/ 2858469 h 291740"/>
              <a:gd name="T110" fmla="*/ 2619487 w 291741"/>
              <a:gd name="T111" fmla="*/ 3128671 h 291740"/>
              <a:gd name="T112" fmla="*/ 628206 w 291741"/>
              <a:gd name="T113" fmla="*/ 3081682 h 291740"/>
              <a:gd name="T114" fmla="*/ 0 w 291741"/>
              <a:gd name="T115" fmla="*/ 2678365 h 2917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1741" h="291740">
                <a:moveTo>
                  <a:pt x="97127" y="262602"/>
                </a:moveTo>
                <a:lnTo>
                  <a:pt x="97127" y="283107"/>
                </a:lnTo>
                <a:lnTo>
                  <a:pt x="194254" y="283107"/>
                </a:lnTo>
                <a:lnTo>
                  <a:pt x="194254" y="262602"/>
                </a:lnTo>
                <a:lnTo>
                  <a:pt x="97127" y="262602"/>
                </a:lnTo>
                <a:close/>
                <a:moveTo>
                  <a:pt x="8274" y="232745"/>
                </a:moveTo>
                <a:lnTo>
                  <a:pt x="8274" y="246055"/>
                </a:lnTo>
                <a:cubicBezTo>
                  <a:pt x="8274" y="250372"/>
                  <a:pt x="11871" y="253969"/>
                  <a:pt x="16188" y="253969"/>
                </a:cubicBezTo>
                <a:lnTo>
                  <a:pt x="275553" y="253969"/>
                </a:lnTo>
                <a:cubicBezTo>
                  <a:pt x="279510" y="253969"/>
                  <a:pt x="282747" y="250372"/>
                  <a:pt x="282747" y="246055"/>
                </a:cubicBezTo>
                <a:lnTo>
                  <a:pt x="282747" y="232745"/>
                </a:lnTo>
                <a:lnTo>
                  <a:pt x="8274" y="232745"/>
                </a:lnTo>
                <a:close/>
                <a:moveTo>
                  <a:pt x="150007" y="115113"/>
                </a:moveTo>
                <a:lnTo>
                  <a:pt x="150367" y="224111"/>
                </a:lnTo>
                <a:lnTo>
                  <a:pt x="167994" y="224111"/>
                </a:lnTo>
                <a:lnTo>
                  <a:pt x="167634" y="115113"/>
                </a:lnTo>
                <a:lnTo>
                  <a:pt x="150007" y="115113"/>
                </a:lnTo>
                <a:close/>
                <a:moveTo>
                  <a:pt x="124107" y="115113"/>
                </a:moveTo>
                <a:lnTo>
                  <a:pt x="124107" y="224111"/>
                </a:lnTo>
                <a:lnTo>
                  <a:pt x="141374" y="224111"/>
                </a:lnTo>
                <a:lnTo>
                  <a:pt x="141014" y="115113"/>
                </a:lnTo>
                <a:lnTo>
                  <a:pt x="124107" y="115113"/>
                </a:lnTo>
                <a:close/>
                <a:moveTo>
                  <a:pt x="145691" y="77702"/>
                </a:moveTo>
                <a:lnTo>
                  <a:pt x="127344" y="106120"/>
                </a:lnTo>
                <a:lnTo>
                  <a:pt x="164396" y="106120"/>
                </a:lnTo>
                <a:lnTo>
                  <a:pt x="145691" y="77702"/>
                </a:lnTo>
                <a:close/>
                <a:moveTo>
                  <a:pt x="145871" y="44450"/>
                </a:moveTo>
                <a:cubicBezTo>
                  <a:pt x="162045" y="44450"/>
                  <a:pt x="177141" y="50588"/>
                  <a:pt x="189003" y="62142"/>
                </a:cubicBezTo>
                <a:cubicBezTo>
                  <a:pt x="209850" y="83805"/>
                  <a:pt x="212366" y="117745"/>
                  <a:pt x="194035" y="141575"/>
                </a:cubicBezTo>
                <a:cubicBezTo>
                  <a:pt x="193316" y="143019"/>
                  <a:pt x="192238" y="143741"/>
                  <a:pt x="190440" y="143741"/>
                </a:cubicBezTo>
                <a:cubicBezTo>
                  <a:pt x="189721" y="143741"/>
                  <a:pt x="189003" y="143019"/>
                  <a:pt x="187924" y="142658"/>
                </a:cubicBezTo>
                <a:cubicBezTo>
                  <a:pt x="186127" y="141214"/>
                  <a:pt x="185768" y="138325"/>
                  <a:pt x="187205" y="136520"/>
                </a:cubicBezTo>
                <a:cubicBezTo>
                  <a:pt x="202661" y="115940"/>
                  <a:pt x="200504" y="86694"/>
                  <a:pt x="182173" y="68641"/>
                </a:cubicBezTo>
                <a:cubicBezTo>
                  <a:pt x="172469" y="58892"/>
                  <a:pt x="159529" y="53477"/>
                  <a:pt x="145871" y="53477"/>
                </a:cubicBezTo>
                <a:cubicBezTo>
                  <a:pt x="132212" y="53477"/>
                  <a:pt x="119272" y="58892"/>
                  <a:pt x="109568" y="68641"/>
                </a:cubicBezTo>
                <a:cubicBezTo>
                  <a:pt x="91237" y="86694"/>
                  <a:pt x="89080" y="115940"/>
                  <a:pt x="104536" y="136520"/>
                </a:cubicBezTo>
                <a:cubicBezTo>
                  <a:pt x="106333" y="138325"/>
                  <a:pt x="105973" y="141214"/>
                  <a:pt x="103817" y="142658"/>
                </a:cubicBezTo>
                <a:cubicBezTo>
                  <a:pt x="101660" y="144102"/>
                  <a:pt x="99144" y="143741"/>
                  <a:pt x="97706" y="141575"/>
                </a:cubicBezTo>
                <a:cubicBezTo>
                  <a:pt x="79375" y="117745"/>
                  <a:pt x="81891" y="83805"/>
                  <a:pt x="103098" y="62142"/>
                </a:cubicBezTo>
                <a:cubicBezTo>
                  <a:pt x="114600" y="50588"/>
                  <a:pt x="129337" y="44450"/>
                  <a:pt x="145871" y="44450"/>
                </a:cubicBezTo>
                <a:close/>
                <a:moveTo>
                  <a:pt x="138156" y="0"/>
                </a:moveTo>
                <a:lnTo>
                  <a:pt x="153227" y="0"/>
                </a:lnTo>
                <a:cubicBezTo>
                  <a:pt x="158609" y="0"/>
                  <a:pt x="162556" y="4328"/>
                  <a:pt x="162556" y="9377"/>
                </a:cubicBezTo>
                <a:lnTo>
                  <a:pt x="162556" y="19115"/>
                </a:lnTo>
                <a:cubicBezTo>
                  <a:pt x="166144" y="19837"/>
                  <a:pt x="170091" y="20558"/>
                  <a:pt x="173679" y="22361"/>
                </a:cubicBezTo>
                <a:lnTo>
                  <a:pt x="178344" y="13705"/>
                </a:lnTo>
                <a:cubicBezTo>
                  <a:pt x="179779" y="11181"/>
                  <a:pt x="181573" y="10099"/>
                  <a:pt x="184085" y="9377"/>
                </a:cubicBezTo>
                <a:cubicBezTo>
                  <a:pt x="186597" y="8656"/>
                  <a:pt x="189108" y="9017"/>
                  <a:pt x="191620" y="10459"/>
                </a:cubicBezTo>
                <a:lnTo>
                  <a:pt x="204538" y="18033"/>
                </a:lnTo>
                <a:cubicBezTo>
                  <a:pt x="206332" y="19115"/>
                  <a:pt x="208126" y="21279"/>
                  <a:pt x="208485" y="23443"/>
                </a:cubicBezTo>
                <a:cubicBezTo>
                  <a:pt x="209202" y="25968"/>
                  <a:pt x="209202" y="28493"/>
                  <a:pt x="207767" y="31017"/>
                </a:cubicBezTo>
                <a:lnTo>
                  <a:pt x="202744" y="39673"/>
                </a:lnTo>
                <a:cubicBezTo>
                  <a:pt x="205973" y="41477"/>
                  <a:pt x="208485" y="44362"/>
                  <a:pt x="210996" y="47608"/>
                </a:cubicBezTo>
                <a:lnTo>
                  <a:pt x="219608" y="42198"/>
                </a:lnTo>
                <a:cubicBezTo>
                  <a:pt x="223914" y="40034"/>
                  <a:pt x="229655" y="41477"/>
                  <a:pt x="232525" y="46166"/>
                </a:cubicBezTo>
                <a:lnTo>
                  <a:pt x="239702" y="59150"/>
                </a:lnTo>
                <a:cubicBezTo>
                  <a:pt x="242572" y="63478"/>
                  <a:pt x="241137" y="69248"/>
                  <a:pt x="236473" y="72134"/>
                </a:cubicBezTo>
                <a:lnTo>
                  <a:pt x="227861" y="76822"/>
                </a:lnTo>
                <a:cubicBezTo>
                  <a:pt x="229296" y="80790"/>
                  <a:pt x="230014" y="84396"/>
                  <a:pt x="230731" y="88003"/>
                </a:cubicBezTo>
                <a:lnTo>
                  <a:pt x="240420" y="88003"/>
                </a:lnTo>
                <a:cubicBezTo>
                  <a:pt x="245802" y="88003"/>
                  <a:pt x="250466" y="92331"/>
                  <a:pt x="250466" y="97380"/>
                </a:cubicBezTo>
                <a:lnTo>
                  <a:pt x="250466" y="112528"/>
                </a:lnTo>
                <a:cubicBezTo>
                  <a:pt x="250466" y="117938"/>
                  <a:pt x="245802" y="121906"/>
                  <a:pt x="240420" y="121906"/>
                </a:cubicBezTo>
                <a:lnTo>
                  <a:pt x="230731" y="121906"/>
                </a:lnTo>
                <a:cubicBezTo>
                  <a:pt x="230014" y="125512"/>
                  <a:pt x="229296" y="129840"/>
                  <a:pt x="227861" y="133086"/>
                </a:cubicBezTo>
                <a:lnTo>
                  <a:pt x="236473" y="137775"/>
                </a:lnTo>
                <a:cubicBezTo>
                  <a:pt x="238625" y="139578"/>
                  <a:pt x="240061" y="141021"/>
                  <a:pt x="241137" y="143546"/>
                </a:cubicBezTo>
                <a:cubicBezTo>
                  <a:pt x="241496" y="146431"/>
                  <a:pt x="241137" y="148595"/>
                  <a:pt x="239702" y="150759"/>
                </a:cubicBezTo>
                <a:lnTo>
                  <a:pt x="232525" y="164104"/>
                </a:lnTo>
                <a:cubicBezTo>
                  <a:pt x="231090" y="165907"/>
                  <a:pt x="228937" y="167710"/>
                  <a:pt x="226784" y="168432"/>
                </a:cubicBezTo>
                <a:cubicBezTo>
                  <a:pt x="224273" y="168792"/>
                  <a:pt x="221402" y="168792"/>
                  <a:pt x="219608" y="167350"/>
                </a:cubicBezTo>
                <a:lnTo>
                  <a:pt x="210996" y="162661"/>
                </a:lnTo>
                <a:cubicBezTo>
                  <a:pt x="208485" y="165186"/>
                  <a:pt x="205973" y="168071"/>
                  <a:pt x="202744" y="170956"/>
                </a:cubicBezTo>
                <a:lnTo>
                  <a:pt x="207767" y="179252"/>
                </a:lnTo>
                <a:cubicBezTo>
                  <a:pt x="210638" y="183580"/>
                  <a:pt x="208843" y="189350"/>
                  <a:pt x="204538" y="192236"/>
                </a:cubicBezTo>
                <a:lnTo>
                  <a:pt x="191620" y="199810"/>
                </a:lnTo>
                <a:cubicBezTo>
                  <a:pt x="190544" y="199810"/>
                  <a:pt x="189826" y="200170"/>
                  <a:pt x="189108" y="200170"/>
                </a:cubicBezTo>
                <a:cubicBezTo>
                  <a:pt x="187673" y="200170"/>
                  <a:pt x="186238" y="199449"/>
                  <a:pt x="185520" y="198006"/>
                </a:cubicBezTo>
                <a:cubicBezTo>
                  <a:pt x="184085" y="195842"/>
                  <a:pt x="184803" y="193318"/>
                  <a:pt x="186956" y="192236"/>
                </a:cubicBezTo>
                <a:lnTo>
                  <a:pt x="199873" y="184301"/>
                </a:lnTo>
                <a:cubicBezTo>
                  <a:pt x="200232" y="183940"/>
                  <a:pt x="200232" y="183940"/>
                  <a:pt x="199873" y="183580"/>
                </a:cubicBezTo>
                <a:lnTo>
                  <a:pt x="193414" y="171678"/>
                </a:lnTo>
                <a:cubicBezTo>
                  <a:pt x="192338" y="170235"/>
                  <a:pt x="192697" y="167710"/>
                  <a:pt x="194132" y="165907"/>
                </a:cubicBezTo>
                <a:cubicBezTo>
                  <a:pt x="198797" y="162661"/>
                  <a:pt x="202744" y="158694"/>
                  <a:pt x="206332" y="153644"/>
                </a:cubicBezTo>
                <a:cubicBezTo>
                  <a:pt x="208126" y="152202"/>
                  <a:pt x="210638" y="151841"/>
                  <a:pt x="212073" y="152923"/>
                </a:cubicBezTo>
                <a:lnTo>
                  <a:pt x="223914" y="159415"/>
                </a:lnTo>
                <a:cubicBezTo>
                  <a:pt x="224273" y="159776"/>
                  <a:pt x="224631" y="159415"/>
                  <a:pt x="224631" y="159415"/>
                </a:cubicBezTo>
                <a:lnTo>
                  <a:pt x="232525" y="146431"/>
                </a:lnTo>
                <a:cubicBezTo>
                  <a:pt x="232525" y="146431"/>
                  <a:pt x="232525" y="145710"/>
                  <a:pt x="232167" y="145710"/>
                </a:cubicBezTo>
                <a:lnTo>
                  <a:pt x="220326" y="138857"/>
                </a:lnTo>
                <a:cubicBezTo>
                  <a:pt x="218532" y="137775"/>
                  <a:pt x="217814" y="135250"/>
                  <a:pt x="218532" y="133447"/>
                </a:cubicBezTo>
                <a:cubicBezTo>
                  <a:pt x="220684" y="128037"/>
                  <a:pt x="221761" y="122266"/>
                  <a:pt x="222837" y="116496"/>
                </a:cubicBezTo>
                <a:cubicBezTo>
                  <a:pt x="223196" y="114692"/>
                  <a:pt x="224990" y="113250"/>
                  <a:pt x="227143" y="113250"/>
                </a:cubicBezTo>
                <a:lnTo>
                  <a:pt x="240420" y="113250"/>
                </a:lnTo>
                <a:cubicBezTo>
                  <a:pt x="241137" y="113250"/>
                  <a:pt x="241496" y="112528"/>
                  <a:pt x="241496" y="112528"/>
                </a:cubicBezTo>
                <a:lnTo>
                  <a:pt x="241496" y="97380"/>
                </a:lnTo>
                <a:cubicBezTo>
                  <a:pt x="241496" y="97020"/>
                  <a:pt x="241137" y="97020"/>
                  <a:pt x="240420" y="97020"/>
                </a:cubicBezTo>
                <a:lnTo>
                  <a:pt x="227143" y="97020"/>
                </a:lnTo>
                <a:cubicBezTo>
                  <a:pt x="224990" y="97020"/>
                  <a:pt x="223196" y="94856"/>
                  <a:pt x="222837" y="93052"/>
                </a:cubicBezTo>
                <a:cubicBezTo>
                  <a:pt x="221761" y="87642"/>
                  <a:pt x="220684" y="81872"/>
                  <a:pt x="218532" y="76822"/>
                </a:cubicBezTo>
                <a:cubicBezTo>
                  <a:pt x="217814" y="74298"/>
                  <a:pt x="218532" y="72134"/>
                  <a:pt x="220326" y="71052"/>
                </a:cubicBezTo>
                <a:lnTo>
                  <a:pt x="232167" y="64560"/>
                </a:lnTo>
                <a:cubicBezTo>
                  <a:pt x="232525" y="63838"/>
                  <a:pt x="232525" y="63838"/>
                  <a:pt x="232525" y="63117"/>
                </a:cubicBezTo>
                <a:lnTo>
                  <a:pt x="224631" y="50494"/>
                </a:lnTo>
                <a:cubicBezTo>
                  <a:pt x="224273" y="50133"/>
                  <a:pt x="224273" y="49772"/>
                  <a:pt x="223914" y="50133"/>
                </a:cubicBezTo>
                <a:lnTo>
                  <a:pt x="212073" y="56625"/>
                </a:lnTo>
                <a:cubicBezTo>
                  <a:pt x="210638" y="57707"/>
                  <a:pt x="208126" y="57346"/>
                  <a:pt x="206332" y="55904"/>
                </a:cubicBezTo>
                <a:cubicBezTo>
                  <a:pt x="202744" y="51215"/>
                  <a:pt x="198797" y="47248"/>
                  <a:pt x="194132" y="43641"/>
                </a:cubicBezTo>
                <a:cubicBezTo>
                  <a:pt x="192697" y="42198"/>
                  <a:pt x="192338" y="40034"/>
                  <a:pt x="193414" y="38231"/>
                </a:cubicBezTo>
                <a:lnTo>
                  <a:pt x="199873" y="26329"/>
                </a:lnTo>
                <a:cubicBezTo>
                  <a:pt x="200232" y="25968"/>
                  <a:pt x="199873" y="25607"/>
                  <a:pt x="199873" y="25607"/>
                </a:cubicBezTo>
                <a:lnTo>
                  <a:pt x="186956" y="18033"/>
                </a:lnTo>
                <a:cubicBezTo>
                  <a:pt x="186597" y="18033"/>
                  <a:pt x="186238" y="18033"/>
                  <a:pt x="186238" y="18394"/>
                </a:cubicBezTo>
                <a:lnTo>
                  <a:pt x="179420" y="30296"/>
                </a:lnTo>
                <a:cubicBezTo>
                  <a:pt x="178344" y="31739"/>
                  <a:pt x="176191" y="32460"/>
                  <a:pt x="174038" y="31739"/>
                </a:cubicBezTo>
                <a:cubicBezTo>
                  <a:pt x="168656" y="29575"/>
                  <a:pt x="162915" y="28493"/>
                  <a:pt x="157174" y="27411"/>
                </a:cubicBezTo>
                <a:cubicBezTo>
                  <a:pt x="155380" y="27411"/>
                  <a:pt x="153585" y="25247"/>
                  <a:pt x="153585" y="23083"/>
                </a:cubicBezTo>
                <a:lnTo>
                  <a:pt x="153585" y="9377"/>
                </a:lnTo>
                <a:cubicBezTo>
                  <a:pt x="153585" y="9377"/>
                  <a:pt x="153585" y="9017"/>
                  <a:pt x="153227" y="9017"/>
                </a:cubicBezTo>
                <a:lnTo>
                  <a:pt x="138156" y="9017"/>
                </a:lnTo>
                <a:cubicBezTo>
                  <a:pt x="137797" y="9017"/>
                  <a:pt x="137439" y="9377"/>
                  <a:pt x="137439" y="9377"/>
                </a:cubicBezTo>
                <a:lnTo>
                  <a:pt x="137439" y="23083"/>
                </a:lnTo>
                <a:cubicBezTo>
                  <a:pt x="137439" y="25247"/>
                  <a:pt x="135645" y="27411"/>
                  <a:pt x="133850" y="27411"/>
                </a:cubicBezTo>
                <a:cubicBezTo>
                  <a:pt x="128468" y="28493"/>
                  <a:pt x="122368" y="29575"/>
                  <a:pt x="117704" y="31739"/>
                </a:cubicBezTo>
                <a:cubicBezTo>
                  <a:pt x="115192" y="32460"/>
                  <a:pt x="113039" y="31739"/>
                  <a:pt x="111962" y="30296"/>
                </a:cubicBezTo>
                <a:lnTo>
                  <a:pt x="105504" y="18394"/>
                </a:lnTo>
                <a:cubicBezTo>
                  <a:pt x="104786" y="18033"/>
                  <a:pt x="104427" y="18033"/>
                  <a:pt x="104427" y="18033"/>
                </a:cubicBezTo>
                <a:lnTo>
                  <a:pt x="91510" y="25607"/>
                </a:lnTo>
                <a:cubicBezTo>
                  <a:pt x="91151" y="25607"/>
                  <a:pt x="91151" y="25968"/>
                  <a:pt x="91151" y="26329"/>
                </a:cubicBezTo>
                <a:lnTo>
                  <a:pt x="97610" y="38231"/>
                </a:lnTo>
                <a:cubicBezTo>
                  <a:pt x="99045" y="40034"/>
                  <a:pt x="98327" y="42198"/>
                  <a:pt x="96892" y="43641"/>
                </a:cubicBezTo>
                <a:cubicBezTo>
                  <a:pt x="92227" y="47248"/>
                  <a:pt x="88280" y="51215"/>
                  <a:pt x="84692" y="55904"/>
                </a:cubicBezTo>
                <a:cubicBezTo>
                  <a:pt x="83616" y="57346"/>
                  <a:pt x="81104" y="57707"/>
                  <a:pt x="79310" y="56625"/>
                </a:cubicBezTo>
                <a:lnTo>
                  <a:pt x="67469" y="50133"/>
                </a:lnTo>
                <a:cubicBezTo>
                  <a:pt x="67110" y="49772"/>
                  <a:pt x="66751" y="50133"/>
                  <a:pt x="66751" y="50494"/>
                </a:cubicBezTo>
                <a:lnTo>
                  <a:pt x="59216" y="63117"/>
                </a:lnTo>
                <a:cubicBezTo>
                  <a:pt x="59216" y="63478"/>
                  <a:pt x="59216" y="63838"/>
                  <a:pt x="59574" y="64560"/>
                </a:cubicBezTo>
                <a:lnTo>
                  <a:pt x="71416" y="71052"/>
                </a:lnTo>
                <a:cubicBezTo>
                  <a:pt x="72851" y="72134"/>
                  <a:pt x="73568" y="74298"/>
                  <a:pt x="72851" y="76822"/>
                </a:cubicBezTo>
                <a:cubicBezTo>
                  <a:pt x="70698" y="81872"/>
                  <a:pt x="69621" y="87642"/>
                  <a:pt x="68545" y="93052"/>
                </a:cubicBezTo>
                <a:cubicBezTo>
                  <a:pt x="68545" y="94856"/>
                  <a:pt x="66392" y="97020"/>
                  <a:pt x="64239" y="97020"/>
                </a:cubicBezTo>
                <a:lnTo>
                  <a:pt x="50604" y="97020"/>
                </a:lnTo>
                <a:cubicBezTo>
                  <a:pt x="50604" y="97020"/>
                  <a:pt x="50245" y="97020"/>
                  <a:pt x="50245" y="97380"/>
                </a:cubicBezTo>
                <a:lnTo>
                  <a:pt x="50245" y="112528"/>
                </a:lnTo>
                <a:lnTo>
                  <a:pt x="50604" y="113250"/>
                </a:lnTo>
                <a:lnTo>
                  <a:pt x="64239" y="113250"/>
                </a:lnTo>
                <a:cubicBezTo>
                  <a:pt x="66392" y="113250"/>
                  <a:pt x="68545" y="114692"/>
                  <a:pt x="68545" y="116496"/>
                </a:cubicBezTo>
                <a:cubicBezTo>
                  <a:pt x="69621" y="122266"/>
                  <a:pt x="70698" y="128037"/>
                  <a:pt x="72851" y="133447"/>
                </a:cubicBezTo>
                <a:cubicBezTo>
                  <a:pt x="73568" y="135250"/>
                  <a:pt x="72851" y="137775"/>
                  <a:pt x="71416" y="138857"/>
                </a:cubicBezTo>
                <a:lnTo>
                  <a:pt x="59574" y="145710"/>
                </a:lnTo>
                <a:lnTo>
                  <a:pt x="59216" y="146431"/>
                </a:lnTo>
                <a:lnTo>
                  <a:pt x="66751" y="159415"/>
                </a:lnTo>
                <a:cubicBezTo>
                  <a:pt x="66751" y="159776"/>
                  <a:pt x="67110" y="159776"/>
                  <a:pt x="67469" y="159415"/>
                </a:cubicBezTo>
                <a:lnTo>
                  <a:pt x="79310" y="152923"/>
                </a:lnTo>
                <a:cubicBezTo>
                  <a:pt x="81104" y="151841"/>
                  <a:pt x="83616" y="152202"/>
                  <a:pt x="84692" y="153644"/>
                </a:cubicBezTo>
                <a:cubicBezTo>
                  <a:pt x="88280" y="158694"/>
                  <a:pt x="92227" y="162661"/>
                  <a:pt x="96892" y="165907"/>
                </a:cubicBezTo>
                <a:cubicBezTo>
                  <a:pt x="98327" y="167710"/>
                  <a:pt x="99045" y="170235"/>
                  <a:pt x="97610" y="171678"/>
                </a:cubicBezTo>
                <a:lnTo>
                  <a:pt x="91151" y="183580"/>
                </a:lnTo>
                <a:cubicBezTo>
                  <a:pt x="91151" y="183940"/>
                  <a:pt x="91151" y="183940"/>
                  <a:pt x="91510" y="184301"/>
                </a:cubicBezTo>
                <a:lnTo>
                  <a:pt x="104427" y="192236"/>
                </a:lnTo>
                <a:cubicBezTo>
                  <a:pt x="106580" y="193318"/>
                  <a:pt x="106939" y="195842"/>
                  <a:pt x="105863" y="198006"/>
                </a:cubicBezTo>
                <a:cubicBezTo>
                  <a:pt x="104427" y="200170"/>
                  <a:pt x="102274" y="201252"/>
                  <a:pt x="100121" y="199810"/>
                </a:cubicBezTo>
                <a:lnTo>
                  <a:pt x="87204" y="192236"/>
                </a:lnTo>
                <a:cubicBezTo>
                  <a:pt x="82539" y="189350"/>
                  <a:pt x="81104" y="183580"/>
                  <a:pt x="83616" y="179252"/>
                </a:cubicBezTo>
                <a:lnTo>
                  <a:pt x="88280" y="170956"/>
                </a:lnTo>
                <a:cubicBezTo>
                  <a:pt x="85410" y="168071"/>
                  <a:pt x="82898" y="165186"/>
                  <a:pt x="80028" y="162661"/>
                </a:cubicBezTo>
                <a:lnTo>
                  <a:pt x="71774" y="167350"/>
                </a:lnTo>
                <a:cubicBezTo>
                  <a:pt x="67110" y="170235"/>
                  <a:pt x="61369" y="168432"/>
                  <a:pt x="59216" y="164104"/>
                </a:cubicBezTo>
                <a:lnTo>
                  <a:pt x="51322" y="150759"/>
                </a:lnTo>
                <a:cubicBezTo>
                  <a:pt x="50604" y="148595"/>
                  <a:pt x="50245" y="146431"/>
                  <a:pt x="50604" y="143546"/>
                </a:cubicBezTo>
                <a:cubicBezTo>
                  <a:pt x="51322" y="141021"/>
                  <a:pt x="52757" y="139578"/>
                  <a:pt x="54910" y="137775"/>
                </a:cubicBezTo>
                <a:lnTo>
                  <a:pt x="63521" y="133086"/>
                </a:lnTo>
                <a:cubicBezTo>
                  <a:pt x="62086" y="129840"/>
                  <a:pt x="61010" y="125512"/>
                  <a:pt x="60292" y="121906"/>
                </a:cubicBezTo>
                <a:lnTo>
                  <a:pt x="50604" y="121906"/>
                </a:lnTo>
                <a:cubicBezTo>
                  <a:pt x="45581" y="121906"/>
                  <a:pt x="41275" y="117938"/>
                  <a:pt x="41275" y="112528"/>
                </a:cubicBezTo>
                <a:lnTo>
                  <a:pt x="41275" y="97380"/>
                </a:lnTo>
                <a:cubicBezTo>
                  <a:pt x="41275" y="92331"/>
                  <a:pt x="45581" y="88003"/>
                  <a:pt x="50604" y="88003"/>
                </a:cubicBezTo>
                <a:lnTo>
                  <a:pt x="60292" y="88003"/>
                </a:lnTo>
                <a:cubicBezTo>
                  <a:pt x="61010" y="84396"/>
                  <a:pt x="62086" y="80790"/>
                  <a:pt x="63521" y="76822"/>
                </a:cubicBezTo>
                <a:lnTo>
                  <a:pt x="54910" y="72134"/>
                </a:lnTo>
                <a:cubicBezTo>
                  <a:pt x="52757" y="70691"/>
                  <a:pt x="51322" y="68527"/>
                  <a:pt x="50604" y="66002"/>
                </a:cubicBezTo>
                <a:cubicBezTo>
                  <a:pt x="50245" y="63838"/>
                  <a:pt x="50604" y="61314"/>
                  <a:pt x="51322" y="59150"/>
                </a:cubicBezTo>
                <a:lnTo>
                  <a:pt x="59216" y="46166"/>
                </a:lnTo>
                <a:cubicBezTo>
                  <a:pt x="61369" y="41477"/>
                  <a:pt x="67110" y="40034"/>
                  <a:pt x="71774" y="42198"/>
                </a:cubicBezTo>
                <a:lnTo>
                  <a:pt x="80028" y="47608"/>
                </a:lnTo>
                <a:cubicBezTo>
                  <a:pt x="82898" y="44362"/>
                  <a:pt x="85410" y="41477"/>
                  <a:pt x="88280" y="39673"/>
                </a:cubicBezTo>
                <a:lnTo>
                  <a:pt x="83616" y="31017"/>
                </a:lnTo>
                <a:cubicBezTo>
                  <a:pt x="81104" y="25968"/>
                  <a:pt x="82539" y="20197"/>
                  <a:pt x="87204" y="18033"/>
                </a:cubicBezTo>
                <a:lnTo>
                  <a:pt x="100121" y="10459"/>
                </a:lnTo>
                <a:cubicBezTo>
                  <a:pt x="104427" y="7574"/>
                  <a:pt x="110168" y="9377"/>
                  <a:pt x="112680" y="13705"/>
                </a:cubicBezTo>
                <a:lnTo>
                  <a:pt x="117704" y="22361"/>
                </a:lnTo>
                <a:cubicBezTo>
                  <a:pt x="121651" y="20558"/>
                  <a:pt x="124880" y="19837"/>
                  <a:pt x="128827" y="19115"/>
                </a:cubicBezTo>
                <a:lnTo>
                  <a:pt x="128827" y="9377"/>
                </a:lnTo>
                <a:cubicBezTo>
                  <a:pt x="128827" y="4328"/>
                  <a:pt x="133133" y="0"/>
                  <a:pt x="138156" y="0"/>
                </a:cubicBezTo>
                <a:close/>
                <a:moveTo>
                  <a:pt x="16188" y="0"/>
                </a:moveTo>
                <a:lnTo>
                  <a:pt x="75183" y="0"/>
                </a:lnTo>
                <a:cubicBezTo>
                  <a:pt x="77701" y="0"/>
                  <a:pt x="79500" y="1799"/>
                  <a:pt x="79500" y="4317"/>
                </a:cubicBezTo>
                <a:cubicBezTo>
                  <a:pt x="79500" y="6835"/>
                  <a:pt x="77701" y="8993"/>
                  <a:pt x="75183" y="8993"/>
                </a:cubicBezTo>
                <a:lnTo>
                  <a:pt x="16188" y="8993"/>
                </a:lnTo>
                <a:cubicBezTo>
                  <a:pt x="11871" y="8993"/>
                  <a:pt x="8274" y="12231"/>
                  <a:pt x="8274" y="16188"/>
                </a:cubicBezTo>
                <a:lnTo>
                  <a:pt x="8274" y="224111"/>
                </a:lnTo>
                <a:lnTo>
                  <a:pt x="115114" y="224111"/>
                </a:lnTo>
                <a:lnTo>
                  <a:pt x="115114" y="110797"/>
                </a:lnTo>
                <a:cubicBezTo>
                  <a:pt x="115114" y="109717"/>
                  <a:pt x="115114" y="108998"/>
                  <a:pt x="115833" y="108279"/>
                </a:cubicBezTo>
                <a:lnTo>
                  <a:pt x="141733" y="66910"/>
                </a:lnTo>
                <a:cubicBezTo>
                  <a:pt x="142813" y="65471"/>
                  <a:pt x="143892" y="64751"/>
                  <a:pt x="145691" y="64751"/>
                </a:cubicBezTo>
                <a:cubicBezTo>
                  <a:pt x="147129" y="64751"/>
                  <a:pt x="148928" y="65471"/>
                  <a:pt x="149288" y="66910"/>
                </a:cubicBezTo>
                <a:lnTo>
                  <a:pt x="175548" y="108279"/>
                </a:lnTo>
                <a:cubicBezTo>
                  <a:pt x="176627" y="108998"/>
                  <a:pt x="176627" y="109717"/>
                  <a:pt x="176627" y="110797"/>
                </a:cubicBezTo>
                <a:lnTo>
                  <a:pt x="176987" y="224111"/>
                </a:lnTo>
                <a:lnTo>
                  <a:pt x="282747" y="224111"/>
                </a:lnTo>
                <a:lnTo>
                  <a:pt x="282747" y="16188"/>
                </a:lnTo>
                <a:cubicBezTo>
                  <a:pt x="282747" y="12231"/>
                  <a:pt x="279510" y="8993"/>
                  <a:pt x="275553" y="8993"/>
                </a:cubicBezTo>
                <a:lnTo>
                  <a:pt x="216557" y="8993"/>
                </a:lnTo>
                <a:cubicBezTo>
                  <a:pt x="214399" y="8993"/>
                  <a:pt x="212240" y="6835"/>
                  <a:pt x="212240" y="4317"/>
                </a:cubicBezTo>
                <a:cubicBezTo>
                  <a:pt x="212240" y="1799"/>
                  <a:pt x="214399" y="0"/>
                  <a:pt x="216557" y="0"/>
                </a:cubicBezTo>
                <a:lnTo>
                  <a:pt x="275553" y="0"/>
                </a:lnTo>
                <a:cubicBezTo>
                  <a:pt x="284546" y="0"/>
                  <a:pt x="291741" y="7194"/>
                  <a:pt x="291741" y="16188"/>
                </a:cubicBezTo>
                <a:lnTo>
                  <a:pt x="291741" y="246055"/>
                </a:lnTo>
                <a:cubicBezTo>
                  <a:pt x="291741" y="255048"/>
                  <a:pt x="284546" y="262602"/>
                  <a:pt x="275553" y="262602"/>
                </a:cubicBezTo>
                <a:lnTo>
                  <a:pt x="202887" y="262602"/>
                </a:lnTo>
                <a:lnTo>
                  <a:pt x="202887" y="283107"/>
                </a:lnTo>
                <a:lnTo>
                  <a:pt x="234184" y="283107"/>
                </a:lnTo>
                <a:cubicBezTo>
                  <a:pt x="236702" y="283107"/>
                  <a:pt x="238501" y="284906"/>
                  <a:pt x="238501" y="287424"/>
                </a:cubicBezTo>
                <a:cubicBezTo>
                  <a:pt x="238501" y="290301"/>
                  <a:pt x="236702" y="291740"/>
                  <a:pt x="234184" y="291740"/>
                </a:cubicBezTo>
                <a:lnTo>
                  <a:pt x="57197" y="291740"/>
                </a:lnTo>
                <a:cubicBezTo>
                  <a:pt x="54679" y="291740"/>
                  <a:pt x="52880" y="290301"/>
                  <a:pt x="52880" y="287424"/>
                </a:cubicBezTo>
                <a:cubicBezTo>
                  <a:pt x="52880" y="284906"/>
                  <a:pt x="54679" y="283107"/>
                  <a:pt x="57197" y="283107"/>
                </a:cubicBezTo>
                <a:lnTo>
                  <a:pt x="88134" y="283107"/>
                </a:lnTo>
                <a:lnTo>
                  <a:pt x="88134" y="262602"/>
                </a:lnTo>
                <a:lnTo>
                  <a:pt x="16188" y="262602"/>
                </a:lnTo>
                <a:cubicBezTo>
                  <a:pt x="7194" y="262602"/>
                  <a:pt x="0" y="255048"/>
                  <a:pt x="0" y="246055"/>
                </a:cubicBezTo>
                <a:lnTo>
                  <a:pt x="0" y="16188"/>
                </a:lnTo>
                <a:cubicBezTo>
                  <a:pt x="0" y="7194"/>
                  <a:pt x="7194" y="0"/>
                  <a:pt x="16188" y="0"/>
                </a:cubicBezTo>
                <a:close/>
              </a:path>
            </a:pathLst>
          </a:custGeom>
          <a:solidFill>
            <a:schemeClr val="accent1"/>
          </a:solidFill>
          <a:ln>
            <a:noFill/>
          </a:ln>
          <a:effectLst/>
        </p:spPr>
        <p:txBody>
          <a:bodyPr anchor="ctr"/>
          <a:lstStyle/>
          <a:p>
            <a:endParaRPr lang="en-US"/>
          </a:p>
        </p:txBody>
      </p:sp>
      <p:sp>
        <p:nvSpPr>
          <p:cNvPr id="15" name="Subtitle 2">
            <a:extLst>
              <a:ext uri="{FF2B5EF4-FFF2-40B4-BE49-F238E27FC236}">
                <a16:creationId xmlns:a16="http://schemas.microsoft.com/office/drawing/2014/main" id="{31B5136C-78A1-D943-A2D4-079B78CAB75F}"/>
              </a:ext>
            </a:extLst>
          </p:cNvPr>
          <p:cNvSpPr txBox="1">
            <a:spLocks/>
          </p:cNvSpPr>
          <p:nvPr/>
        </p:nvSpPr>
        <p:spPr>
          <a:xfrm>
            <a:off x="18056716"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6" name="TextBox 15">
            <a:extLst>
              <a:ext uri="{FF2B5EF4-FFF2-40B4-BE49-F238E27FC236}">
                <a16:creationId xmlns:a16="http://schemas.microsoft.com/office/drawing/2014/main" id="{E08672DB-DC27-6144-92AF-332B8EBC5935}"/>
              </a:ext>
            </a:extLst>
          </p:cNvPr>
          <p:cNvSpPr txBox="1"/>
          <p:nvPr/>
        </p:nvSpPr>
        <p:spPr>
          <a:xfrm>
            <a:off x="19082608"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17" name="Subtitle 2">
            <a:extLst>
              <a:ext uri="{FF2B5EF4-FFF2-40B4-BE49-F238E27FC236}">
                <a16:creationId xmlns:a16="http://schemas.microsoft.com/office/drawing/2014/main" id="{718EF035-082D-634C-B56C-2F4D9F3ED2A0}"/>
              </a:ext>
            </a:extLst>
          </p:cNvPr>
          <p:cNvSpPr txBox="1">
            <a:spLocks/>
          </p:cNvSpPr>
          <p:nvPr/>
        </p:nvSpPr>
        <p:spPr>
          <a:xfrm>
            <a:off x="18056716"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8" name="TextBox 17">
            <a:extLst>
              <a:ext uri="{FF2B5EF4-FFF2-40B4-BE49-F238E27FC236}">
                <a16:creationId xmlns:a16="http://schemas.microsoft.com/office/drawing/2014/main" id="{ACA49FE6-669D-C646-BE27-82716AA3B2F4}"/>
              </a:ext>
            </a:extLst>
          </p:cNvPr>
          <p:cNvSpPr txBox="1"/>
          <p:nvPr/>
        </p:nvSpPr>
        <p:spPr>
          <a:xfrm>
            <a:off x="19082610"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1" name="Subtitle 2">
            <a:extLst>
              <a:ext uri="{FF2B5EF4-FFF2-40B4-BE49-F238E27FC236}">
                <a16:creationId xmlns:a16="http://schemas.microsoft.com/office/drawing/2014/main" id="{285A4B9D-1756-0B46-A65D-3F08805104CD}"/>
              </a:ext>
            </a:extLst>
          </p:cNvPr>
          <p:cNvSpPr txBox="1">
            <a:spLocks/>
          </p:cNvSpPr>
          <p:nvPr/>
        </p:nvSpPr>
        <p:spPr>
          <a:xfrm>
            <a:off x="1520825"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2" name="TextBox 21">
            <a:extLst>
              <a:ext uri="{FF2B5EF4-FFF2-40B4-BE49-F238E27FC236}">
                <a16:creationId xmlns:a16="http://schemas.microsoft.com/office/drawing/2014/main" id="{4F0E18BA-F58D-144D-9F15-60CA7A6405E4}"/>
              </a:ext>
            </a:extLst>
          </p:cNvPr>
          <p:cNvSpPr txBox="1"/>
          <p:nvPr/>
        </p:nvSpPr>
        <p:spPr>
          <a:xfrm>
            <a:off x="2546717"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3" name="Subtitle 2">
            <a:extLst>
              <a:ext uri="{FF2B5EF4-FFF2-40B4-BE49-F238E27FC236}">
                <a16:creationId xmlns:a16="http://schemas.microsoft.com/office/drawing/2014/main" id="{A8720555-38E0-8941-937B-1D3878DEF7B0}"/>
              </a:ext>
            </a:extLst>
          </p:cNvPr>
          <p:cNvSpPr txBox="1">
            <a:spLocks/>
          </p:cNvSpPr>
          <p:nvPr/>
        </p:nvSpPr>
        <p:spPr>
          <a:xfrm>
            <a:off x="1520825"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4" name="TextBox 23">
            <a:extLst>
              <a:ext uri="{FF2B5EF4-FFF2-40B4-BE49-F238E27FC236}">
                <a16:creationId xmlns:a16="http://schemas.microsoft.com/office/drawing/2014/main" id="{76374C11-720C-3C49-B8D7-79E8B7AA024F}"/>
              </a:ext>
            </a:extLst>
          </p:cNvPr>
          <p:cNvSpPr txBox="1"/>
          <p:nvPr/>
        </p:nvSpPr>
        <p:spPr>
          <a:xfrm>
            <a:off x="2546719"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5" name="Freeform 970">
            <a:extLst>
              <a:ext uri="{FF2B5EF4-FFF2-40B4-BE49-F238E27FC236}">
                <a16:creationId xmlns:a16="http://schemas.microsoft.com/office/drawing/2014/main" id="{9AD75CF7-D13D-514E-B9EE-75EB16178AF9}"/>
              </a:ext>
            </a:extLst>
          </p:cNvPr>
          <p:cNvSpPr>
            <a:spLocks noChangeAspect="1" noChangeArrowheads="1"/>
          </p:cNvSpPr>
          <p:nvPr/>
        </p:nvSpPr>
        <p:spPr bwMode="auto">
          <a:xfrm>
            <a:off x="3188469" y="3399562"/>
            <a:ext cx="1390422" cy="1522193"/>
          </a:xfrm>
          <a:custGeom>
            <a:avLst/>
            <a:gdLst>
              <a:gd name="T0" fmla="*/ 1158266 w 267928"/>
              <a:gd name="T1" fmla="*/ 2974008 h 293327"/>
              <a:gd name="T2" fmla="*/ 1624466 w 267928"/>
              <a:gd name="T3" fmla="*/ 3099881 h 293327"/>
              <a:gd name="T4" fmla="*/ 1773329 w 267928"/>
              <a:gd name="T5" fmla="*/ 2938603 h 293327"/>
              <a:gd name="T6" fmla="*/ 1013307 w 267928"/>
              <a:gd name="T7" fmla="*/ 2619949 h 293327"/>
              <a:gd name="T8" fmla="*/ 1064247 w 267928"/>
              <a:gd name="T9" fmla="*/ 2840256 h 293327"/>
              <a:gd name="T10" fmla="*/ 1914355 w 267928"/>
              <a:gd name="T11" fmla="*/ 2793034 h 293327"/>
              <a:gd name="T12" fmla="*/ 1013307 w 267928"/>
              <a:gd name="T13" fmla="*/ 2619949 h 293327"/>
              <a:gd name="T14" fmla="*/ 2384480 w 267928"/>
              <a:gd name="T15" fmla="*/ 1161994 h 293327"/>
              <a:gd name="T16" fmla="*/ 1487955 w 267928"/>
              <a:gd name="T17" fmla="*/ 2126708 h 293327"/>
              <a:gd name="T18" fmla="*/ 1421404 w 267928"/>
              <a:gd name="T19" fmla="*/ 2126708 h 293327"/>
              <a:gd name="T20" fmla="*/ 1037735 w 267928"/>
              <a:gd name="T21" fmla="*/ 1679659 h 293327"/>
              <a:gd name="T22" fmla="*/ 1452729 w 267928"/>
              <a:gd name="T23" fmla="*/ 2024744 h 293327"/>
              <a:gd name="T24" fmla="*/ 1456540 w 267928"/>
              <a:gd name="T25" fmla="*/ 813516 h 293327"/>
              <a:gd name="T26" fmla="*/ 1456540 w 267928"/>
              <a:gd name="T27" fmla="*/ 911231 h 293327"/>
              <a:gd name="T28" fmla="*/ 868692 w 267928"/>
              <a:gd name="T29" fmla="*/ 1415440 h 293327"/>
              <a:gd name="T30" fmla="*/ 825882 w 267928"/>
              <a:gd name="T31" fmla="*/ 1364620 h 293327"/>
              <a:gd name="T32" fmla="*/ 1467745 w 267928"/>
              <a:gd name="T33" fmla="*/ 519278 h 293327"/>
              <a:gd name="T34" fmla="*/ 2219916 w 267928"/>
              <a:gd name="T35" fmla="*/ 967740 h 293327"/>
              <a:gd name="T36" fmla="*/ 1467745 w 267928"/>
              <a:gd name="T37" fmla="*/ 617619 h 293327"/>
              <a:gd name="T38" fmla="*/ 856612 w 267928"/>
              <a:gd name="T39" fmla="*/ 2061346 h 293327"/>
              <a:gd name="T40" fmla="*/ 1013307 w 267928"/>
              <a:gd name="T41" fmla="*/ 2521603 h 293327"/>
              <a:gd name="T42" fmla="*/ 1914355 w 267928"/>
              <a:gd name="T43" fmla="*/ 2435070 h 293327"/>
              <a:gd name="T44" fmla="*/ 2310028 w 267928"/>
              <a:gd name="T45" fmla="*/ 1605012 h 293327"/>
              <a:gd name="T46" fmla="*/ 2404039 w 267928"/>
              <a:gd name="T47" fmla="*/ 1616806 h 293327"/>
              <a:gd name="T48" fmla="*/ 2012280 w 267928"/>
              <a:gd name="T49" fmla="*/ 2435070 h 293327"/>
              <a:gd name="T50" fmla="*/ 1867355 w 267928"/>
              <a:gd name="T51" fmla="*/ 2938603 h 293327"/>
              <a:gd name="T52" fmla="*/ 1863426 w 267928"/>
              <a:gd name="T53" fmla="*/ 2974008 h 293327"/>
              <a:gd name="T54" fmla="*/ 1303219 w 267928"/>
              <a:gd name="T55" fmla="*/ 3198222 h 293327"/>
              <a:gd name="T56" fmla="*/ 1064247 w 267928"/>
              <a:gd name="T57" fmla="*/ 2938603 h 293327"/>
              <a:gd name="T58" fmla="*/ 915384 w 267928"/>
              <a:gd name="T59" fmla="*/ 2431118 h 293327"/>
              <a:gd name="T60" fmla="*/ 519707 w 267928"/>
              <a:gd name="T61" fmla="*/ 1467336 h 293327"/>
              <a:gd name="T62" fmla="*/ 1461881 w 267928"/>
              <a:gd name="T63" fmla="*/ 0 h 293327"/>
              <a:gd name="T64" fmla="*/ 2292760 w 267928"/>
              <a:gd name="T65" fmla="*/ 2658937 h 293327"/>
              <a:gd name="T66" fmla="*/ 2237885 w 267928"/>
              <a:gd name="T67" fmla="*/ 2584537 h 293327"/>
              <a:gd name="T68" fmla="*/ 1461881 w 267928"/>
              <a:gd name="T69" fmla="*/ 94008 h 293327"/>
              <a:gd name="T70" fmla="*/ 97977 w 267928"/>
              <a:gd name="T71" fmla="*/ 2823404 h 293327"/>
              <a:gd name="T72" fmla="*/ 689788 w 267928"/>
              <a:gd name="T73" fmla="*/ 2874305 h 293327"/>
              <a:gd name="T74" fmla="*/ 50937 w 267928"/>
              <a:gd name="T75" fmla="*/ 2921310 h 293327"/>
              <a:gd name="T76" fmla="*/ 0 w 267928"/>
              <a:gd name="T77" fmla="*/ 1460644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solidFill>
          <a:ln>
            <a:noFill/>
          </a:ln>
          <a:effectLst/>
        </p:spPr>
        <p:txBody>
          <a:bodyPr anchor="ctr"/>
          <a:lstStyle/>
          <a:p>
            <a:endParaRPr lang="en-US"/>
          </a:p>
        </p:txBody>
      </p:sp>
      <p:sp>
        <p:nvSpPr>
          <p:cNvPr id="26" name="Freeform 988">
            <a:extLst>
              <a:ext uri="{FF2B5EF4-FFF2-40B4-BE49-F238E27FC236}">
                <a16:creationId xmlns:a16="http://schemas.microsoft.com/office/drawing/2014/main" id="{DD86FA19-9F70-3B49-82AF-24F459DB3C87}"/>
              </a:ext>
            </a:extLst>
          </p:cNvPr>
          <p:cNvSpPr>
            <a:spLocks noChangeAspect="1" noChangeArrowheads="1"/>
          </p:cNvSpPr>
          <p:nvPr/>
        </p:nvSpPr>
        <p:spPr bwMode="auto">
          <a:xfrm>
            <a:off x="3167831" y="8246984"/>
            <a:ext cx="1517650" cy="1517650"/>
          </a:xfrm>
          <a:custGeom>
            <a:avLst/>
            <a:gdLst>
              <a:gd name="T0" fmla="*/ 1796594 w 291741"/>
              <a:gd name="T1" fmla="*/ 3012299 h 291740"/>
              <a:gd name="T2" fmla="*/ 90860 w 291741"/>
              <a:gd name="T3" fmla="*/ 2817119 h 291740"/>
              <a:gd name="T4" fmla="*/ 3105453 w 291741"/>
              <a:gd name="T5" fmla="*/ 2963326 h 291740"/>
              <a:gd name="T6" fmla="*/ 122491 w 291741"/>
              <a:gd name="T7" fmla="*/ 2718358 h 291740"/>
              <a:gd name="T8" fmla="*/ 623328 w 291741"/>
              <a:gd name="T9" fmla="*/ 1743634 h 291740"/>
              <a:gd name="T10" fmla="*/ 623328 w 291741"/>
              <a:gd name="T11" fmla="*/ 1844058 h 291740"/>
              <a:gd name="T12" fmla="*/ 1639804 w 291741"/>
              <a:gd name="T13" fmla="*/ 1429785 h 291740"/>
              <a:gd name="T14" fmla="*/ 871788 w 291741"/>
              <a:gd name="T15" fmla="*/ 1478058 h 291740"/>
              <a:gd name="T16" fmla="*/ 745704 w 291741"/>
              <a:gd name="T17" fmla="*/ 1478058 h 291740"/>
              <a:gd name="T18" fmla="*/ 624033 w 291741"/>
              <a:gd name="T19" fmla="*/ 1429785 h 291740"/>
              <a:gd name="T20" fmla="*/ 1545032 w 291741"/>
              <a:gd name="T21" fmla="*/ 1199084 h 291740"/>
              <a:gd name="T22" fmla="*/ 624033 w 291741"/>
              <a:gd name="T23" fmla="*/ 1098486 h 291740"/>
              <a:gd name="T24" fmla="*/ 624033 w 291741"/>
              <a:gd name="T25" fmla="*/ 1199084 h 291740"/>
              <a:gd name="T26" fmla="*/ 2347976 w 291741"/>
              <a:gd name="T27" fmla="*/ 1161501 h 291740"/>
              <a:gd name="T28" fmla="*/ 2498090 w 291741"/>
              <a:gd name="T29" fmla="*/ 906679 h 291740"/>
              <a:gd name="T30" fmla="*/ 2498090 w 291741"/>
              <a:gd name="T31" fmla="*/ 906679 h 291740"/>
              <a:gd name="T32" fmla="*/ 1640095 w 291741"/>
              <a:gd name="T33" fmla="*/ 885234 h 291740"/>
              <a:gd name="T34" fmla="*/ 623159 w 291741"/>
              <a:gd name="T35" fmla="*/ 784624 h 291740"/>
              <a:gd name="T36" fmla="*/ 623159 w 291741"/>
              <a:gd name="T37" fmla="*/ 885234 h 291740"/>
              <a:gd name="T38" fmla="*/ 2417902 w 291741"/>
              <a:gd name="T39" fmla="*/ 744936 h 291740"/>
              <a:gd name="T40" fmla="*/ 2129435 w 291741"/>
              <a:gd name="T41" fmla="*/ 689770 h 291740"/>
              <a:gd name="T42" fmla="*/ 2133371 w 291741"/>
              <a:gd name="T43" fmla="*/ 1028654 h 291740"/>
              <a:gd name="T44" fmla="*/ 1912098 w 291741"/>
              <a:gd name="T45" fmla="*/ 1217782 h 291740"/>
              <a:gd name="T46" fmla="*/ 2153142 w 291741"/>
              <a:gd name="T47" fmla="*/ 1375399 h 291740"/>
              <a:gd name="T48" fmla="*/ 2330959 w 291741"/>
              <a:gd name="T49" fmla="*/ 1501514 h 291740"/>
              <a:gd name="T50" fmla="*/ 2568040 w 291741"/>
              <a:gd name="T51" fmla="*/ 1745795 h 291740"/>
              <a:gd name="T52" fmla="*/ 2733999 w 291741"/>
              <a:gd name="T53" fmla="*/ 1509382 h 291740"/>
              <a:gd name="T54" fmla="*/ 2860439 w 291741"/>
              <a:gd name="T55" fmla="*/ 1328118 h 291740"/>
              <a:gd name="T56" fmla="*/ 3105439 w 291741"/>
              <a:gd name="T57" fmla="*/ 1154742 h 291740"/>
              <a:gd name="T58" fmla="*/ 2860439 w 291741"/>
              <a:gd name="T59" fmla="*/ 973488 h 291740"/>
              <a:gd name="T60" fmla="*/ 2733999 w 291741"/>
              <a:gd name="T61" fmla="*/ 796168 h 291740"/>
              <a:gd name="T62" fmla="*/ 2568040 w 291741"/>
              <a:gd name="T63" fmla="*/ 555811 h 291740"/>
              <a:gd name="T64" fmla="*/ 2658936 w 291741"/>
              <a:gd name="T65" fmla="*/ 508494 h 291740"/>
              <a:gd name="T66" fmla="*/ 2911817 w 291741"/>
              <a:gd name="T67" fmla="*/ 587313 h 291740"/>
              <a:gd name="T68" fmla="*/ 2963187 w 291741"/>
              <a:gd name="T69" fmla="*/ 969534 h 291740"/>
              <a:gd name="T70" fmla="*/ 3196322 w 291741"/>
              <a:gd name="T71" fmla="*/ 1265065 h 291740"/>
              <a:gd name="T72" fmla="*/ 3069878 w 291741"/>
              <a:gd name="T73" fmla="*/ 1501514 h 291740"/>
              <a:gd name="T74" fmla="*/ 2698431 w 291741"/>
              <a:gd name="T75" fmla="*/ 1603941 h 291740"/>
              <a:gd name="T76" fmla="*/ 2504831 w 291741"/>
              <a:gd name="T77" fmla="*/ 1844298 h 291740"/>
              <a:gd name="T78" fmla="*/ 2315146 w 291741"/>
              <a:gd name="T79" fmla="*/ 1603941 h 291740"/>
              <a:gd name="T80" fmla="*/ 1943717 w 291741"/>
              <a:gd name="T81" fmla="*/ 1501514 h 291740"/>
              <a:gd name="T82" fmla="*/ 1821213 w 291741"/>
              <a:gd name="T83" fmla="*/ 1265065 h 291740"/>
              <a:gd name="T84" fmla="*/ 2050407 w 291741"/>
              <a:gd name="T85" fmla="*/ 969534 h 291740"/>
              <a:gd name="T86" fmla="*/ 2105721 w 291741"/>
              <a:gd name="T87" fmla="*/ 587313 h 291740"/>
              <a:gd name="T88" fmla="*/ 2354659 w 291741"/>
              <a:gd name="T89" fmla="*/ 508494 h 291740"/>
              <a:gd name="T90" fmla="*/ 1861584 w 291741"/>
              <a:gd name="T91" fmla="*/ 501627 h 291740"/>
              <a:gd name="T92" fmla="*/ 1565563 w 291741"/>
              <a:gd name="T93" fmla="*/ 453341 h 291740"/>
              <a:gd name="T94" fmla="*/ 1326867 w 291741"/>
              <a:gd name="T95" fmla="*/ 553939 h 291740"/>
              <a:gd name="T96" fmla="*/ 624033 w 291741"/>
              <a:gd name="T97" fmla="*/ 453341 h 291740"/>
              <a:gd name="T98" fmla="*/ 624033 w 291741"/>
              <a:gd name="T99" fmla="*/ 553939 h 291740"/>
              <a:gd name="T100" fmla="*/ 2698497 w 291741"/>
              <a:gd name="T101" fmla="*/ 0 h 291740"/>
              <a:gd name="T102" fmla="*/ 2848644 w 291741"/>
              <a:gd name="T103" fmla="*/ 430676 h 291740"/>
              <a:gd name="T104" fmla="*/ 351635 w 291741"/>
              <a:gd name="T105" fmla="*/ 241004 h 291740"/>
              <a:gd name="T106" fmla="*/ 2896050 w 291741"/>
              <a:gd name="T107" fmla="*/ 1809604 h 291740"/>
              <a:gd name="T108" fmla="*/ 3204230 w 291741"/>
              <a:gd name="T109" fmla="*/ 2765761 h 291740"/>
              <a:gd name="T110" fmla="*/ 0 w 291741"/>
              <a:gd name="T111" fmla="*/ 2963326 h 291740"/>
              <a:gd name="T112" fmla="*/ 256822 w 291741"/>
              <a:gd name="T113" fmla="*/ 241004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2"/>
          </a:solidFill>
          <a:ln>
            <a:noFill/>
          </a:ln>
          <a:effectLst/>
        </p:spPr>
        <p:txBody>
          <a:bodyPr anchor="ctr"/>
          <a:lstStyle/>
          <a:p>
            <a:endParaRPr lang="en-US"/>
          </a:p>
        </p:txBody>
      </p:sp>
      <p:sp>
        <p:nvSpPr>
          <p:cNvPr id="3" name="Picture Placeholder 2">
            <a:extLst>
              <a:ext uri="{FF2B5EF4-FFF2-40B4-BE49-F238E27FC236}">
                <a16:creationId xmlns:a16="http://schemas.microsoft.com/office/drawing/2014/main" id="{3FB51046-BCF3-6A4F-A8F2-003012131D58}"/>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6796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CC2F17-8183-4A47-AF37-44D4CBA5F0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946" t="17609" r="7980" b="19410"/>
          <a:stretch/>
        </p:blipFill>
        <p:spPr>
          <a:xfrm>
            <a:off x="7378123" y="3881001"/>
            <a:ext cx="9621404" cy="7207612"/>
          </a:xfrm>
          <a:prstGeom prst="rect">
            <a:avLst/>
          </a:prstGeom>
        </p:spPr>
      </p:pic>
      <p:sp>
        <p:nvSpPr>
          <p:cNvPr id="6" name="TextBox 5">
            <a:extLst>
              <a:ext uri="{FF2B5EF4-FFF2-40B4-BE49-F238E27FC236}">
                <a16:creationId xmlns:a16="http://schemas.microsoft.com/office/drawing/2014/main" id="{8C382100-BED9-BF4B-A8BB-5911371224BC}"/>
              </a:ext>
            </a:extLst>
          </p:cNvPr>
          <p:cNvSpPr txBox="1"/>
          <p:nvPr/>
        </p:nvSpPr>
        <p:spPr>
          <a:xfrm>
            <a:off x="7944935" y="1368903"/>
            <a:ext cx="8491427"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DESKTOP MOCKUP</a:t>
            </a:r>
          </a:p>
        </p:txBody>
      </p:sp>
      <p:sp>
        <p:nvSpPr>
          <p:cNvPr id="7" name="Subtitle 2">
            <a:extLst>
              <a:ext uri="{FF2B5EF4-FFF2-40B4-BE49-F238E27FC236}">
                <a16:creationId xmlns:a16="http://schemas.microsoft.com/office/drawing/2014/main" id="{526832BE-CE88-8542-849D-64CCC6AB68D1}"/>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3" name="Freeform 255">
            <a:extLst>
              <a:ext uri="{FF2B5EF4-FFF2-40B4-BE49-F238E27FC236}">
                <a16:creationId xmlns:a16="http://schemas.microsoft.com/office/drawing/2014/main" id="{E8E6E0B2-F8A3-2E43-B1FA-1CAC3E8B14A2}"/>
              </a:ext>
            </a:extLst>
          </p:cNvPr>
          <p:cNvSpPr>
            <a:spLocks noChangeAspect="1" noChangeArrowheads="1"/>
          </p:cNvSpPr>
          <p:nvPr/>
        </p:nvSpPr>
        <p:spPr bwMode="auto">
          <a:xfrm>
            <a:off x="19692169" y="3399562"/>
            <a:ext cx="1535825" cy="1526737"/>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accent2"/>
          </a:solidFill>
          <a:ln>
            <a:noFill/>
          </a:ln>
          <a:effectLst/>
        </p:spPr>
        <p:txBody>
          <a:bodyPr wrap="none" anchor="ctr"/>
          <a:lstStyle/>
          <a:p>
            <a:endParaRPr lang="en-US"/>
          </a:p>
        </p:txBody>
      </p:sp>
      <p:sp>
        <p:nvSpPr>
          <p:cNvPr id="14" name="Freeform 996">
            <a:extLst>
              <a:ext uri="{FF2B5EF4-FFF2-40B4-BE49-F238E27FC236}">
                <a16:creationId xmlns:a16="http://schemas.microsoft.com/office/drawing/2014/main" id="{D5D25AA0-8148-5B48-B48D-6FD5857EFF61}"/>
              </a:ext>
            </a:extLst>
          </p:cNvPr>
          <p:cNvSpPr>
            <a:spLocks noChangeAspect="1" noChangeArrowheads="1"/>
          </p:cNvSpPr>
          <p:nvPr/>
        </p:nvSpPr>
        <p:spPr bwMode="auto">
          <a:xfrm>
            <a:off x="19698519" y="8277146"/>
            <a:ext cx="1517650" cy="1513108"/>
          </a:xfrm>
          <a:custGeom>
            <a:avLst/>
            <a:gdLst>
              <a:gd name="T0" fmla="*/ 2133520 w 291741"/>
              <a:gd name="T1" fmla="*/ 2858469 h 291740"/>
              <a:gd name="T2" fmla="*/ 177798 w 291741"/>
              <a:gd name="T3" fmla="*/ 2764501 h 291740"/>
              <a:gd name="T4" fmla="*/ 90860 w 291741"/>
              <a:gd name="T5" fmla="*/ 2533481 h 291740"/>
              <a:gd name="T6" fmla="*/ 1841158 w 291741"/>
              <a:gd name="T7" fmla="*/ 1253026 h 291740"/>
              <a:gd name="T8" fmla="*/ 1552728 w 291741"/>
              <a:gd name="T9" fmla="*/ 2439499 h 291740"/>
              <a:gd name="T10" fmla="*/ 1398638 w 291741"/>
              <a:gd name="T11" fmla="*/ 1155136 h 291740"/>
              <a:gd name="T12" fmla="*/ 2075847 w 291741"/>
              <a:gd name="T13" fmla="*/ 676435 h 291740"/>
              <a:gd name="T14" fmla="*/ 2056099 w 291741"/>
              <a:gd name="T15" fmla="*/ 1486046 h 291740"/>
              <a:gd name="T16" fmla="*/ 1148131 w 291741"/>
              <a:gd name="T17" fmla="*/ 1486046 h 291740"/>
              <a:gd name="T18" fmla="*/ 1602130 w 291741"/>
              <a:gd name="T19" fmla="*/ 483847 h 291740"/>
              <a:gd name="T20" fmla="*/ 1785380 w 291741"/>
              <a:gd name="T21" fmla="*/ 208092 h 291740"/>
              <a:gd name="T22" fmla="*/ 2104592 w 291741"/>
              <a:gd name="T23" fmla="*/ 113853 h 291740"/>
              <a:gd name="T24" fmla="*/ 2226765 w 291741"/>
              <a:gd name="T25" fmla="*/ 431840 h 291740"/>
              <a:gd name="T26" fmla="*/ 2632683 w 291741"/>
              <a:gd name="T27" fmla="*/ 643846 h 291740"/>
              <a:gd name="T28" fmla="*/ 2640577 w 291741"/>
              <a:gd name="T29" fmla="*/ 957930 h 291740"/>
              <a:gd name="T30" fmla="*/ 2534157 w 291741"/>
              <a:gd name="T31" fmla="*/ 1326966 h 291740"/>
              <a:gd name="T32" fmla="*/ 2632683 w 291741"/>
              <a:gd name="T33" fmla="*/ 1641034 h 291740"/>
              <a:gd name="T34" fmla="*/ 2317403 w 291741"/>
              <a:gd name="T35" fmla="*/ 1770597 h 291740"/>
              <a:gd name="T36" fmla="*/ 2104592 w 291741"/>
              <a:gd name="T37" fmla="*/ 2174976 h 291740"/>
              <a:gd name="T38" fmla="*/ 2195230 w 291741"/>
              <a:gd name="T39" fmla="*/ 2006155 h 291740"/>
              <a:gd name="T40" fmla="*/ 2266178 w 291741"/>
              <a:gd name="T41" fmla="*/ 1672452 h 291740"/>
              <a:gd name="T42" fmla="*/ 2553853 w 291741"/>
              <a:gd name="T43" fmla="*/ 1593938 h 291740"/>
              <a:gd name="T44" fmla="*/ 2447456 w 291741"/>
              <a:gd name="T45" fmla="*/ 1268079 h 291740"/>
              <a:gd name="T46" fmla="*/ 2652392 w 291741"/>
              <a:gd name="T47" fmla="*/ 1059996 h 291740"/>
              <a:gd name="T48" fmla="*/ 2400175 w 291741"/>
              <a:gd name="T49" fmla="*/ 836215 h 291740"/>
              <a:gd name="T50" fmla="*/ 2467146 w 291741"/>
              <a:gd name="T51" fmla="*/ 549636 h 291740"/>
              <a:gd name="T52" fmla="*/ 2132170 w 291741"/>
              <a:gd name="T53" fmla="*/ 475040 h 291740"/>
              <a:gd name="T54" fmla="*/ 2053360 w 291741"/>
              <a:gd name="T55" fmla="*/ 196272 h 291740"/>
              <a:gd name="T56" fmla="*/ 1726264 w 291741"/>
              <a:gd name="T57" fmla="*/ 298376 h 291740"/>
              <a:gd name="T58" fmla="*/ 1517388 w 291741"/>
              <a:gd name="T59" fmla="*/ 98137 h 291740"/>
              <a:gd name="T60" fmla="*/ 1292762 w 291741"/>
              <a:gd name="T61" fmla="*/ 345470 h 291740"/>
              <a:gd name="T62" fmla="*/ 1005069 w 291741"/>
              <a:gd name="T63" fmla="*/ 278755 h 291740"/>
              <a:gd name="T64" fmla="*/ 930184 w 291741"/>
              <a:gd name="T65" fmla="*/ 608514 h 291740"/>
              <a:gd name="T66" fmla="*/ 650369 w 291741"/>
              <a:gd name="T67" fmla="*/ 687037 h 291740"/>
              <a:gd name="T68" fmla="*/ 752846 w 291741"/>
              <a:gd name="T69" fmla="*/ 1012889 h 291740"/>
              <a:gd name="T70" fmla="*/ 551844 w 291741"/>
              <a:gd name="T71" fmla="*/ 1224891 h 291740"/>
              <a:gd name="T72" fmla="*/ 800140 w 291741"/>
              <a:gd name="T73" fmla="*/ 1452598 h 291740"/>
              <a:gd name="T74" fmla="*/ 733133 w 291741"/>
              <a:gd name="T75" fmla="*/ 1735264 h 291740"/>
              <a:gd name="T76" fmla="*/ 1064181 w 291741"/>
              <a:gd name="T77" fmla="*/ 1805927 h 291740"/>
              <a:gd name="T78" fmla="*/ 1146942 w 291741"/>
              <a:gd name="T79" fmla="*/ 2092532 h 291740"/>
              <a:gd name="T80" fmla="*/ 918362 w 291741"/>
              <a:gd name="T81" fmla="*/ 1951191 h 291740"/>
              <a:gd name="T82" fmla="*/ 650369 w 291741"/>
              <a:gd name="T83" fmla="*/ 1786318 h 291740"/>
              <a:gd name="T84" fmla="*/ 697658 w 291741"/>
              <a:gd name="T85" fmla="*/ 1448659 h 291740"/>
              <a:gd name="T86" fmla="*/ 453330 w 291741"/>
              <a:gd name="T87" fmla="*/ 1059996 h 291740"/>
              <a:gd name="T88" fmla="*/ 603101 w 291741"/>
              <a:gd name="T89" fmla="*/ 785183 h 291740"/>
              <a:gd name="T90" fmla="*/ 788309 w 291741"/>
              <a:gd name="T91" fmla="*/ 459319 h 291740"/>
              <a:gd name="T92" fmla="*/ 957775 w 291741"/>
              <a:gd name="T93" fmla="*/ 196272 h 291740"/>
              <a:gd name="T94" fmla="*/ 1414935 w 291741"/>
              <a:gd name="T95" fmla="*/ 208092 h 291740"/>
              <a:gd name="T96" fmla="*/ 825755 w 291741"/>
              <a:gd name="T97" fmla="*/ 0 h 291740"/>
              <a:gd name="T98" fmla="*/ 90860 w 291741"/>
              <a:gd name="T99" fmla="*/ 176211 h 291740"/>
              <a:gd name="T100" fmla="*/ 1272214 w 291741"/>
              <a:gd name="T101" fmla="*/ 1178638 h 291740"/>
              <a:gd name="T102" fmla="*/ 1928072 w 291741"/>
              <a:gd name="T103" fmla="*/ 1178638 h 291740"/>
              <a:gd name="T104" fmla="*/ 3105453 w 291741"/>
              <a:gd name="T105" fmla="*/ 176211 h 291740"/>
              <a:gd name="T106" fmla="*/ 2378467 w 291741"/>
              <a:gd name="T107" fmla="*/ 0 h 291740"/>
              <a:gd name="T108" fmla="*/ 3026432 w 291741"/>
              <a:gd name="T109" fmla="*/ 2858469 h 291740"/>
              <a:gd name="T110" fmla="*/ 2619487 w 291741"/>
              <a:gd name="T111" fmla="*/ 3128671 h 291740"/>
              <a:gd name="T112" fmla="*/ 628206 w 291741"/>
              <a:gd name="T113" fmla="*/ 3081682 h 291740"/>
              <a:gd name="T114" fmla="*/ 0 w 291741"/>
              <a:gd name="T115" fmla="*/ 2678365 h 2917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1741" h="291740">
                <a:moveTo>
                  <a:pt x="97127" y="262602"/>
                </a:moveTo>
                <a:lnTo>
                  <a:pt x="97127" y="283107"/>
                </a:lnTo>
                <a:lnTo>
                  <a:pt x="194254" y="283107"/>
                </a:lnTo>
                <a:lnTo>
                  <a:pt x="194254" y="262602"/>
                </a:lnTo>
                <a:lnTo>
                  <a:pt x="97127" y="262602"/>
                </a:lnTo>
                <a:close/>
                <a:moveTo>
                  <a:pt x="8274" y="232745"/>
                </a:moveTo>
                <a:lnTo>
                  <a:pt x="8274" y="246055"/>
                </a:lnTo>
                <a:cubicBezTo>
                  <a:pt x="8274" y="250372"/>
                  <a:pt x="11871" y="253969"/>
                  <a:pt x="16188" y="253969"/>
                </a:cubicBezTo>
                <a:lnTo>
                  <a:pt x="275553" y="253969"/>
                </a:lnTo>
                <a:cubicBezTo>
                  <a:pt x="279510" y="253969"/>
                  <a:pt x="282747" y="250372"/>
                  <a:pt x="282747" y="246055"/>
                </a:cubicBezTo>
                <a:lnTo>
                  <a:pt x="282747" y="232745"/>
                </a:lnTo>
                <a:lnTo>
                  <a:pt x="8274" y="232745"/>
                </a:lnTo>
                <a:close/>
                <a:moveTo>
                  <a:pt x="150007" y="115113"/>
                </a:moveTo>
                <a:lnTo>
                  <a:pt x="150367" y="224111"/>
                </a:lnTo>
                <a:lnTo>
                  <a:pt x="167994" y="224111"/>
                </a:lnTo>
                <a:lnTo>
                  <a:pt x="167634" y="115113"/>
                </a:lnTo>
                <a:lnTo>
                  <a:pt x="150007" y="115113"/>
                </a:lnTo>
                <a:close/>
                <a:moveTo>
                  <a:pt x="124107" y="115113"/>
                </a:moveTo>
                <a:lnTo>
                  <a:pt x="124107" y="224111"/>
                </a:lnTo>
                <a:lnTo>
                  <a:pt x="141374" y="224111"/>
                </a:lnTo>
                <a:lnTo>
                  <a:pt x="141014" y="115113"/>
                </a:lnTo>
                <a:lnTo>
                  <a:pt x="124107" y="115113"/>
                </a:lnTo>
                <a:close/>
                <a:moveTo>
                  <a:pt x="145691" y="77702"/>
                </a:moveTo>
                <a:lnTo>
                  <a:pt x="127344" y="106120"/>
                </a:lnTo>
                <a:lnTo>
                  <a:pt x="164396" y="106120"/>
                </a:lnTo>
                <a:lnTo>
                  <a:pt x="145691" y="77702"/>
                </a:lnTo>
                <a:close/>
                <a:moveTo>
                  <a:pt x="145871" y="44450"/>
                </a:moveTo>
                <a:cubicBezTo>
                  <a:pt x="162045" y="44450"/>
                  <a:pt x="177141" y="50588"/>
                  <a:pt x="189003" y="62142"/>
                </a:cubicBezTo>
                <a:cubicBezTo>
                  <a:pt x="209850" y="83805"/>
                  <a:pt x="212366" y="117745"/>
                  <a:pt x="194035" y="141575"/>
                </a:cubicBezTo>
                <a:cubicBezTo>
                  <a:pt x="193316" y="143019"/>
                  <a:pt x="192238" y="143741"/>
                  <a:pt x="190440" y="143741"/>
                </a:cubicBezTo>
                <a:cubicBezTo>
                  <a:pt x="189721" y="143741"/>
                  <a:pt x="189003" y="143019"/>
                  <a:pt x="187924" y="142658"/>
                </a:cubicBezTo>
                <a:cubicBezTo>
                  <a:pt x="186127" y="141214"/>
                  <a:pt x="185768" y="138325"/>
                  <a:pt x="187205" y="136520"/>
                </a:cubicBezTo>
                <a:cubicBezTo>
                  <a:pt x="202661" y="115940"/>
                  <a:pt x="200504" y="86694"/>
                  <a:pt x="182173" y="68641"/>
                </a:cubicBezTo>
                <a:cubicBezTo>
                  <a:pt x="172469" y="58892"/>
                  <a:pt x="159529" y="53477"/>
                  <a:pt x="145871" y="53477"/>
                </a:cubicBezTo>
                <a:cubicBezTo>
                  <a:pt x="132212" y="53477"/>
                  <a:pt x="119272" y="58892"/>
                  <a:pt x="109568" y="68641"/>
                </a:cubicBezTo>
                <a:cubicBezTo>
                  <a:pt x="91237" y="86694"/>
                  <a:pt x="89080" y="115940"/>
                  <a:pt x="104536" y="136520"/>
                </a:cubicBezTo>
                <a:cubicBezTo>
                  <a:pt x="106333" y="138325"/>
                  <a:pt x="105973" y="141214"/>
                  <a:pt x="103817" y="142658"/>
                </a:cubicBezTo>
                <a:cubicBezTo>
                  <a:pt x="101660" y="144102"/>
                  <a:pt x="99144" y="143741"/>
                  <a:pt x="97706" y="141575"/>
                </a:cubicBezTo>
                <a:cubicBezTo>
                  <a:pt x="79375" y="117745"/>
                  <a:pt x="81891" y="83805"/>
                  <a:pt x="103098" y="62142"/>
                </a:cubicBezTo>
                <a:cubicBezTo>
                  <a:pt x="114600" y="50588"/>
                  <a:pt x="129337" y="44450"/>
                  <a:pt x="145871" y="44450"/>
                </a:cubicBezTo>
                <a:close/>
                <a:moveTo>
                  <a:pt x="138156" y="0"/>
                </a:moveTo>
                <a:lnTo>
                  <a:pt x="153227" y="0"/>
                </a:lnTo>
                <a:cubicBezTo>
                  <a:pt x="158609" y="0"/>
                  <a:pt x="162556" y="4328"/>
                  <a:pt x="162556" y="9377"/>
                </a:cubicBezTo>
                <a:lnTo>
                  <a:pt x="162556" y="19115"/>
                </a:lnTo>
                <a:cubicBezTo>
                  <a:pt x="166144" y="19837"/>
                  <a:pt x="170091" y="20558"/>
                  <a:pt x="173679" y="22361"/>
                </a:cubicBezTo>
                <a:lnTo>
                  <a:pt x="178344" y="13705"/>
                </a:lnTo>
                <a:cubicBezTo>
                  <a:pt x="179779" y="11181"/>
                  <a:pt x="181573" y="10099"/>
                  <a:pt x="184085" y="9377"/>
                </a:cubicBezTo>
                <a:cubicBezTo>
                  <a:pt x="186597" y="8656"/>
                  <a:pt x="189108" y="9017"/>
                  <a:pt x="191620" y="10459"/>
                </a:cubicBezTo>
                <a:lnTo>
                  <a:pt x="204538" y="18033"/>
                </a:lnTo>
                <a:cubicBezTo>
                  <a:pt x="206332" y="19115"/>
                  <a:pt x="208126" y="21279"/>
                  <a:pt x="208485" y="23443"/>
                </a:cubicBezTo>
                <a:cubicBezTo>
                  <a:pt x="209202" y="25968"/>
                  <a:pt x="209202" y="28493"/>
                  <a:pt x="207767" y="31017"/>
                </a:cubicBezTo>
                <a:lnTo>
                  <a:pt x="202744" y="39673"/>
                </a:lnTo>
                <a:cubicBezTo>
                  <a:pt x="205973" y="41477"/>
                  <a:pt x="208485" y="44362"/>
                  <a:pt x="210996" y="47608"/>
                </a:cubicBezTo>
                <a:lnTo>
                  <a:pt x="219608" y="42198"/>
                </a:lnTo>
                <a:cubicBezTo>
                  <a:pt x="223914" y="40034"/>
                  <a:pt x="229655" y="41477"/>
                  <a:pt x="232525" y="46166"/>
                </a:cubicBezTo>
                <a:lnTo>
                  <a:pt x="239702" y="59150"/>
                </a:lnTo>
                <a:cubicBezTo>
                  <a:pt x="242572" y="63478"/>
                  <a:pt x="241137" y="69248"/>
                  <a:pt x="236473" y="72134"/>
                </a:cubicBezTo>
                <a:lnTo>
                  <a:pt x="227861" y="76822"/>
                </a:lnTo>
                <a:cubicBezTo>
                  <a:pt x="229296" y="80790"/>
                  <a:pt x="230014" y="84396"/>
                  <a:pt x="230731" y="88003"/>
                </a:cubicBezTo>
                <a:lnTo>
                  <a:pt x="240420" y="88003"/>
                </a:lnTo>
                <a:cubicBezTo>
                  <a:pt x="245802" y="88003"/>
                  <a:pt x="250466" y="92331"/>
                  <a:pt x="250466" y="97380"/>
                </a:cubicBezTo>
                <a:lnTo>
                  <a:pt x="250466" y="112528"/>
                </a:lnTo>
                <a:cubicBezTo>
                  <a:pt x="250466" y="117938"/>
                  <a:pt x="245802" y="121906"/>
                  <a:pt x="240420" y="121906"/>
                </a:cubicBezTo>
                <a:lnTo>
                  <a:pt x="230731" y="121906"/>
                </a:lnTo>
                <a:cubicBezTo>
                  <a:pt x="230014" y="125512"/>
                  <a:pt x="229296" y="129840"/>
                  <a:pt x="227861" y="133086"/>
                </a:cubicBezTo>
                <a:lnTo>
                  <a:pt x="236473" y="137775"/>
                </a:lnTo>
                <a:cubicBezTo>
                  <a:pt x="238625" y="139578"/>
                  <a:pt x="240061" y="141021"/>
                  <a:pt x="241137" y="143546"/>
                </a:cubicBezTo>
                <a:cubicBezTo>
                  <a:pt x="241496" y="146431"/>
                  <a:pt x="241137" y="148595"/>
                  <a:pt x="239702" y="150759"/>
                </a:cubicBezTo>
                <a:lnTo>
                  <a:pt x="232525" y="164104"/>
                </a:lnTo>
                <a:cubicBezTo>
                  <a:pt x="231090" y="165907"/>
                  <a:pt x="228937" y="167710"/>
                  <a:pt x="226784" y="168432"/>
                </a:cubicBezTo>
                <a:cubicBezTo>
                  <a:pt x="224273" y="168792"/>
                  <a:pt x="221402" y="168792"/>
                  <a:pt x="219608" y="167350"/>
                </a:cubicBezTo>
                <a:lnTo>
                  <a:pt x="210996" y="162661"/>
                </a:lnTo>
                <a:cubicBezTo>
                  <a:pt x="208485" y="165186"/>
                  <a:pt x="205973" y="168071"/>
                  <a:pt x="202744" y="170956"/>
                </a:cubicBezTo>
                <a:lnTo>
                  <a:pt x="207767" y="179252"/>
                </a:lnTo>
                <a:cubicBezTo>
                  <a:pt x="210638" y="183580"/>
                  <a:pt x="208843" y="189350"/>
                  <a:pt x="204538" y="192236"/>
                </a:cubicBezTo>
                <a:lnTo>
                  <a:pt x="191620" y="199810"/>
                </a:lnTo>
                <a:cubicBezTo>
                  <a:pt x="190544" y="199810"/>
                  <a:pt x="189826" y="200170"/>
                  <a:pt x="189108" y="200170"/>
                </a:cubicBezTo>
                <a:cubicBezTo>
                  <a:pt x="187673" y="200170"/>
                  <a:pt x="186238" y="199449"/>
                  <a:pt x="185520" y="198006"/>
                </a:cubicBezTo>
                <a:cubicBezTo>
                  <a:pt x="184085" y="195842"/>
                  <a:pt x="184803" y="193318"/>
                  <a:pt x="186956" y="192236"/>
                </a:cubicBezTo>
                <a:lnTo>
                  <a:pt x="199873" y="184301"/>
                </a:lnTo>
                <a:cubicBezTo>
                  <a:pt x="200232" y="183940"/>
                  <a:pt x="200232" y="183940"/>
                  <a:pt x="199873" y="183580"/>
                </a:cubicBezTo>
                <a:lnTo>
                  <a:pt x="193414" y="171678"/>
                </a:lnTo>
                <a:cubicBezTo>
                  <a:pt x="192338" y="170235"/>
                  <a:pt x="192697" y="167710"/>
                  <a:pt x="194132" y="165907"/>
                </a:cubicBezTo>
                <a:cubicBezTo>
                  <a:pt x="198797" y="162661"/>
                  <a:pt x="202744" y="158694"/>
                  <a:pt x="206332" y="153644"/>
                </a:cubicBezTo>
                <a:cubicBezTo>
                  <a:pt x="208126" y="152202"/>
                  <a:pt x="210638" y="151841"/>
                  <a:pt x="212073" y="152923"/>
                </a:cubicBezTo>
                <a:lnTo>
                  <a:pt x="223914" y="159415"/>
                </a:lnTo>
                <a:cubicBezTo>
                  <a:pt x="224273" y="159776"/>
                  <a:pt x="224631" y="159415"/>
                  <a:pt x="224631" y="159415"/>
                </a:cubicBezTo>
                <a:lnTo>
                  <a:pt x="232525" y="146431"/>
                </a:lnTo>
                <a:cubicBezTo>
                  <a:pt x="232525" y="146431"/>
                  <a:pt x="232525" y="145710"/>
                  <a:pt x="232167" y="145710"/>
                </a:cubicBezTo>
                <a:lnTo>
                  <a:pt x="220326" y="138857"/>
                </a:lnTo>
                <a:cubicBezTo>
                  <a:pt x="218532" y="137775"/>
                  <a:pt x="217814" y="135250"/>
                  <a:pt x="218532" y="133447"/>
                </a:cubicBezTo>
                <a:cubicBezTo>
                  <a:pt x="220684" y="128037"/>
                  <a:pt x="221761" y="122266"/>
                  <a:pt x="222837" y="116496"/>
                </a:cubicBezTo>
                <a:cubicBezTo>
                  <a:pt x="223196" y="114692"/>
                  <a:pt x="224990" y="113250"/>
                  <a:pt x="227143" y="113250"/>
                </a:cubicBezTo>
                <a:lnTo>
                  <a:pt x="240420" y="113250"/>
                </a:lnTo>
                <a:cubicBezTo>
                  <a:pt x="241137" y="113250"/>
                  <a:pt x="241496" y="112528"/>
                  <a:pt x="241496" y="112528"/>
                </a:cubicBezTo>
                <a:lnTo>
                  <a:pt x="241496" y="97380"/>
                </a:lnTo>
                <a:cubicBezTo>
                  <a:pt x="241496" y="97020"/>
                  <a:pt x="241137" y="97020"/>
                  <a:pt x="240420" y="97020"/>
                </a:cubicBezTo>
                <a:lnTo>
                  <a:pt x="227143" y="97020"/>
                </a:lnTo>
                <a:cubicBezTo>
                  <a:pt x="224990" y="97020"/>
                  <a:pt x="223196" y="94856"/>
                  <a:pt x="222837" y="93052"/>
                </a:cubicBezTo>
                <a:cubicBezTo>
                  <a:pt x="221761" y="87642"/>
                  <a:pt x="220684" y="81872"/>
                  <a:pt x="218532" y="76822"/>
                </a:cubicBezTo>
                <a:cubicBezTo>
                  <a:pt x="217814" y="74298"/>
                  <a:pt x="218532" y="72134"/>
                  <a:pt x="220326" y="71052"/>
                </a:cubicBezTo>
                <a:lnTo>
                  <a:pt x="232167" y="64560"/>
                </a:lnTo>
                <a:cubicBezTo>
                  <a:pt x="232525" y="63838"/>
                  <a:pt x="232525" y="63838"/>
                  <a:pt x="232525" y="63117"/>
                </a:cubicBezTo>
                <a:lnTo>
                  <a:pt x="224631" y="50494"/>
                </a:lnTo>
                <a:cubicBezTo>
                  <a:pt x="224273" y="50133"/>
                  <a:pt x="224273" y="49772"/>
                  <a:pt x="223914" y="50133"/>
                </a:cubicBezTo>
                <a:lnTo>
                  <a:pt x="212073" y="56625"/>
                </a:lnTo>
                <a:cubicBezTo>
                  <a:pt x="210638" y="57707"/>
                  <a:pt x="208126" y="57346"/>
                  <a:pt x="206332" y="55904"/>
                </a:cubicBezTo>
                <a:cubicBezTo>
                  <a:pt x="202744" y="51215"/>
                  <a:pt x="198797" y="47248"/>
                  <a:pt x="194132" y="43641"/>
                </a:cubicBezTo>
                <a:cubicBezTo>
                  <a:pt x="192697" y="42198"/>
                  <a:pt x="192338" y="40034"/>
                  <a:pt x="193414" y="38231"/>
                </a:cubicBezTo>
                <a:lnTo>
                  <a:pt x="199873" y="26329"/>
                </a:lnTo>
                <a:cubicBezTo>
                  <a:pt x="200232" y="25968"/>
                  <a:pt x="199873" y="25607"/>
                  <a:pt x="199873" y="25607"/>
                </a:cubicBezTo>
                <a:lnTo>
                  <a:pt x="186956" y="18033"/>
                </a:lnTo>
                <a:cubicBezTo>
                  <a:pt x="186597" y="18033"/>
                  <a:pt x="186238" y="18033"/>
                  <a:pt x="186238" y="18394"/>
                </a:cubicBezTo>
                <a:lnTo>
                  <a:pt x="179420" y="30296"/>
                </a:lnTo>
                <a:cubicBezTo>
                  <a:pt x="178344" y="31739"/>
                  <a:pt x="176191" y="32460"/>
                  <a:pt x="174038" y="31739"/>
                </a:cubicBezTo>
                <a:cubicBezTo>
                  <a:pt x="168656" y="29575"/>
                  <a:pt x="162915" y="28493"/>
                  <a:pt x="157174" y="27411"/>
                </a:cubicBezTo>
                <a:cubicBezTo>
                  <a:pt x="155380" y="27411"/>
                  <a:pt x="153585" y="25247"/>
                  <a:pt x="153585" y="23083"/>
                </a:cubicBezTo>
                <a:lnTo>
                  <a:pt x="153585" y="9377"/>
                </a:lnTo>
                <a:cubicBezTo>
                  <a:pt x="153585" y="9377"/>
                  <a:pt x="153585" y="9017"/>
                  <a:pt x="153227" y="9017"/>
                </a:cubicBezTo>
                <a:lnTo>
                  <a:pt x="138156" y="9017"/>
                </a:lnTo>
                <a:cubicBezTo>
                  <a:pt x="137797" y="9017"/>
                  <a:pt x="137439" y="9377"/>
                  <a:pt x="137439" y="9377"/>
                </a:cubicBezTo>
                <a:lnTo>
                  <a:pt x="137439" y="23083"/>
                </a:lnTo>
                <a:cubicBezTo>
                  <a:pt x="137439" y="25247"/>
                  <a:pt x="135645" y="27411"/>
                  <a:pt x="133850" y="27411"/>
                </a:cubicBezTo>
                <a:cubicBezTo>
                  <a:pt x="128468" y="28493"/>
                  <a:pt x="122368" y="29575"/>
                  <a:pt x="117704" y="31739"/>
                </a:cubicBezTo>
                <a:cubicBezTo>
                  <a:pt x="115192" y="32460"/>
                  <a:pt x="113039" y="31739"/>
                  <a:pt x="111962" y="30296"/>
                </a:cubicBezTo>
                <a:lnTo>
                  <a:pt x="105504" y="18394"/>
                </a:lnTo>
                <a:cubicBezTo>
                  <a:pt x="104786" y="18033"/>
                  <a:pt x="104427" y="18033"/>
                  <a:pt x="104427" y="18033"/>
                </a:cubicBezTo>
                <a:lnTo>
                  <a:pt x="91510" y="25607"/>
                </a:lnTo>
                <a:cubicBezTo>
                  <a:pt x="91151" y="25607"/>
                  <a:pt x="91151" y="25968"/>
                  <a:pt x="91151" y="26329"/>
                </a:cubicBezTo>
                <a:lnTo>
                  <a:pt x="97610" y="38231"/>
                </a:lnTo>
                <a:cubicBezTo>
                  <a:pt x="99045" y="40034"/>
                  <a:pt x="98327" y="42198"/>
                  <a:pt x="96892" y="43641"/>
                </a:cubicBezTo>
                <a:cubicBezTo>
                  <a:pt x="92227" y="47248"/>
                  <a:pt x="88280" y="51215"/>
                  <a:pt x="84692" y="55904"/>
                </a:cubicBezTo>
                <a:cubicBezTo>
                  <a:pt x="83616" y="57346"/>
                  <a:pt x="81104" y="57707"/>
                  <a:pt x="79310" y="56625"/>
                </a:cubicBezTo>
                <a:lnTo>
                  <a:pt x="67469" y="50133"/>
                </a:lnTo>
                <a:cubicBezTo>
                  <a:pt x="67110" y="49772"/>
                  <a:pt x="66751" y="50133"/>
                  <a:pt x="66751" y="50494"/>
                </a:cubicBezTo>
                <a:lnTo>
                  <a:pt x="59216" y="63117"/>
                </a:lnTo>
                <a:cubicBezTo>
                  <a:pt x="59216" y="63478"/>
                  <a:pt x="59216" y="63838"/>
                  <a:pt x="59574" y="64560"/>
                </a:cubicBezTo>
                <a:lnTo>
                  <a:pt x="71416" y="71052"/>
                </a:lnTo>
                <a:cubicBezTo>
                  <a:pt x="72851" y="72134"/>
                  <a:pt x="73568" y="74298"/>
                  <a:pt x="72851" y="76822"/>
                </a:cubicBezTo>
                <a:cubicBezTo>
                  <a:pt x="70698" y="81872"/>
                  <a:pt x="69621" y="87642"/>
                  <a:pt x="68545" y="93052"/>
                </a:cubicBezTo>
                <a:cubicBezTo>
                  <a:pt x="68545" y="94856"/>
                  <a:pt x="66392" y="97020"/>
                  <a:pt x="64239" y="97020"/>
                </a:cubicBezTo>
                <a:lnTo>
                  <a:pt x="50604" y="97020"/>
                </a:lnTo>
                <a:cubicBezTo>
                  <a:pt x="50604" y="97020"/>
                  <a:pt x="50245" y="97020"/>
                  <a:pt x="50245" y="97380"/>
                </a:cubicBezTo>
                <a:lnTo>
                  <a:pt x="50245" y="112528"/>
                </a:lnTo>
                <a:lnTo>
                  <a:pt x="50604" y="113250"/>
                </a:lnTo>
                <a:lnTo>
                  <a:pt x="64239" y="113250"/>
                </a:lnTo>
                <a:cubicBezTo>
                  <a:pt x="66392" y="113250"/>
                  <a:pt x="68545" y="114692"/>
                  <a:pt x="68545" y="116496"/>
                </a:cubicBezTo>
                <a:cubicBezTo>
                  <a:pt x="69621" y="122266"/>
                  <a:pt x="70698" y="128037"/>
                  <a:pt x="72851" y="133447"/>
                </a:cubicBezTo>
                <a:cubicBezTo>
                  <a:pt x="73568" y="135250"/>
                  <a:pt x="72851" y="137775"/>
                  <a:pt x="71416" y="138857"/>
                </a:cubicBezTo>
                <a:lnTo>
                  <a:pt x="59574" y="145710"/>
                </a:lnTo>
                <a:lnTo>
                  <a:pt x="59216" y="146431"/>
                </a:lnTo>
                <a:lnTo>
                  <a:pt x="66751" y="159415"/>
                </a:lnTo>
                <a:cubicBezTo>
                  <a:pt x="66751" y="159776"/>
                  <a:pt x="67110" y="159776"/>
                  <a:pt x="67469" y="159415"/>
                </a:cubicBezTo>
                <a:lnTo>
                  <a:pt x="79310" y="152923"/>
                </a:lnTo>
                <a:cubicBezTo>
                  <a:pt x="81104" y="151841"/>
                  <a:pt x="83616" y="152202"/>
                  <a:pt x="84692" y="153644"/>
                </a:cubicBezTo>
                <a:cubicBezTo>
                  <a:pt x="88280" y="158694"/>
                  <a:pt x="92227" y="162661"/>
                  <a:pt x="96892" y="165907"/>
                </a:cubicBezTo>
                <a:cubicBezTo>
                  <a:pt x="98327" y="167710"/>
                  <a:pt x="99045" y="170235"/>
                  <a:pt x="97610" y="171678"/>
                </a:cubicBezTo>
                <a:lnTo>
                  <a:pt x="91151" y="183580"/>
                </a:lnTo>
                <a:cubicBezTo>
                  <a:pt x="91151" y="183940"/>
                  <a:pt x="91151" y="183940"/>
                  <a:pt x="91510" y="184301"/>
                </a:cubicBezTo>
                <a:lnTo>
                  <a:pt x="104427" y="192236"/>
                </a:lnTo>
                <a:cubicBezTo>
                  <a:pt x="106580" y="193318"/>
                  <a:pt x="106939" y="195842"/>
                  <a:pt x="105863" y="198006"/>
                </a:cubicBezTo>
                <a:cubicBezTo>
                  <a:pt x="104427" y="200170"/>
                  <a:pt x="102274" y="201252"/>
                  <a:pt x="100121" y="199810"/>
                </a:cubicBezTo>
                <a:lnTo>
                  <a:pt x="87204" y="192236"/>
                </a:lnTo>
                <a:cubicBezTo>
                  <a:pt x="82539" y="189350"/>
                  <a:pt x="81104" y="183580"/>
                  <a:pt x="83616" y="179252"/>
                </a:cubicBezTo>
                <a:lnTo>
                  <a:pt x="88280" y="170956"/>
                </a:lnTo>
                <a:cubicBezTo>
                  <a:pt x="85410" y="168071"/>
                  <a:pt x="82898" y="165186"/>
                  <a:pt x="80028" y="162661"/>
                </a:cubicBezTo>
                <a:lnTo>
                  <a:pt x="71774" y="167350"/>
                </a:lnTo>
                <a:cubicBezTo>
                  <a:pt x="67110" y="170235"/>
                  <a:pt x="61369" y="168432"/>
                  <a:pt x="59216" y="164104"/>
                </a:cubicBezTo>
                <a:lnTo>
                  <a:pt x="51322" y="150759"/>
                </a:lnTo>
                <a:cubicBezTo>
                  <a:pt x="50604" y="148595"/>
                  <a:pt x="50245" y="146431"/>
                  <a:pt x="50604" y="143546"/>
                </a:cubicBezTo>
                <a:cubicBezTo>
                  <a:pt x="51322" y="141021"/>
                  <a:pt x="52757" y="139578"/>
                  <a:pt x="54910" y="137775"/>
                </a:cubicBezTo>
                <a:lnTo>
                  <a:pt x="63521" y="133086"/>
                </a:lnTo>
                <a:cubicBezTo>
                  <a:pt x="62086" y="129840"/>
                  <a:pt x="61010" y="125512"/>
                  <a:pt x="60292" y="121906"/>
                </a:cubicBezTo>
                <a:lnTo>
                  <a:pt x="50604" y="121906"/>
                </a:lnTo>
                <a:cubicBezTo>
                  <a:pt x="45581" y="121906"/>
                  <a:pt x="41275" y="117938"/>
                  <a:pt x="41275" y="112528"/>
                </a:cubicBezTo>
                <a:lnTo>
                  <a:pt x="41275" y="97380"/>
                </a:lnTo>
                <a:cubicBezTo>
                  <a:pt x="41275" y="92331"/>
                  <a:pt x="45581" y="88003"/>
                  <a:pt x="50604" y="88003"/>
                </a:cubicBezTo>
                <a:lnTo>
                  <a:pt x="60292" y="88003"/>
                </a:lnTo>
                <a:cubicBezTo>
                  <a:pt x="61010" y="84396"/>
                  <a:pt x="62086" y="80790"/>
                  <a:pt x="63521" y="76822"/>
                </a:cubicBezTo>
                <a:lnTo>
                  <a:pt x="54910" y="72134"/>
                </a:lnTo>
                <a:cubicBezTo>
                  <a:pt x="52757" y="70691"/>
                  <a:pt x="51322" y="68527"/>
                  <a:pt x="50604" y="66002"/>
                </a:cubicBezTo>
                <a:cubicBezTo>
                  <a:pt x="50245" y="63838"/>
                  <a:pt x="50604" y="61314"/>
                  <a:pt x="51322" y="59150"/>
                </a:cubicBezTo>
                <a:lnTo>
                  <a:pt x="59216" y="46166"/>
                </a:lnTo>
                <a:cubicBezTo>
                  <a:pt x="61369" y="41477"/>
                  <a:pt x="67110" y="40034"/>
                  <a:pt x="71774" y="42198"/>
                </a:cubicBezTo>
                <a:lnTo>
                  <a:pt x="80028" y="47608"/>
                </a:lnTo>
                <a:cubicBezTo>
                  <a:pt x="82898" y="44362"/>
                  <a:pt x="85410" y="41477"/>
                  <a:pt x="88280" y="39673"/>
                </a:cubicBezTo>
                <a:lnTo>
                  <a:pt x="83616" y="31017"/>
                </a:lnTo>
                <a:cubicBezTo>
                  <a:pt x="81104" y="25968"/>
                  <a:pt x="82539" y="20197"/>
                  <a:pt x="87204" y="18033"/>
                </a:cubicBezTo>
                <a:lnTo>
                  <a:pt x="100121" y="10459"/>
                </a:lnTo>
                <a:cubicBezTo>
                  <a:pt x="104427" y="7574"/>
                  <a:pt x="110168" y="9377"/>
                  <a:pt x="112680" y="13705"/>
                </a:cubicBezTo>
                <a:lnTo>
                  <a:pt x="117704" y="22361"/>
                </a:lnTo>
                <a:cubicBezTo>
                  <a:pt x="121651" y="20558"/>
                  <a:pt x="124880" y="19837"/>
                  <a:pt x="128827" y="19115"/>
                </a:cubicBezTo>
                <a:lnTo>
                  <a:pt x="128827" y="9377"/>
                </a:lnTo>
                <a:cubicBezTo>
                  <a:pt x="128827" y="4328"/>
                  <a:pt x="133133" y="0"/>
                  <a:pt x="138156" y="0"/>
                </a:cubicBezTo>
                <a:close/>
                <a:moveTo>
                  <a:pt x="16188" y="0"/>
                </a:moveTo>
                <a:lnTo>
                  <a:pt x="75183" y="0"/>
                </a:lnTo>
                <a:cubicBezTo>
                  <a:pt x="77701" y="0"/>
                  <a:pt x="79500" y="1799"/>
                  <a:pt x="79500" y="4317"/>
                </a:cubicBezTo>
                <a:cubicBezTo>
                  <a:pt x="79500" y="6835"/>
                  <a:pt x="77701" y="8993"/>
                  <a:pt x="75183" y="8993"/>
                </a:cubicBezTo>
                <a:lnTo>
                  <a:pt x="16188" y="8993"/>
                </a:lnTo>
                <a:cubicBezTo>
                  <a:pt x="11871" y="8993"/>
                  <a:pt x="8274" y="12231"/>
                  <a:pt x="8274" y="16188"/>
                </a:cubicBezTo>
                <a:lnTo>
                  <a:pt x="8274" y="224111"/>
                </a:lnTo>
                <a:lnTo>
                  <a:pt x="115114" y="224111"/>
                </a:lnTo>
                <a:lnTo>
                  <a:pt x="115114" y="110797"/>
                </a:lnTo>
                <a:cubicBezTo>
                  <a:pt x="115114" y="109717"/>
                  <a:pt x="115114" y="108998"/>
                  <a:pt x="115833" y="108279"/>
                </a:cubicBezTo>
                <a:lnTo>
                  <a:pt x="141733" y="66910"/>
                </a:lnTo>
                <a:cubicBezTo>
                  <a:pt x="142813" y="65471"/>
                  <a:pt x="143892" y="64751"/>
                  <a:pt x="145691" y="64751"/>
                </a:cubicBezTo>
                <a:cubicBezTo>
                  <a:pt x="147129" y="64751"/>
                  <a:pt x="148928" y="65471"/>
                  <a:pt x="149288" y="66910"/>
                </a:cubicBezTo>
                <a:lnTo>
                  <a:pt x="175548" y="108279"/>
                </a:lnTo>
                <a:cubicBezTo>
                  <a:pt x="176627" y="108998"/>
                  <a:pt x="176627" y="109717"/>
                  <a:pt x="176627" y="110797"/>
                </a:cubicBezTo>
                <a:lnTo>
                  <a:pt x="176987" y="224111"/>
                </a:lnTo>
                <a:lnTo>
                  <a:pt x="282747" y="224111"/>
                </a:lnTo>
                <a:lnTo>
                  <a:pt x="282747" y="16188"/>
                </a:lnTo>
                <a:cubicBezTo>
                  <a:pt x="282747" y="12231"/>
                  <a:pt x="279510" y="8993"/>
                  <a:pt x="275553" y="8993"/>
                </a:cubicBezTo>
                <a:lnTo>
                  <a:pt x="216557" y="8993"/>
                </a:lnTo>
                <a:cubicBezTo>
                  <a:pt x="214399" y="8993"/>
                  <a:pt x="212240" y="6835"/>
                  <a:pt x="212240" y="4317"/>
                </a:cubicBezTo>
                <a:cubicBezTo>
                  <a:pt x="212240" y="1799"/>
                  <a:pt x="214399" y="0"/>
                  <a:pt x="216557" y="0"/>
                </a:cubicBezTo>
                <a:lnTo>
                  <a:pt x="275553" y="0"/>
                </a:lnTo>
                <a:cubicBezTo>
                  <a:pt x="284546" y="0"/>
                  <a:pt x="291741" y="7194"/>
                  <a:pt x="291741" y="16188"/>
                </a:cubicBezTo>
                <a:lnTo>
                  <a:pt x="291741" y="246055"/>
                </a:lnTo>
                <a:cubicBezTo>
                  <a:pt x="291741" y="255048"/>
                  <a:pt x="284546" y="262602"/>
                  <a:pt x="275553" y="262602"/>
                </a:cubicBezTo>
                <a:lnTo>
                  <a:pt x="202887" y="262602"/>
                </a:lnTo>
                <a:lnTo>
                  <a:pt x="202887" y="283107"/>
                </a:lnTo>
                <a:lnTo>
                  <a:pt x="234184" y="283107"/>
                </a:lnTo>
                <a:cubicBezTo>
                  <a:pt x="236702" y="283107"/>
                  <a:pt x="238501" y="284906"/>
                  <a:pt x="238501" y="287424"/>
                </a:cubicBezTo>
                <a:cubicBezTo>
                  <a:pt x="238501" y="290301"/>
                  <a:pt x="236702" y="291740"/>
                  <a:pt x="234184" y="291740"/>
                </a:cubicBezTo>
                <a:lnTo>
                  <a:pt x="57197" y="291740"/>
                </a:lnTo>
                <a:cubicBezTo>
                  <a:pt x="54679" y="291740"/>
                  <a:pt x="52880" y="290301"/>
                  <a:pt x="52880" y="287424"/>
                </a:cubicBezTo>
                <a:cubicBezTo>
                  <a:pt x="52880" y="284906"/>
                  <a:pt x="54679" y="283107"/>
                  <a:pt x="57197" y="283107"/>
                </a:cubicBezTo>
                <a:lnTo>
                  <a:pt x="88134" y="283107"/>
                </a:lnTo>
                <a:lnTo>
                  <a:pt x="88134" y="262602"/>
                </a:lnTo>
                <a:lnTo>
                  <a:pt x="16188" y="262602"/>
                </a:lnTo>
                <a:cubicBezTo>
                  <a:pt x="7194" y="262602"/>
                  <a:pt x="0" y="255048"/>
                  <a:pt x="0" y="246055"/>
                </a:cubicBezTo>
                <a:lnTo>
                  <a:pt x="0" y="16188"/>
                </a:lnTo>
                <a:cubicBezTo>
                  <a:pt x="0" y="7194"/>
                  <a:pt x="7194" y="0"/>
                  <a:pt x="16188" y="0"/>
                </a:cubicBezTo>
                <a:close/>
              </a:path>
            </a:pathLst>
          </a:custGeom>
          <a:solidFill>
            <a:schemeClr val="accent1"/>
          </a:solidFill>
          <a:ln>
            <a:noFill/>
          </a:ln>
          <a:effectLst/>
        </p:spPr>
        <p:txBody>
          <a:bodyPr anchor="ctr"/>
          <a:lstStyle/>
          <a:p>
            <a:endParaRPr lang="en-US"/>
          </a:p>
        </p:txBody>
      </p:sp>
      <p:sp>
        <p:nvSpPr>
          <p:cNvPr id="15" name="Subtitle 2">
            <a:extLst>
              <a:ext uri="{FF2B5EF4-FFF2-40B4-BE49-F238E27FC236}">
                <a16:creationId xmlns:a16="http://schemas.microsoft.com/office/drawing/2014/main" id="{F2907C97-E749-3145-B29A-AC89C15214D8}"/>
              </a:ext>
            </a:extLst>
          </p:cNvPr>
          <p:cNvSpPr txBox="1">
            <a:spLocks/>
          </p:cNvSpPr>
          <p:nvPr/>
        </p:nvSpPr>
        <p:spPr>
          <a:xfrm>
            <a:off x="18056716"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6" name="TextBox 15">
            <a:extLst>
              <a:ext uri="{FF2B5EF4-FFF2-40B4-BE49-F238E27FC236}">
                <a16:creationId xmlns:a16="http://schemas.microsoft.com/office/drawing/2014/main" id="{5BB56DD7-BE11-F144-9278-5AA6092C56DA}"/>
              </a:ext>
            </a:extLst>
          </p:cNvPr>
          <p:cNvSpPr txBox="1"/>
          <p:nvPr/>
        </p:nvSpPr>
        <p:spPr>
          <a:xfrm>
            <a:off x="19082608"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17" name="Subtitle 2">
            <a:extLst>
              <a:ext uri="{FF2B5EF4-FFF2-40B4-BE49-F238E27FC236}">
                <a16:creationId xmlns:a16="http://schemas.microsoft.com/office/drawing/2014/main" id="{62E41E5B-8009-B946-ADEC-DA14F0BFAC68}"/>
              </a:ext>
            </a:extLst>
          </p:cNvPr>
          <p:cNvSpPr txBox="1">
            <a:spLocks/>
          </p:cNvSpPr>
          <p:nvPr/>
        </p:nvSpPr>
        <p:spPr>
          <a:xfrm>
            <a:off x="18056716"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8" name="TextBox 17">
            <a:extLst>
              <a:ext uri="{FF2B5EF4-FFF2-40B4-BE49-F238E27FC236}">
                <a16:creationId xmlns:a16="http://schemas.microsoft.com/office/drawing/2014/main" id="{331B303A-CE59-AF40-8489-E35618A02174}"/>
              </a:ext>
            </a:extLst>
          </p:cNvPr>
          <p:cNvSpPr txBox="1"/>
          <p:nvPr/>
        </p:nvSpPr>
        <p:spPr>
          <a:xfrm>
            <a:off x="19082610"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19" name="Subtitle 2">
            <a:extLst>
              <a:ext uri="{FF2B5EF4-FFF2-40B4-BE49-F238E27FC236}">
                <a16:creationId xmlns:a16="http://schemas.microsoft.com/office/drawing/2014/main" id="{2DF13803-AE8A-3B42-B51B-D04EC98281D5}"/>
              </a:ext>
            </a:extLst>
          </p:cNvPr>
          <p:cNvSpPr txBox="1">
            <a:spLocks/>
          </p:cNvSpPr>
          <p:nvPr/>
        </p:nvSpPr>
        <p:spPr>
          <a:xfrm>
            <a:off x="1520825"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0" name="TextBox 19">
            <a:extLst>
              <a:ext uri="{FF2B5EF4-FFF2-40B4-BE49-F238E27FC236}">
                <a16:creationId xmlns:a16="http://schemas.microsoft.com/office/drawing/2014/main" id="{E801A762-3E8A-0440-AABE-F6DC995051CD}"/>
              </a:ext>
            </a:extLst>
          </p:cNvPr>
          <p:cNvSpPr txBox="1"/>
          <p:nvPr/>
        </p:nvSpPr>
        <p:spPr>
          <a:xfrm>
            <a:off x="2546717"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1" name="Subtitle 2">
            <a:extLst>
              <a:ext uri="{FF2B5EF4-FFF2-40B4-BE49-F238E27FC236}">
                <a16:creationId xmlns:a16="http://schemas.microsoft.com/office/drawing/2014/main" id="{E21336EB-492F-BC42-A243-C4681C081F26}"/>
              </a:ext>
            </a:extLst>
          </p:cNvPr>
          <p:cNvSpPr txBox="1">
            <a:spLocks/>
          </p:cNvSpPr>
          <p:nvPr/>
        </p:nvSpPr>
        <p:spPr>
          <a:xfrm>
            <a:off x="1520825"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2" name="TextBox 21">
            <a:extLst>
              <a:ext uri="{FF2B5EF4-FFF2-40B4-BE49-F238E27FC236}">
                <a16:creationId xmlns:a16="http://schemas.microsoft.com/office/drawing/2014/main" id="{208BCC62-E4C4-9B45-A002-A830F5F94FEA}"/>
              </a:ext>
            </a:extLst>
          </p:cNvPr>
          <p:cNvSpPr txBox="1"/>
          <p:nvPr/>
        </p:nvSpPr>
        <p:spPr>
          <a:xfrm>
            <a:off x="2546719"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YOUR TITLE</a:t>
            </a:r>
          </a:p>
        </p:txBody>
      </p:sp>
      <p:sp>
        <p:nvSpPr>
          <p:cNvPr id="23" name="Freeform 970">
            <a:extLst>
              <a:ext uri="{FF2B5EF4-FFF2-40B4-BE49-F238E27FC236}">
                <a16:creationId xmlns:a16="http://schemas.microsoft.com/office/drawing/2014/main" id="{C7170C39-5D3C-6D4B-BD60-FD505C664F63}"/>
              </a:ext>
            </a:extLst>
          </p:cNvPr>
          <p:cNvSpPr>
            <a:spLocks noChangeAspect="1" noChangeArrowheads="1"/>
          </p:cNvSpPr>
          <p:nvPr/>
        </p:nvSpPr>
        <p:spPr bwMode="auto">
          <a:xfrm>
            <a:off x="3188469" y="3399562"/>
            <a:ext cx="1390422" cy="1522193"/>
          </a:xfrm>
          <a:custGeom>
            <a:avLst/>
            <a:gdLst>
              <a:gd name="T0" fmla="*/ 1158266 w 267928"/>
              <a:gd name="T1" fmla="*/ 2974008 h 293327"/>
              <a:gd name="T2" fmla="*/ 1624466 w 267928"/>
              <a:gd name="T3" fmla="*/ 3099881 h 293327"/>
              <a:gd name="T4" fmla="*/ 1773329 w 267928"/>
              <a:gd name="T5" fmla="*/ 2938603 h 293327"/>
              <a:gd name="T6" fmla="*/ 1013307 w 267928"/>
              <a:gd name="T7" fmla="*/ 2619949 h 293327"/>
              <a:gd name="T8" fmla="*/ 1064247 w 267928"/>
              <a:gd name="T9" fmla="*/ 2840256 h 293327"/>
              <a:gd name="T10" fmla="*/ 1914355 w 267928"/>
              <a:gd name="T11" fmla="*/ 2793034 h 293327"/>
              <a:gd name="T12" fmla="*/ 1013307 w 267928"/>
              <a:gd name="T13" fmla="*/ 2619949 h 293327"/>
              <a:gd name="T14" fmla="*/ 2384480 w 267928"/>
              <a:gd name="T15" fmla="*/ 1161994 h 293327"/>
              <a:gd name="T16" fmla="*/ 1487955 w 267928"/>
              <a:gd name="T17" fmla="*/ 2126708 h 293327"/>
              <a:gd name="T18" fmla="*/ 1421404 w 267928"/>
              <a:gd name="T19" fmla="*/ 2126708 h 293327"/>
              <a:gd name="T20" fmla="*/ 1037735 w 267928"/>
              <a:gd name="T21" fmla="*/ 1679659 h 293327"/>
              <a:gd name="T22" fmla="*/ 1452729 w 267928"/>
              <a:gd name="T23" fmla="*/ 2024744 h 293327"/>
              <a:gd name="T24" fmla="*/ 1456540 w 267928"/>
              <a:gd name="T25" fmla="*/ 813516 h 293327"/>
              <a:gd name="T26" fmla="*/ 1456540 w 267928"/>
              <a:gd name="T27" fmla="*/ 911231 h 293327"/>
              <a:gd name="T28" fmla="*/ 868692 w 267928"/>
              <a:gd name="T29" fmla="*/ 1415440 h 293327"/>
              <a:gd name="T30" fmla="*/ 825882 w 267928"/>
              <a:gd name="T31" fmla="*/ 1364620 h 293327"/>
              <a:gd name="T32" fmla="*/ 1467745 w 267928"/>
              <a:gd name="T33" fmla="*/ 519278 h 293327"/>
              <a:gd name="T34" fmla="*/ 2219916 w 267928"/>
              <a:gd name="T35" fmla="*/ 967740 h 293327"/>
              <a:gd name="T36" fmla="*/ 1467745 w 267928"/>
              <a:gd name="T37" fmla="*/ 617619 h 293327"/>
              <a:gd name="T38" fmla="*/ 856612 w 267928"/>
              <a:gd name="T39" fmla="*/ 2061346 h 293327"/>
              <a:gd name="T40" fmla="*/ 1013307 w 267928"/>
              <a:gd name="T41" fmla="*/ 2521603 h 293327"/>
              <a:gd name="T42" fmla="*/ 1914355 w 267928"/>
              <a:gd name="T43" fmla="*/ 2435070 h 293327"/>
              <a:gd name="T44" fmla="*/ 2310028 w 267928"/>
              <a:gd name="T45" fmla="*/ 1605012 h 293327"/>
              <a:gd name="T46" fmla="*/ 2404039 w 267928"/>
              <a:gd name="T47" fmla="*/ 1616806 h 293327"/>
              <a:gd name="T48" fmla="*/ 2012280 w 267928"/>
              <a:gd name="T49" fmla="*/ 2435070 h 293327"/>
              <a:gd name="T50" fmla="*/ 1867355 w 267928"/>
              <a:gd name="T51" fmla="*/ 2938603 h 293327"/>
              <a:gd name="T52" fmla="*/ 1863426 w 267928"/>
              <a:gd name="T53" fmla="*/ 2974008 h 293327"/>
              <a:gd name="T54" fmla="*/ 1303219 w 267928"/>
              <a:gd name="T55" fmla="*/ 3198222 h 293327"/>
              <a:gd name="T56" fmla="*/ 1064247 w 267928"/>
              <a:gd name="T57" fmla="*/ 2938603 h 293327"/>
              <a:gd name="T58" fmla="*/ 915384 w 267928"/>
              <a:gd name="T59" fmla="*/ 2431118 h 293327"/>
              <a:gd name="T60" fmla="*/ 519707 w 267928"/>
              <a:gd name="T61" fmla="*/ 1467336 h 293327"/>
              <a:gd name="T62" fmla="*/ 1461881 w 267928"/>
              <a:gd name="T63" fmla="*/ 0 h 293327"/>
              <a:gd name="T64" fmla="*/ 2292760 w 267928"/>
              <a:gd name="T65" fmla="*/ 2658937 h 293327"/>
              <a:gd name="T66" fmla="*/ 2237885 w 267928"/>
              <a:gd name="T67" fmla="*/ 2584537 h 293327"/>
              <a:gd name="T68" fmla="*/ 1461881 w 267928"/>
              <a:gd name="T69" fmla="*/ 94008 h 293327"/>
              <a:gd name="T70" fmla="*/ 97977 w 267928"/>
              <a:gd name="T71" fmla="*/ 2823404 h 293327"/>
              <a:gd name="T72" fmla="*/ 689788 w 267928"/>
              <a:gd name="T73" fmla="*/ 2874305 h 293327"/>
              <a:gd name="T74" fmla="*/ 50937 w 267928"/>
              <a:gd name="T75" fmla="*/ 2921310 h 293327"/>
              <a:gd name="T76" fmla="*/ 0 w 267928"/>
              <a:gd name="T77" fmla="*/ 1460644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solidFill>
          <a:ln>
            <a:noFill/>
          </a:ln>
          <a:effectLst/>
        </p:spPr>
        <p:txBody>
          <a:bodyPr anchor="ctr"/>
          <a:lstStyle/>
          <a:p>
            <a:endParaRPr lang="en-US" dirty="0"/>
          </a:p>
        </p:txBody>
      </p:sp>
      <p:sp>
        <p:nvSpPr>
          <p:cNvPr id="24" name="Freeform 988">
            <a:extLst>
              <a:ext uri="{FF2B5EF4-FFF2-40B4-BE49-F238E27FC236}">
                <a16:creationId xmlns:a16="http://schemas.microsoft.com/office/drawing/2014/main" id="{1BCEA9BF-DAFD-2940-A48C-158585B89042}"/>
              </a:ext>
            </a:extLst>
          </p:cNvPr>
          <p:cNvSpPr>
            <a:spLocks noChangeAspect="1" noChangeArrowheads="1"/>
          </p:cNvSpPr>
          <p:nvPr/>
        </p:nvSpPr>
        <p:spPr bwMode="auto">
          <a:xfrm>
            <a:off x="3167831" y="8246984"/>
            <a:ext cx="1517650" cy="1517650"/>
          </a:xfrm>
          <a:custGeom>
            <a:avLst/>
            <a:gdLst>
              <a:gd name="T0" fmla="*/ 1796594 w 291741"/>
              <a:gd name="T1" fmla="*/ 3012299 h 291740"/>
              <a:gd name="T2" fmla="*/ 90860 w 291741"/>
              <a:gd name="T3" fmla="*/ 2817119 h 291740"/>
              <a:gd name="T4" fmla="*/ 3105453 w 291741"/>
              <a:gd name="T5" fmla="*/ 2963326 h 291740"/>
              <a:gd name="T6" fmla="*/ 122491 w 291741"/>
              <a:gd name="T7" fmla="*/ 2718358 h 291740"/>
              <a:gd name="T8" fmla="*/ 623328 w 291741"/>
              <a:gd name="T9" fmla="*/ 1743634 h 291740"/>
              <a:gd name="T10" fmla="*/ 623328 w 291741"/>
              <a:gd name="T11" fmla="*/ 1844058 h 291740"/>
              <a:gd name="T12" fmla="*/ 1639804 w 291741"/>
              <a:gd name="T13" fmla="*/ 1429785 h 291740"/>
              <a:gd name="T14" fmla="*/ 871788 w 291741"/>
              <a:gd name="T15" fmla="*/ 1478058 h 291740"/>
              <a:gd name="T16" fmla="*/ 745704 w 291741"/>
              <a:gd name="T17" fmla="*/ 1478058 h 291740"/>
              <a:gd name="T18" fmla="*/ 624033 w 291741"/>
              <a:gd name="T19" fmla="*/ 1429785 h 291740"/>
              <a:gd name="T20" fmla="*/ 1545032 w 291741"/>
              <a:gd name="T21" fmla="*/ 1199084 h 291740"/>
              <a:gd name="T22" fmla="*/ 624033 w 291741"/>
              <a:gd name="T23" fmla="*/ 1098486 h 291740"/>
              <a:gd name="T24" fmla="*/ 624033 w 291741"/>
              <a:gd name="T25" fmla="*/ 1199084 h 291740"/>
              <a:gd name="T26" fmla="*/ 2347976 w 291741"/>
              <a:gd name="T27" fmla="*/ 1161501 h 291740"/>
              <a:gd name="T28" fmla="*/ 2498090 w 291741"/>
              <a:gd name="T29" fmla="*/ 906679 h 291740"/>
              <a:gd name="T30" fmla="*/ 2498090 w 291741"/>
              <a:gd name="T31" fmla="*/ 906679 h 291740"/>
              <a:gd name="T32" fmla="*/ 1640095 w 291741"/>
              <a:gd name="T33" fmla="*/ 885234 h 291740"/>
              <a:gd name="T34" fmla="*/ 623159 w 291741"/>
              <a:gd name="T35" fmla="*/ 784624 h 291740"/>
              <a:gd name="T36" fmla="*/ 623159 w 291741"/>
              <a:gd name="T37" fmla="*/ 885234 h 291740"/>
              <a:gd name="T38" fmla="*/ 2417902 w 291741"/>
              <a:gd name="T39" fmla="*/ 744936 h 291740"/>
              <a:gd name="T40" fmla="*/ 2129435 w 291741"/>
              <a:gd name="T41" fmla="*/ 689770 h 291740"/>
              <a:gd name="T42" fmla="*/ 2133371 w 291741"/>
              <a:gd name="T43" fmla="*/ 1028654 h 291740"/>
              <a:gd name="T44" fmla="*/ 1912098 w 291741"/>
              <a:gd name="T45" fmla="*/ 1217782 h 291740"/>
              <a:gd name="T46" fmla="*/ 2153142 w 291741"/>
              <a:gd name="T47" fmla="*/ 1375399 h 291740"/>
              <a:gd name="T48" fmla="*/ 2330959 w 291741"/>
              <a:gd name="T49" fmla="*/ 1501514 h 291740"/>
              <a:gd name="T50" fmla="*/ 2568040 w 291741"/>
              <a:gd name="T51" fmla="*/ 1745795 h 291740"/>
              <a:gd name="T52" fmla="*/ 2733999 w 291741"/>
              <a:gd name="T53" fmla="*/ 1509382 h 291740"/>
              <a:gd name="T54" fmla="*/ 2860439 w 291741"/>
              <a:gd name="T55" fmla="*/ 1328118 h 291740"/>
              <a:gd name="T56" fmla="*/ 3105439 w 291741"/>
              <a:gd name="T57" fmla="*/ 1154742 h 291740"/>
              <a:gd name="T58" fmla="*/ 2860439 w 291741"/>
              <a:gd name="T59" fmla="*/ 973488 h 291740"/>
              <a:gd name="T60" fmla="*/ 2733999 w 291741"/>
              <a:gd name="T61" fmla="*/ 796168 h 291740"/>
              <a:gd name="T62" fmla="*/ 2568040 w 291741"/>
              <a:gd name="T63" fmla="*/ 555811 h 291740"/>
              <a:gd name="T64" fmla="*/ 2658936 w 291741"/>
              <a:gd name="T65" fmla="*/ 508494 h 291740"/>
              <a:gd name="T66" fmla="*/ 2911817 w 291741"/>
              <a:gd name="T67" fmla="*/ 587313 h 291740"/>
              <a:gd name="T68" fmla="*/ 2963187 w 291741"/>
              <a:gd name="T69" fmla="*/ 969534 h 291740"/>
              <a:gd name="T70" fmla="*/ 3196322 w 291741"/>
              <a:gd name="T71" fmla="*/ 1265065 h 291740"/>
              <a:gd name="T72" fmla="*/ 3069878 w 291741"/>
              <a:gd name="T73" fmla="*/ 1501514 h 291740"/>
              <a:gd name="T74" fmla="*/ 2698431 w 291741"/>
              <a:gd name="T75" fmla="*/ 1603941 h 291740"/>
              <a:gd name="T76" fmla="*/ 2504831 w 291741"/>
              <a:gd name="T77" fmla="*/ 1844298 h 291740"/>
              <a:gd name="T78" fmla="*/ 2315146 w 291741"/>
              <a:gd name="T79" fmla="*/ 1603941 h 291740"/>
              <a:gd name="T80" fmla="*/ 1943717 w 291741"/>
              <a:gd name="T81" fmla="*/ 1501514 h 291740"/>
              <a:gd name="T82" fmla="*/ 1821213 w 291741"/>
              <a:gd name="T83" fmla="*/ 1265065 h 291740"/>
              <a:gd name="T84" fmla="*/ 2050407 w 291741"/>
              <a:gd name="T85" fmla="*/ 969534 h 291740"/>
              <a:gd name="T86" fmla="*/ 2105721 w 291741"/>
              <a:gd name="T87" fmla="*/ 587313 h 291740"/>
              <a:gd name="T88" fmla="*/ 2354659 w 291741"/>
              <a:gd name="T89" fmla="*/ 508494 h 291740"/>
              <a:gd name="T90" fmla="*/ 1861584 w 291741"/>
              <a:gd name="T91" fmla="*/ 501627 h 291740"/>
              <a:gd name="T92" fmla="*/ 1565563 w 291741"/>
              <a:gd name="T93" fmla="*/ 453341 h 291740"/>
              <a:gd name="T94" fmla="*/ 1326867 w 291741"/>
              <a:gd name="T95" fmla="*/ 553939 h 291740"/>
              <a:gd name="T96" fmla="*/ 624033 w 291741"/>
              <a:gd name="T97" fmla="*/ 453341 h 291740"/>
              <a:gd name="T98" fmla="*/ 624033 w 291741"/>
              <a:gd name="T99" fmla="*/ 553939 h 291740"/>
              <a:gd name="T100" fmla="*/ 2698497 w 291741"/>
              <a:gd name="T101" fmla="*/ 0 h 291740"/>
              <a:gd name="T102" fmla="*/ 2848644 w 291741"/>
              <a:gd name="T103" fmla="*/ 430676 h 291740"/>
              <a:gd name="T104" fmla="*/ 351635 w 291741"/>
              <a:gd name="T105" fmla="*/ 241004 h 291740"/>
              <a:gd name="T106" fmla="*/ 2896050 w 291741"/>
              <a:gd name="T107" fmla="*/ 1809604 h 291740"/>
              <a:gd name="T108" fmla="*/ 3204230 w 291741"/>
              <a:gd name="T109" fmla="*/ 2765761 h 291740"/>
              <a:gd name="T110" fmla="*/ 0 w 291741"/>
              <a:gd name="T111" fmla="*/ 2963326 h 291740"/>
              <a:gd name="T112" fmla="*/ 256822 w 291741"/>
              <a:gd name="T113" fmla="*/ 241004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2"/>
          </a:solidFill>
          <a:ln>
            <a:noFill/>
          </a:ln>
          <a:effectLst/>
        </p:spPr>
        <p:txBody>
          <a:bodyPr anchor="ctr"/>
          <a:lstStyle/>
          <a:p>
            <a:endParaRPr lang="en-US"/>
          </a:p>
        </p:txBody>
      </p:sp>
      <p:sp>
        <p:nvSpPr>
          <p:cNvPr id="3" name="Picture Placeholder 2">
            <a:extLst>
              <a:ext uri="{FF2B5EF4-FFF2-40B4-BE49-F238E27FC236}">
                <a16:creationId xmlns:a16="http://schemas.microsoft.com/office/drawing/2014/main" id="{EA6224DA-4FB6-DA4E-B65E-7868D8C14FA5}"/>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83554A-934F-F241-8395-026E575D4449}"/>
              </a:ext>
            </a:extLst>
          </p:cNvPr>
          <p:cNvSpPr>
            <a:spLocks noGrp="1"/>
          </p:cNvSpPr>
          <p:nvPr>
            <p:ph type="pic" sz="quarter" idx="10"/>
          </p:nvPr>
        </p:nvSpPr>
        <p:spPr>
          <a:solidFill>
            <a:schemeClr val="bg1">
              <a:lumMod val="95000"/>
            </a:schemeClr>
          </a:solidFill>
        </p:spPr>
      </p:sp>
      <p:sp>
        <p:nvSpPr>
          <p:cNvPr id="26" name="Rectangle 25">
            <a:extLst>
              <a:ext uri="{FF2B5EF4-FFF2-40B4-BE49-F238E27FC236}">
                <a16:creationId xmlns:a16="http://schemas.microsoft.com/office/drawing/2014/main" id="{4E75FE31-8947-6747-9F06-EB904FA4832F}"/>
              </a:ext>
            </a:extLst>
          </p:cNvPr>
          <p:cNvSpPr/>
          <p:nvPr/>
        </p:nvSpPr>
        <p:spPr>
          <a:xfrm>
            <a:off x="0" y="0"/>
            <a:ext cx="24377650" cy="1371600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3" name="Freeform 949">
            <a:extLst>
              <a:ext uri="{FF2B5EF4-FFF2-40B4-BE49-F238E27FC236}">
                <a16:creationId xmlns:a16="http://schemas.microsoft.com/office/drawing/2014/main" id="{8EAE835A-C1A7-ED49-8F45-F56DE2680C04}"/>
              </a:ext>
            </a:extLst>
          </p:cNvPr>
          <p:cNvSpPr>
            <a:spLocks noChangeAspect="1" noChangeArrowheads="1"/>
          </p:cNvSpPr>
          <p:nvPr/>
        </p:nvSpPr>
        <p:spPr bwMode="auto">
          <a:xfrm>
            <a:off x="6345399" y="10370294"/>
            <a:ext cx="977576" cy="977576"/>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bg1"/>
          </a:solidFill>
          <a:ln>
            <a:noFill/>
          </a:ln>
          <a:effectLst/>
        </p:spPr>
        <p:txBody>
          <a:bodyPr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4" name="Freeform 965">
            <a:extLst>
              <a:ext uri="{FF2B5EF4-FFF2-40B4-BE49-F238E27FC236}">
                <a16:creationId xmlns:a16="http://schemas.microsoft.com/office/drawing/2014/main" id="{C788444C-2D3B-8545-9E92-B4E9B7CD9D83}"/>
              </a:ext>
            </a:extLst>
          </p:cNvPr>
          <p:cNvSpPr>
            <a:spLocks noChangeAspect="1" noChangeArrowheads="1"/>
          </p:cNvSpPr>
          <p:nvPr/>
        </p:nvSpPr>
        <p:spPr bwMode="auto">
          <a:xfrm>
            <a:off x="6345399" y="6726823"/>
            <a:ext cx="977576" cy="977576"/>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bg1"/>
          </a:solidFill>
          <a:ln>
            <a:noFill/>
          </a:ln>
          <a:effectLst/>
        </p:spPr>
        <p:txBody>
          <a:bodyPr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5" name="Freeform 1041">
            <a:extLst>
              <a:ext uri="{FF2B5EF4-FFF2-40B4-BE49-F238E27FC236}">
                <a16:creationId xmlns:a16="http://schemas.microsoft.com/office/drawing/2014/main" id="{139943B0-0687-2B4B-8E34-AF9B02CB797C}"/>
              </a:ext>
            </a:extLst>
          </p:cNvPr>
          <p:cNvSpPr>
            <a:spLocks noChangeAspect="1" noChangeArrowheads="1"/>
          </p:cNvSpPr>
          <p:nvPr/>
        </p:nvSpPr>
        <p:spPr bwMode="auto">
          <a:xfrm>
            <a:off x="17490594" y="6740102"/>
            <a:ext cx="956326" cy="95101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bg1"/>
          </a:solidFill>
          <a:ln>
            <a:noFill/>
          </a:ln>
          <a:effectLst/>
        </p:spPr>
        <p:txBody>
          <a:bodyPr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6" name="Freeform 336">
            <a:extLst>
              <a:ext uri="{FF2B5EF4-FFF2-40B4-BE49-F238E27FC236}">
                <a16:creationId xmlns:a16="http://schemas.microsoft.com/office/drawing/2014/main" id="{B100E7D2-1239-5A4A-AA4A-55FA065877F1}"/>
              </a:ext>
            </a:extLst>
          </p:cNvPr>
          <p:cNvSpPr>
            <a:spLocks noChangeAspect="1" noChangeArrowheads="1"/>
          </p:cNvSpPr>
          <p:nvPr/>
        </p:nvSpPr>
        <p:spPr bwMode="auto">
          <a:xfrm>
            <a:off x="17490594" y="10420767"/>
            <a:ext cx="951014" cy="876630"/>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bg1"/>
          </a:solidFill>
          <a:ln>
            <a:noFill/>
          </a:ln>
          <a:effectLst/>
        </p:spPr>
        <p:txBody>
          <a:bodyPr wrap="none"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7" name="TextBox 16">
            <a:extLst>
              <a:ext uri="{FF2B5EF4-FFF2-40B4-BE49-F238E27FC236}">
                <a16:creationId xmlns:a16="http://schemas.microsoft.com/office/drawing/2014/main" id="{D3CF3DE8-3B66-4D40-AF3D-98DA854F1775}"/>
              </a:ext>
            </a:extLst>
          </p:cNvPr>
          <p:cNvSpPr txBox="1"/>
          <p:nvPr/>
        </p:nvSpPr>
        <p:spPr>
          <a:xfrm>
            <a:off x="4470400" y="8229998"/>
            <a:ext cx="4727576" cy="1041311"/>
          </a:xfrm>
          <a:prstGeom prst="rect">
            <a:avLst/>
          </a:prstGeom>
          <a:noFill/>
        </p:spPr>
        <p:txBody>
          <a:bodyPr wrap="none" lIns="91440" rtlCol="0" anchor="ctr" anchorCtr="0">
            <a:spAutoFit/>
          </a:bodyPr>
          <a:lstStyle/>
          <a:p>
            <a:pPr algn="ctr">
              <a:lnSpc>
                <a:spcPts val="3700"/>
              </a:lnSpc>
            </a:pPr>
            <a:r>
              <a:rPr lang="en-US" sz="3200" spc="600" dirty="0">
                <a:solidFill>
                  <a:schemeClr val="bg1"/>
                </a:solidFill>
                <a:latin typeface="Oswald Book" panose="02000506000000020004" pitchFamily="2" charset="0"/>
                <a:ea typeface="Source Sans Pro Light" panose="020B0403030403020204" pitchFamily="34" charset="0"/>
                <a:cs typeface="Poppins ExtraLight" pitchFamily="2" charset="77"/>
              </a:rPr>
              <a:t>1233 MAIN STREET, </a:t>
            </a:r>
          </a:p>
          <a:p>
            <a:pPr algn="ctr">
              <a:lnSpc>
                <a:spcPts val="3700"/>
              </a:lnSpc>
            </a:pPr>
            <a:r>
              <a:rPr lang="en-US" sz="3200" spc="600" dirty="0">
                <a:solidFill>
                  <a:schemeClr val="bg1"/>
                </a:solidFill>
                <a:latin typeface="Oswald Book" panose="02000506000000020004" pitchFamily="2" charset="0"/>
                <a:ea typeface="Source Sans Pro Light" panose="020B0403030403020204" pitchFamily="34" charset="0"/>
                <a:cs typeface="Poppins ExtraLight" pitchFamily="2" charset="77"/>
              </a:rPr>
              <a:t>LOS ANGELES, CA</a:t>
            </a:r>
          </a:p>
        </p:txBody>
      </p:sp>
      <p:sp>
        <p:nvSpPr>
          <p:cNvPr id="18" name="TextBox 17">
            <a:extLst>
              <a:ext uri="{FF2B5EF4-FFF2-40B4-BE49-F238E27FC236}">
                <a16:creationId xmlns:a16="http://schemas.microsoft.com/office/drawing/2014/main" id="{A18025CF-CB0E-2643-8481-E07E5268B223}"/>
              </a:ext>
            </a:extLst>
          </p:cNvPr>
          <p:cNvSpPr txBox="1"/>
          <p:nvPr/>
        </p:nvSpPr>
        <p:spPr>
          <a:xfrm>
            <a:off x="15088000" y="8229549"/>
            <a:ext cx="5761514" cy="566822"/>
          </a:xfrm>
          <a:prstGeom prst="rect">
            <a:avLst/>
          </a:prstGeom>
          <a:noFill/>
        </p:spPr>
        <p:txBody>
          <a:bodyPr wrap="none" rtlCol="0" anchor="ctr" anchorCtr="0">
            <a:spAutoFit/>
          </a:bodyPr>
          <a:lstStyle/>
          <a:p>
            <a:pPr algn="ctr">
              <a:lnSpc>
                <a:spcPts val="3700"/>
              </a:lnSpc>
            </a:pPr>
            <a:r>
              <a:rPr lang="en-US" sz="3200" spc="600" dirty="0">
                <a:solidFill>
                  <a:schemeClr val="bg1"/>
                </a:solidFill>
                <a:latin typeface="Oswald Book" panose="02000506000000020004" pitchFamily="2" charset="0"/>
                <a:ea typeface="Source Sans Pro Light" panose="020B0403030403020204" pitchFamily="34" charset="0"/>
                <a:cs typeface="Poppins ExtraLight" pitchFamily="2" charset="77"/>
              </a:rPr>
              <a:t>INFO@YOURDOMAIN.COM</a:t>
            </a:r>
          </a:p>
        </p:txBody>
      </p:sp>
      <p:sp>
        <p:nvSpPr>
          <p:cNvPr id="19" name="TextBox 18">
            <a:extLst>
              <a:ext uri="{FF2B5EF4-FFF2-40B4-BE49-F238E27FC236}">
                <a16:creationId xmlns:a16="http://schemas.microsoft.com/office/drawing/2014/main" id="{4785F5D2-80E1-B848-B1A8-646A77B88DAD}"/>
              </a:ext>
            </a:extLst>
          </p:cNvPr>
          <p:cNvSpPr txBox="1"/>
          <p:nvPr/>
        </p:nvSpPr>
        <p:spPr>
          <a:xfrm>
            <a:off x="4932064" y="11873469"/>
            <a:ext cx="3804247" cy="566822"/>
          </a:xfrm>
          <a:prstGeom prst="rect">
            <a:avLst/>
          </a:prstGeom>
          <a:noFill/>
        </p:spPr>
        <p:txBody>
          <a:bodyPr wrap="none" rtlCol="0" anchor="ctr" anchorCtr="0">
            <a:spAutoFit/>
          </a:bodyPr>
          <a:lstStyle/>
          <a:p>
            <a:pPr algn="ctr">
              <a:lnSpc>
                <a:spcPts val="3700"/>
              </a:lnSpc>
            </a:pPr>
            <a:r>
              <a:rPr lang="en-US" sz="3200" spc="600" dirty="0">
                <a:solidFill>
                  <a:schemeClr val="bg1"/>
                </a:solidFill>
                <a:latin typeface="Oswald Book" panose="02000506000000020004" pitchFamily="2" charset="0"/>
                <a:ea typeface="Source Sans Pro Light" panose="020B0403030403020204" pitchFamily="34" charset="0"/>
                <a:cs typeface="Poppins ExtraLight" pitchFamily="2" charset="77"/>
              </a:rPr>
              <a:t>(333) 234-8655</a:t>
            </a:r>
          </a:p>
        </p:txBody>
      </p:sp>
      <p:sp>
        <p:nvSpPr>
          <p:cNvPr id="20" name="TextBox 19">
            <a:extLst>
              <a:ext uri="{FF2B5EF4-FFF2-40B4-BE49-F238E27FC236}">
                <a16:creationId xmlns:a16="http://schemas.microsoft.com/office/drawing/2014/main" id="{6C84556D-9369-8B43-B2DF-C506B5FA6973}"/>
              </a:ext>
            </a:extLst>
          </p:cNvPr>
          <p:cNvSpPr txBox="1"/>
          <p:nvPr/>
        </p:nvSpPr>
        <p:spPr>
          <a:xfrm>
            <a:off x="15147061" y="11873019"/>
            <a:ext cx="5638082" cy="566822"/>
          </a:xfrm>
          <a:prstGeom prst="rect">
            <a:avLst/>
          </a:prstGeom>
          <a:noFill/>
        </p:spPr>
        <p:txBody>
          <a:bodyPr wrap="none" rtlCol="0" anchor="ctr" anchorCtr="0">
            <a:spAutoFit/>
          </a:bodyPr>
          <a:lstStyle/>
          <a:p>
            <a:pPr algn="ctr">
              <a:lnSpc>
                <a:spcPts val="3700"/>
              </a:lnSpc>
            </a:pPr>
            <a:r>
              <a:rPr lang="en-US" sz="3200" spc="600" dirty="0">
                <a:solidFill>
                  <a:schemeClr val="bg1"/>
                </a:solidFill>
                <a:latin typeface="Oswald Book" panose="02000506000000020004" pitchFamily="2" charset="0"/>
                <a:ea typeface="Source Sans Pro Light" panose="020B0403030403020204" pitchFamily="34" charset="0"/>
                <a:cs typeface="Poppins ExtraLight" pitchFamily="2" charset="77"/>
              </a:rPr>
              <a:t>WWW.YOURDOMAIN.COM</a:t>
            </a:r>
          </a:p>
        </p:txBody>
      </p:sp>
      <p:sp>
        <p:nvSpPr>
          <p:cNvPr id="23" name="TextBox 22">
            <a:extLst>
              <a:ext uri="{FF2B5EF4-FFF2-40B4-BE49-F238E27FC236}">
                <a16:creationId xmlns:a16="http://schemas.microsoft.com/office/drawing/2014/main" id="{1FA5600A-5C4B-C14B-B17B-39C5EFB5808F}"/>
              </a:ext>
            </a:extLst>
          </p:cNvPr>
          <p:cNvSpPr txBox="1"/>
          <p:nvPr/>
        </p:nvSpPr>
        <p:spPr>
          <a:xfrm>
            <a:off x="9252990" y="1368903"/>
            <a:ext cx="5875327" cy="1200329"/>
          </a:xfrm>
          <a:prstGeom prst="rect">
            <a:avLst/>
          </a:prstGeom>
          <a:noFill/>
        </p:spPr>
        <p:txBody>
          <a:bodyPr wrap="none" rtlCol="0" anchor="t">
            <a:spAutoFit/>
          </a:bodyPr>
          <a:lstStyle/>
          <a:p>
            <a:pPr algn="ctr"/>
            <a:r>
              <a:rPr lang="en-US" sz="7200" spc="900" dirty="0">
                <a:solidFill>
                  <a:schemeClr val="bg1"/>
                </a:solidFill>
                <a:latin typeface="Oswald Book" panose="02000506000000020004" pitchFamily="2" charset="0"/>
              </a:rPr>
              <a:t>CONTACT US</a:t>
            </a:r>
          </a:p>
        </p:txBody>
      </p:sp>
      <p:sp>
        <p:nvSpPr>
          <p:cNvPr id="24" name="Subtitle 2">
            <a:extLst>
              <a:ext uri="{FF2B5EF4-FFF2-40B4-BE49-F238E27FC236}">
                <a16:creationId xmlns:a16="http://schemas.microsoft.com/office/drawing/2014/main" id="{9F05014B-B248-764B-B26F-8BFD272E0533}"/>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bg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5" name="Rectangle 24">
            <a:extLst>
              <a:ext uri="{FF2B5EF4-FFF2-40B4-BE49-F238E27FC236}">
                <a16:creationId xmlns:a16="http://schemas.microsoft.com/office/drawing/2014/main" id="{EC679636-D33E-CC43-AF13-EB80C6F3F40D}"/>
              </a:ext>
            </a:extLst>
          </p:cNvPr>
          <p:cNvSpPr/>
          <p:nvPr/>
        </p:nvSpPr>
        <p:spPr>
          <a:xfrm>
            <a:off x="4470400" y="4157591"/>
            <a:ext cx="15469454" cy="1406860"/>
          </a:xfrm>
          <a:prstGeom prst="rect">
            <a:avLst/>
          </a:prstGeom>
        </p:spPr>
        <p:txBody>
          <a:bodyPr wrap="square">
            <a:spAutoFit/>
          </a:bodyPr>
          <a:lstStyle/>
          <a:p>
            <a:pPr>
              <a:lnSpc>
                <a:spcPts val="3500"/>
              </a:lnSpc>
              <a:spcBef>
                <a:spcPts val="2400"/>
              </a:spcBef>
            </a:pPr>
            <a:r>
              <a:rPr lang="en-US" sz="2400" dirty="0">
                <a:solidFill>
                  <a:schemeClr val="bg1"/>
                </a:solidFill>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a:t>
            </a:r>
          </a:p>
        </p:txBody>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4129007"/>
            <a:ext cx="21576665" cy="6369757"/>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5" name="TextBox 4">
            <a:extLst>
              <a:ext uri="{FF2B5EF4-FFF2-40B4-BE49-F238E27FC236}">
                <a16:creationId xmlns:a16="http://schemas.microsoft.com/office/drawing/2014/main" id="{CA066D25-9912-704C-8E84-BB9F60F9A255}"/>
              </a:ext>
            </a:extLst>
          </p:cNvPr>
          <p:cNvSpPr txBox="1"/>
          <p:nvPr/>
        </p:nvSpPr>
        <p:spPr>
          <a:xfrm>
            <a:off x="7817494" y="1368903"/>
            <a:ext cx="8746305"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ONE COLUMN TEXT</a:t>
            </a:r>
          </a:p>
        </p:txBody>
      </p:sp>
      <p:sp>
        <p:nvSpPr>
          <p:cNvPr id="6" name="Subtitle 2">
            <a:extLst>
              <a:ext uri="{FF2B5EF4-FFF2-40B4-BE49-F238E27FC236}">
                <a16:creationId xmlns:a16="http://schemas.microsoft.com/office/drawing/2014/main" id="{F0FC894B-8C98-C144-8FC1-A657754157A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26229" y="4132477"/>
            <a:ext cx="10305415" cy="6203045"/>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 pursuing socially attract the attention and investment </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4141530"/>
            <a:ext cx="10305416" cy="6203045"/>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8" name="TextBox 7">
            <a:extLst>
              <a:ext uri="{FF2B5EF4-FFF2-40B4-BE49-F238E27FC236}">
                <a16:creationId xmlns:a16="http://schemas.microsoft.com/office/drawing/2014/main" id="{4B34DE9A-BF95-3245-8859-1A74E426D1E5}"/>
              </a:ext>
            </a:extLst>
          </p:cNvPr>
          <p:cNvSpPr txBox="1"/>
          <p:nvPr/>
        </p:nvSpPr>
        <p:spPr>
          <a:xfrm>
            <a:off x="7457621" y="1368903"/>
            <a:ext cx="9466054"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TWO COLUMNS TEXT</a:t>
            </a:r>
          </a:p>
        </p:txBody>
      </p:sp>
      <p:sp>
        <p:nvSpPr>
          <p:cNvPr id="10" name="Subtitle 2">
            <a:extLst>
              <a:ext uri="{FF2B5EF4-FFF2-40B4-BE49-F238E27FC236}">
                <a16:creationId xmlns:a16="http://schemas.microsoft.com/office/drawing/2014/main" id="{33BEF1E7-836B-304D-B7E7-7C648B00D6F1}"/>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4132620"/>
            <a:ext cx="6603346" cy="6651886"/>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4123567"/>
            <a:ext cx="6601968" cy="6651886"/>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This may include avoiding toxic materials in the product, the use of recycled materials in the product, products made from renewable materials (such as bamboo or hemp), not using excessive packaging, or products designed to be.</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4123563"/>
            <a:ext cx="6603346" cy="6651886"/>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sustainability strategies, stressing the sustainability of their products or the green methods employed in their packaging or retail stores. </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SRI</a:t>
            </a:r>
          </a:p>
        </p:txBody>
      </p:sp>
      <p:sp>
        <p:nvSpPr>
          <p:cNvPr id="9" name="TextBox 8">
            <a:extLst>
              <a:ext uri="{FF2B5EF4-FFF2-40B4-BE49-F238E27FC236}">
                <a16:creationId xmlns:a16="http://schemas.microsoft.com/office/drawing/2014/main" id="{D5192D04-A07F-DA48-A308-9B828BE7D586}"/>
              </a:ext>
            </a:extLst>
          </p:cNvPr>
          <p:cNvSpPr txBox="1"/>
          <p:nvPr/>
        </p:nvSpPr>
        <p:spPr>
          <a:xfrm>
            <a:off x="6966302" y="1368903"/>
            <a:ext cx="10448694"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THREE COLUMNS TEXT</a:t>
            </a:r>
          </a:p>
        </p:txBody>
      </p:sp>
      <p:sp>
        <p:nvSpPr>
          <p:cNvPr id="12" name="Subtitle 2">
            <a:extLst>
              <a:ext uri="{FF2B5EF4-FFF2-40B4-BE49-F238E27FC236}">
                <a16:creationId xmlns:a16="http://schemas.microsoft.com/office/drawing/2014/main" id="{B0F18F4B-EEE2-7C49-AAC0-37E112C639AD}"/>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5F4CDD8-8D5E-5E41-BEB7-9BFE57AB5498}"/>
              </a:ext>
            </a:extLst>
          </p:cNvPr>
          <p:cNvSpPr/>
          <p:nvPr/>
        </p:nvSpPr>
        <p:spPr>
          <a:xfrm>
            <a:off x="20441555" y="0"/>
            <a:ext cx="3936094" cy="13716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6" name="Rectangle 15">
            <a:extLst>
              <a:ext uri="{FF2B5EF4-FFF2-40B4-BE49-F238E27FC236}">
                <a16:creationId xmlns:a16="http://schemas.microsoft.com/office/drawing/2014/main" id="{48906701-AD03-174F-B7A9-17DE6252286B}"/>
              </a:ext>
            </a:extLst>
          </p:cNvPr>
          <p:cNvSpPr/>
          <p:nvPr/>
        </p:nvSpPr>
        <p:spPr>
          <a:xfrm>
            <a:off x="0" y="0"/>
            <a:ext cx="11808277" cy="13716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5" name="TextBox 34">
            <a:extLst>
              <a:ext uri="{FF2B5EF4-FFF2-40B4-BE49-F238E27FC236}">
                <a16:creationId xmlns:a16="http://schemas.microsoft.com/office/drawing/2014/main" id="{73EB6E9D-2036-B042-B0E9-BC872B90AE0A}"/>
              </a:ext>
            </a:extLst>
          </p:cNvPr>
          <p:cNvSpPr txBox="1"/>
          <p:nvPr/>
        </p:nvSpPr>
        <p:spPr>
          <a:xfrm>
            <a:off x="12798526" y="6518552"/>
            <a:ext cx="6652783" cy="1015663"/>
          </a:xfrm>
          <a:prstGeom prst="rect">
            <a:avLst/>
          </a:prstGeom>
          <a:noFill/>
        </p:spPr>
        <p:txBody>
          <a:bodyPr wrap="none" rtlCol="0" anchor="b" anchorCtr="0">
            <a:spAutoFit/>
          </a:bodyPr>
          <a:lstStyle/>
          <a:p>
            <a:pPr algn="ctr"/>
            <a:r>
              <a:rPr lang="en-US" sz="6000" spc="600" dirty="0">
                <a:solidFill>
                  <a:schemeClr val="tx2"/>
                </a:solidFill>
                <a:latin typeface="Oswald Book" panose="02000506000000020004" pitchFamily="2" charset="0"/>
                <a:ea typeface="League Spartan" charset="0"/>
                <a:cs typeface="Poppins" pitchFamily="2" charset="77"/>
              </a:rPr>
              <a:t>RACHAEL PATTON</a:t>
            </a:r>
          </a:p>
        </p:txBody>
      </p:sp>
      <p:sp>
        <p:nvSpPr>
          <p:cNvPr id="36" name="Subtitle 2">
            <a:extLst>
              <a:ext uri="{FF2B5EF4-FFF2-40B4-BE49-F238E27FC236}">
                <a16:creationId xmlns:a16="http://schemas.microsoft.com/office/drawing/2014/main" id="{8F65654C-A896-8147-96A3-918B264E0B5E}"/>
              </a:ext>
            </a:extLst>
          </p:cNvPr>
          <p:cNvSpPr txBox="1">
            <a:spLocks/>
          </p:cNvSpPr>
          <p:nvPr/>
        </p:nvSpPr>
        <p:spPr>
          <a:xfrm>
            <a:off x="13033785" y="8490122"/>
            <a:ext cx="6182264"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 environmental core values in the hope that consumers will.”</a:t>
            </a:r>
          </a:p>
        </p:txBody>
      </p:sp>
      <p:sp>
        <p:nvSpPr>
          <p:cNvPr id="37" name="TextBox 36">
            <a:extLst>
              <a:ext uri="{FF2B5EF4-FFF2-40B4-BE49-F238E27FC236}">
                <a16:creationId xmlns:a16="http://schemas.microsoft.com/office/drawing/2014/main" id="{3AEF2863-9DAB-E44F-B60A-3896974CD4D1}"/>
              </a:ext>
            </a:extLst>
          </p:cNvPr>
          <p:cNvSpPr txBox="1"/>
          <p:nvPr/>
        </p:nvSpPr>
        <p:spPr>
          <a:xfrm>
            <a:off x="14585874" y="7746725"/>
            <a:ext cx="3078087" cy="584775"/>
          </a:xfrm>
          <a:prstGeom prst="rect">
            <a:avLst/>
          </a:prstGeom>
          <a:noFill/>
        </p:spPr>
        <p:txBody>
          <a:bodyPr wrap="none" rtlCol="0" anchor="ctr" anchorCtr="0">
            <a:spAutoFit/>
          </a:bodyPr>
          <a:lstStyle/>
          <a:p>
            <a:pPr algn="ctr"/>
            <a:r>
              <a:rPr lang="en-US" sz="3200" spc="300" dirty="0">
                <a:solidFill>
                  <a:schemeClr val="tx2"/>
                </a:solidFill>
                <a:latin typeface="Oswald Light" panose="02000303000000000000" pitchFamily="2" charset="77"/>
                <a:ea typeface="League Spartan" charset="0"/>
                <a:cs typeface="Poppins" pitchFamily="2" charset="77"/>
              </a:rPr>
              <a:t>CEO &amp; FOUNDER</a:t>
            </a:r>
          </a:p>
        </p:txBody>
      </p:sp>
      <p:grpSp>
        <p:nvGrpSpPr>
          <p:cNvPr id="42" name="Group 41">
            <a:extLst>
              <a:ext uri="{FF2B5EF4-FFF2-40B4-BE49-F238E27FC236}">
                <a16:creationId xmlns:a16="http://schemas.microsoft.com/office/drawing/2014/main" id="{84793808-F483-0643-B760-1CDE82AF528C}"/>
              </a:ext>
            </a:extLst>
          </p:cNvPr>
          <p:cNvGrpSpPr/>
          <p:nvPr/>
        </p:nvGrpSpPr>
        <p:grpSpPr>
          <a:xfrm>
            <a:off x="13884636" y="10770869"/>
            <a:ext cx="4484185" cy="764067"/>
            <a:chOff x="13544660" y="9509353"/>
            <a:chExt cx="2743200" cy="467418"/>
          </a:xfrm>
          <a:solidFill>
            <a:schemeClr val="tx2"/>
          </a:solidFill>
        </p:grpSpPr>
        <p:sp>
          <p:nvSpPr>
            <p:cNvPr id="38" name="Freeform 115">
              <a:extLst>
                <a:ext uri="{FF2B5EF4-FFF2-40B4-BE49-F238E27FC236}">
                  <a16:creationId xmlns:a16="http://schemas.microsoft.com/office/drawing/2014/main" id="{976C3940-FC4A-5644-A95E-69B6554907A7}"/>
                </a:ext>
              </a:extLst>
            </p:cNvPr>
            <p:cNvSpPr>
              <a:spLocks noChangeArrowheads="1"/>
            </p:cNvSpPr>
            <p:nvPr/>
          </p:nvSpPr>
          <p:spPr bwMode="auto">
            <a:xfrm>
              <a:off x="13544660" y="9509353"/>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grpFill/>
            <a:ln>
              <a:noFill/>
            </a:ln>
            <a:effectLst/>
          </p:spPr>
          <p:txBody>
            <a:bodyPr anchor="ctr"/>
            <a:lstStyle/>
            <a:p>
              <a:endParaRPr lang="en-US" dirty="0">
                <a:latin typeface="Source Sans Pro Light" panose="020B0403030403020204" pitchFamily="34" charset="0"/>
              </a:endParaRPr>
            </a:p>
          </p:txBody>
        </p:sp>
        <p:sp>
          <p:nvSpPr>
            <p:cNvPr id="39" name="Freeform 117">
              <a:extLst>
                <a:ext uri="{FF2B5EF4-FFF2-40B4-BE49-F238E27FC236}">
                  <a16:creationId xmlns:a16="http://schemas.microsoft.com/office/drawing/2014/main" id="{F75721EF-BA7D-2E4E-A079-048FBE1B5DED}"/>
                </a:ext>
              </a:extLst>
            </p:cNvPr>
            <p:cNvSpPr>
              <a:spLocks noChangeArrowheads="1"/>
            </p:cNvSpPr>
            <p:nvPr/>
          </p:nvSpPr>
          <p:spPr bwMode="auto">
            <a:xfrm>
              <a:off x="14305504" y="9509353"/>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grpFill/>
            <a:ln>
              <a:noFill/>
            </a:ln>
            <a:effectLst/>
          </p:spPr>
          <p:txBody>
            <a:bodyPr anchor="ctr"/>
            <a:lstStyle/>
            <a:p>
              <a:endParaRPr lang="en-US" dirty="0">
                <a:latin typeface="Source Sans Pro Light" panose="020B0403030403020204" pitchFamily="34" charset="0"/>
              </a:endParaRPr>
            </a:p>
          </p:txBody>
        </p:sp>
        <p:sp>
          <p:nvSpPr>
            <p:cNvPr id="40" name="Freeform 118">
              <a:extLst>
                <a:ext uri="{FF2B5EF4-FFF2-40B4-BE49-F238E27FC236}">
                  <a16:creationId xmlns:a16="http://schemas.microsoft.com/office/drawing/2014/main" id="{A7F8BAC7-238F-6E46-9EE5-D5D8AA8FC7C1}"/>
                </a:ext>
              </a:extLst>
            </p:cNvPr>
            <p:cNvSpPr>
              <a:spLocks noChangeArrowheads="1"/>
            </p:cNvSpPr>
            <p:nvPr/>
          </p:nvSpPr>
          <p:spPr bwMode="auto">
            <a:xfrm>
              <a:off x="15820442" y="9509353"/>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grpFill/>
            <a:ln>
              <a:noFill/>
            </a:ln>
            <a:effectLst/>
          </p:spPr>
          <p:txBody>
            <a:bodyPr anchor="ctr"/>
            <a:lstStyle/>
            <a:p>
              <a:endParaRPr lang="en-US" dirty="0">
                <a:latin typeface="Source Sans Pro Light" panose="020B0403030403020204" pitchFamily="34" charset="0"/>
              </a:endParaRPr>
            </a:p>
          </p:txBody>
        </p:sp>
        <p:sp>
          <p:nvSpPr>
            <p:cNvPr id="41" name="Freeform 78">
              <a:extLst>
                <a:ext uri="{FF2B5EF4-FFF2-40B4-BE49-F238E27FC236}">
                  <a16:creationId xmlns:a16="http://schemas.microsoft.com/office/drawing/2014/main" id="{340A3877-8026-F047-B24C-8878620825D0}"/>
                </a:ext>
              </a:extLst>
            </p:cNvPr>
            <p:cNvSpPr>
              <a:spLocks noChangeArrowheads="1"/>
            </p:cNvSpPr>
            <p:nvPr/>
          </p:nvSpPr>
          <p:spPr bwMode="auto">
            <a:xfrm>
              <a:off x="15066349" y="9509353"/>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grpFill/>
            <a:ln>
              <a:noFill/>
            </a:ln>
            <a:effectLst/>
          </p:spPr>
          <p:txBody>
            <a:bodyPr wrap="none" anchor="ctr"/>
            <a:lstStyle/>
            <a:p>
              <a:endParaRPr lang="en-US" dirty="0">
                <a:latin typeface="Source Sans Pro Light" panose="020B0403030403020204" pitchFamily="34" charset="0"/>
              </a:endParaRPr>
            </a:p>
          </p:txBody>
        </p:sp>
      </p:grpSp>
      <p:sp>
        <p:nvSpPr>
          <p:cNvPr id="3" name="Picture Placeholder 2">
            <a:extLst>
              <a:ext uri="{FF2B5EF4-FFF2-40B4-BE49-F238E27FC236}">
                <a16:creationId xmlns:a16="http://schemas.microsoft.com/office/drawing/2014/main" id="{0B6329EC-8542-4E4C-AD67-1D9B1D123BB0}"/>
              </a:ext>
            </a:extLst>
          </p:cNvPr>
          <p:cNvSpPr>
            <a:spLocks noGrp="1"/>
          </p:cNvSpPr>
          <p:nvPr>
            <p:ph type="pic" sz="quarter" idx="13"/>
          </p:nvPr>
        </p:nvSpPr>
        <p:spPr>
          <a:solidFill>
            <a:schemeClr val="bg1">
              <a:lumMod val="95000"/>
            </a:schemeClr>
          </a:solidFill>
          <a:ln>
            <a:solidFill>
              <a:schemeClr val="bg1">
                <a:lumMod val="95000"/>
              </a:schemeClr>
            </a:solidFill>
          </a:ln>
        </p:spPr>
      </p:sp>
      <p:sp>
        <p:nvSpPr>
          <p:cNvPr id="5" name="Picture Placeholder 4">
            <a:extLst>
              <a:ext uri="{FF2B5EF4-FFF2-40B4-BE49-F238E27FC236}">
                <a16:creationId xmlns:a16="http://schemas.microsoft.com/office/drawing/2014/main" id="{44477F54-3C22-0F47-88A3-C1E33A8807FC}"/>
              </a:ext>
            </a:extLst>
          </p:cNvPr>
          <p:cNvSpPr>
            <a:spLocks noGrp="1"/>
          </p:cNvSpPr>
          <p:nvPr>
            <p:ph type="pic" sz="quarter" idx="12"/>
          </p:nvPr>
        </p:nvSpPr>
        <p:spPr>
          <a:solidFill>
            <a:schemeClr val="bg1">
              <a:lumMod val="95000"/>
            </a:schemeClr>
          </a:solidFill>
          <a:ln>
            <a:solidFill>
              <a:schemeClr val="bg1">
                <a:lumMod val="95000"/>
              </a:schemeClr>
            </a:solidFill>
          </a:ln>
        </p:spPr>
      </p:sp>
      <p:sp>
        <p:nvSpPr>
          <p:cNvPr id="7" name="Picture Placeholder 6">
            <a:extLst>
              <a:ext uri="{FF2B5EF4-FFF2-40B4-BE49-F238E27FC236}">
                <a16:creationId xmlns:a16="http://schemas.microsoft.com/office/drawing/2014/main" id="{03BFA2BA-E0CB-0E44-AFAF-7C746A0D42E3}"/>
              </a:ext>
            </a:extLst>
          </p:cNvPr>
          <p:cNvSpPr>
            <a:spLocks noGrp="1"/>
          </p:cNvSpPr>
          <p:nvPr>
            <p:ph type="pic" sz="quarter" idx="11"/>
          </p:nvPr>
        </p:nvSpPr>
        <p:spPr>
          <a:solidFill>
            <a:schemeClr val="bg1">
              <a:lumMod val="95000"/>
            </a:schemeClr>
          </a:solidFill>
          <a:ln>
            <a:solidFill>
              <a:schemeClr val="bg1">
                <a:lumMod val="95000"/>
              </a:schemeClr>
            </a:solidFill>
          </a:ln>
        </p:spPr>
      </p:sp>
      <p:sp>
        <p:nvSpPr>
          <p:cNvPr id="10" name="Picture Placeholder 9">
            <a:extLst>
              <a:ext uri="{FF2B5EF4-FFF2-40B4-BE49-F238E27FC236}">
                <a16:creationId xmlns:a16="http://schemas.microsoft.com/office/drawing/2014/main" id="{5D8A3F83-AE2C-3C4C-BAF3-50A0E091B9A8}"/>
              </a:ext>
            </a:extLst>
          </p:cNvPr>
          <p:cNvSpPr>
            <a:spLocks noGrp="1"/>
          </p:cNvSpPr>
          <p:nvPr>
            <p:ph type="pic" sz="quarter" idx="14"/>
          </p:nvPr>
        </p:nvSpPr>
        <p:spPr>
          <a:solidFill>
            <a:schemeClr val="bg1">
              <a:lumMod val="95000"/>
            </a:schemeClr>
          </a:solidFill>
          <a:ln>
            <a:solidFill>
              <a:schemeClr val="bg1">
                <a:lumMod val="95000"/>
              </a:schemeClr>
            </a:solidFill>
          </a:ln>
        </p:spPr>
      </p:sp>
      <p:sp>
        <p:nvSpPr>
          <p:cNvPr id="18" name="Picture Placeholder 17">
            <a:extLst>
              <a:ext uri="{FF2B5EF4-FFF2-40B4-BE49-F238E27FC236}">
                <a16:creationId xmlns:a16="http://schemas.microsoft.com/office/drawing/2014/main" id="{56640B94-70AB-A84B-B08C-D5A1DF5EB4FC}"/>
              </a:ext>
            </a:extLst>
          </p:cNvPr>
          <p:cNvSpPr>
            <a:spLocks noGrp="1"/>
          </p:cNvSpPr>
          <p:nvPr>
            <p:ph type="pic" sz="quarter" idx="15"/>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exagon 20">
            <a:extLst>
              <a:ext uri="{FF2B5EF4-FFF2-40B4-BE49-F238E27FC236}">
                <a16:creationId xmlns:a16="http://schemas.microsoft.com/office/drawing/2014/main" id="{E530204E-C333-3942-A062-E3C9A033836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5" name="TextBox 24">
            <a:extLst>
              <a:ext uri="{FF2B5EF4-FFF2-40B4-BE49-F238E27FC236}">
                <a16:creationId xmlns:a16="http://schemas.microsoft.com/office/drawing/2014/main" id="{39E53EAE-046B-CF41-8725-FA1E89FC7036}"/>
              </a:ext>
            </a:extLst>
          </p:cNvPr>
          <p:cNvSpPr txBox="1"/>
          <p:nvPr/>
        </p:nvSpPr>
        <p:spPr>
          <a:xfrm>
            <a:off x="16183505" y="4356424"/>
            <a:ext cx="4201791" cy="2554867"/>
          </a:xfrm>
          <a:prstGeom prst="rect">
            <a:avLst/>
          </a:prstGeom>
          <a:noFill/>
        </p:spPr>
        <p:txBody>
          <a:bodyPr wrap="none" rtlCol="0" anchor="t">
            <a:spAutoFit/>
          </a:bodyPr>
          <a:lstStyle/>
          <a:p>
            <a:pPr>
              <a:lnSpc>
                <a:spcPts val="10000"/>
              </a:lnSpc>
            </a:pPr>
            <a:r>
              <a:rPr lang="en-US" sz="7200" spc="900" dirty="0">
                <a:solidFill>
                  <a:schemeClr val="tx2"/>
                </a:solidFill>
                <a:latin typeface="Oswald Book" panose="02000506000000020004" pitchFamily="2" charset="0"/>
              </a:rPr>
              <a:t>OUR </a:t>
            </a:r>
          </a:p>
          <a:p>
            <a:pPr>
              <a:lnSpc>
                <a:spcPts val="10000"/>
              </a:lnSpc>
            </a:pPr>
            <a:r>
              <a:rPr lang="en-US" sz="7200" spc="900" dirty="0">
                <a:solidFill>
                  <a:schemeClr val="tx2"/>
                </a:solidFill>
                <a:latin typeface="Oswald Book" panose="02000506000000020004" pitchFamily="2" charset="0"/>
              </a:rPr>
              <a:t>MISSION</a:t>
            </a:r>
          </a:p>
        </p:txBody>
      </p:sp>
      <p:sp>
        <p:nvSpPr>
          <p:cNvPr id="26" name="Subtitle 2">
            <a:extLst>
              <a:ext uri="{FF2B5EF4-FFF2-40B4-BE49-F238E27FC236}">
                <a16:creationId xmlns:a16="http://schemas.microsoft.com/office/drawing/2014/main" id="{A8ED82AD-A868-A74F-81F1-EE91F66EBF3F}"/>
              </a:ext>
            </a:extLst>
          </p:cNvPr>
          <p:cNvSpPr txBox="1">
            <a:spLocks/>
          </p:cNvSpPr>
          <p:nvPr/>
        </p:nvSpPr>
        <p:spPr>
          <a:xfrm>
            <a:off x="16183505" y="3680509"/>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7" name="Subtitle 2">
            <a:extLst>
              <a:ext uri="{FF2B5EF4-FFF2-40B4-BE49-F238E27FC236}">
                <a16:creationId xmlns:a16="http://schemas.microsoft.com/office/drawing/2014/main" id="{9E6EF462-0D05-434B-96F9-408532AE8880}"/>
              </a:ext>
            </a:extLst>
          </p:cNvPr>
          <p:cNvSpPr txBox="1">
            <a:spLocks/>
          </p:cNvSpPr>
          <p:nvPr/>
        </p:nvSpPr>
        <p:spPr>
          <a:xfrm>
            <a:off x="7752521" y="9444725"/>
            <a:ext cx="15104303" cy="298421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a:t>
            </a:r>
          </a:p>
        </p:txBody>
      </p:sp>
      <p:sp>
        <p:nvSpPr>
          <p:cNvPr id="3" name="Picture Placeholder 2">
            <a:extLst>
              <a:ext uri="{FF2B5EF4-FFF2-40B4-BE49-F238E27FC236}">
                <a16:creationId xmlns:a16="http://schemas.microsoft.com/office/drawing/2014/main" id="{F20E7105-981F-A045-BB44-749D524A8EB9}"/>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30D54035-8582-8D45-BE65-A84B3848DCF3}"/>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4BD8D0D5-87DA-A845-A207-752FCFB5FD85}"/>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0510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98ABBE-FC05-1840-B2FC-F4E08CD52F2F}"/>
              </a:ext>
            </a:extLst>
          </p:cNvPr>
          <p:cNvSpPr txBox="1"/>
          <p:nvPr/>
        </p:nvSpPr>
        <p:spPr>
          <a:xfrm>
            <a:off x="16183505" y="4356424"/>
            <a:ext cx="3385863" cy="2565702"/>
          </a:xfrm>
          <a:prstGeom prst="rect">
            <a:avLst/>
          </a:prstGeom>
          <a:noFill/>
        </p:spPr>
        <p:txBody>
          <a:bodyPr wrap="none" rtlCol="0" anchor="t">
            <a:spAutoFit/>
          </a:bodyPr>
          <a:lstStyle/>
          <a:p>
            <a:pPr>
              <a:lnSpc>
                <a:spcPts val="10000"/>
              </a:lnSpc>
            </a:pPr>
            <a:r>
              <a:rPr lang="en-US" sz="7200" spc="900" dirty="0">
                <a:solidFill>
                  <a:schemeClr val="tx2"/>
                </a:solidFill>
                <a:latin typeface="Oswald Book" panose="02000506000000020004" pitchFamily="2" charset="0"/>
              </a:rPr>
              <a:t>OUR </a:t>
            </a:r>
          </a:p>
          <a:p>
            <a:pPr>
              <a:lnSpc>
                <a:spcPts val="10000"/>
              </a:lnSpc>
            </a:pPr>
            <a:r>
              <a:rPr lang="en-US" sz="7200" spc="900" dirty="0">
                <a:solidFill>
                  <a:schemeClr val="tx2"/>
                </a:solidFill>
                <a:latin typeface="Oswald Book" panose="02000506000000020004" pitchFamily="2" charset="0"/>
              </a:rPr>
              <a:t>VISION</a:t>
            </a:r>
          </a:p>
        </p:txBody>
      </p:sp>
      <p:sp>
        <p:nvSpPr>
          <p:cNvPr id="9" name="Subtitle 2">
            <a:extLst>
              <a:ext uri="{FF2B5EF4-FFF2-40B4-BE49-F238E27FC236}">
                <a16:creationId xmlns:a16="http://schemas.microsoft.com/office/drawing/2014/main" id="{E2172367-FB69-CD4C-947C-C94295C04E1F}"/>
              </a:ext>
            </a:extLst>
          </p:cNvPr>
          <p:cNvSpPr txBox="1">
            <a:spLocks/>
          </p:cNvSpPr>
          <p:nvPr/>
        </p:nvSpPr>
        <p:spPr>
          <a:xfrm>
            <a:off x="16183505" y="3680509"/>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2" name="Subtitle 2">
            <a:extLst>
              <a:ext uri="{FF2B5EF4-FFF2-40B4-BE49-F238E27FC236}">
                <a16:creationId xmlns:a16="http://schemas.microsoft.com/office/drawing/2014/main" id="{041C4D39-A1D6-2F44-8DF5-1A6477A28F17}"/>
              </a:ext>
            </a:extLst>
          </p:cNvPr>
          <p:cNvSpPr txBox="1">
            <a:spLocks/>
          </p:cNvSpPr>
          <p:nvPr/>
        </p:nvSpPr>
        <p:spPr>
          <a:xfrm>
            <a:off x="7752521" y="9444725"/>
            <a:ext cx="15104303" cy="298421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a:t>
            </a:r>
          </a:p>
        </p:txBody>
      </p:sp>
      <p:sp>
        <p:nvSpPr>
          <p:cNvPr id="3" name="Picture Placeholder 2">
            <a:extLst>
              <a:ext uri="{FF2B5EF4-FFF2-40B4-BE49-F238E27FC236}">
                <a16:creationId xmlns:a16="http://schemas.microsoft.com/office/drawing/2014/main" id="{2162972A-55BB-DE4A-AD3B-5A3E6BC71CA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F3828FC8-B6B0-4948-8F22-29DA1ACF96B0}"/>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5D2B764C-6880-E842-8803-7576F0423E22}"/>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40621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158D971-B4F8-D248-AC0F-74437C75706C}"/>
              </a:ext>
            </a:extLst>
          </p:cNvPr>
          <p:cNvSpPr txBox="1"/>
          <p:nvPr/>
        </p:nvSpPr>
        <p:spPr>
          <a:xfrm>
            <a:off x="9045402" y="1368903"/>
            <a:ext cx="6290504"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CORE VALUES</a:t>
            </a:r>
          </a:p>
        </p:txBody>
      </p:sp>
      <p:sp>
        <p:nvSpPr>
          <p:cNvPr id="20" name="Subtitle 2">
            <a:extLst>
              <a:ext uri="{FF2B5EF4-FFF2-40B4-BE49-F238E27FC236}">
                <a16:creationId xmlns:a16="http://schemas.microsoft.com/office/drawing/2014/main" id="{64DC6C93-AD46-4D43-887A-0742B870531F}"/>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 name="Oval 1">
            <a:extLst>
              <a:ext uri="{FF2B5EF4-FFF2-40B4-BE49-F238E27FC236}">
                <a16:creationId xmlns:a16="http://schemas.microsoft.com/office/drawing/2014/main" id="{568C8A96-EBB8-3B4D-9251-F1DAE01F9D01}"/>
              </a:ext>
            </a:extLst>
          </p:cNvPr>
          <p:cNvSpPr/>
          <p:nvPr/>
        </p:nvSpPr>
        <p:spPr>
          <a:xfrm>
            <a:off x="3177540" y="4114800"/>
            <a:ext cx="4206240" cy="42062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1" name="Oval 20">
            <a:extLst>
              <a:ext uri="{FF2B5EF4-FFF2-40B4-BE49-F238E27FC236}">
                <a16:creationId xmlns:a16="http://schemas.microsoft.com/office/drawing/2014/main" id="{74EE7460-A48C-1D43-BB85-51EA3B16D304}"/>
              </a:ext>
            </a:extLst>
          </p:cNvPr>
          <p:cNvSpPr/>
          <p:nvPr/>
        </p:nvSpPr>
        <p:spPr>
          <a:xfrm>
            <a:off x="10085705" y="4114800"/>
            <a:ext cx="4206240" cy="42062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2" name="Oval 21">
            <a:extLst>
              <a:ext uri="{FF2B5EF4-FFF2-40B4-BE49-F238E27FC236}">
                <a16:creationId xmlns:a16="http://schemas.microsoft.com/office/drawing/2014/main" id="{4ADCBBE2-C527-6A4A-92CF-C38C23349044}"/>
              </a:ext>
            </a:extLst>
          </p:cNvPr>
          <p:cNvSpPr/>
          <p:nvPr/>
        </p:nvSpPr>
        <p:spPr>
          <a:xfrm>
            <a:off x="16993870" y="4114800"/>
            <a:ext cx="4206240" cy="42062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3" name="Freeform 941">
            <a:extLst>
              <a:ext uri="{FF2B5EF4-FFF2-40B4-BE49-F238E27FC236}">
                <a16:creationId xmlns:a16="http://schemas.microsoft.com/office/drawing/2014/main" id="{A7BB1B77-DBFE-3640-A20D-E00D715A561E}"/>
              </a:ext>
            </a:extLst>
          </p:cNvPr>
          <p:cNvSpPr>
            <a:spLocks noChangeAspect="1" noChangeArrowheads="1"/>
          </p:cNvSpPr>
          <p:nvPr/>
        </p:nvSpPr>
        <p:spPr bwMode="auto">
          <a:xfrm>
            <a:off x="11302622" y="5331717"/>
            <a:ext cx="1772406" cy="1772406"/>
          </a:xfrm>
          <a:custGeom>
            <a:avLst/>
            <a:gdLst>
              <a:gd name="T0" fmla="*/ 776831 w 283804"/>
              <a:gd name="T1" fmla="*/ 648962 h 283803"/>
              <a:gd name="T2" fmla="*/ 640589 w 283804"/>
              <a:gd name="T3" fmla="*/ 562912 h 283803"/>
              <a:gd name="T4" fmla="*/ 167319 w 283804"/>
              <a:gd name="T5" fmla="*/ 648962 h 283803"/>
              <a:gd name="T6" fmla="*/ 29870 w 283804"/>
              <a:gd name="T7" fmla="*/ 562912 h 283803"/>
              <a:gd name="T8" fmla="*/ 438609 w 283804"/>
              <a:gd name="T9" fmla="*/ 689595 h 283803"/>
              <a:gd name="T10" fmla="*/ 333436 w 283804"/>
              <a:gd name="T11" fmla="*/ 835404 h 283803"/>
              <a:gd name="T12" fmla="*/ 62153 w 283804"/>
              <a:gd name="T13" fmla="*/ 848547 h 283803"/>
              <a:gd name="T14" fmla="*/ 62153 w 283804"/>
              <a:gd name="T15" fmla="*/ 915475 h 283803"/>
              <a:gd name="T16" fmla="*/ 915463 w 283804"/>
              <a:gd name="T17" fmla="*/ 882008 h 283803"/>
              <a:gd name="T18" fmla="*/ 625053 w 283804"/>
              <a:gd name="T19" fmla="*/ 848547 h 283803"/>
              <a:gd name="T20" fmla="*/ 515099 w 283804"/>
              <a:gd name="T21" fmla="*/ 703937 h 283803"/>
              <a:gd name="T22" fmla="*/ 505533 w 283804"/>
              <a:gd name="T23" fmla="*/ 329857 h 283803"/>
              <a:gd name="T24" fmla="*/ 438609 w 283804"/>
              <a:gd name="T25" fmla="*/ 329857 h 283803"/>
              <a:gd name="T26" fmla="*/ 682411 w 283804"/>
              <a:gd name="T27" fmla="*/ 534227 h 283803"/>
              <a:gd name="T28" fmla="*/ 776831 w 283804"/>
              <a:gd name="T29" fmla="*/ 259348 h 283803"/>
              <a:gd name="T30" fmla="*/ 72906 w 283804"/>
              <a:gd name="T31" fmla="*/ 534227 h 283803"/>
              <a:gd name="T32" fmla="*/ 167319 w 283804"/>
              <a:gd name="T33" fmla="*/ 259348 h 283803"/>
              <a:gd name="T34" fmla="*/ 429656 w 283804"/>
              <a:gd name="T35" fmla="*/ 165773 h 283803"/>
              <a:gd name="T36" fmla="*/ 514508 w 283804"/>
              <a:gd name="T37" fmla="*/ 165773 h 283803"/>
              <a:gd name="T38" fmla="*/ 472085 w 283804"/>
              <a:gd name="T39" fmla="*/ 95058 h 283803"/>
              <a:gd name="T40" fmla="*/ 472085 w 283804"/>
              <a:gd name="T41" fmla="*/ 236480 h 283803"/>
              <a:gd name="T42" fmla="*/ 472085 w 283804"/>
              <a:gd name="T43" fmla="*/ 95058 h 283803"/>
              <a:gd name="T44" fmla="*/ 340612 w 283804"/>
              <a:gd name="T45" fmla="*/ 124291 h 283803"/>
              <a:gd name="T46" fmla="*/ 62153 w 283804"/>
              <a:gd name="T47" fmla="*/ 133852 h 283803"/>
              <a:gd name="T48" fmla="*/ 62153 w 283804"/>
              <a:gd name="T49" fmla="*/ 199588 h 283803"/>
              <a:gd name="T50" fmla="*/ 340612 w 283804"/>
              <a:gd name="T51" fmla="*/ 210345 h 283803"/>
              <a:gd name="T52" fmla="*/ 603536 w 283804"/>
              <a:gd name="T53" fmla="*/ 210345 h 283803"/>
              <a:gd name="T54" fmla="*/ 881998 w 283804"/>
              <a:gd name="T55" fmla="*/ 199588 h 283803"/>
              <a:gd name="T56" fmla="*/ 881998 w 283804"/>
              <a:gd name="T57" fmla="*/ 133852 h 283803"/>
              <a:gd name="T58" fmla="*/ 603536 w 283804"/>
              <a:gd name="T59" fmla="*/ 124291 h 283803"/>
              <a:gd name="T60" fmla="*/ 472076 w 283804"/>
              <a:gd name="T61" fmla="*/ 0 h 283803"/>
              <a:gd name="T62" fmla="*/ 881998 w 283804"/>
              <a:gd name="T63" fmla="*/ 105170 h 283803"/>
              <a:gd name="T64" fmla="*/ 881998 w 283804"/>
              <a:gd name="T65" fmla="*/ 229465 h 283803"/>
              <a:gd name="T66" fmla="*/ 902315 w 283804"/>
              <a:gd name="T67" fmla="*/ 534227 h 283803"/>
              <a:gd name="T68" fmla="*/ 944144 w 283804"/>
              <a:gd name="T69" fmla="*/ 548565 h 283803"/>
              <a:gd name="T70" fmla="*/ 609512 w 283804"/>
              <a:gd name="T71" fmla="*/ 548565 h 283803"/>
              <a:gd name="T72" fmla="*/ 652535 w 283804"/>
              <a:gd name="T73" fmla="*/ 534227 h 283803"/>
              <a:gd name="T74" fmla="*/ 626244 w 283804"/>
              <a:gd name="T75" fmla="*/ 229465 h 283803"/>
              <a:gd name="T76" fmla="*/ 534218 w 283804"/>
              <a:gd name="T77" fmla="*/ 680037 h 283803"/>
              <a:gd name="T78" fmla="*/ 881998 w 283804"/>
              <a:gd name="T79" fmla="*/ 819866 h 283803"/>
              <a:gd name="T80" fmla="*/ 881998 w 283804"/>
              <a:gd name="T81" fmla="*/ 944157 h 283803"/>
              <a:gd name="T82" fmla="*/ 0 w 283804"/>
              <a:gd name="T83" fmla="*/ 882008 h 283803"/>
              <a:gd name="T84" fmla="*/ 305951 w 283804"/>
              <a:gd name="T85" fmla="*/ 819866 h 283803"/>
              <a:gd name="T86" fmla="*/ 409926 w 283804"/>
              <a:gd name="T87" fmla="*/ 321491 h 283803"/>
              <a:gd name="T88" fmla="*/ 186436 w 283804"/>
              <a:gd name="T89" fmla="*/ 229465 h 283803"/>
              <a:gd name="T90" fmla="*/ 319095 w 283804"/>
              <a:gd name="T91" fmla="*/ 534227 h 283803"/>
              <a:gd name="T92" fmla="*/ 167319 w 283804"/>
              <a:gd name="T93" fmla="*/ 677644 h 283803"/>
              <a:gd name="T94" fmla="*/ 14333 w 283804"/>
              <a:gd name="T95" fmla="*/ 534227 h 283803"/>
              <a:gd name="T96" fmla="*/ 146998 w 283804"/>
              <a:gd name="T97" fmla="*/ 229465 h 283803"/>
              <a:gd name="T98" fmla="*/ 0 w 283804"/>
              <a:gd name="T99" fmla="*/ 167322 h 283803"/>
              <a:gd name="T100" fmla="*/ 316708 w 283804"/>
              <a:gd name="T101" fmla="*/ 105170 h 2838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804" h="283803">
                <a:moveTo>
                  <a:pt x="192556" y="169204"/>
                </a:moveTo>
                <a:cubicBezTo>
                  <a:pt x="195430" y="183933"/>
                  <a:pt x="212673" y="195070"/>
                  <a:pt x="233510" y="195070"/>
                </a:cubicBezTo>
                <a:cubicBezTo>
                  <a:pt x="254346" y="195070"/>
                  <a:pt x="271590" y="183933"/>
                  <a:pt x="274464" y="169204"/>
                </a:cubicBezTo>
                <a:lnTo>
                  <a:pt x="192556" y="169204"/>
                </a:lnTo>
                <a:close/>
                <a:moveTo>
                  <a:pt x="8981" y="169204"/>
                </a:moveTo>
                <a:cubicBezTo>
                  <a:pt x="11855" y="183933"/>
                  <a:pt x="29458" y="195070"/>
                  <a:pt x="50294" y="195070"/>
                </a:cubicBezTo>
                <a:cubicBezTo>
                  <a:pt x="71130" y="195070"/>
                  <a:pt x="88374" y="183933"/>
                  <a:pt x="91248" y="169204"/>
                </a:cubicBezTo>
                <a:lnTo>
                  <a:pt x="8981" y="169204"/>
                </a:lnTo>
                <a:close/>
                <a:moveTo>
                  <a:pt x="131843" y="99151"/>
                </a:moveTo>
                <a:lnTo>
                  <a:pt x="131843" y="207284"/>
                </a:lnTo>
                <a:cubicBezTo>
                  <a:pt x="131843" y="209080"/>
                  <a:pt x="130766" y="210876"/>
                  <a:pt x="128969" y="211595"/>
                </a:cubicBezTo>
                <a:cubicBezTo>
                  <a:pt x="111725" y="216983"/>
                  <a:pt x="100229" y="233149"/>
                  <a:pt x="100229" y="251112"/>
                </a:cubicBezTo>
                <a:cubicBezTo>
                  <a:pt x="100229" y="253267"/>
                  <a:pt x="98433" y="255063"/>
                  <a:pt x="95918" y="255063"/>
                </a:cubicBezTo>
                <a:lnTo>
                  <a:pt x="18681" y="255063"/>
                </a:lnTo>
                <a:cubicBezTo>
                  <a:pt x="12933" y="255063"/>
                  <a:pt x="8622" y="259733"/>
                  <a:pt x="8622" y="265122"/>
                </a:cubicBezTo>
                <a:cubicBezTo>
                  <a:pt x="8622" y="270870"/>
                  <a:pt x="12933" y="275181"/>
                  <a:pt x="18681" y="275181"/>
                </a:cubicBezTo>
                <a:lnTo>
                  <a:pt x="265123" y="275181"/>
                </a:lnTo>
                <a:cubicBezTo>
                  <a:pt x="270512" y="275181"/>
                  <a:pt x="275182" y="270870"/>
                  <a:pt x="275182" y="265122"/>
                </a:cubicBezTo>
                <a:cubicBezTo>
                  <a:pt x="275182" y="259733"/>
                  <a:pt x="270512" y="255063"/>
                  <a:pt x="265123" y="255063"/>
                </a:cubicBezTo>
                <a:lnTo>
                  <a:pt x="187886" y="255063"/>
                </a:lnTo>
                <a:cubicBezTo>
                  <a:pt x="185371" y="255063"/>
                  <a:pt x="183575" y="253267"/>
                  <a:pt x="183575" y="251112"/>
                </a:cubicBezTo>
                <a:cubicBezTo>
                  <a:pt x="183575" y="232790"/>
                  <a:pt x="172079" y="216983"/>
                  <a:pt x="154835" y="211595"/>
                </a:cubicBezTo>
                <a:cubicBezTo>
                  <a:pt x="153039" y="210876"/>
                  <a:pt x="151961" y="209080"/>
                  <a:pt x="151961" y="207284"/>
                </a:cubicBezTo>
                <a:lnTo>
                  <a:pt x="151961" y="99151"/>
                </a:lnTo>
                <a:cubicBezTo>
                  <a:pt x="148728" y="99870"/>
                  <a:pt x="145495" y="100588"/>
                  <a:pt x="141902" y="100588"/>
                </a:cubicBezTo>
                <a:cubicBezTo>
                  <a:pt x="138310" y="100588"/>
                  <a:pt x="135076" y="99870"/>
                  <a:pt x="131843" y="99151"/>
                </a:cubicBezTo>
                <a:close/>
                <a:moveTo>
                  <a:pt x="233510" y="77956"/>
                </a:moveTo>
                <a:lnTo>
                  <a:pt x="205129" y="160582"/>
                </a:lnTo>
                <a:lnTo>
                  <a:pt x="261890" y="160582"/>
                </a:lnTo>
                <a:lnTo>
                  <a:pt x="233510" y="77956"/>
                </a:lnTo>
                <a:close/>
                <a:moveTo>
                  <a:pt x="50294" y="77956"/>
                </a:moveTo>
                <a:lnTo>
                  <a:pt x="21914" y="160582"/>
                </a:lnTo>
                <a:lnTo>
                  <a:pt x="78315" y="160582"/>
                </a:lnTo>
                <a:lnTo>
                  <a:pt x="50294" y="77956"/>
                </a:lnTo>
                <a:close/>
                <a:moveTo>
                  <a:pt x="141905" y="37077"/>
                </a:moveTo>
                <a:cubicBezTo>
                  <a:pt x="134820" y="37077"/>
                  <a:pt x="129152" y="42744"/>
                  <a:pt x="129152" y="49829"/>
                </a:cubicBezTo>
                <a:cubicBezTo>
                  <a:pt x="129152" y="56914"/>
                  <a:pt x="134820" y="62581"/>
                  <a:pt x="141905" y="62581"/>
                </a:cubicBezTo>
                <a:cubicBezTo>
                  <a:pt x="148989" y="62581"/>
                  <a:pt x="154657" y="56914"/>
                  <a:pt x="154657" y="49829"/>
                </a:cubicBezTo>
                <a:cubicBezTo>
                  <a:pt x="154657" y="42744"/>
                  <a:pt x="148989" y="37077"/>
                  <a:pt x="141905" y="37077"/>
                </a:cubicBezTo>
                <a:close/>
                <a:moveTo>
                  <a:pt x="141905" y="28575"/>
                </a:moveTo>
                <a:cubicBezTo>
                  <a:pt x="153595" y="28575"/>
                  <a:pt x="163159" y="38139"/>
                  <a:pt x="163159" y="49829"/>
                </a:cubicBezTo>
                <a:cubicBezTo>
                  <a:pt x="163159" y="61519"/>
                  <a:pt x="153595" y="71083"/>
                  <a:pt x="141905" y="71083"/>
                </a:cubicBezTo>
                <a:cubicBezTo>
                  <a:pt x="130215" y="71083"/>
                  <a:pt x="120650" y="61519"/>
                  <a:pt x="120650" y="49829"/>
                </a:cubicBezTo>
                <a:cubicBezTo>
                  <a:pt x="120650" y="38139"/>
                  <a:pt x="130215" y="28575"/>
                  <a:pt x="141905" y="28575"/>
                </a:cubicBezTo>
                <a:close/>
                <a:moveTo>
                  <a:pt x="141902" y="8622"/>
                </a:moveTo>
                <a:cubicBezTo>
                  <a:pt x="123940" y="8622"/>
                  <a:pt x="108133" y="20118"/>
                  <a:pt x="102385" y="37361"/>
                </a:cubicBezTo>
                <a:cubicBezTo>
                  <a:pt x="102025" y="39158"/>
                  <a:pt x="100229" y="40235"/>
                  <a:pt x="98433" y="40235"/>
                </a:cubicBezTo>
                <a:lnTo>
                  <a:pt x="18681" y="40235"/>
                </a:lnTo>
                <a:cubicBezTo>
                  <a:pt x="12933" y="40235"/>
                  <a:pt x="8622" y="44906"/>
                  <a:pt x="8622" y="50294"/>
                </a:cubicBezTo>
                <a:cubicBezTo>
                  <a:pt x="8622" y="55683"/>
                  <a:pt x="12933" y="59994"/>
                  <a:pt x="18681" y="59994"/>
                </a:cubicBezTo>
                <a:lnTo>
                  <a:pt x="98433" y="59994"/>
                </a:lnTo>
                <a:cubicBezTo>
                  <a:pt x="100229" y="59994"/>
                  <a:pt x="102025" y="61431"/>
                  <a:pt x="102385" y="63227"/>
                </a:cubicBezTo>
                <a:cubicBezTo>
                  <a:pt x="108133" y="80111"/>
                  <a:pt x="123940" y="91966"/>
                  <a:pt x="141902" y="91966"/>
                </a:cubicBezTo>
                <a:cubicBezTo>
                  <a:pt x="159864" y="91966"/>
                  <a:pt x="175671" y="80111"/>
                  <a:pt x="181419" y="63227"/>
                </a:cubicBezTo>
                <a:cubicBezTo>
                  <a:pt x="181778" y="61431"/>
                  <a:pt x="183575" y="59994"/>
                  <a:pt x="185371" y="59994"/>
                </a:cubicBezTo>
                <a:lnTo>
                  <a:pt x="265123" y="59994"/>
                </a:lnTo>
                <a:cubicBezTo>
                  <a:pt x="270512" y="59994"/>
                  <a:pt x="275182" y="55683"/>
                  <a:pt x="275182" y="50294"/>
                </a:cubicBezTo>
                <a:cubicBezTo>
                  <a:pt x="275182" y="44906"/>
                  <a:pt x="270512" y="40235"/>
                  <a:pt x="265123" y="40235"/>
                </a:cubicBezTo>
                <a:lnTo>
                  <a:pt x="185371" y="40235"/>
                </a:lnTo>
                <a:cubicBezTo>
                  <a:pt x="183575" y="40235"/>
                  <a:pt x="181778" y="39158"/>
                  <a:pt x="181419" y="37361"/>
                </a:cubicBezTo>
                <a:cubicBezTo>
                  <a:pt x="175671" y="20118"/>
                  <a:pt x="159864" y="8622"/>
                  <a:pt x="141902" y="8622"/>
                </a:cubicBezTo>
                <a:close/>
                <a:moveTo>
                  <a:pt x="141902" y="0"/>
                </a:moveTo>
                <a:cubicBezTo>
                  <a:pt x="162379" y="0"/>
                  <a:pt x="180701" y="12574"/>
                  <a:pt x="188245" y="31614"/>
                </a:cubicBezTo>
                <a:lnTo>
                  <a:pt x="265123" y="31614"/>
                </a:lnTo>
                <a:cubicBezTo>
                  <a:pt x="275182" y="31614"/>
                  <a:pt x="283804" y="39876"/>
                  <a:pt x="283804" y="50294"/>
                </a:cubicBezTo>
                <a:cubicBezTo>
                  <a:pt x="283804" y="60712"/>
                  <a:pt x="275182" y="68975"/>
                  <a:pt x="265123" y="68975"/>
                </a:cubicBezTo>
                <a:lnTo>
                  <a:pt x="239617" y="68975"/>
                </a:lnTo>
                <a:lnTo>
                  <a:pt x="271230" y="160582"/>
                </a:lnTo>
                <a:lnTo>
                  <a:pt x="279493" y="160582"/>
                </a:lnTo>
                <a:cubicBezTo>
                  <a:pt x="281649" y="160582"/>
                  <a:pt x="283804" y="162378"/>
                  <a:pt x="283804" y="164893"/>
                </a:cubicBezTo>
                <a:cubicBezTo>
                  <a:pt x="283804" y="186088"/>
                  <a:pt x="261172" y="203691"/>
                  <a:pt x="233510" y="203691"/>
                </a:cubicBezTo>
                <a:cubicBezTo>
                  <a:pt x="205848" y="203691"/>
                  <a:pt x="183215" y="186088"/>
                  <a:pt x="183215" y="164893"/>
                </a:cubicBezTo>
                <a:cubicBezTo>
                  <a:pt x="183215" y="162378"/>
                  <a:pt x="185371" y="160582"/>
                  <a:pt x="187886" y="160582"/>
                </a:cubicBezTo>
                <a:lnTo>
                  <a:pt x="196148" y="160582"/>
                </a:lnTo>
                <a:lnTo>
                  <a:pt x="227762" y="68975"/>
                </a:lnTo>
                <a:lnTo>
                  <a:pt x="188245" y="68975"/>
                </a:lnTo>
                <a:cubicBezTo>
                  <a:pt x="183215" y="81908"/>
                  <a:pt x="172797" y="91607"/>
                  <a:pt x="160583" y="96637"/>
                </a:cubicBezTo>
                <a:lnTo>
                  <a:pt x="160583" y="204410"/>
                </a:lnTo>
                <a:cubicBezTo>
                  <a:pt x="178186" y="211236"/>
                  <a:pt x="190400" y="227761"/>
                  <a:pt x="191837" y="246441"/>
                </a:cubicBezTo>
                <a:lnTo>
                  <a:pt x="265123" y="246441"/>
                </a:lnTo>
                <a:cubicBezTo>
                  <a:pt x="275182" y="246441"/>
                  <a:pt x="283804" y="255063"/>
                  <a:pt x="283804" y="265122"/>
                </a:cubicBezTo>
                <a:cubicBezTo>
                  <a:pt x="283804" y="275540"/>
                  <a:pt x="275182" y="283803"/>
                  <a:pt x="265123" y="283803"/>
                </a:cubicBezTo>
                <a:lnTo>
                  <a:pt x="18681" y="283803"/>
                </a:lnTo>
                <a:cubicBezTo>
                  <a:pt x="8262" y="283803"/>
                  <a:pt x="0" y="275540"/>
                  <a:pt x="0" y="265122"/>
                </a:cubicBezTo>
                <a:cubicBezTo>
                  <a:pt x="0" y="255063"/>
                  <a:pt x="8262" y="246441"/>
                  <a:pt x="18681" y="246441"/>
                </a:cubicBezTo>
                <a:lnTo>
                  <a:pt x="91967" y="246441"/>
                </a:lnTo>
                <a:cubicBezTo>
                  <a:pt x="93404" y="227761"/>
                  <a:pt x="105618" y="211595"/>
                  <a:pt x="123221" y="204410"/>
                </a:cubicBezTo>
                <a:lnTo>
                  <a:pt x="123221" y="96637"/>
                </a:lnTo>
                <a:cubicBezTo>
                  <a:pt x="110647" y="91607"/>
                  <a:pt x="100229" y="81908"/>
                  <a:pt x="95200" y="68975"/>
                </a:cubicBezTo>
                <a:lnTo>
                  <a:pt x="56042" y="68975"/>
                </a:lnTo>
                <a:lnTo>
                  <a:pt x="87656" y="160582"/>
                </a:lnTo>
                <a:lnTo>
                  <a:pt x="95918" y="160582"/>
                </a:lnTo>
                <a:cubicBezTo>
                  <a:pt x="98433" y="160582"/>
                  <a:pt x="100229" y="162378"/>
                  <a:pt x="100229" y="164893"/>
                </a:cubicBezTo>
                <a:cubicBezTo>
                  <a:pt x="100229" y="186088"/>
                  <a:pt x="77956" y="203691"/>
                  <a:pt x="50294" y="203691"/>
                </a:cubicBezTo>
                <a:cubicBezTo>
                  <a:pt x="22632" y="203691"/>
                  <a:pt x="0" y="186088"/>
                  <a:pt x="0" y="164893"/>
                </a:cubicBezTo>
                <a:cubicBezTo>
                  <a:pt x="0" y="162378"/>
                  <a:pt x="1796" y="160582"/>
                  <a:pt x="4311" y="160582"/>
                </a:cubicBezTo>
                <a:lnTo>
                  <a:pt x="12573" y="160582"/>
                </a:lnTo>
                <a:lnTo>
                  <a:pt x="44187" y="68975"/>
                </a:lnTo>
                <a:lnTo>
                  <a:pt x="18681" y="68975"/>
                </a:lnTo>
                <a:cubicBezTo>
                  <a:pt x="8262" y="68975"/>
                  <a:pt x="0" y="60712"/>
                  <a:pt x="0" y="50294"/>
                </a:cubicBezTo>
                <a:cubicBezTo>
                  <a:pt x="0" y="39876"/>
                  <a:pt x="8262" y="31614"/>
                  <a:pt x="18681" y="31614"/>
                </a:cubicBezTo>
                <a:lnTo>
                  <a:pt x="95200" y="31614"/>
                </a:lnTo>
                <a:cubicBezTo>
                  <a:pt x="102744" y="12574"/>
                  <a:pt x="121425" y="0"/>
                  <a:pt x="141902"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4" name="Freeform 940">
            <a:extLst>
              <a:ext uri="{FF2B5EF4-FFF2-40B4-BE49-F238E27FC236}">
                <a16:creationId xmlns:a16="http://schemas.microsoft.com/office/drawing/2014/main" id="{E5D39FB7-2680-6144-A7A7-4B192FCF9D63}"/>
              </a:ext>
            </a:extLst>
          </p:cNvPr>
          <p:cNvSpPr>
            <a:spLocks noChangeAspect="1" noChangeArrowheads="1"/>
          </p:cNvSpPr>
          <p:nvPr/>
        </p:nvSpPr>
        <p:spPr bwMode="auto">
          <a:xfrm>
            <a:off x="4391729" y="5331717"/>
            <a:ext cx="1777862" cy="1772406"/>
          </a:xfrm>
          <a:custGeom>
            <a:avLst/>
            <a:gdLst>
              <a:gd name="T0" fmla="*/ 856708 w 285387"/>
              <a:gd name="T1" fmla="*/ 901135 h 283803"/>
              <a:gd name="T2" fmla="*/ 490353 w 285387"/>
              <a:gd name="T3" fmla="*/ 765787 h 283803"/>
              <a:gd name="T4" fmla="*/ 281723 w 285387"/>
              <a:gd name="T5" fmla="*/ 796212 h 283803"/>
              <a:gd name="T6" fmla="*/ 157446 w 285387"/>
              <a:gd name="T7" fmla="*/ 694416 h 283803"/>
              <a:gd name="T8" fmla="*/ 191165 w 285387"/>
              <a:gd name="T9" fmla="*/ 727010 h 283803"/>
              <a:gd name="T10" fmla="*/ 590190 w 285387"/>
              <a:gd name="T11" fmla="*/ 665444 h 283803"/>
              <a:gd name="T12" fmla="*/ 435932 w 285387"/>
              <a:gd name="T13" fmla="*/ 695869 h 283803"/>
              <a:gd name="T14" fmla="*/ 281855 w 285387"/>
              <a:gd name="T15" fmla="*/ 665444 h 283803"/>
              <a:gd name="T16" fmla="*/ 358487 w 285387"/>
              <a:gd name="T17" fmla="*/ 695869 h 283803"/>
              <a:gd name="T18" fmla="*/ 281855 w 285387"/>
              <a:gd name="T19" fmla="*/ 665444 h 283803"/>
              <a:gd name="T20" fmla="*/ 157446 w 285387"/>
              <a:gd name="T21" fmla="*/ 790993 h 283803"/>
              <a:gd name="T22" fmla="*/ 509432 w 285387"/>
              <a:gd name="T23" fmla="*/ 570384 h 283803"/>
              <a:gd name="T24" fmla="*/ 585203 w 285387"/>
              <a:gd name="T25" fmla="*/ 600801 h 283803"/>
              <a:gd name="T26" fmla="*/ 509432 w 285387"/>
              <a:gd name="T27" fmla="*/ 570384 h 283803"/>
              <a:gd name="T28" fmla="*/ 446630 w 285387"/>
              <a:gd name="T29" fmla="*/ 585593 h 283803"/>
              <a:gd name="T30" fmla="*/ 268685 w 285387"/>
              <a:gd name="T31" fmla="*/ 585593 h 283803"/>
              <a:gd name="T32" fmla="*/ 123731 w 285387"/>
              <a:gd name="T33" fmla="*/ 538090 h 283803"/>
              <a:gd name="T34" fmla="*/ 157446 w 285387"/>
              <a:gd name="T35" fmla="*/ 504290 h 283803"/>
              <a:gd name="T36" fmla="*/ 604656 w 285387"/>
              <a:gd name="T37" fmla="*/ 490529 h 283803"/>
              <a:gd name="T38" fmla="*/ 421470 w 285387"/>
              <a:gd name="T39" fmla="*/ 490529 h 283803"/>
              <a:gd name="T40" fmla="*/ 358487 w 285387"/>
              <a:gd name="T41" fmla="*/ 475314 h 283803"/>
              <a:gd name="T42" fmla="*/ 281855 w 285387"/>
              <a:gd name="T43" fmla="*/ 505739 h 283803"/>
              <a:gd name="T44" fmla="*/ 157446 w 285387"/>
              <a:gd name="T45" fmla="*/ 475314 h 283803"/>
              <a:gd name="T46" fmla="*/ 94827 w 285387"/>
              <a:gd name="T47" fmla="*/ 538090 h 283803"/>
              <a:gd name="T48" fmla="*/ 416396 w 285387"/>
              <a:gd name="T49" fmla="*/ 380258 h 283803"/>
              <a:gd name="T50" fmla="*/ 281895 w 285387"/>
              <a:gd name="T51" fmla="*/ 405558 h 283803"/>
              <a:gd name="T52" fmla="*/ 157446 w 285387"/>
              <a:gd name="T53" fmla="*/ 313221 h 283803"/>
              <a:gd name="T54" fmla="*/ 191165 w 285387"/>
              <a:gd name="T55" fmla="*/ 347347 h 283803"/>
              <a:gd name="T56" fmla="*/ 589911 w 285387"/>
              <a:gd name="T57" fmla="*/ 285190 h 283803"/>
              <a:gd name="T58" fmla="*/ 531024 w 285387"/>
              <a:gd name="T59" fmla="*/ 310494 h 283803"/>
              <a:gd name="T60" fmla="*/ 281794 w 285387"/>
              <a:gd name="T61" fmla="*/ 285190 h 283803"/>
              <a:gd name="T62" fmla="*/ 453390 w 285387"/>
              <a:gd name="T63" fmla="*/ 310494 h 283803"/>
              <a:gd name="T64" fmla="*/ 281794 w 285387"/>
              <a:gd name="T65" fmla="*/ 285190 h 283803"/>
              <a:gd name="T66" fmla="*/ 157446 w 285387"/>
              <a:gd name="T67" fmla="*/ 410724 h 283803"/>
              <a:gd name="T68" fmla="*/ 109055 w 285387"/>
              <a:gd name="T69" fmla="*/ 190126 h 283803"/>
              <a:gd name="T70" fmla="*/ 316495 w 285387"/>
              <a:gd name="T71" fmla="*/ 220549 h 283803"/>
              <a:gd name="T72" fmla="*/ 109055 w 285387"/>
              <a:gd name="T73" fmla="*/ 190126 h 283803"/>
              <a:gd name="T74" fmla="*/ 918174 w 285387"/>
              <a:gd name="T75" fmla="*/ 781621 h 283803"/>
              <a:gd name="T76" fmla="*/ 792836 w 285387"/>
              <a:gd name="T77" fmla="*/ 125493 h 283803"/>
              <a:gd name="T78" fmla="*/ 841042 w 285387"/>
              <a:gd name="T79" fmla="*/ 125493 h 283803"/>
              <a:gd name="T80" fmla="*/ 395469 w 285387"/>
              <a:gd name="T81" fmla="*/ 95058 h 283803"/>
              <a:gd name="T82" fmla="*/ 277695 w 285387"/>
              <a:gd name="T83" fmla="*/ 125485 h 283803"/>
              <a:gd name="T84" fmla="*/ 109227 w 285387"/>
              <a:gd name="T85" fmla="*/ 95058 h 283803"/>
              <a:gd name="T86" fmla="*/ 200402 w 285387"/>
              <a:gd name="T87" fmla="*/ 125485 h 283803"/>
              <a:gd name="T88" fmla="*/ 109227 w 285387"/>
              <a:gd name="T89" fmla="*/ 95058 h 283803"/>
              <a:gd name="T90" fmla="*/ 645325 w 285387"/>
              <a:gd name="T91" fmla="*/ 191222 h 283803"/>
              <a:gd name="T92" fmla="*/ 792836 w 285387"/>
              <a:gd name="T93" fmla="*/ 52586 h 283803"/>
              <a:gd name="T94" fmla="*/ 918174 w 285387"/>
              <a:gd name="T95" fmla="*/ 52586 h 283803"/>
              <a:gd name="T96" fmla="*/ 816940 w 285387"/>
              <a:gd name="T97" fmla="*/ 28685 h 283803"/>
              <a:gd name="T98" fmla="*/ 665599 w 285387"/>
              <a:gd name="T99" fmla="*/ 915475 h 283803"/>
              <a:gd name="T100" fmla="*/ 475942 w 285387"/>
              <a:gd name="T101" fmla="*/ 205560 h 283803"/>
              <a:gd name="T102" fmla="*/ 816940 w 285387"/>
              <a:gd name="T103" fmla="*/ 0 h 283803"/>
              <a:gd name="T104" fmla="*/ 945895 w 285387"/>
              <a:gd name="T105" fmla="*/ 52586 h 283803"/>
              <a:gd name="T106" fmla="*/ 868762 w 285387"/>
              <a:gd name="T107" fmla="*/ 936988 h 283803"/>
              <a:gd name="T108" fmla="*/ 766324 w 285387"/>
              <a:gd name="T109" fmla="*/ 803133 h 283803"/>
              <a:gd name="T110" fmla="*/ 816940 w 285387"/>
              <a:gd name="T111" fmla="*/ 0 h 283803"/>
              <a:gd name="T112" fmla="*/ 499802 w 285387"/>
              <a:gd name="T113" fmla="*/ 4785 h 283803"/>
              <a:gd name="T114" fmla="*/ 694230 w 285387"/>
              <a:gd name="T115" fmla="*/ 929817 h 283803"/>
              <a:gd name="T116" fmla="*/ 0 w 285387"/>
              <a:gd name="T117" fmla="*/ 929817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5" name="Freeform 939">
            <a:extLst>
              <a:ext uri="{FF2B5EF4-FFF2-40B4-BE49-F238E27FC236}">
                <a16:creationId xmlns:a16="http://schemas.microsoft.com/office/drawing/2014/main" id="{A4CB246F-F7B9-6F4D-8E17-66E7F7E1F3C8}"/>
              </a:ext>
            </a:extLst>
          </p:cNvPr>
          <p:cNvSpPr>
            <a:spLocks noChangeAspect="1" noChangeArrowheads="1"/>
          </p:cNvSpPr>
          <p:nvPr/>
        </p:nvSpPr>
        <p:spPr bwMode="auto">
          <a:xfrm>
            <a:off x="18213513" y="5331715"/>
            <a:ext cx="1772408" cy="1772408"/>
          </a:xfrm>
          <a:custGeom>
            <a:avLst/>
            <a:gdLst>
              <a:gd name="T0" fmla="*/ 736196 w 283804"/>
              <a:gd name="T1" fmla="*/ 915475 h 283803"/>
              <a:gd name="T2" fmla="*/ 795955 w 283804"/>
              <a:gd name="T3" fmla="*/ 867670 h 283803"/>
              <a:gd name="T4" fmla="*/ 87239 w 283804"/>
              <a:gd name="T5" fmla="*/ 915475 h 283803"/>
              <a:gd name="T6" fmla="*/ 148193 w 283804"/>
              <a:gd name="T7" fmla="*/ 867670 h 283803"/>
              <a:gd name="T8" fmla="*/ 240220 w 283804"/>
              <a:gd name="T9" fmla="*/ 915475 h 283803"/>
              <a:gd name="T10" fmla="*/ 338218 w 283804"/>
              <a:gd name="T11" fmla="*/ 829424 h 283803"/>
              <a:gd name="T12" fmla="*/ 468488 w 283804"/>
              <a:gd name="T13" fmla="*/ 915475 h 283803"/>
              <a:gd name="T14" fmla="*/ 586808 w 283804"/>
              <a:gd name="T15" fmla="*/ 811499 h 283803"/>
              <a:gd name="T16" fmla="*/ 376464 w 283804"/>
              <a:gd name="T17" fmla="*/ 715886 h 283803"/>
              <a:gd name="T18" fmla="*/ 224686 w 283804"/>
              <a:gd name="T19" fmla="*/ 515104 h 283803"/>
              <a:gd name="T20" fmla="*/ 682412 w 283804"/>
              <a:gd name="T21" fmla="*/ 438614 h 283803"/>
              <a:gd name="T22" fmla="*/ 529438 w 283804"/>
              <a:gd name="T23" fmla="*/ 639396 h 283803"/>
              <a:gd name="T24" fmla="*/ 682412 w 283804"/>
              <a:gd name="T25" fmla="*/ 438614 h 283803"/>
              <a:gd name="T26" fmla="*/ 584952 w 283804"/>
              <a:gd name="T27" fmla="*/ 205337 h 283803"/>
              <a:gd name="T28" fmla="*/ 554531 w 283804"/>
              <a:gd name="T29" fmla="*/ 205337 h 283803"/>
              <a:gd name="T30" fmla="*/ 337367 w 283804"/>
              <a:gd name="T31" fmla="*/ 190126 h 283803"/>
              <a:gd name="T32" fmla="*/ 337367 w 283804"/>
              <a:gd name="T33" fmla="*/ 220549 h 283803"/>
              <a:gd name="T34" fmla="*/ 337367 w 283804"/>
              <a:gd name="T35" fmla="*/ 190126 h 283803"/>
              <a:gd name="T36" fmla="*/ 468639 w 283804"/>
              <a:gd name="T37" fmla="*/ 77859 h 283803"/>
              <a:gd name="T38" fmla="*/ 518025 w 283804"/>
              <a:gd name="T39" fmla="*/ 130939 h 283803"/>
              <a:gd name="T40" fmla="*/ 491527 w 283804"/>
              <a:gd name="T41" fmla="*/ 141796 h 283803"/>
              <a:gd name="T42" fmla="*/ 414439 w 283804"/>
              <a:gd name="T43" fmla="*/ 153867 h 283803"/>
              <a:gd name="T44" fmla="*/ 521641 w 283804"/>
              <a:gd name="T45" fmla="*/ 251593 h 283803"/>
              <a:gd name="T46" fmla="*/ 468639 w 283804"/>
              <a:gd name="T47" fmla="*/ 328801 h 283803"/>
              <a:gd name="T48" fmla="*/ 439734 w 283804"/>
              <a:gd name="T49" fmla="*/ 328801 h 283803"/>
              <a:gd name="T50" fmla="*/ 390348 w 283804"/>
              <a:gd name="T51" fmla="*/ 275720 h 283803"/>
              <a:gd name="T52" fmla="*/ 416849 w 283804"/>
              <a:gd name="T53" fmla="*/ 263656 h 283803"/>
              <a:gd name="T54" fmla="*/ 493935 w 283804"/>
              <a:gd name="T55" fmla="*/ 251593 h 283803"/>
              <a:gd name="T56" fmla="*/ 385534 w 283804"/>
              <a:gd name="T57" fmla="*/ 153867 h 283803"/>
              <a:gd name="T58" fmla="*/ 439734 w 283804"/>
              <a:gd name="T59" fmla="*/ 77859 h 283803"/>
              <a:gd name="T60" fmla="*/ 452950 w 283804"/>
              <a:gd name="T61" fmla="*/ 28685 h 283803"/>
              <a:gd name="T62" fmla="*/ 452950 w 283804"/>
              <a:gd name="T63" fmla="*/ 382446 h 283803"/>
              <a:gd name="T64" fmla="*/ 452950 w 283804"/>
              <a:gd name="T65" fmla="*/ 28685 h 283803"/>
              <a:gd name="T66" fmla="*/ 658512 w 283804"/>
              <a:gd name="T67" fmla="*/ 205560 h 283803"/>
              <a:gd name="T68" fmla="*/ 467295 w 283804"/>
              <a:gd name="T69" fmla="*/ 539008 h 283803"/>
              <a:gd name="T70" fmla="*/ 757709 w 283804"/>
              <a:gd name="T71" fmla="*/ 409930 h 283803"/>
              <a:gd name="T72" fmla="*/ 529438 w 283804"/>
              <a:gd name="T73" fmla="*/ 668078 h 283803"/>
              <a:gd name="T74" fmla="*/ 467295 w 283804"/>
              <a:gd name="T75" fmla="*/ 842570 h 283803"/>
              <a:gd name="T76" fmla="*/ 724245 w 283804"/>
              <a:gd name="T77" fmla="*/ 876036 h 283803"/>
              <a:gd name="T78" fmla="*/ 885588 w 283804"/>
              <a:gd name="T79" fmla="*/ 915475 h 283803"/>
              <a:gd name="T80" fmla="*/ 944146 w 283804"/>
              <a:gd name="T81" fmla="*/ 929817 h 283803"/>
              <a:gd name="T82" fmla="*/ 14333 w 283804"/>
              <a:gd name="T83" fmla="*/ 944157 h 283803"/>
              <a:gd name="T84" fmla="*/ 14333 w 283804"/>
              <a:gd name="T85" fmla="*/ 915475 h 283803"/>
              <a:gd name="T86" fmla="*/ 148193 w 283804"/>
              <a:gd name="T87" fmla="*/ 840181 h 283803"/>
              <a:gd name="T88" fmla="*/ 338218 w 283804"/>
              <a:gd name="T89" fmla="*/ 800743 h 283803"/>
              <a:gd name="T90" fmla="*/ 438610 w 283804"/>
              <a:gd name="T91" fmla="*/ 744568 h 283803"/>
              <a:gd name="T92" fmla="*/ 133851 w 283804"/>
              <a:gd name="T93" fmla="*/ 500760 h 283803"/>
              <a:gd name="T94" fmla="*/ 224686 w 283804"/>
              <a:gd name="T95" fmla="*/ 486418 h 283803"/>
              <a:gd name="T96" fmla="*/ 438610 w 283804"/>
              <a:gd name="T97" fmla="*/ 409930 h 283803"/>
              <a:gd name="T98" fmla="*/ 452950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6" name="TextBox 25">
            <a:extLst>
              <a:ext uri="{FF2B5EF4-FFF2-40B4-BE49-F238E27FC236}">
                <a16:creationId xmlns:a16="http://schemas.microsoft.com/office/drawing/2014/main" id="{FC73B6AE-DA71-E64E-808B-8B3164CFFDC2}"/>
              </a:ext>
            </a:extLst>
          </p:cNvPr>
          <p:cNvSpPr txBox="1"/>
          <p:nvPr/>
        </p:nvSpPr>
        <p:spPr>
          <a:xfrm>
            <a:off x="4168017" y="9093764"/>
            <a:ext cx="2225289"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VALUE 01</a:t>
            </a:r>
          </a:p>
        </p:txBody>
      </p:sp>
      <p:sp>
        <p:nvSpPr>
          <p:cNvPr id="27" name="Subtitle 2">
            <a:extLst>
              <a:ext uri="{FF2B5EF4-FFF2-40B4-BE49-F238E27FC236}">
                <a16:creationId xmlns:a16="http://schemas.microsoft.com/office/drawing/2014/main" id="{19069A07-4982-CC4E-8350-FF4374286A05}"/>
              </a:ext>
            </a:extLst>
          </p:cNvPr>
          <p:cNvSpPr txBox="1">
            <a:spLocks/>
          </p:cNvSpPr>
          <p:nvPr/>
        </p:nvSpPr>
        <p:spPr>
          <a:xfrm>
            <a:off x="2658288" y="9879355"/>
            <a:ext cx="5244742"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a:t>
            </a:r>
          </a:p>
        </p:txBody>
      </p:sp>
      <p:sp>
        <p:nvSpPr>
          <p:cNvPr id="28" name="TextBox 27">
            <a:extLst>
              <a:ext uri="{FF2B5EF4-FFF2-40B4-BE49-F238E27FC236}">
                <a16:creationId xmlns:a16="http://schemas.microsoft.com/office/drawing/2014/main" id="{00780F3A-DE3B-1547-BC37-E9ADFD730297}"/>
              </a:ext>
            </a:extLst>
          </p:cNvPr>
          <p:cNvSpPr txBox="1"/>
          <p:nvPr/>
        </p:nvSpPr>
        <p:spPr>
          <a:xfrm>
            <a:off x="11009659" y="9093764"/>
            <a:ext cx="2358338"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VALUE 02</a:t>
            </a:r>
          </a:p>
        </p:txBody>
      </p:sp>
      <p:sp>
        <p:nvSpPr>
          <p:cNvPr id="29" name="Subtitle 2">
            <a:extLst>
              <a:ext uri="{FF2B5EF4-FFF2-40B4-BE49-F238E27FC236}">
                <a16:creationId xmlns:a16="http://schemas.microsoft.com/office/drawing/2014/main" id="{6F993400-0CA1-A046-A340-1ADAFE1E453F}"/>
              </a:ext>
            </a:extLst>
          </p:cNvPr>
          <p:cNvSpPr txBox="1">
            <a:spLocks/>
          </p:cNvSpPr>
          <p:nvPr/>
        </p:nvSpPr>
        <p:spPr>
          <a:xfrm>
            <a:off x="9566454" y="9879355"/>
            <a:ext cx="5244742"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a:t>
            </a:r>
          </a:p>
        </p:txBody>
      </p:sp>
      <p:sp>
        <p:nvSpPr>
          <p:cNvPr id="30" name="TextBox 29">
            <a:extLst>
              <a:ext uri="{FF2B5EF4-FFF2-40B4-BE49-F238E27FC236}">
                <a16:creationId xmlns:a16="http://schemas.microsoft.com/office/drawing/2014/main" id="{94947BA8-4E10-3F47-8102-EDBF9A6DE97E}"/>
              </a:ext>
            </a:extLst>
          </p:cNvPr>
          <p:cNvSpPr txBox="1"/>
          <p:nvPr/>
        </p:nvSpPr>
        <p:spPr>
          <a:xfrm>
            <a:off x="17918626" y="9093764"/>
            <a:ext cx="2356735"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VALUE 03</a:t>
            </a:r>
          </a:p>
        </p:txBody>
      </p:sp>
      <p:sp>
        <p:nvSpPr>
          <p:cNvPr id="31" name="Subtitle 2">
            <a:extLst>
              <a:ext uri="{FF2B5EF4-FFF2-40B4-BE49-F238E27FC236}">
                <a16:creationId xmlns:a16="http://schemas.microsoft.com/office/drawing/2014/main" id="{9550599C-C488-A04D-BF22-C99EC10E6E3E}"/>
              </a:ext>
            </a:extLst>
          </p:cNvPr>
          <p:cNvSpPr txBox="1">
            <a:spLocks/>
          </p:cNvSpPr>
          <p:nvPr/>
        </p:nvSpPr>
        <p:spPr>
          <a:xfrm>
            <a:off x="16474620" y="9879355"/>
            <a:ext cx="5244742"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a:t>
            </a:r>
          </a:p>
        </p:txBody>
      </p:sp>
    </p:spTree>
    <p:extLst>
      <p:ext uri="{BB962C8B-B14F-4D97-AF65-F5344CB8AC3E}">
        <p14:creationId xmlns:p14="http://schemas.microsoft.com/office/powerpoint/2010/main" val="203386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CD0E4D7-B669-9E4B-B4E7-C1B134E326E6}"/>
              </a:ext>
            </a:extLst>
          </p:cNvPr>
          <p:cNvSpPr txBox="1"/>
          <p:nvPr/>
        </p:nvSpPr>
        <p:spPr>
          <a:xfrm>
            <a:off x="8484347" y="1368903"/>
            <a:ext cx="7412607" cy="1200329"/>
          </a:xfrm>
          <a:prstGeom prst="rect">
            <a:avLst/>
          </a:prstGeom>
          <a:noFill/>
        </p:spPr>
        <p:txBody>
          <a:bodyPr wrap="none" rtlCol="0" anchor="t">
            <a:spAutoFit/>
          </a:bodyPr>
          <a:lstStyle/>
          <a:p>
            <a:pPr algn="ctr"/>
            <a:r>
              <a:rPr lang="en-US" sz="7200" b="1" spc="900" dirty="0">
                <a:solidFill>
                  <a:schemeClr val="tx2"/>
                </a:solidFill>
                <a:latin typeface="Oswald" panose="02000503000000000000" pitchFamily="2" charset="77"/>
              </a:rPr>
              <a:t>MEET THE TEAM</a:t>
            </a:r>
          </a:p>
        </p:txBody>
      </p:sp>
      <p:sp>
        <p:nvSpPr>
          <p:cNvPr id="20" name="Subtitle 2">
            <a:extLst>
              <a:ext uri="{FF2B5EF4-FFF2-40B4-BE49-F238E27FC236}">
                <a16:creationId xmlns:a16="http://schemas.microsoft.com/office/drawing/2014/main" id="{ABC0B5CB-8173-A147-9CB1-EE24262F78FC}"/>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7" name="TextBox 36">
            <a:extLst>
              <a:ext uri="{FF2B5EF4-FFF2-40B4-BE49-F238E27FC236}">
                <a16:creationId xmlns:a16="http://schemas.microsoft.com/office/drawing/2014/main" id="{353FD61E-AD93-C84F-AC74-BB62D5A80E01}"/>
              </a:ext>
            </a:extLst>
          </p:cNvPr>
          <p:cNvSpPr txBox="1"/>
          <p:nvPr/>
        </p:nvSpPr>
        <p:spPr>
          <a:xfrm>
            <a:off x="2841586" y="10583243"/>
            <a:ext cx="4211410"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SHEILA MARTINEZ</a:t>
            </a:r>
          </a:p>
        </p:txBody>
      </p:sp>
      <p:sp>
        <p:nvSpPr>
          <p:cNvPr id="38" name="Subtitle 2">
            <a:extLst>
              <a:ext uri="{FF2B5EF4-FFF2-40B4-BE49-F238E27FC236}">
                <a16:creationId xmlns:a16="http://schemas.microsoft.com/office/drawing/2014/main" id="{E2EFFB0A-36E4-F540-8D2E-43443270CE24}"/>
              </a:ext>
            </a:extLst>
          </p:cNvPr>
          <p:cNvSpPr txBox="1">
            <a:spLocks/>
          </p:cNvSpPr>
          <p:nvPr/>
        </p:nvSpPr>
        <p:spPr>
          <a:xfrm>
            <a:off x="1970624" y="11215518"/>
            <a:ext cx="5953329"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grpSp>
        <p:nvGrpSpPr>
          <p:cNvPr id="17" name="Group 16">
            <a:extLst>
              <a:ext uri="{FF2B5EF4-FFF2-40B4-BE49-F238E27FC236}">
                <a16:creationId xmlns:a16="http://schemas.microsoft.com/office/drawing/2014/main" id="{49A386D0-DF34-A74A-BFFE-972448505100}"/>
              </a:ext>
            </a:extLst>
          </p:cNvPr>
          <p:cNvGrpSpPr/>
          <p:nvPr/>
        </p:nvGrpSpPr>
        <p:grpSpPr>
          <a:xfrm>
            <a:off x="3575689" y="12403455"/>
            <a:ext cx="2743200" cy="467418"/>
            <a:chOff x="2850647" y="11879679"/>
            <a:chExt cx="2743200" cy="467418"/>
          </a:xfrm>
        </p:grpSpPr>
        <p:sp>
          <p:nvSpPr>
            <p:cNvPr id="40" name="Freeform 115">
              <a:extLst>
                <a:ext uri="{FF2B5EF4-FFF2-40B4-BE49-F238E27FC236}">
                  <a16:creationId xmlns:a16="http://schemas.microsoft.com/office/drawing/2014/main" id="{C311352E-801A-C04E-9038-5E795713A14C}"/>
                </a:ext>
              </a:extLst>
            </p:cNvPr>
            <p:cNvSpPr>
              <a:spLocks noChangeArrowheads="1"/>
            </p:cNvSpPr>
            <p:nvPr/>
          </p:nvSpPr>
          <p:spPr bwMode="auto">
            <a:xfrm>
              <a:off x="2850647" y="11879679"/>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1" name="Freeform 117">
              <a:extLst>
                <a:ext uri="{FF2B5EF4-FFF2-40B4-BE49-F238E27FC236}">
                  <a16:creationId xmlns:a16="http://schemas.microsoft.com/office/drawing/2014/main" id="{7D93C873-A8DF-5D4D-B8D3-64815BC262F3}"/>
                </a:ext>
              </a:extLst>
            </p:cNvPr>
            <p:cNvSpPr>
              <a:spLocks noChangeArrowheads="1"/>
            </p:cNvSpPr>
            <p:nvPr/>
          </p:nvSpPr>
          <p:spPr bwMode="auto">
            <a:xfrm>
              <a:off x="3611491" y="11879679"/>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2" name="Freeform 118">
              <a:extLst>
                <a:ext uri="{FF2B5EF4-FFF2-40B4-BE49-F238E27FC236}">
                  <a16:creationId xmlns:a16="http://schemas.microsoft.com/office/drawing/2014/main" id="{F4216CF8-36F8-EC4F-BFB8-41BE764FF614}"/>
                </a:ext>
              </a:extLst>
            </p:cNvPr>
            <p:cNvSpPr>
              <a:spLocks noChangeArrowheads="1"/>
            </p:cNvSpPr>
            <p:nvPr/>
          </p:nvSpPr>
          <p:spPr bwMode="auto">
            <a:xfrm>
              <a:off x="5126429" y="11879679"/>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3" name="Freeform 78">
              <a:extLst>
                <a:ext uri="{FF2B5EF4-FFF2-40B4-BE49-F238E27FC236}">
                  <a16:creationId xmlns:a16="http://schemas.microsoft.com/office/drawing/2014/main" id="{7AFFEBE4-9245-A74A-B293-EA2EAA21A0AD}"/>
                </a:ext>
              </a:extLst>
            </p:cNvPr>
            <p:cNvSpPr>
              <a:spLocks noChangeArrowheads="1"/>
            </p:cNvSpPr>
            <p:nvPr/>
          </p:nvSpPr>
          <p:spPr bwMode="auto">
            <a:xfrm>
              <a:off x="4372336" y="11879679"/>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grpSp>
      <p:sp>
        <p:nvSpPr>
          <p:cNvPr id="45" name="TextBox 44">
            <a:extLst>
              <a:ext uri="{FF2B5EF4-FFF2-40B4-BE49-F238E27FC236}">
                <a16:creationId xmlns:a16="http://schemas.microsoft.com/office/drawing/2014/main" id="{CAC777AB-4FD2-A84D-A501-ECE706206944}"/>
              </a:ext>
            </a:extLst>
          </p:cNvPr>
          <p:cNvSpPr txBox="1"/>
          <p:nvPr/>
        </p:nvSpPr>
        <p:spPr>
          <a:xfrm>
            <a:off x="10556009" y="10583243"/>
            <a:ext cx="3265639"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SETH MORRIS</a:t>
            </a:r>
          </a:p>
        </p:txBody>
      </p:sp>
      <p:sp>
        <p:nvSpPr>
          <p:cNvPr id="46" name="Subtitle 2">
            <a:extLst>
              <a:ext uri="{FF2B5EF4-FFF2-40B4-BE49-F238E27FC236}">
                <a16:creationId xmlns:a16="http://schemas.microsoft.com/office/drawing/2014/main" id="{A665A7A3-55DF-2742-B660-C05DC2311D30}"/>
              </a:ext>
            </a:extLst>
          </p:cNvPr>
          <p:cNvSpPr txBox="1">
            <a:spLocks/>
          </p:cNvSpPr>
          <p:nvPr/>
        </p:nvSpPr>
        <p:spPr>
          <a:xfrm>
            <a:off x="9212159" y="11215518"/>
            <a:ext cx="5953329"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grpSp>
        <p:nvGrpSpPr>
          <p:cNvPr id="47" name="Group 46">
            <a:extLst>
              <a:ext uri="{FF2B5EF4-FFF2-40B4-BE49-F238E27FC236}">
                <a16:creationId xmlns:a16="http://schemas.microsoft.com/office/drawing/2014/main" id="{569429FD-953B-E148-8969-59C0108322FC}"/>
              </a:ext>
            </a:extLst>
          </p:cNvPr>
          <p:cNvGrpSpPr/>
          <p:nvPr/>
        </p:nvGrpSpPr>
        <p:grpSpPr>
          <a:xfrm>
            <a:off x="10817224" y="12403455"/>
            <a:ext cx="2743200" cy="467418"/>
            <a:chOff x="2850647" y="11879679"/>
            <a:chExt cx="2743200" cy="467418"/>
          </a:xfrm>
        </p:grpSpPr>
        <p:sp>
          <p:nvSpPr>
            <p:cNvPr id="48" name="Freeform 115">
              <a:extLst>
                <a:ext uri="{FF2B5EF4-FFF2-40B4-BE49-F238E27FC236}">
                  <a16:creationId xmlns:a16="http://schemas.microsoft.com/office/drawing/2014/main" id="{B3F2608B-CA57-634B-ABCF-54A3104EC7AA}"/>
                </a:ext>
              </a:extLst>
            </p:cNvPr>
            <p:cNvSpPr>
              <a:spLocks noChangeArrowheads="1"/>
            </p:cNvSpPr>
            <p:nvPr/>
          </p:nvSpPr>
          <p:spPr bwMode="auto">
            <a:xfrm>
              <a:off x="2850647" y="11879679"/>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9" name="Freeform 117">
              <a:extLst>
                <a:ext uri="{FF2B5EF4-FFF2-40B4-BE49-F238E27FC236}">
                  <a16:creationId xmlns:a16="http://schemas.microsoft.com/office/drawing/2014/main" id="{0D558C1B-A9AD-3845-AA17-2693C1A92C2A}"/>
                </a:ext>
              </a:extLst>
            </p:cNvPr>
            <p:cNvSpPr>
              <a:spLocks noChangeArrowheads="1"/>
            </p:cNvSpPr>
            <p:nvPr/>
          </p:nvSpPr>
          <p:spPr bwMode="auto">
            <a:xfrm>
              <a:off x="3611491" y="11879679"/>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0" name="Freeform 118">
              <a:extLst>
                <a:ext uri="{FF2B5EF4-FFF2-40B4-BE49-F238E27FC236}">
                  <a16:creationId xmlns:a16="http://schemas.microsoft.com/office/drawing/2014/main" id="{1064A13B-DCAE-C644-A248-434B0F570F35}"/>
                </a:ext>
              </a:extLst>
            </p:cNvPr>
            <p:cNvSpPr>
              <a:spLocks noChangeArrowheads="1"/>
            </p:cNvSpPr>
            <p:nvPr/>
          </p:nvSpPr>
          <p:spPr bwMode="auto">
            <a:xfrm>
              <a:off x="5126429" y="11879679"/>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1" name="Freeform 78">
              <a:extLst>
                <a:ext uri="{FF2B5EF4-FFF2-40B4-BE49-F238E27FC236}">
                  <a16:creationId xmlns:a16="http://schemas.microsoft.com/office/drawing/2014/main" id="{668AA25B-81C2-B24B-8D4D-25F9B9B23C15}"/>
                </a:ext>
              </a:extLst>
            </p:cNvPr>
            <p:cNvSpPr>
              <a:spLocks noChangeArrowheads="1"/>
            </p:cNvSpPr>
            <p:nvPr/>
          </p:nvSpPr>
          <p:spPr bwMode="auto">
            <a:xfrm>
              <a:off x="4372336" y="11879679"/>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grpSp>
      <p:sp>
        <p:nvSpPr>
          <p:cNvPr id="53" name="TextBox 52">
            <a:extLst>
              <a:ext uri="{FF2B5EF4-FFF2-40B4-BE49-F238E27FC236}">
                <a16:creationId xmlns:a16="http://schemas.microsoft.com/office/drawing/2014/main" id="{FDD55FBC-5E41-6745-85B8-99B0D05E3403}"/>
              </a:ext>
            </a:extLst>
          </p:cNvPr>
          <p:cNvSpPr txBox="1"/>
          <p:nvPr/>
        </p:nvSpPr>
        <p:spPr>
          <a:xfrm>
            <a:off x="17461964" y="10583243"/>
            <a:ext cx="3924472" cy="584775"/>
          </a:xfrm>
          <a:prstGeom prst="rect">
            <a:avLst/>
          </a:prstGeom>
          <a:noFill/>
        </p:spPr>
        <p:txBody>
          <a:bodyPr wrap="none" rtlCol="0" anchor="ctr" anchorCtr="0">
            <a:spAutoFit/>
          </a:bodyPr>
          <a:lstStyle/>
          <a:p>
            <a:pPr algn="ctr"/>
            <a:r>
              <a:rPr lang="en-US" sz="3200" spc="600" dirty="0">
                <a:solidFill>
                  <a:schemeClr val="tx2"/>
                </a:solidFill>
                <a:latin typeface="Oswald Book" panose="02000506000000020004" pitchFamily="2" charset="0"/>
                <a:ea typeface="League Spartan" charset="0"/>
                <a:cs typeface="Poppins" pitchFamily="2" charset="77"/>
              </a:rPr>
              <a:t>JESSICA MEDINA</a:t>
            </a:r>
          </a:p>
        </p:txBody>
      </p:sp>
      <p:sp>
        <p:nvSpPr>
          <p:cNvPr id="54" name="Subtitle 2">
            <a:extLst>
              <a:ext uri="{FF2B5EF4-FFF2-40B4-BE49-F238E27FC236}">
                <a16:creationId xmlns:a16="http://schemas.microsoft.com/office/drawing/2014/main" id="{EACD7ECC-C0B7-3646-8438-71498FDA38F4}"/>
              </a:ext>
            </a:extLst>
          </p:cNvPr>
          <p:cNvSpPr txBox="1">
            <a:spLocks/>
          </p:cNvSpPr>
          <p:nvPr/>
        </p:nvSpPr>
        <p:spPr>
          <a:xfrm>
            <a:off x="16447530" y="11215518"/>
            <a:ext cx="5953329"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grpSp>
        <p:nvGrpSpPr>
          <p:cNvPr id="55" name="Group 54">
            <a:extLst>
              <a:ext uri="{FF2B5EF4-FFF2-40B4-BE49-F238E27FC236}">
                <a16:creationId xmlns:a16="http://schemas.microsoft.com/office/drawing/2014/main" id="{8782AB19-495F-9943-B06F-9D72EE5A6478}"/>
              </a:ext>
            </a:extLst>
          </p:cNvPr>
          <p:cNvGrpSpPr/>
          <p:nvPr/>
        </p:nvGrpSpPr>
        <p:grpSpPr>
          <a:xfrm>
            <a:off x="18052595" y="12403455"/>
            <a:ext cx="2743200" cy="467418"/>
            <a:chOff x="2850647" y="11879679"/>
            <a:chExt cx="2743200" cy="467418"/>
          </a:xfrm>
        </p:grpSpPr>
        <p:sp>
          <p:nvSpPr>
            <p:cNvPr id="56" name="Freeform 115">
              <a:extLst>
                <a:ext uri="{FF2B5EF4-FFF2-40B4-BE49-F238E27FC236}">
                  <a16:creationId xmlns:a16="http://schemas.microsoft.com/office/drawing/2014/main" id="{2B9C3248-E3ED-5747-8AB8-DEDA0CFD868F}"/>
                </a:ext>
              </a:extLst>
            </p:cNvPr>
            <p:cNvSpPr>
              <a:spLocks noChangeArrowheads="1"/>
            </p:cNvSpPr>
            <p:nvPr/>
          </p:nvSpPr>
          <p:spPr bwMode="auto">
            <a:xfrm>
              <a:off x="2850647" y="11879679"/>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7" name="Freeform 117">
              <a:extLst>
                <a:ext uri="{FF2B5EF4-FFF2-40B4-BE49-F238E27FC236}">
                  <a16:creationId xmlns:a16="http://schemas.microsoft.com/office/drawing/2014/main" id="{D92EDEB1-8E00-054F-BF74-586A9D644693}"/>
                </a:ext>
              </a:extLst>
            </p:cNvPr>
            <p:cNvSpPr>
              <a:spLocks noChangeArrowheads="1"/>
            </p:cNvSpPr>
            <p:nvPr/>
          </p:nvSpPr>
          <p:spPr bwMode="auto">
            <a:xfrm>
              <a:off x="3611491" y="11879679"/>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8" name="Freeform 118">
              <a:extLst>
                <a:ext uri="{FF2B5EF4-FFF2-40B4-BE49-F238E27FC236}">
                  <a16:creationId xmlns:a16="http://schemas.microsoft.com/office/drawing/2014/main" id="{D8439BCF-1D1B-AE42-AC48-1BB0A4E9116A}"/>
                </a:ext>
              </a:extLst>
            </p:cNvPr>
            <p:cNvSpPr>
              <a:spLocks noChangeArrowheads="1"/>
            </p:cNvSpPr>
            <p:nvPr/>
          </p:nvSpPr>
          <p:spPr bwMode="auto">
            <a:xfrm>
              <a:off x="5126429" y="11879679"/>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9" name="Freeform 78">
              <a:extLst>
                <a:ext uri="{FF2B5EF4-FFF2-40B4-BE49-F238E27FC236}">
                  <a16:creationId xmlns:a16="http://schemas.microsoft.com/office/drawing/2014/main" id="{F2351FB4-196C-374A-80F2-C4118214A5CE}"/>
                </a:ext>
              </a:extLst>
            </p:cNvPr>
            <p:cNvSpPr>
              <a:spLocks noChangeArrowheads="1"/>
            </p:cNvSpPr>
            <p:nvPr/>
          </p:nvSpPr>
          <p:spPr bwMode="auto">
            <a:xfrm>
              <a:off x="4372336" y="11879679"/>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grpSp>
      <p:sp>
        <p:nvSpPr>
          <p:cNvPr id="3" name="Picture Placeholder 2">
            <a:extLst>
              <a:ext uri="{FF2B5EF4-FFF2-40B4-BE49-F238E27FC236}">
                <a16:creationId xmlns:a16="http://schemas.microsoft.com/office/drawing/2014/main" id="{7CE55A9D-8522-7D4B-A0E7-D813A9084FB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B68F8463-DF15-4F4D-BB15-ED8DAFBE0A57}"/>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A5E62C53-C9E4-3145-8DDA-5FA990625CDA}"/>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5F1AE7C-0473-8B48-A9EE-48EFDAF212A7}"/>
              </a:ext>
            </a:extLst>
          </p:cNvPr>
          <p:cNvSpPr txBox="1"/>
          <p:nvPr/>
        </p:nvSpPr>
        <p:spPr>
          <a:xfrm>
            <a:off x="4777424" y="4114800"/>
            <a:ext cx="4134465"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RACHAEL PATTON</a:t>
            </a:r>
          </a:p>
        </p:txBody>
      </p:sp>
      <p:sp>
        <p:nvSpPr>
          <p:cNvPr id="45" name="Subtitle 2">
            <a:extLst>
              <a:ext uri="{FF2B5EF4-FFF2-40B4-BE49-F238E27FC236}">
                <a16:creationId xmlns:a16="http://schemas.microsoft.com/office/drawing/2014/main" id="{D25DE73B-344E-B44F-B32A-8423FBC88D69}"/>
              </a:ext>
            </a:extLst>
          </p:cNvPr>
          <p:cNvSpPr txBox="1">
            <a:spLocks/>
          </p:cNvSpPr>
          <p:nvPr/>
        </p:nvSpPr>
        <p:spPr>
          <a:xfrm>
            <a:off x="4777424" y="5472602"/>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36" name="TextBox 35">
            <a:extLst>
              <a:ext uri="{FF2B5EF4-FFF2-40B4-BE49-F238E27FC236}">
                <a16:creationId xmlns:a16="http://schemas.microsoft.com/office/drawing/2014/main" id="{95A68E7A-4682-454D-9D36-962B507E2A40}"/>
              </a:ext>
            </a:extLst>
          </p:cNvPr>
          <p:cNvSpPr txBox="1"/>
          <p:nvPr/>
        </p:nvSpPr>
        <p:spPr>
          <a:xfrm>
            <a:off x="4777424" y="4882199"/>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46" name="Freeform 115">
            <a:extLst>
              <a:ext uri="{FF2B5EF4-FFF2-40B4-BE49-F238E27FC236}">
                <a16:creationId xmlns:a16="http://schemas.microsoft.com/office/drawing/2014/main" id="{573E7A31-DAC9-744A-8AD4-B141BE61051E}"/>
              </a:ext>
            </a:extLst>
          </p:cNvPr>
          <p:cNvSpPr>
            <a:spLocks noChangeArrowheads="1"/>
          </p:cNvSpPr>
          <p:nvPr/>
        </p:nvSpPr>
        <p:spPr bwMode="auto">
          <a:xfrm>
            <a:off x="4890517" y="6766153"/>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7" name="Freeform 117">
            <a:extLst>
              <a:ext uri="{FF2B5EF4-FFF2-40B4-BE49-F238E27FC236}">
                <a16:creationId xmlns:a16="http://schemas.microsoft.com/office/drawing/2014/main" id="{21F0C36A-3F32-B246-8BF6-7F808C386032}"/>
              </a:ext>
            </a:extLst>
          </p:cNvPr>
          <p:cNvSpPr>
            <a:spLocks noChangeArrowheads="1"/>
          </p:cNvSpPr>
          <p:nvPr/>
        </p:nvSpPr>
        <p:spPr bwMode="auto">
          <a:xfrm>
            <a:off x="5651361" y="6766153"/>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8" name="Freeform 118">
            <a:extLst>
              <a:ext uri="{FF2B5EF4-FFF2-40B4-BE49-F238E27FC236}">
                <a16:creationId xmlns:a16="http://schemas.microsoft.com/office/drawing/2014/main" id="{5D154C64-7035-9948-909B-2BACF92104CD}"/>
              </a:ext>
            </a:extLst>
          </p:cNvPr>
          <p:cNvSpPr>
            <a:spLocks noChangeArrowheads="1"/>
          </p:cNvSpPr>
          <p:nvPr/>
        </p:nvSpPr>
        <p:spPr bwMode="auto">
          <a:xfrm>
            <a:off x="7166299" y="6766153"/>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9" name="Freeform 78">
            <a:extLst>
              <a:ext uri="{FF2B5EF4-FFF2-40B4-BE49-F238E27FC236}">
                <a16:creationId xmlns:a16="http://schemas.microsoft.com/office/drawing/2014/main" id="{CC1D3378-6D88-BA49-B4CB-991B4F717383}"/>
              </a:ext>
            </a:extLst>
          </p:cNvPr>
          <p:cNvSpPr>
            <a:spLocks noChangeArrowheads="1"/>
          </p:cNvSpPr>
          <p:nvPr/>
        </p:nvSpPr>
        <p:spPr bwMode="auto">
          <a:xfrm>
            <a:off x="6412206" y="6766153"/>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51" name="TextBox 50">
            <a:extLst>
              <a:ext uri="{FF2B5EF4-FFF2-40B4-BE49-F238E27FC236}">
                <a16:creationId xmlns:a16="http://schemas.microsoft.com/office/drawing/2014/main" id="{89231712-4DE1-C046-B946-B599F11B677C}"/>
              </a:ext>
            </a:extLst>
          </p:cNvPr>
          <p:cNvSpPr txBox="1"/>
          <p:nvPr/>
        </p:nvSpPr>
        <p:spPr>
          <a:xfrm>
            <a:off x="4777424" y="9026434"/>
            <a:ext cx="4286751"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CARLOS CASTILLO</a:t>
            </a:r>
          </a:p>
        </p:txBody>
      </p:sp>
      <p:sp>
        <p:nvSpPr>
          <p:cNvPr id="52" name="Subtitle 2">
            <a:extLst>
              <a:ext uri="{FF2B5EF4-FFF2-40B4-BE49-F238E27FC236}">
                <a16:creationId xmlns:a16="http://schemas.microsoft.com/office/drawing/2014/main" id="{359754BA-4F4C-5C4A-869A-563E92657214}"/>
              </a:ext>
            </a:extLst>
          </p:cNvPr>
          <p:cNvSpPr txBox="1">
            <a:spLocks/>
          </p:cNvSpPr>
          <p:nvPr/>
        </p:nvSpPr>
        <p:spPr>
          <a:xfrm>
            <a:off x="4777424" y="10384236"/>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53" name="TextBox 52">
            <a:extLst>
              <a:ext uri="{FF2B5EF4-FFF2-40B4-BE49-F238E27FC236}">
                <a16:creationId xmlns:a16="http://schemas.microsoft.com/office/drawing/2014/main" id="{D4E1E7EC-8EB6-5F4A-91EE-72CE55A14609}"/>
              </a:ext>
            </a:extLst>
          </p:cNvPr>
          <p:cNvSpPr txBox="1"/>
          <p:nvPr/>
        </p:nvSpPr>
        <p:spPr>
          <a:xfrm>
            <a:off x="4777424" y="9793833"/>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54" name="Freeform 115">
            <a:extLst>
              <a:ext uri="{FF2B5EF4-FFF2-40B4-BE49-F238E27FC236}">
                <a16:creationId xmlns:a16="http://schemas.microsoft.com/office/drawing/2014/main" id="{1FC9E6E3-F4E8-F844-954E-6482C7AC1FE7}"/>
              </a:ext>
            </a:extLst>
          </p:cNvPr>
          <p:cNvSpPr>
            <a:spLocks noChangeArrowheads="1"/>
          </p:cNvSpPr>
          <p:nvPr/>
        </p:nvSpPr>
        <p:spPr bwMode="auto">
          <a:xfrm>
            <a:off x="4890517" y="11677787"/>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5" name="Freeform 117">
            <a:extLst>
              <a:ext uri="{FF2B5EF4-FFF2-40B4-BE49-F238E27FC236}">
                <a16:creationId xmlns:a16="http://schemas.microsoft.com/office/drawing/2014/main" id="{9D2923A1-E95A-0344-921E-E57B6854169E}"/>
              </a:ext>
            </a:extLst>
          </p:cNvPr>
          <p:cNvSpPr>
            <a:spLocks noChangeArrowheads="1"/>
          </p:cNvSpPr>
          <p:nvPr/>
        </p:nvSpPr>
        <p:spPr bwMode="auto">
          <a:xfrm>
            <a:off x="5651361" y="11677787"/>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6" name="Freeform 118">
            <a:extLst>
              <a:ext uri="{FF2B5EF4-FFF2-40B4-BE49-F238E27FC236}">
                <a16:creationId xmlns:a16="http://schemas.microsoft.com/office/drawing/2014/main" id="{345DBE2A-758E-8C4E-AF76-E41DAEAE6355}"/>
              </a:ext>
            </a:extLst>
          </p:cNvPr>
          <p:cNvSpPr>
            <a:spLocks noChangeArrowheads="1"/>
          </p:cNvSpPr>
          <p:nvPr/>
        </p:nvSpPr>
        <p:spPr bwMode="auto">
          <a:xfrm>
            <a:off x="7166299" y="11677787"/>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7" name="Freeform 78">
            <a:extLst>
              <a:ext uri="{FF2B5EF4-FFF2-40B4-BE49-F238E27FC236}">
                <a16:creationId xmlns:a16="http://schemas.microsoft.com/office/drawing/2014/main" id="{11E1CE1A-FC78-F84C-99D4-E9C772FBBDAB}"/>
              </a:ext>
            </a:extLst>
          </p:cNvPr>
          <p:cNvSpPr>
            <a:spLocks noChangeArrowheads="1"/>
          </p:cNvSpPr>
          <p:nvPr/>
        </p:nvSpPr>
        <p:spPr bwMode="auto">
          <a:xfrm>
            <a:off x="6412206" y="11677787"/>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59" name="TextBox 58">
            <a:extLst>
              <a:ext uri="{FF2B5EF4-FFF2-40B4-BE49-F238E27FC236}">
                <a16:creationId xmlns:a16="http://schemas.microsoft.com/office/drawing/2014/main" id="{EEF1BC25-DD28-5C4C-AD1B-DCB9D23C34B5}"/>
              </a:ext>
            </a:extLst>
          </p:cNvPr>
          <p:cNvSpPr txBox="1"/>
          <p:nvPr/>
        </p:nvSpPr>
        <p:spPr>
          <a:xfrm>
            <a:off x="15558518" y="4114800"/>
            <a:ext cx="2770310"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OWEN DEAN</a:t>
            </a:r>
          </a:p>
        </p:txBody>
      </p:sp>
      <p:sp>
        <p:nvSpPr>
          <p:cNvPr id="60" name="Subtitle 2">
            <a:extLst>
              <a:ext uri="{FF2B5EF4-FFF2-40B4-BE49-F238E27FC236}">
                <a16:creationId xmlns:a16="http://schemas.microsoft.com/office/drawing/2014/main" id="{EDDE2241-0CDD-1E45-B416-FBEABF05A543}"/>
              </a:ext>
            </a:extLst>
          </p:cNvPr>
          <p:cNvSpPr txBox="1">
            <a:spLocks/>
          </p:cNvSpPr>
          <p:nvPr/>
        </p:nvSpPr>
        <p:spPr>
          <a:xfrm>
            <a:off x="15558518" y="5472602"/>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61" name="TextBox 60">
            <a:extLst>
              <a:ext uri="{FF2B5EF4-FFF2-40B4-BE49-F238E27FC236}">
                <a16:creationId xmlns:a16="http://schemas.microsoft.com/office/drawing/2014/main" id="{820E0D7D-248C-0D4B-B4C1-3054FA2A5DFF}"/>
              </a:ext>
            </a:extLst>
          </p:cNvPr>
          <p:cNvSpPr txBox="1"/>
          <p:nvPr/>
        </p:nvSpPr>
        <p:spPr>
          <a:xfrm>
            <a:off x="15558518" y="4882199"/>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62" name="Freeform 115">
            <a:extLst>
              <a:ext uri="{FF2B5EF4-FFF2-40B4-BE49-F238E27FC236}">
                <a16:creationId xmlns:a16="http://schemas.microsoft.com/office/drawing/2014/main" id="{CEF12E85-E90F-EC48-8F88-4B6816E96274}"/>
              </a:ext>
            </a:extLst>
          </p:cNvPr>
          <p:cNvSpPr>
            <a:spLocks noChangeArrowheads="1"/>
          </p:cNvSpPr>
          <p:nvPr/>
        </p:nvSpPr>
        <p:spPr bwMode="auto">
          <a:xfrm>
            <a:off x="15671611" y="6766153"/>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63" name="Freeform 117">
            <a:extLst>
              <a:ext uri="{FF2B5EF4-FFF2-40B4-BE49-F238E27FC236}">
                <a16:creationId xmlns:a16="http://schemas.microsoft.com/office/drawing/2014/main" id="{7E14E42A-3A02-FC4D-A42A-F0AE611033D9}"/>
              </a:ext>
            </a:extLst>
          </p:cNvPr>
          <p:cNvSpPr>
            <a:spLocks noChangeArrowheads="1"/>
          </p:cNvSpPr>
          <p:nvPr/>
        </p:nvSpPr>
        <p:spPr bwMode="auto">
          <a:xfrm>
            <a:off x="16432455" y="6766153"/>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64" name="Freeform 118">
            <a:extLst>
              <a:ext uri="{FF2B5EF4-FFF2-40B4-BE49-F238E27FC236}">
                <a16:creationId xmlns:a16="http://schemas.microsoft.com/office/drawing/2014/main" id="{83FAE5F5-C02F-5E40-93FD-478F5F7EE176}"/>
              </a:ext>
            </a:extLst>
          </p:cNvPr>
          <p:cNvSpPr>
            <a:spLocks noChangeArrowheads="1"/>
          </p:cNvSpPr>
          <p:nvPr/>
        </p:nvSpPr>
        <p:spPr bwMode="auto">
          <a:xfrm>
            <a:off x="17947393" y="6766153"/>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65" name="Freeform 78">
            <a:extLst>
              <a:ext uri="{FF2B5EF4-FFF2-40B4-BE49-F238E27FC236}">
                <a16:creationId xmlns:a16="http://schemas.microsoft.com/office/drawing/2014/main" id="{D6E67971-C511-464D-86AD-6D453957A258}"/>
              </a:ext>
            </a:extLst>
          </p:cNvPr>
          <p:cNvSpPr>
            <a:spLocks noChangeArrowheads="1"/>
          </p:cNvSpPr>
          <p:nvPr/>
        </p:nvSpPr>
        <p:spPr bwMode="auto">
          <a:xfrm>
            <a:off x="17193300" y="6766153"/>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67" name="TextBox 66">
            <a:extLst>
              <a:ext uri="{FF2B5EF4-FFF2-40B4-BE49-F238E27FC236}">
                <a16:creationId xmlns:a16="http://schemas.microsoft.com/office/drawing/2014/main" id="{60C9731D-9547-A040-9EA9-A6956296933E}"/>
              </a:ext>
            </a:extLst>
          </p:cNvPr>
          <p:cNvSpPr txBox="1"/>
          <p:nvPr/>
        </p:nvSpPr>
        <p:spPr>
          <a:xfrm>
            <a:off x="15558518" y="9026434"/>
            <a:ext cx="3241593" cy="584775"/>
          </a:xfrm>
          <a:prstGeom prst="rect">
            <a:avLst/>
          </a:prstGeom>
          <a:noFill/>
        </p:spPr>
        <p:txBody>
          <a:bodyPr wrap="none" rtlCol="0" anchor="ctr" anchorCtr="0">
            <a:spAutoFit/>
          </a:bodyPr>
          <a:lstStyle/>
          <a:p>
            <a:r>
              <a:rPr lang="en-US" sz="3200" spc="600" dirty="0">
                <a:solidFill>
                  <a:schemeClr val="tx2"/>
                </a:solidFill>
                <a:latin typeface="Oswald Book" panose="02000506000000020004" pitchFamily="2" charset="0"/>
                <a:ea typeface="League Spartan" charset="0"/>
                <a:cs typeface="Poppins" pitchFamily="2" charset="77"/>
              </a:rPr>
              <a:t>WANDA WOOD</a:t>
            </a:r>
          </a:p>
        </p:txBody>
      </p:sp>
      <p:sp>
        <p:nvSpPr>
          <p:cNvPr id="68" name="Subtitle 2">
            <a:extLst>
              <a:ext uri="{FF2B5EF4-FFF2-40B4-BE49-F238E27FC236}">
                <a16:creationId xmlns:a16="http://schemas.microsoft.com/office/drawing/2014/main" id="{D17CD78D-14A6-1C4F-9BB7-0F5F080144BE}"/>
              </a:ext>
            </a:extLst>
          </p:cNvPr>
          <p:cNvSpPr txBox="1">
            <a:spLocks/>
          </p:cNvSpPr>
          <p:nvPr/>
        </p:nvSpPr>
        <p:spPr>
          <a:xfrm>
            <a:off x="15558518" y="10384236"/>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69" name="TextBox 68">
            <a:extLst>
              <a:ext uri="{FF2B5EF4-FFF2-40B4-BE49-F238E27FC236}">
                <a16:creationId xmlns:a16="http://schemas.microsoft.com/office/drawing/2014/main" id="{454B25A6-2D7C-7E43-B250-5C5CA7E741FA}"/>
              </a:ext>
            </a:extLst>
          </p:cNvPr>
          <p:cNvSpPr txBox="1"/>
          <p:nvPr/>
        </p:nvSpPr>
        <p:spPr>
          <a:xfrm>
            <a:off x="15558518" y="9793833"/>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70" name="Freeform 115">
            <a:extLst>
              <a:ext uri="{FF2B5EF4-FFF2-40B4-BE49-F238E27FC236}">
                <a16:creationId xmlns:a16="http://schemas.microsoft.com/office/drawing/2014/main" id="{6FD84594-E7DA-B244-B3A6-CD61E963447B}"/>
              </a:ext>
            </a:extLst>
          </p:cNvPr>
          <p:cNvSpPr>
            <a:spLocks noChangeArrowheads="1"/>
          </p:cNvSpPr>
          <p:nvPr/>
        </p:nvSpPr>
        <p:spPr bwMode="auto">
          <a:xfrm>
            <a:off x="15671611" y="11677787"/>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71" name="Freeform 117">
            <a:extLst>
              <a:ext uri="{FF2B5EF4-FFF2-40B4-BE49-F238E27FC236}">
                <a16:creationId xmlns:a16="http://schemas.microsoft.com/office/drawing/2014/main" id="{4EF8773A-691C-7843-9BB8-6B38ACC341BD}"/>
              </a:ext>
            </a:extLst>
          </p:cNvPr>
          <p:cNvSpPr>
            <a:spLocks noChangeArrowheads="1"/>
          </p:cNvSpPr>
          <p:nvPr/>
        </p:nvSpPr>
        <p:spPr bwMode="auto">
          <a:xfrm>
            <a:off x="16432455" y="11677787"/>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72" name="Freeform 118">
            <a:extLst>
              <a:ext uri="{FF2B5EF4-FFF2-40B4-BE49-F238E27FC236}">
                <a16:creationId xmlns:a16="http://schemas.microsoft.com/office/drawing/2014/main" id="{2EEA2888-DB5E-A54F-97DA-5ECAAD3EDEF8}"/>
              </a:ext>
            </a:extLst>
          </p:cNvPr>
          <p:cNvSpPr>
            <a:spLocks noChangeArrowheads="1"/>
          </p:cNvSpPr>
          <p:nvPr/>
        </p:nvSpPr>
        <p:spPr bwMode="auto">
          <a:xfrm>
            <a:off x="17947393" y="11677787"/>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73" name="Freeform 78">
            <a:extLst>
              <a:ext uri="{FF2B5EF4-FFF2-40B4-BE49-F238E27FC236}">
                <a16:creationId xmlns:a16="http://schemas.microsoft.com/office/drawing/2014/main" id="{70865BE5-71C6-EF48-BF19-8DB92E6E17E2}"/>
              </a:ext>
            </a:extLst>
          </p:cNvPr>
          <p:cNvSpPr>
            <a:spLocks noChangeArrowheads="1"/>
          </p:cNvSpPr>
          <p:nvPr/>
        </p:nvSpPr>
        <p:spPr bwMode="auto">
          <a:xfrm>
            <a:off x="17193300" y="11677787"/>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74" name="TextBox 73">
            <a:extLst>
              <a:ext uri="{FF2B5EF4-FFF2-40B4-BE49-F238E27FC236}">
                <a16:creationId xmlns:a16="http://schemas.microsoft.com/office/drawing/2014/main" id="{1539CCAB-1167-4148-AF16-0580B1F72524}"/>
              </a:ext>
            </a:extLst>
          </p:cNvPr>
          <p:cNvSpPr txBox="1"/>
          <p:nvPr/>
        </p:nvSpPr>
        <p:spPr>
          <a:xfrm>
            <a:off x="8642243" y="1368903"/>
            <a:ext cx="7096815" cy="1200329"/>
          </a:xfrm>
          <a:prstGeom prst="rect">
            <a:avLst/>
          </a:prstGeom>
          <a:noFill/>
        </p:spPr>
        <p:txBody>
          <a:bodyPr wrap="none" rtlCol="0" anchor="t">
            <a:spAutoFit/>
          </a:bodyPr>
          <a:lstStyle/>
          <a:p>
            <a:pPr algn="ctr"/>
            <a:r>
              <a:rPr lang="en-US" sz="7200" spc="900" dirty="0">
                <a:solidFill>
                  <a:schemeClr val="tx2"/>
                </a:solidFill>
                <a:latin typeface="Oswald Book" panose="02000506000000020004" pitchFamily="2" charset="0"/>
              </a:rPr>
              <a:t>MEET THE TEAM</a:t>
            </a:r>
          </a:p>
        </p:txBody>
      </p:sp>
      <p:sp>
        <p:nvSpPr>
          <p:cNvPr id="75" name="Subtitle 2">
            <a:extLst>
              <a:ext uri="{FF2B5EF4-FFF2-40B4-BE49-F238E27FC236}">
                <a16:creationId xmlns:a16="http://schemas.microsoft.com/office/drawing/2014/main" id="{CB142B83-1ADC-0949-B0BA-3107A8ADD9A7}"/>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 name="Picture Placeholder 2">
            <a:extLst>
              <a:ext uri="{FF2B5EF4-FFF2-40B4-BE49-F238E27FC236}">
                <a16:creationId xmlns:a16="http://schemas.microsoft.com/office/drawing/2014/main" id="{38C4839B-A0F4-624A-A84B-AF1E1603AB75}"/>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9446E073-4C19-2E47-8989-B7F633D695BB}"/>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5CEF09D1-3608-6244-927B-64240A04A4DB}"/>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58B57A82-482A-784E-B195-D44A4C526033}"/>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PTIFY - Minimal5 - Light">
      <a:dk1>
        <a:srgbClr val="606060"/>
      </a:dk1>
      <a:lt1>
        <a:srgbClr val="FFFFFF"/>
      </a:lt1>
      <a:dk2>
        <a:srgbClr val="000000"/>
      </a:dk2>
      <a:lt2>
        <a:srgbClr val="FFFFFF"/>
      </a:lt2>
      <a:accent1>
        <a:srgbClr val="000000"/>
      </a:accent1>
      <a:accent2>
        <a:srgbClr val="0F0F0F"/>
      </a:accent2>
      <a:accent3>
        <a:srgbClr val="2F2F2F"/>
      </a:accent3>
      <a:accent4>
        <a:srgbClr val="535353"/>
      </a:accent4>
      <a:accent5>
        <a:srgbClr val="696C6F"/>
      </a:accent5>
      <a:accent6>
        <a:srgbClr val="A1A1A1"/>
      </a:accent6>
      <a:hlink>
        <a:srgbClr val="E8E8E8"/>
      </a:hlink>
      <a:folHlink>
        <a:srgbClr val="A1A1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87128</TotalTime>
  <Words>2618</Words>
  <Application>Microsoft Macintosh PowerPoint</Application>
  <PresentationFormat>Custom</PresentationFormat>
  <Paragraphs>319</Paragraphs>
  <Slides>35</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35</vt:i4>
      </vt:variant>
    </vt:vector>
  </HeadingPairs>
  <TitlesOfParts>
    <vt:vector size="52" baseType="lpstr">
      <vt:lpstr>Arial</vt:lpstr>
      <vt:lpstr>Avenir Next</vt:lpstr>
      <vt:lpstr>Calibri</vt:lpstr>
      <vt:lpstr>League Spartan</vt:lpstr>
      <vt:lpstr>Mukta ExtraLight</vt:lpstr>
      <vt:lpstr>Open Sans Light</vt:lpstr>
      <vt:lpstr>Oswald</vt:lpstr>
      <vt:lpstr>Oswald Book</vt:lpstr>
      <vt:lpstr>Oswald DemiBold</vt:lpstr>
      <vt:lpstr>Oswald Light</vt:lpstr>
      <vt:lpstr>Poppins</vt:lpstr>
      <vt:lpstr>Poppins ExtraLight</vt:lpstr>
      <vt:lpstr>Poppins Light</vt:lpstr>
      <vt:lpstr>Poppins Medium</vt:lpstr>
      <vt:lpstr>Source Sans Pro</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15403</cp:revision>
  <dcterms:created xsi:type="dcterms:W3CDTF">2014-11-12T21:47:38Z</dcterms:created>
  <dcterms:modified xsi:type="dcterms:W3CDTF">2019-09-16T19:16:57Z</dcterms:modified>
  <cp:category/>
</cp:coreProperties>
</file>